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  <p:sldMasterId id="2147483719" r:id="rId2"/>
  </p:sldMasterIdLst>
  <p:sldIdLst>
    <p:sldId id="256" r:id="rId3"/>
    <p:sldId id="257" r:id="rId4"/>
    <p:sldId id="258" r:id="rId5"/>
    <p:sldId id="267" r:id="rId6"/>
    <p:sldId id="262" r:id="rId7"/>
    <p:sldId id="264" r:id="rId8"/>
    <p:sldId id="266" r:id="rId9"/>
    <p:sldId id="265" r:id="rId10"/>
    <p:sldId id="261" r:id="rId11"/>
    <p:sldId id="268" r:id="rId12"/>
    <p:sldId id="26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9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C01B1-CE5E-4315-9ADD-D569A61D8AFB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DA0F9-FFEE-4968-946F-9DE86D844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3639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C01B1-CE5E-4315-9ADD-D569A61D8AFB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DA0F9-FFEE-4968-946F-9DE86D844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8922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C01B1-CE5E-4315-9ADD-D569A61D8AFB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DA0F9-FFEE-4968-946F-9DE86D844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44893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C01B1-CE5E-4315-9ADD-D569A61D8AFB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DA0F9-FFEE-4968-946F-9DE86D844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63125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C01B1-CE5E-4315-9ADD-D569A61D8AFB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DA0F9-FFEE-4968-946F-9DE86D844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56495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C01B1-CE5E-4315-9ADD-D569A61D8AFB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DA0F9-FFEE-4968-946F-9DE86D844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70626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C01B1-CE5E-4315-9ADD-D569A61D8AFB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DA0F9-FFEE-4968-946F-9DE86D844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2966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C01B1-CE5E-4315-9ADD-D569A61D8AFB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DA0F9-FFEE-4968-946F-9DE86D844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09260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C01B1-CE5E-4315-9ADD-D569A61D8AFB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DA0F9-FFEE-4968-946F-9DE86D844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8889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C01B1-CE5E-4315-9ADD-D569A61D8AFB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DA0F9-FFEE-4968-946F-9DE86D844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91730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C01B1-CE5E-4315-9ADD-D569A61D8AFB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DA0F9-FFEE-4968-946F-9DE86D844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6470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C01B1-CE5E-4315-9ADD-D569A61D8AFB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DA0F9-FFEE-4968-946F-9DE86D844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21145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C01B1-CE5E-4315-9ADD-D569A61D8AFB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DA0F9-FFEE-4968-946F-9DE86D844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53087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C01B1-CE5E-4315-9ADD-D569A61D8AFB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DA0F9-FFEE-4968-946F-9DE86D844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64015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C01B1-CE5E-4315-9ADD-D569A61D8AFB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DA0F9-FFEE-4968-946F-9DE86D844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5397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C01B1-CE5E-4315-9ADD-D569A61D8AFB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DA0F9-FFEE-4968-946F-9DE86D844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7109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C01B1-CE5E-4315-9ADD-D569A61D8AFB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DA0F9-FFEE-4968-946F-9DE86D844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6011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C01B1-CE5E-4315-9ADD-D569A61D8AFB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DA0F9-FFEE-4968-946F-9DE86D844CB5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292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C01B1-CE5E-4315-9ADD-D569A61D8AFB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DA0F9-FFEE-4968-946F-9DE86D844CB5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378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C01B1-CE5E-4315-9ADD-D569A61D8AFB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DA0F9-FFEE-4968-946F-9DE86D844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6414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C01B1-CE5E-4315-9ADD-D569A61D8AFB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DA0F9-FFEE-4968-946F-9DE86D844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5545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C01B1-CE5E-4315-9ADD-D569A61D8AFB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DA0F9-FFEE-4968-946F-9DE86D844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5025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03C01B1-CE5E-4315-9ADD-D569A61D8AFB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6DA0F9-FFEE-4968-946F-9DE86D844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99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3C01B1-CE5E-4315-9ADD-D569A61D8AFB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6DA0F9-FFEE-4968-946F-9DE86D844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456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44600" y="2895600"/>
            <a:ext cx="9144000" cy="170656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Physics teaching and</a:t>
            </a:r>
            <a:br>
              <a:rPr lang="en-GB" dirty="0" smtClean="0"/>
            </a:br>
            <a:r>
              <a:rPr lang="en-GB" dirty="0" smtClean="0"/>
              <a:t>the IT revolution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44600" y="4745038"/>
            <a:ext cx="9144000" cy="919162"/>
          </a:xfrm>
        </p:spPr>
        <p:txBody>
          <a:bodyPr>
            <a:normAutofit/>
          </a:bodyPr>
          <a:lstStyle/>
          <a:p>
            <a:r>
              <a:rPr lang="en-GB" dirty="0" smtClean="0"/>
              <a:t>John Nunn</a:t>
            </a:r>
          </a:p>
          <a:p>
            <a:r>
              <a:rPr lang="en-GB" dirty="0" smtClean="0"/>
              <a:t>National Physical Laboratory, UK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6899" y="0"/>
            <a:ext cx="5529791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0332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6500" y="346075"/>
            <a:ext cx="2641600" cy="903288"/>
          </a:xfrm>
        </p:spPr>
        <p:txBody>
          <a:bodyPr>
            <a:normAutofit/>
          </a:bodyPr>
          <a:lstStyle/>
          <a:p>
            <a:r>
              <a:rPr lang="en-GB" dirty="0" smtClean="0"/>
              <a:t>Resources: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4800" y="473075"/>
            <a:ext cx="5400675" cy="5962650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394618"/>
            <a:ext cx="4699000" cy="49014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Some are ready made</a:t>
            </a:r>
          </a:p>
          <a:p>
            <a:r>
              <a:rPr lang="en-GB" dirty="0" smtClean="0"/>
              <a:t>Some are to make simulations</a:t>
            </a:r>
          </a:p>
          <a:p>
            <a:r>
              <a:rPr lang="en-GB" dirty="0" smtClean="0"/>
              <a:t>Some need the internet</a:t>
            </a:r>
          </a:p>
          <a:p>
            <a:r>
              <a:rPr lang="en-GB" dirty="0" smtClean="0"/>
              <a:t>Some take you “guided tour”</a:t>
            </a:r>
          </a:p>
          <a:p>
            <a:r>
              <a:rPr lang="en-GB" dirty="0" smtClean="0"/>
              <a:t>Some are ‘click and watch’ (not truly interactive)</a:t>
            </a:r>
          </a:p>
          <a:p>
            <a:r>
              <a:rPr lang="en-GB" dirty="0" smtClean="0"/>
              <a:t>Some are one cost only</a:t>
            </a:r>
          </a:p>
          <a:p>
            <a:r>
              <a:rPr lang="en-GB" dirty="0" smtClean="0"/>
              <a:t>Some are annual subscriptions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2279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95700" y="2074857"/>
            <a:ext cx="4022725" cy="1004888"/>
          </a:xfrm>
        </p:spPr>
        <p:txBody>
          <a:bodyPr>
            <a:normAutofit/>
          </a:bodyPr>
          <a:lstStyle/>
          <a:p>
            <a:r>
              <a:rPr lang="en-GB" dirty="0" smtClean="0"/>
              <a:t>www.vplab.co.uk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19300" y="3079745"/>
            <a:ext cx="8966200" cy="3292476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300+ simulations and interactive experiments</a:t>
            </a:r>
          </a:p>
          <a:p>
            <a:r>
              <a:rPr lang="en-GB" dirty="0" smtClean="0"/>
              <a:t>Curriculum independent</a:t>
            </a:r>
          </a:p>
          <a:p>
            <a:r>
              <a:rPr lang="en-GB" dirty="0" smtClean="0"/>
              <a:t>Low IT requirements</a:t>
            </a:r>
          </a:p>
          <a:p>
            <a:r>
              <a:rPr lang="en-GB" dirty="0" smtClean="0"/>
              <a:t>Written by a physics teacher (not a commercial company!)</a:t>
            </a:r>
          </a:p>
          <a:p>
            <a:r>
              <a:rPr lang="en-GB" dirty="0" smtClean="0"/>
              <a:t>Intuitive operation</a:t>
            </a:r>
          </a:p>
          <a:p>
            <a:r>
              <a:rPr lang="en-GB" dirty="0" smtClean="0"/>
              <a:t>Truly </a:t>
            </a:r>
            <a:r>
              <a:rPr lang="en-GB" u="sng" dirty="0" smtClean="0"/>
              <a:t>interactive</a:t>
            </a:r>
          </a:p>
          <a:p>
            <a:r>
              <a:rPr lang="en-GB" dirty="0" smtClean="0"/>
              <a:t>Low cost (once only) – 70 Euros for a Teacher License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5700" y="0"/>
            <a:ext cx="3962400" cy="2074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369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2200" y="174625"/>
            <a:ext cx="10515600" cy="1325563"/>
          </a:xfrm>
        </p:spPr>
        <p:txBody>
          <a:bodyPr/>
          <a:lstStyle/>
          <a:p>
            <a:r>
              <a:rPr lang="en-GB" dirty="0" smtClean="0"/>
              <a:t>Effect of computers on life in general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36688"/>
            <a:ext cx="5067300" cy="5243512"/>
          </a:xfrm>
        </p:spPr>
        <p:txBody>
          <a:bodyPr>
            <a:normAutofit/>
          </a:bodyPr>
          <a:lstStyle/>
          <a:p>
            <a:r>
              <a:rPr lang="en-GB" dirty="0" smtClean="0"/>
              <a:t>How you write letters</a:t>
            </a:r>
          </a:p>
          <a:p>
            <a:r>
              <a:rPr lang="en-GB" dirty="0" smtClean="0"/>
              <a:t>How you read letters</a:t>
            </a:r>
          </a:p>
          <a:p>
            <a:r>
              <a:rPr lang="en-GB" dirty="0" smtClean="0"/>
              <a:t>How you listen to music</a:t>
            </a:r>
          </a:p>
          <a:p>
            <a:r>
              <a:rPr lang="en-GB" dirty="0" smtClean="0"/>
              <a:t>How you compose music</a:t>
            </a:r>
          </a:p>
          <a:p>
            <a:r>
              <a:rPr lang="en-GB" dirty="0" smtClean="0"/>
              <a:t>How you take photographs</a:t>
            </a:r>
          </a:p>
          <a:p>
            <a:r>
              <a:rPr lang="en-GB" dirty="0" smtClean="0"/>
              <a:t>How you telephone</a:t>
            </a:r>
          </a:p>
          <a:p>
            <a:r>
              <a:rPr lang="en-GB" dirty="0" smtClean="0"/>
              <a:t>How you read maps</a:t>
            </a:r>
          </a:p>
          <a:p>
            <a:r>
              <a:rPr lang="en-GB" dirty="0" smtClean="0"/>
              <a:t>How products are designed</a:t>
            </a:r>
          </a:p>
          <a:p>
            <a:r>
              <a:rPr lang="en-GB" dirty="0" smtClean="0"/>
              <a:t>How products are made</a:t>
            </a:r>
            <a:endParaRPr lang="en-GB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588000" y="1436688"/>
            <a:ext cx="5067300" cy="5243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How you shop</a:t>
            </a:r>
          </a:p>
          <a:p>
            <a:r>
              <a:rPr lang="en-GB" dirty="0" smtClean="0"/>
              <a:t>How you pay</a:t>
            </a:r>
          </a:p>
          <a:p>
            <a:r>
              <a:rPr lang="en-GB" dirty="0" smtClean="0"/>
              <a:t>How you are paid</a:t>
            </a:r>
          </a:p>
          <a:p>
            <a:r>
              <a:rPr lang="en-GB" dirty="0" smtClean="0"/>
              <a:t>How your electricity is metered</a:t>
            </a:r>
          </a:p>
          <a:p>
            <a:r>
              <a:rPr lang="en-GB" dirty="0" smtClean="0"/>
              <a:t>How you read/watch the news</a:t>
            </a:r>
          </a:p>
          <a:p>
            <a:r>
              <a:rPr lang="en-GB" dirty="0" smtClean="0"/>
              <a:t>How your doctor diagnoses you</a:t>
            </a:r>
          </a:p>
          <a:p>
            <a:r>
              <a:rPr lang="en-GB" dirty="0" smtClean="0"/>
              <a:t>How the surgeon operates on you!</a:t>
            </a:r>
          </a:p>
          <a:p>
            <a:r>
              <a:rPr lang="en-GB" dirty="0" smtClean="0"/>
              <a:t>…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6820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Effect of Computers at School?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700" y="1571625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Preparation of time tables</a:t>
            </a:r>
          </a:p>
          <a:p>
            <a:r>
              <a:rPr lang="en-GB" dirty="0" smtClean="0"/>
              <a:t>Attendance register</a:t>
            </a:r>
          </a:p>
          <a:p>
            <a:r>
              <a:rPr lang="en-GB" dirty="0" smtClean="0"/>
              <a:t>Communication with parents</a:t>
            </a:r>
          </a:p>
          <a:p>
            <a:r>
              <a:rPr lang="en-GB" dirty="0" smtClean="0"/>
              <a:t>School accounts</a:t>
            </a:r>
          </a:p>
          <a:p>
            <a:r>
              <a:rPr lang="en-GB" dirty="0" smtClean="0"/>
              <a:t>Word processing / spreadsheets</a:t>
            </a:r>
          </a:p>
          <a:p>
            <a:r>
              <a:rPr lang="en-GB" dirty="0" smtClean="0"/>
              <a:t>Spell checking</a:t>
            </a:r>
          </a:p>
          <a:p>
            <a:r>
              <a:rPr lang="en-GB" dirty="0" smtClean="0"/>
              <a:t>Literature Research (Google, </a:t>
            </a:r>
            <a:r>
              <a:rPr lang="en-GB" dirty="0" err="1" smtClean="0"/>
              <a:t>Wikkipedia</a:t>
            </a:r>
            <a:r>
              <a:rPr lang="en-GB" dirty="0" smtClean="0"/>
              <a:t>)</a:t>
            </a:r>
          </a:p>
          <a:p>
            <a:r>
              <a:rPr lang="en-GB" dirty="0" smtClean="0"/>
              <a:t>Plagiarism (cut and paste)</a:t>
            </a:r>
          </a:p>
          <a:p>
            <a:r>
              <a:rPr lang="en-GB" dirty="0" smtClean="0"/>
              <a:t>Distractions (</a:t>
            </a:r>
            <a:r>
              <a:rPr lang="en-GB" dirty="0" err="1" smtClean="0"/>
              <a:t>facebook</a:t>
            </a:r>
            <a:r>
              <a:rPr lang="en-GB" dirty="0" smtClean="0"/>
              <a:t>, </a:t>
            </a:r>
            <a:r>
              <a:rPr lang="en-GB" dirty="0" err="1" smtClean="0"/>
              <a:t>Youtube</a:t>
            </a:r>
            <a:r>
              <a:rPr lang="en-GB" dirty="0" smtClean="0"/>
              <a:t>…)</a:t>
            </a:r>
          </a:p>
        </p:txBody>
      </p:sp>
    </p:spTree>
    <p:extLst>
      <p:ext uri="{BB962C8B-B14F-4D97-AF65-F5344CB8AC3E}">
        <p14:creationId xmlns:p14="http://schemas.microsoft.com/office/powerpoint/2010/main" val="4062865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9475"/>
          </a:xfrm>
        </p:spPr>
        <p:txBody>
          <a:bodyPr/>
          <a:lstStyle/>
          <a:p>
            <a:r>
              <a:rPr lang="en-GB" dirty="0" smtClean="0"/>
              <a:t>Effect on various subjects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4754563"/>
          </a:xfrm>
        </p:spPr>
        <p:txBody>
          <a:bodyPr/>
          <a:lstStyle/>
          <a:p>
            <a:r>
              <a:rPr lang="en-GB" dirty="0" smtClean="0"/>
              <a:t>Music – recording, editing, mixing</a:t>
            </a:r>
          </a:p>
          <a:p>
            <a:r>
              <a:rPr lang="en-GB" dirty="0" smtClean="0"/>
              <a:t>Photography – reduction in cost, image editing and processing</a:t>
            </a:r>
          </a:p>
          <a:p>
            <a:r>
              <a:rPr lang="en-GB" dirty="0" smtClean="0"/>
              <a:t>Biology – microscopy, video recording (time compression)</a:t>
            </a:r>
          </a:p>
          <a:p>
            <a:r>
              <a:rPr lang="en-GB" dirty="0" smtClean="0"/>
              <a:t>Chemistry – Molecular visualisation, rate calculations</a:t>
            </a:r>
          </a:p>
          <a:p>
            <a:r>
              <a:rPr lang="en-GB" dirty="0" smtClean="0"/>
              <a:t>History – Documentaries, news recordings</a:t>
            </a:r>
          </a:p>
          <a:p>
            <a:r>
              <a:rPr lang="en-GB" dirty="0" smtClean="0"/>
              <a:t>Geography – Google Earth, Nasa Websites</a:t>
            </a:r>
          </a:p>
          <a:p>
            <a:r>
              <a:rPr lang="en-GB" dirty="0" smtClean="0"/>
              <a:t>…</a:t>
            </a:r>
          </a:p>
          <a:p>
            <a:r>
              <a:rPr lang="en-GB" dirty="0" smtClean="0"/>
              <a:t>Physics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9751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4250" y="377825"/>
            <a:ext cx="10223500" cy="1325563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The </a:t>
            </a:r>
            <a:r>
              <a:rPr lang="en-GB" u="sng" dirty="0" smtClean="0"/>
              <a:t>teaching</a:t>
            </a:r>
            <a:r>
              <a:rPr lang="en-GB" dirty="0" smtClean="0"/>
              <a:t> physics should prepare students for the way in which physics is </a:t>
            </a:r>
            <a:r>
              <a:rPr lang="en-GB" u="sng" dirty="0" smtClean="0"/>
              <a:t>done</a:t>
            </a:r>
            <a:r>
              <a:rPr lang="en-GB" dirty="0" smtClean="0"/>
              <a:t> today!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150" y="2054225"/>
            <a:ext cx="10515600" cy="3965575"/>
          </a:xfrm>
        </p:spPr>
        <p:txBody>
          <a:bodyPr>
            <a:normAutofit/>
          </a:bodyPr>
          <a:lstStyle/>
          <a:p>
            <a:r>
              <a:rPr lang="en-GB" dirty="0" smtClean="0"/>
              <a:t>Many experiment designs are modelled beforehand</a:t>
            </a:r>
          </a:p>
          <a:p>
            <a:r>
              <a:rPr lang="en-GB" dirty="0" smtClean="0"/>
              <a:t>Many experimental results are modelled for greater understanding</a:t>
            </a:r>
          </a:p>
          <a:p>
            <a:r>
              <a:rPr lang="en-GB" dirty="0" smtClean="0"/>
              <a:t>~ 99% of data is recorded by computers</a:t>
            </a:r>
          </a:p>
          <a:p>
            <a:r>
              <a:rPr lang="en-GB" dirty="0" smtClean="0"/>
              <a:t>~ 85% of experiments are controlled by computers</a:t>
            </a:r>
          </a:p>
          <a:p>
            <a:r>
              <a:rPr lang="en-GB" dirty="0" smtClean="0"/>
              <a:t>~ 99.9% of data is analysed on computers</a:t>
            </a:r>
          </a:p>
          <a:p>
            <a:r>
              <a:rPr lang="en-GB" dirty="0" smtClean="0"/>
              <a:t>~ 95% of publishable research is presented on computers (</a:t>
            </a:r>
            <a:r>
              <a:rPr lang="en-GB" dirty="0" err="1" smtClean="0"/>
              <a:t>powerpoint</a:t>
            </a:r>
            <a:r>
              <a:rPr lang="en-GB" dirty="0" smtClean="0"/>
              <a:t>, </a:t>
            </a:r>
            <a:r>
              <a:rPr lang="en-GB" dirty="0" err="1" smtClean="0"/>
              <a:t>pressi</a:t>
            </a:r>
            <a:r>
              <a:rPr lang="en-GB" dirty="0" smtClean="0"/>
              <a:t>, </a:t>
            </a:r>
            <a:r>
              <a:rPr lang="en-GB" dirty="0" err="1" smtClean="0"/>
              <a:t>etc</a:t>
            </a:r>
            <a:r>
              <a:rPr lang="en-GB" dirty="0" smtClean="0"/>
              <a:t>)</a:t>
            </a:r>
          </a:p>
          <a:p>
            <a:r>
              <a:rPr lang="en-GB" dirty="0" smtClean="0"/>
              <a:t>100% of scientific papers are word-processed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9331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Additional Benefits of IT in Physics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Eliminate human error</a:t>
            </a:r>
          </a:p>
          <a:p>
            <a:r>
              <a:rPr lang="en-GB" dirty="0" smtClean="0"/>
              <a:t>Remove human interference (humidity, temperature, vibration)</a:t>
            </a:r>
          </a:p>
          <a:p>
            <a:r>
              <a:rPr lang="en-GB" dirty="0" smtClean="0"/>
              <a:t>Much more data (weeks, months, years of observations)</a:t>
            </a:r>
          </a:p>
          <a:p>
            <a:r>
              <a:rPr lang="en-GB" dirty="0" smtClean="0"/>
              <a:t>Faster data (</a:t>
            </a:r>
            <a:r>
              <a:rPr lang="en-GB" dirty="0" err="1" smtClean="0"/>
              <a:t>Mhz</a:t>
            </a:r>
            <a:r>
              <a:rPr lang="en-GB" dirty="0" smtClean="0"/>
              <a:t> is very affordable)</a:t>
            </a:r>
          </a:p>
          <a:p>
            <a:r>
              <a:rPr lang="en-GB" dirty="0" smtClean="0"/>
              <a:t>Removes the “Donkey Work”</a:t>
            </a:r>
          </a:p>
          <a:p>
            <a:r>
              <a:rPr lang="en-GB" dirty="0" smtClean="0"/>
              <a:t>Frees the physicist to concentrate on interpretation/understanding</a:t>
            </a:r>
          </a:p>
          <a:p>
            <a:r>
              <a:rPr lang="en-GB" dirty="0" smtClean="0"/>
              <a:t>Testing hypothesis via modelling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9892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9650" y="365125"/>
            <a:ext cx="6502400" cy="1325563"/>
          </a:xfrm>
        </p:spPr>
        <p:txBody>
          <a:bodyPr/>
          <a:lstStyle/>
          <a:p>
            <a:r>
              <a:rPr lang="en-GB" dirty="0" smtClean="0"/>
              <a:t>Two </a:t>
            </a:r>
            <a:r>
              <a:rPr lang="en-GB" u="sng" dirty="0" smtClean="0"/>
              <a:t>very different </a:t>
            </a:r>
            <a:r>
              <a:rPr lang="en-GB" dirty="0" smtClean="0"/>
              <a:t>Benefits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250" y="3062287"/>
            <a:ext cx="4686300" cy="2619375"/>
          </a:xfrm>
        </p:spPr>
        <p:txBody>
          <a:bodyPr>
            <a:normAutofit/>
          </a:bodyPr>
          <a:lstStyle/>
          <a:p>
            <a:r>
              <a:rPr lang="en-GB" dirty="0" smtClean="0"/>
              <a:t>Controlling/monitoring real experiments</a:t>
            </a:r>
          </a:p>
          <a:p>
            <a:pPr marL="0" indent="0">
              <a:buNone/>
            </a:pPr>
            <a:r>
              <a:rPr lang="en-GB" dirty="0" smtClean="0"/>
              <a:t>   (control and data-logging)</a:t>
            </a:r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242050" y="3062287"/>
            <a:ext cx="4686300" cy="13112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u="sng" dirty="0" smtClean="0"/>
              <a:t>Interactive</a:t>
            </a:r>
            <a:r>
              <a:rPr lang="en-GB" dirty="0" smtClean="0"/>
              <a:t> Simulations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(Observation and “what if”)</a:t>
            </a:r>
            <a:endParaRPr lang="en-GB" dirty="0"/>
          </a:p>
        </p:txBody>
      </p:sp>
      <p:sp>
        <p:nvSpPr>
          <p:cNvPr id="5" name="Down Arrow 4"/>
          <p:cNvSpPr/>
          <p:nvPr/>
        </p:nvSpPr>
        <p:spPr>
          <a:xfrm>
            <a:off x="1955800" y="1690688"/>
            <a:ext cx="647700" cy="11033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Down Arrow 5"/>
          <p:cNvSpPr/>
          <p:nvPr/>
        </p:nvSpPr>
        <p:spPr>
          <a:xfrm>
            <a:off x="8102600" y="1628776"/>
            <a:ext cx="647700" cy="11033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8800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54300" y="174625"/>
            <a:ext cx="6451600" cy="1325563"/>
          </a:xfrm>
        </p:spPr>
        <p:txBody>
          <a:bodyPr/>
          <a:lstStyle/>
          <a:p>
            <a:r>
              <a:rPr lang="en-GB" dirty="0" smtClean="0"/>
              <a:t>Advantages of Simulations</a:t>
            </a:r>
            <a:endParaRPr lang="en-GB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Simulations help </a:t>
            </a:r>
            <a:r>
              <a:rPr lang="en-GB" u="sng" dirty="0" smtClean="0"/>
              <a:t>teaching</a:t>
            </a:r>
            <a:r>
              <a:rPr lang="en-GB" dirty="0" smtClean="0"/>
              <a:t> and help </a:t>
            </a:r>
            <a:r>
              <a:rPr lang="en-GB" u="sng" dirty="0" smtClean="0"/>
              <a:t>understanding</a:t>
            </a:r>
          </a:p>
          <a:p>
            <a:r>
              <a:rPr lang="en-GB" dirty="0" smtClean="0"/>
              <a:t>Simulations can be duplicated to match the number of students</a:t>
            </a:r>
          </a:p>
          <a:p>
            <a:r>
              <a:rPr lang="en-GB" dirty="0" smtClean="0"/>
              <a:t>Simulations are not dangerous or fragile</a:t>
            </a:r>
          </a:p>
          <a:p>
            <a:r>
              <a:rPr lang="en-GB" dirty="0" smtClean="0"/>
              <a:t>Simulations help visualisation</a:t>
            </a:r>
          </a:p>
          <a:p>
            <a:r>
              <a:rPr lang="en-GB" dirty="0" smtClean="0"/>
              <a:t>Simulations enable students to learn at different speeds</a:t>
            </a:r>
          </a:p>
          <a:p>
            <a:r>
              <a:rPr lang="en-GB" dirty="0" smtClean="0"/>
              <a:t>Simulations exploit student’s natural curiosity</a:t>
            </a:r>
          </a:p>
          <a:p>
            <a:r>
              <a:rPr lang="en-GB" dirty="0" smtClean="0"/>
              <a:t>Simulations are fun (better than teacher talking!)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296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03700" y="301625"/>
            <a:ext cx="3187700" cy="892175"/>
          </a:xfrm>
        </p:spPr>
        <p:txBody>
          <a:bodyPr>
            <a:normAutofit/>
          </a:bodyPr>
          <a:lstStyle/>
          <a:p>
            <a:r>
              <a:rPr lang="en-GB" dirty="0" smtClean="0"/>
              <a:t>Objections?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68425"/>
            <a:ext cx="5880100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	Affecting Teachers</a:t>
            </a:r>
          </a:p>
          <a:p>
            <a:r>
              <a:rPr lang="en-GB" dirty="0" smtClean="0"/>
              <a:t>Time consuming</a:t>
            </a:r>
          </a:p>
          <a:p>
            <a:r>
              <a:rPr lang="en-GB" dirty="0" smtClean="0"/>
              <a:t>Expensive</a:t>
            </a:r>
          </a:p>
          <a:p>
            <a:r>
              <a:rPr lang="en-GB" dirty="0" smtClean="0"/>
              <a:t>Distracting</a:t>
            </a:r>
          </a:p>
          <a:p>
            <a:r>
              <a:rPr lang="en-GB" dirty="0" smtClean="0"/>
              <a:t>I already have prepared lesson plans</a:t>
            </a:r>
          </a:p>
          <a:p>
            <a:r>
              <a:rPr lang="en-GB" dirty="0" smtClean="0"/>
              <a:t>Software Packages are too “restrictive” or “controlling”</a:t>
            </a:r>
          </a:p>
          <a:p>
            <a:r>
              <a:rPr lang="en-GB" u="sng" dirty="0" smtClean="0"/>
              <a:t>More</a:t>
            </a:r>
            <a:r>
              <a:rPr lang="en-GB" dirty="0" smtClean="0"/>
              <a:t> work for the teacher!</a:t>
            </a:r>
          </a:p>
          <a:p>
            <a:r>
              <a:rPr lang="en-GB" dirty="0" smtClean="0"/>
              <a:t>Need internet connection</a:t>
            </a:r>
          </a:p>
          <a:p>
            <a:r>
              <a:rPr lang="en-GB" dirty="0" smtClean="0"/>
              <a:t>I don’t understand computers!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261100" y="1296193"/>
            <a:ext cx="50292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 smtClean="0"/>
              <a:t>	Affecting Pupils</a:t>
            </a:r>
          </a:p>
          <a:p>
            <a:r>
              <a:rPr lang="en-GB" dirty="0" smtClean="0"/>
              <a:t>‘</a:t>
            </a:r>
            <a:r>
              <a:rPr lang="en-GB" dirty="0"/>
              <a:t>H</a:t>
            </a:r>
            <a:r>
              <a:rPr lang="en-GB" dirty="0" smtClean="0"/>
              <a:t>ands-on’ laboratory skills</a:t>
            </a:r>
          </a:p>
          <a:p>
            <a:r>
              <a:rPr lang="en-GB" dirty="0" smtClean="0"/>
              <a:t>Learn to read and record data</a:t>
            </a:r>
          </a:p>
          <a:p>
            <a:r>
              <a:rPr lang="en-GB" dirty="0" smtClean="0"/>
              <a:t>Passive (sit and watch)</a:t>
            </a:r>
          </a:p>
          <a:p>
            <a:r>
              <a:rPr lang="en-GB" dirty="0" smtClean="0"/>
              <a:t>Lazy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9038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TM02900771[[fn=Slice]]</Template>
  <TotalTime>178</TotalTime>
  <Words>476</Words>
  <Application>Microsoft Office PowerPoint</Application>
  <PresentationFormat>Widescreen</PresentationFormat>
  <Paragraphs>104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Wingdings 2</vt:lpstr>
      <vt:lpstr>HDOfficeLightV0</vt:lpstr>
      <vt:lpstr>Office Theme</vt:lpstr>
      <vt:lpstr>Physics teaching and the IT revolution</vt:lpstr>
      <vt:lpstr>Effect of computers on life in general</vt:lpstr>
      <vt:lpstr>Effect of Computers at School?</vt:lpstr>
      <vt:lpstr>Effect on various subjects</vt:lpstr>
      <vt:lpstr>The teaching physics should prepare students for the way in which physics is done today! </vt:lpstr>
      <vt:lpstr>Additional Benefits of IT in Physics</vt:lpstr>
      <vt:lpstr>Two very different Benefits</vt:lpstr>
      <vt:lpstr>Advantages of Simulations</vt:lpstr>
      <vt:lpstr>Objections?</vt:lpstr>
      <vt:lpstr>Resources:</vt:lpstr>
      <vt:lpstr>www.vplab.co.uk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Physics teaching and the IT revolution</dc:title>
  <dc:creator>John Nunn</dc:creator>
  <cp:lastModifiedBy>John Nunn</cp:lastModifiedBy>
  <cp:revision>18</cp:revision>
  <dcterms:created xsi:type="dcterms:W3CDTF">2015-11-30T13:47:01Z</dcterms:created>
  <dcterms:modified xsi:type="dcterms:W3CDTF">2015-11-30T16:45:04Z</dcterms:modified>
</cp:coreProperties>
</file>