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9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8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9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1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5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2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5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4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5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8DBE-6D6A-427E-B490-A5340B6C7AE1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5CF6-F891-4838-BE12-0C7AAAF25E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1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-801322"/>
            <a:ext cx="9144000" cy="2387600"/>
          </a:xfrm>
        </p:spPr>
        <p:txBody>
          <a:bodyPr/>
          <a:lstStyle/>
          <a:p>
            <a:r>
              <a:rPr lang="en-GB" dirty="0" smtClean="0"/>
              <a:t>Workshop Arduino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223800"/>
            <a:ext cx="9144000" cy="1655762"/>
          </a:xfrm>
        </p:spPr>
        <p:txBody>
          <a:bodyPr/>
          <a:lstStyle/>
          <a:p>
            <a:r>
              <a:rPr lang="en-GB" dirty="0" smtClean="0"/>
              <a:t>Freek Pols</a:t>
            </a:r>
          </a:p>
          <a:p>
            <a:r>
              <a:rPr lang="en-GB" dirty="0" smtClean="0"/>
              <a:t>cfjpols@gmail.com</a:t>
            </a:r>
            <a:endParaRPr lang="en-GB" dirty="0"/>
          </a:p>
        </p:txBody>
      </p:sp>
      <p:pic>
        <p:nvPicPr>
          <p:cNvPr id="1028" name="Picture 4" descr="http://www.hetweekendvandewetenschap.nl/cms/wp-content/uploads/2015/05/48912-arduinouno_r3_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47" y="1722374"/>
            <a:ext cx="4998720" cy="34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uc.nl/binaries/twocolumnlandscape/content/gallery/projectsites/amsterdam-university-college/logos/boswell-logo.jpg?13951481966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664" y="0"/>
            <a:ext cx="2047336" cy="2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78" y="118624"/>
            <a:ext cx="5562576" cy="40221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Opdracht</a:t>
            </a:r>
            <a:r>
              <a:rPr lang="en-GB" dirty="0" smtClean="0"/>
              <a:t> </a:t>
            </a:r>
            <a:r>
              <a:rPr lang="en-GB" dirty="0" smtClean="0"/>
              <a:t>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284719" cy="4351338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Maak</a:t>
            </a:r>
            <a:r>
              <a:rPr lang="en-GB" dirty="0" smtClean="0"/>
              <a:t> de </a:t>
            </a:r>
            <a:r>
              <a:rPr lang="en-GB" dirty="0" err="1" smtClean="0"/>
              <a:t>schakeling</a:t>
            </a:r>
            <a:r>
              <a:rPr lang="en-GB" dirty="0" smtClean="0"/>
              <a:t> die </a:t>
            </a:r>
            <a:r>
              <a:rPr lang="en-GB" dirty="0" err="1" smtClean="0"/>
              <a:t>hiernaast</a:t>
            </a:r>
            <a:r>
              <a:rPr lang="en-GB" dirty="0" smtClean="0"/>
              <a:t> </a:t>
            </a:r>
            <a:r>
              <a:rPr lang="en-GB" dirty="0" err="1" smtClean="0"/>
              <a:t>staat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Open het script </a:t>
            </a:r>
            <a:r>
              <a:rPr lang="en-GB" i="1" dirty="0" err="1" smtClean="0"/>
              <a:t>AnalogreadSerial</a:t>
            </a:r>
            <a:r>
              <a:rPr lang="en-GB" dirty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upload </a:t>
            </a:r>
            <a:r>
              <a:rPr lang="en-GB" dirty="0" err="1" smtClean="0"/>
              <a:t>deze</a:t>
            </a:r>
            <a:r>
              <a:rPr lang="en-GB" dirty="0" smtClean="0"/>
              <a:t>.</a:t>
            </a:r>
          </a:p>
          <a:p>
            <a:r>
              <a:rPr lang="en-GB" dirty="0" smtClean="0"/>
              <a:t>Open de </a:t>
            </a:r>
            <a:r>
              <a:rPr lang="en-GB" dirty="0" err="1" smtClean="0"/>
              <a:t>seriele</a:t>
            </a:r>
            <a:r>
              <a:rPr lang="en-GB" dirty="0" smtClean="0"/>
              <a:t> monitor (   ). Wat </a:t>
            </a:r>
            <a:r>
              <a:rPr lang="en-GB" dirty="0" err="1" smtClean="0"/>
              <a:t>gebeurt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je </a:t>
            </a:r>
            <a:r>
              <a:rPr lang="en-GB" dirty="0" err="1" smtClean="0"/>
              <a:t>je</a:t>
            </a:r>
            <a:r>
              <a:rPr lang="en-GB" dirty="0" smtClean="0"/>
              <a:t> </a:t>
            </a:r>
            <a:r>
              <a:rPr lang="en-GB" dirty="0" err="1" smtClean="0"/>
              <a:t>vinger</a:t>
            </a:r>
            <a:r>
              <a:rPr lang="en-GB" dirty="0" smtClean="0"/>
              <a:t> op de LDR </a:t>
            </a:r>
            <a:r>
              <a:rPr lang="en-GB" dirty="0" err="1" smtClean="0"/>
              <a:t>legt</a:t>
            </a:r>
            <a:r>
              <a:rPr lang="en-GB" dirty="0" smtClean="0"/>
              <a:t>?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Verander</a:t>
            </a:r>
            <a:r>
              <a:rPr lang="en-GB" dirty="0" smtClean="0"/>
              <a:t> het script </a:t>
            </a:r>
            <a:r>
              <a:rPr lang="en-GB" dirty="0" err="1" smtClean="0"/>
              <a:t>zodat</a:t>
            </a:r>
            <a:r>
              <a:rPr lang="en-GB" dirty="0" smtClean="0"/>
              <a:t> je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nachtlamp</a:t>
            </a:r>
            <a:r>
              <a:rPr lang="en-GB" dirty="0" smtClean="0"/>
              <a:t> </a:t>
            </a:r>
            <a:r>
              <a:rPr lang="en-GB" dirty="0" err="1" smtClean="0"/>
              <a:t>hebt</a:t>
            </a:r>
            <a:r>
              <a:rPr lang="en-GB" dirty="0" smtClean="0"/>
              <a:t>.</a:t>
            </a:r>
          </a:p>
          <a:p>
            <a:r>
              <a:rPr lang="en-GB" dirty="0" smtClean="0"/>
              <a:t>Kun je in </a:t>
            </a:r>
            <a:r>
              <a:rPr lang="en-GB" dirty="0" err="1" smtClean="0"/>
              <a:t>combinatie</a:t>
            </a:r>
            <a:r>
              <a:rPr lang="en-GB" dirty="0" smtClean="0"/>
              <a:t> met </a:t>
            </a:r>
            <a:r>
              <a:rPr lang="en-GB" dirty="0" err="1" smtClean="0"/>
              <a:t>opdracht</a:t>
            </a:r>
            <a:r>
              <a:rPr lang="en-GB" dirty="0" smtClean="0"/>
              <a:t> 2 </a:t>
            </a:r>
            <a:r>
              <a:rPr lang="en-GB" dirty="0" err="1" smtClean="0"/>
              <a:t>ook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schemerlamp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dirty="0" smtClean="0"/>
              <a:t>?</a:t>
            </a:r>
            <a:endParaRPr lang="en-GB" dirty="0" smtClean="0"/>
          </a:p>
        </p:txBody>
      </p:sp>
      <p:pic>
        <p:nvPicPr>
          <p:cNvPr id="5" name="Afbeelding 4" descr="http://www.bbc.co.uk/staticarchive/795a1168769f617b50f81572e12ed133e7b00c7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19" y="4735195"/>
            <a:ext cx="2151380" cy="215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865" y="3190339"/>
            <a:ext cx="2667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Opdracht</a:t>
            </a:r>
            <a:r>
              <a:rPr lang="en-GB" dirty="0" smtClean="0"/>
              <a:t> </a:t>
            </a:r>
            <a:r>
              <a:rPr lang="en-GB" dirty="0" smtClean="0"/>
              <a:t>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498492" cy="4351338"/>
          </a:xfrm>
        </p:spPr>
        <p:txBody>
          <a:bodyPr/>
          <a:lstStyle/>
          <a:p>
            <a:r>
              <a:rPr lang="en-GB" dirty="0" err="1" smtClean="0"/>
              <a:t>Maak</a:t>
            </a:r>
            <a:r>
              <a:rPr lang="en-GB" dirty="0" smtClean="0"/>
              <a:t> de </a:t>
            </a:r>
            <a:r>
              <a:rPr lang="en-GB" dirty="0" err="1" smtClean="0"/>
              <a:t>schakeling</a:t>
            </a:r>
            <a:r>
              <a:rPr lang="en-GB" dirty="0" smtClean="0"/>
              <a:t> die </a:t>
            </a:r>
            <a:r>
              <a:rPr lang="en-GB" dirty="0" err="1" smtClean="0"/>
              <a:t>nodig</a:t>
            </a:r>
            <a:r>
              <a:rPr lang="en-GB" dirty="0" smtClean="0"/>
              <a:t> is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RGB LED.</a:t>
            </a:r>
          </a:p>
          <a:p>
            <a:r>
              <a:rPr lang="en-GB" dirty="0" smtClean="0"/>
              <a:t>Leg </a:t>
            </a:r>
            <a:r>
              <a:rPr lang="en-GB" dirty="0" err="1" smtClean="0"/>
              <a:t>uit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elke</a:t>
            </a:r>
            <a:r>
              <a:rPr lang="en-GB" dirty="0" smtClean="0"/>
              <a:t> </a:t>
            </a:r>
            <a:r>
              <a:rPr lang="en-GB" dirty="0" err="1" smtClean="0"/>
              <a:t>poot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weerstand</a:t>
            </a:r>
            <a:r>
              <a:rPr lang="en-GB" dirty="0" smtClean="0"/>
              <a:t> </a:t>
            </a:r>
            <a:r>
              <a:rPr lang="en-GB" dirty="0" err="1" smtClean="0"/>
              <a:t>nodig</a:t>
            </a:r>
            <a:r>
              <a:rPr lang="en-GB" dirty="0" smtClean="0"/>
              <a:t> is (0,25 W </a:t>
            </a:r>
            <a:r>
              <a:rPr lang="en-GB" dirty="0" err="1" smtClean="0"/>
              <a:t>weerstand</a:t>
            </a:r>
            <a:r>
              <a:rPr lang="en-GB" dirty="0" smtClean="0"/>
              <a:t>). </a:t>
            </a:r>
          </a:p>
          <a:p>
            <a:r>
              <a:rPr lang="en-GB" dirty="0" smtClean="0"/>
              <a:t>Mix de spanning over de </a:t>
            </a:r>
            <a:r>
              <a:rPr lang="en-GB" dirty="0" err="1" smtClean="0"/>
              <a:t>verschillende</a:t>
            </a:r>
            <a:r>
              <a:rPr lang="en-GB" dirty="0" smtClean="0"/>
              <a:t> </a:t>
            </a:r>
            <a:r>
              <a:rPr lang="en-GB" dirty="0" err="1" smtClean="0"/>
              <a:t>kleuren</a:t>
            </a:r>
            <a:r>
              <a:rPr lang="en-GB" dirty="0" smtClean="0"/>
              <a:t>. Op </a:t>
            </a:r>
            <a:r>
              <a:rPr lang="en-GB" dirty="0" err="1" smtClean="0"/>
              <a:t>welke</a:t>
            </a:r>
            <a:r>
              <a:rPr lang="en-GB" dirty="0" smtClean="0"/>
              <a:t> twee </a:t>
            </a:r>
            <a:r>
              <a:rPr lang="en-GB" dirty="0" err="1" smtClean="0"/>
              <a:t>manieren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dit</a:t>
            </a:r>
            <a:r>
              <a:rPr lang="en-GB" dirty="0" smtClean="0"/>
              <a:t>?</a:t>
            </a:r>
            <a:endParaRPr lang="nl-NL" dirty="0"/>
          </a:p>
        </p:txBody>
      </p:sp>
      <p:pic>
        <p:nvPicPr>
          <p:cNvPr id="4" name="Afbeelding 3" descr="http://fritzing.org/media/fritzing-repo/projects/r/rgb-led-and-color-mixing/images/rgb_led_diagr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19" y="1027906"/>
            <a:ext cx="3759783" cy="2909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7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Arduino Boswell Beta	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Uitgebreidere</a:t>
            </a:r>
            <a:r>
              <a:rPr lang="en-GB" dirty="0" smtClean="0"/>
              <a:t> </a:t>
            </a:r>
            <a:r>
              <a:rPr lang="en-GB" dirty="0" err="1" smtClean="0"/>
              <a:t>voorbeelden</a:t>
            </a:r>
            <a:endParaRPr lang="en-GB" dirty="0" smtClean="0"/>
          </a:p>
          <a:p>
            <a:r>
              <a:rPr lang="en-GB" dirty="0" err="1" smtClean="0"/>
              <a:t>Zelfwerkzaam</a:t>
            </a:r>
            <a:endParaRPr lang="en-GB" dirty="0" smtClean="0"/>
          </a:p>
          <a:p>
            <a:r>
              <a:rPr lang="en-GB" dirty="0" smtClean="0"/>
              <a:t>Direct </a:t>
            </a:r>
            <a:r>
              <a:rPr lang="en-GB" dirty="0" err="1" smtClean="0"/>
              <a:t>toepasbaar</a:t>
            </a:r>
            <a:r>
              <a:rPr lang="en-GB" dirty="0" smtClean="0"/>
              <a:t> in de les</a:t>
            </a:r>
          </a:p>
          <a:p>
            <a:r>
              <a:rPr lang="en-GB" dirty="0" err="1" smtClean="0"/>
              <a:t>Materiaal</a:t>
            </a:r>
            <a:r>
              <a:rPr lang="en-GB" dirty="0" smtClean="0"/>
              <a:t> </a:t>
            </a:r>
            <a:r>
              <a:rPr lang="en-GB" dirty="0" err="1" smtClean="0"/>
              <a:t>elektronisch</a:t>
            </a:r>
            <a:r>
              <a:rPr lang="en-GB" smtClean="0"/>
              <a:t> beschikbaar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7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3/38/Arduino_Uno_-_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90" y="1110766"/>
            <a:ext cx="4835724" cy="483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112108" y="609600"/>
            <a:ext cx="379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Technisch</a:t>
            </a:r>
            <a:r>
              <a:rPr lang="en-GB" dirty="0" smtClean="0"/>
              <a:t> </a:t>
            </a:r>
            <a:r>
              <a:rPr lang="en-GB" dirty="0" err="1" smtClean="0"/>
              <a:t>Ontwerpen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339914" y="59312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Technische</a:t>
            </a:r>
            <a:r>
              <a:rPr lang="en-GB" dirty="0" smtClean="0"/>
              <a:t> </a:t>
            </a:r>
            <a:r>
              <a:rPr lang="en-GB" dirty="0" err="1" smtClean="0"/>
              <a:t>automatisering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572368" y="2737892"/>
            <a:ext cx="193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Profielwerkstuk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8690919" y="5432169"/>
            <a:ext cx="267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Practicum </a:t>
            </a:r>
            <a:r>
              <a:rPr lang="en-GB" dirty="0" err="1" smtClean="0"/>
              <a:t>materiaal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972065" y="5247503"/>
            <a:ext cx="263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Elektriciteit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98854" y="3107224"/>
            <a:ext cx="309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Onderzoeken</a:t>
            </a:r>
            <a:r>
              <a:rPr lang="en-GB" dirty="0" smtClean="0"/>
              <a:t> met meet-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regelsystemen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40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7" y="55562"/>
            <a:ext cx="5326581" cy="349318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223" y="0"/>
            <a:ext cx="6006129" cy="3378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126020" y="2658534"/>
            <a:ext cx="135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€20,-</a:t>
            </a:r>
            <a:endParaRPr lang="nl-NL" sz="24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93" y="3513666"/>
            <a:ext cx="5538492" cy="323744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7484534" y="4301067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LCD			  5</a:t>
            </a:r>
          </a:p>
          <a:p>
            <a:r>
              <a:rPr lang="en-GB" dirty="0" smtClean="0"/>
              <a:t>Arduino			10</a:t>
            </a:r>
          </a:p>
          <a:p>
            <a:r>
              <a:rPr lang="en-GB" dirty="0" err="1" smtClean="0"/>
              <a:t>Fotodiode</a:t>
            </a:r>
            <a:r>
              <a:rPr lang="en-GB" dirty="0" smtClean="0"/>
              <a:t>		  2</a:t>
            </a:r>
          </a:p>
          <a:p>
            <a:r>
              <a:rPr lang="en-GB" dirty="0" smtClean="0"/>
              <a:t>Breadboard		  2</a:t>
            </a:r>
          </a:p>
          <a:p>
            <a:r>
              <a:rPr lang="en-GB" dirty="0" smtClean="0"/>
              <a:t>----------------------------------------------</a:t>
            </a:r>
          </a:p>
          <a:p>
            <a:r>
              <a:rPr lang="en-GB" dirty="0"/>
              <a:t>	</a:t>
            </a:r>
            <a:r>
              <a:rPr lang="en-GB" dirty="0" smtClean="0"/>
              <a:t>		€19,-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6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/>
              <a:t>A</a:t>
            </a:r>
            <a:r>
              <a:rPr lang="en-GB" dirty="0" smtClean="0"/>
              <a:t>rduino</a:t>
            </a:r>
            <a:endParaRPr lang="nl-NL" dirty="0"/>
          </a:p>
        </p:txBody>
      </p:sp>
      <p:pic>
        <p:nvPicPr>
          <p:cNvPr id="2050" name="Picture 2" descr="http://files.tested.com/photos/2013/06/12/48912-arduinouno_r3_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70" y="1784436"/>
            <a:ext cx="6333059" cy="43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07893" y="11835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Pinnen</a:t>
            </a:r>
            <a:r>
              <a:rPr lang="en-GB" dirty="0" smtClean="0"/>
              <a:t> in of </a:t>
            </a:r>
            <a:r>
              <a:rPr lang="en-GB" dirty="0" err="1" smtClean="0"/>
              <a:t>uit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421924" y="2899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usb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421924" y="5354595"/>
            <a:ext cx="177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voeding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825946" y="6425514"/>
            <a:ext cx="263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Analoog</a:t>
            </a:r>
            <a:r>
              <a:rPr lang="en-GB" dirty="0" smtClean="0"/>
              <a:t> in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601730" y="6425514"/>
            <a:ext cx="182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Spanning </a:t>
            </a:r>
            <a:r>
              <a:rPr lang="en-GB" dirty="0" err="1" smtClean="0"/>
              <a:t>en</a:t>
            </a:r>
            <a:r>
              <a:rPr lang="en-GB" dirty="0" smtClean="0"/>
              <a:t> 0 V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5848865" y="1690688"/>
            <a:ext cx="2669059" cy="574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573795" y="5782962"/>
            <a:ext cx="700216" cy="551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562335" y="5782961"/>
            <a:ext cx="1449860" cy="535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9465276" y="4712043"/>
            <a:ext cx="222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microcontroller</a:t>
            </a:r>
            <a:endParaRPr lang="nl-NL" dirty="0"/>
          </a:p>
        </p:txBody>
      </p:sp>
      <p:cxnSp>
        <p:nvCxnSpPr>
          <p:cNvPr id="14" name="Rechte verbindingslijn met pijl 13"/>
          <p:cNvCxnSpPr/>
          <p:nvPr/>
        </p:nvCxnSpPr>
        <p:spPr>
          <a:xfrm flipH="1">
            <a:off x="7825946" y="4885038"/>
            <a:ext cx="15322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 breadboard</a:t>
            </a:r>
            <a:endParaRPr lang="nl-NL" dirty="0"/>
          </a:p>
        </p:txBody>
      </p:sp>
      <p:pic>
        <p:nvPicPr>
          <p:cNvPr id="3074" name="Picture 2" descr="http://www.adafruit.com/images/970x728/x64-02.jpg.pagespeed.ic.nEfbsEsB8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64" y="1690688"/>
            <a:ext cx="6637294" cy="49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/>
          <p:cNvCxnSpPr/>
          <p:nvPr/>
        </p:nvCxnSpPr>
        <p:spPr>
          <a:xfrm>
            <a:off x="1752082" y="5648325"/>
            <a:ext cx="6953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216243" y="5278993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Kolom</a:t>
            </a:r>
            <a:r>
              <a:rPr lang="en-GB" dirty="0" smtClean="0"/>
              <a:t> </a:t>
            </a:r>
            <a:r>
              <a:rPr lang="en-GB" dirty="0" err="1" smtClean="0"/>
              <a:t>verbonden</a:t>
            </a:r>
            <a:endParaRPr lang="nl-NL" dirty="0"/>
          </a:p>
        </p:txBody>
      </p:sp>
      <p:cxnSp>
        <p:nvCxnSpPr>
          <p:cNvPr id="17" name="Rechte verbindingslijn 16"/>
          <p:cNvCxnSpPr/>
          <p:nvPr/>
        </p:nvCxnSpPr>
        <p:spPr>
          <a:xfrm flipV="1">
            <a:off x="3028432" y="4324350"/>
            <a:ext cx="0" cy="828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952232" y="3996988"/>
            <a:ext cx="17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Rij</a:t>
            </a:r>
            <a:r>
              <a:rPr lang="en-GB" dirty="0" smtClean="0"/>
              <a:t> </a:t>
            </a:r>
            <a:r>
              <a:rPr lang="en-GB" dirty="0" err="1" smtClean="0"/>
              <a:t>verbonden</a:t>
            </a:r>
            <a:endParaRPr lang="nl-NL" dirty="0"/>
          </a:p>
        </p:txBody>
      </p:sp>
      <p:pic>
        <p:nvPicPr>
          <p:cNvPr id="8" name="Afbeelding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91892" y="2504497"/>
            <a:ext cx="3657601" cy="3278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1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 </a:t>
            </a:r>
            <a:r>
              <a:rPr lang="en-GB" dirty="0" err="1" smtClean="0"/>
              <a:t>programma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51" y="1400961"/>
            <a:ext cx="9719391" cy="527479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-67111" y="1506022"/>
            <a:ext cx="124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compiling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15037" y="1136690"/>
            <a:ext cx="194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upload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9026554" y="1895527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Seriele</a:t>
            </a:r>
            <a:r>
              <a:rPr lang="en-GB" dirty="0" smtClean="0"/>
              <a:t> monitor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464653" y="2080193"/>
            <a:ext cx="14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Com-</a:t>
            </a:r>
            <a:r>
              <a:rPr lang="en-GB" dirty="0" err="1" smtClean="0"/>
              <a:t>poort</a:t>
            </a:r>
            <a:r>
              <a:rPr lang="en-GB" dirty="0" smtClean="0"/>
              <a:t> </a:t>
            </a:r>
            <a:r>
              <a:rPr lang="en-GB" dirty="0" err="1" smtClean="0"/>
              <a:t>aangeven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8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Opdracht</a:t>
            </a:r>
            <a:r>
              <a:rPr lang="en-GB" dirty="0" smtClean="0"/>
              <a:t>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l-NL" dirty="0"/>
              <a:t>Bouw de opstelling die je ziet in de tekening en </a:t>
            </a:r>
            <a:endParaRPr lang="nl-NL" dirty="0" smtClean="0"/>
          </a:p>
          <a:p>
            <a:pPr marL="0" lvl="0" indent="0">
              <a:buNone/>
            </a:pPr>
            <a:r>
              <a:rPr lang="nl-NL" dirty="0" smtClean="0"/>
              <a:t>sluit </a:t>
            </a:r>
            <a:r>
              <a:rPr lang="nl-NL" dirty="0"/>
              <a:t>de Arduino aan op de computer.</a:t>
            </a:r>
          </a:p>
          <a:p>
            <a:pPr lvl="0"/>
            <a:r>
              <a:rPr lang="nl-NL" dirty="0" smtClean="0"/>
              <a:t>Open </a:t>
            </a:r>
            <a:r>
              <a:rPr lang="nl-NL" dirty="0"/>
              <a:t>het programma en open het </a:t>
            </a:r>
            <a:r>
              <a:rPr lang="nl-NL" dirty="0" smtClean="0"/>
              <a:t>programma</a:t>
            </a:r>
          </a:p>
          <a:p>
            <a:pPr marL="0" lvl="0" indent="0">
              <a:buNone/>
            </a:pPr>
            <a:r>
              <a:rPr lang="nl-NL" dirty="0" smtClean="0"/>
              <a:t>blink </a:t>
            </a:r>
            <a:r>
              <a:rPr lang="nl-NL" dirty="0"/>
              <a:t>via: file/</a:t>
            </a:r>
            <a:r>
              <a:rPr lang="nl-NL" dirty="0" err="1"/>
              <a:t>examples</a:t>
            </a:r>
            <a:r>
              <a:rPr lang="nl-NL" dirty="0"/>
              <a:t>/basics/blink</a:t>
            </a:r>
            <a:r>
              <a:rPr lang="nl-NL" dirty="0" smtClean="0"/>
              <a:t>.</a:t>
            </a:r>
            <a:endParaRPr lang="nl-NL" dirty="0"/>
          </a:p>
          <a:p>
            <a:r>
              <a:rPr lang="en-GB" dirty="0" smtClean="0"/>
              <a:t>Upload het </a:t>
            </a:r>
            <a:r>
              <a:rPr lang="en-GB" dirty="0" err="1" smtClean="0"/>
              <a:t>programma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Verander</a:t>
            </a:r>
            <a:r>
              <a:rPr lang="en-GB" dirty="0" smtClean="0"/>
              <a:t> </a:t>
            </a:r>
            <a:r>
              <a:rPr lang="en-GB" dirty="0" err="1" smtClean="0"/>
              <a:t>zelf</a:t>
            </a:r>
            <a:r>
              <a:rPr lang="en-GB" dirty="0" smtClean="0"/>
              <a:t> het </a:t>
            </a:r>
            <a:r>
              <a:rPr lang="en-GB" dirty="0" err="1" smtClean="0"/>
              <a:t>programma</a:t>
            </a:r>
            <a:r>
              <a:rPr lang="en-GB" dirty="0" smtClean="0"/>
              <a:t> </a:t>
            </a:r>
            <a:r>
              <a:rPr lang="en-GB" dirty="0" err="1" smtClean="0"/>
              <a:t>zodat</a:t>
            </a:r>
            <a:r>
              <a:rPr lang="en-GB" dirty="0" smtClean="0"/>
              <a:t> de LED </a:t>
            </a:r>
          </a:p>
          <a:p>
            <a:pPr marL="0" indent="0">
              <a:buNone/>
            </a:pPr>
            <a:r>
              <a:rPr lang="en-GB" dirty="0" err="1" smtClean="0"/>
              <a:t>sneller</a:t>
            </a:r>
            <a:r>
              <a:rPr lang="en-GB" dirty="0" smtClean="0"/>
              <a:t> </a:t>
            </a:r>
            <a:r>
              <a:rPr lang="en-GB" dirty="0" err="1" smtClean="0"/>
              <a:t>gaat</a:t>
            </a:r>
            <a:r>
              <a:rPr lang="en-GB" dirty="0" smtClean="0"/>
              <a:t> </a:t>
            </a:r>
            <a:r>
              <a:rPr lang="en-GB" dirty="0" err="1" smtClean="0"/>
              <a:t>knipperen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Breid</a:t>
            </a:r>
            <a:r>
              <a:rPr lang="en-GB" dirty="0" smtClean="0"/>
              <a:t> de </a:t>
            </a:r>
            <a:r>
              <a:rPr lang="en-GB" dirty="0" err="1" smtClean="0"/>
              <a:t>schakeling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met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volgend</a:t>
            </a:r>
            <a:r>
              <a:rPr lang="en-GB" dirty="0" smtClean="0"/>
              <a:t> </a:t>
            </a:r>
            <a:r>
              <a:rPr lang="en-GB" dirty="0" err="1" smtClean="0"/>
              <a:t>LEDje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laat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omstebeurt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err="1" smtClean="0"/>
              <a:t>Knipperen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* Al </a:t>
            </a:r>
            <a:r>
              <a:rPr lang="en-GB" dirty="0" err="1" smtClean="0"/>
              <a:t>klaar</a:t>
            </a:r>
            <a:r>
              <a:rPr lang="en-GB" dirty="0" smtClean="0"/>
              <a:t>? </a:t>
            </a:r>
            <a:r>
              <a:rPr lang="en-GB" dirty="0" err="1" smtClean="0"/>
              <a:t>Maak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verkeerslicht</a:t>
            </a:r>
            <a:r>
              <a:rPr lang="en-GB" dirty="0" smtClean="0"/>
              <a:t>!</a:t>
            </a:r>
            <a:endParaRPr lang="en-GB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0"/>
            <a:ext cx="3895724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PWM ~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Poort</a:t>
            </a:r>
            <a:r>
              <a:rPr lang="en-GB" dirty="0" smtClean="0"/>
              <a:t> 3, 5, 6, 9, 10 </a:t>
            </a:r>
            <a:r>
              <a:rPr lang="en-GB" dirty="0" err="1" smtClean="0"/>
              <a:t>en</a:t>
            </a:r>
            <a:r>
              <a:rPr lang="en-GB" dirty="0" smtClean="0"/>
              <a:t> 11 </a:t>
            </a:r>
            <a:r>
              <a:rPr lang="en-GB" dirty="0" err="1" smtClean="0"/>
              <a:t>zijn</a:t>
            </a:r>
            <a:r>
              <a:rPr lang="en-GB" dirty="0" smtClean="0"/>
              <a:t> PWM </a:t>
            </a:r>
            <a:r>
              <a:rPr lang="en-GB" dirty="0" err="1" smtClean="0"/>
              <a:t>poorten</a:t>
            </a:r>
            <a:endParaRPr lang="en-GB" dirty="0" smtClean="0"/>
          </a:p>
          <a:p>
            <a:r>
              <a:rPr lang="en-GB" dirty="0" smtClean="0"/>
              <a:t>PWM </a:t>
            </a:r>
            <a:r>
              <a:rPr lang="en-GB" dirty="0" err="1" smtClean="0"/>
              <a:t>staat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Pulse Width Modulation</a:t>
            </a:r>
          </a:p>
          <a:p>
            <a:r>
              <a:rPr lang="en-GB" dirty="0" err="1" smtClean="0"/>
              <a:t>Hiermee</a:t>
            </a:r>
            <a:r>
              <a:rPr lang="en-GB" dirty="0" smtClean="0"/>
              <a:t> ‘regel’ je de spanning</a:t>
            </a:r>
            <a:endParaRPr lang="nl-NL" dirty="0"/>
          </a:p>
        </p:txBody>
      </p:sp>
      <p:pic>
        <p:nvPicPr>
          <p:cNvPr id="4" name="Picture 2" descr="http://files.tested.com/photos/2013/06/12/48912-arduinouno_r3_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73713" y="843236"/>
            <a:ext cx="5461521" cy="37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0/0c/PWM_gemiddelde_waar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74" y="3392487"/>
            <a:ext cx="4002076" cy="341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Opdracht</a:t>
            </a:r>
            <a:r>
              <a:rPr lang="en-GB" dirty="0" smtClean="0"/>
              <a:t> </a:t>
            </a:r>
            <a:r>
              <a:rPr lang="en-GB" dirty="0" smtClean="0"/>
              <a:t>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in sketch het script </a:t>
            </a:r>
            <a:r>
              <a:rPr lang="en-GB" i="1" dirty="0" smtClean="0"/>
              <a:t>Fade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Sluit</a:t>
            </a:r>
            <a:r>
              <a:rPr lang="en-GB" dirty="0" smtClean="0"/>
              <a:t> de LED </a:t>
            </a:r>
            <a:r>
              <a:rPr lang="en-GB" dirty="0" err="1" smtClean="0"/>
              <a:t>aan</a:t>
            </a:r>
            <a:r>
              <a:rPr lang="en-GB" dirty="0" smtClean="0"/>
              <a:t> op de </a:t>
            </a:r>
            <a:r>
              <a:rPr lang="en-GB" dirty="0" err="1" smtClean="0"/>
              <a:t>aangegeven</a:t>
            </a:r>
            <a:r>
              <a:rPr lang="en-GB" dirty="0" smtClean="0"/>
              <a:t> PWM </a:t>
            </a:r>
            <a:r>
              <a:rPr lang="en-GB" dirty="0" err="1" smtClean="0"/>
              <a:t>poort</a:t>
            </a:r>
            <a:r>
              <a:rPr lang="en-GB" dirty="0" smtClean="0"/>
              <a:t>.</a:t>
            </a:r>
          </a:p>
          <a:p>
            <a:r>
              <a:rPr lang="nl-NL" dirty="0"/>
              <a:t>Verander de code zodat de LED sneller volledig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brandt </a:t>
            </a:r>
            <a:r>
              <a:rPr lang="nl-NL" dirty="0"/>
              <a:t>en sneller uit is. 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Waarom</a:t>
            </a:r>
            <a:r>
              <a:rPr lang="en-GB" dirty="0" smtClean="0"/>
              <a:t> </a:t>
            </a:r>
            <a:r>
              <a:rPr lang="en-GB" dirty="0" err="1" smtClean="0"/>
              <a:t>gebruiken</a:t>
            </a:r>
            <a:r>
              <a:rPr lang="en-GB" dirty="0" smtClean="0"/>
              <a:t> we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accent4"/>
                </a:solidFill>
              </a:rPr>
              <a:t>analogWrite</a:t>
            </a:r>
            <a:r>
              <a:rPr lang="en-GB" dirty="0" smtClean="0"/>
              <a:t>()?</a:t>
            </a:r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597" y="0"/>
            <a:ext cx="3474403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7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302</Words>
  <Application>Microsoft Office PowerPoint</Application>
  <PresentationFormat>Breedbeeld</PresentationFormat>
  <Paragraphs>69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Workshop Arduino</vt:lpstr>
      <vt:lpstr>PowerPoint-presentatie</vt:lpstr>
      <vt:lpstr>PowerPoint-presentatie</vt:lpstr>
      <vt:lpstr>De Arduino</vt:lpstr>
      <vt:lpstr>Het breadboard</vt:lpstr>
      <vt:lpstr>Het programma</vt:lpstr>
      <vt:lpstr>Opdracht 1</vt:lpstr>
      <vt:lpstr>PWM ~</vt:lpstr>
      <vt:lpstr>Opdracht 2</vt:lpstr>
      <vt:lpstr>Opdracht 3</vt:lpstr>
      <vt:lpstr>Opdracht 4</vt:lpstr>
      <vt:lpstr>Workshop Arduino Boswell Beta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Arduino</dc:title>
  <dc:creator>Freek Pols</dc:creator>
  <cp:lastModifiedBy>Freek Pols</cp:lastModifiedBy>
  <cp:revision>5</cp:revision>
  <dcterms:created xsi:type="dcterms:W3CDTF">2015-10-04T12:54:12Z</dcterms:created>
  <dcterms:modified xsi:type="dcterms:W3CDTF">2015-12-07T17:37:58Z</dcterms:modified>
</cp:coreProperties>
</file>