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8" r:id="rId2"/>
    <p:sldId id="282" r:id="rId3"/>
    <p:sldId id="284" r:id="rId4"/>
    <p:sldId id="280" r:id="rId5"/>
    <p:sldId id="285" r:id="rId6"/>
    <p:sldId id="286" r:id="rId7"/>
    <p:sldId id="275" r:id="rId8"/>
    <p:sldId id="287" r:id="rId9"/>
    <p:sldId id="260" r:id="rId10"/>
    <p:sldId id="273" r:id="rId11"/>
    <p:sldId id="274" r:id="rId12"/>
    <p:sldId id="281" r:id="rId13"/>
    <p:sldId id="279" r:id="rId14"/>
    <p:sldId id="278" r:id="rId15"/>
    <p:sldId id="289" r:id="rId16"/>
  </p:sldIdLst>
  <p:sldSz cx="9144000" cy="6858000" type="screen4x3"/>
  <p:notesSz cx="10234613" cy="71024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nl-NL" smtClean="0"/>
              <a:t>Science (communicatie) talentstroom Coenecoop college Waddinxveen-Boskoop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329756B-5B86-4D27-9ADA-3C929E0F1757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797246" y="6746119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C95E3156-194E-454F-8435-1ECD3E72B83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80943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r>
              <a:rPr lang="nl-NL" smtClean="0"/>
              <a:t>Science (communicatie) talentstroom Coenecoop college Waddinxveen-Boskoop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797838" y="0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BEAFA124-D05C-4C2B-843A-61874740848B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23462" y="3373676"/>
            <a:ext cx="8187690" cy="3196114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745708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797838" y="6745708"/>
            <a:ext cx="4434999" cy="355124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6101D19-AF96-4ED7-8784-E8ACFAA5FE5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00527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1D19-AF96-4ED7-8784-E8ACFAA5FE5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ko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nl-NL" smtClean="0"/>
              <a:t>Science (communicatie) talentstroom Coenecoop college Waddinxveen-Boskoop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7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45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851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94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55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02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45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70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73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47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39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25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A271F-42CD-4574-9D99-1AD616D349D5}" type="datetimeFigureOut">
              <a:rPr lang="nl-NL" smtClean="0"/>
              <a:pPr/>
              <a:t>11-12-2015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48E5-02C6-4736-A716-4D2468DF455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3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ructables.com/id/ESP8266-Wifi-Temperature-Logger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rduino.cc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arduino.c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blog.ardublock.com/category/tutoria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kered.nl/?page_id=5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cratch.mit.edu/projects/editor/?tip_bar=getStarte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jan\Videos\School\MijnYoutube" TargetMode="External"/><Relationship Id="rId5" Type="http://schemas.openxmlformats.org/officeDocument/2006/relationships/hyperlink" Target="https://www.youtube.com/watch?v=nGKTZScwzU8" TargetMode="External"/><Relationship Id="rId4" Type="http://schemas.openxmlformats.org/officeDocument/2006/relationships/hyperlink" Target="https://www.youtube.com/watch?v=CQ3zlLIfLs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dYAK6S4HcH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volkskrant.nl/dossier-zorg/vrouw-krijgt-in-umc-een-schedel-uit-3d-printer~a3622342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jan\Videos\School\MijnYoutube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www.youtube.com/watch?v=rf7xx_l2Sf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uit\Google%20Drive\Solidworks\Kitebuggy\Remnaaf\naafdeel%20schijfrem%20buggy%20ontwerp%202%20deel1.avi" TargetMode="External"/><Relationship Id="rId6" Type="http://schemas.openxmlformats.org/officeDocument/2006/relationships/hyperlink" Target="https://www.youtube.com/watch?v=w6djd4bMnOw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VVW_NMgKsg&amp;feature=youtu.be" TargetMode="External"/><Relationship Id="rId13" Type="http://schemas.openxmlformats.org/officeDocument/2006/relationships/hyperlink" Target="file:///C:\Users\jan\Videos\School\MijnYoutube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youtube.com/watch?v=9eSn4XMWqtY" TargetMode="External"/><Relationship Id="rId12" Type="http://schemas.openxmlformats.org/officeDocument/2006/relationships/hyperlink" Target="https://www.youtube.com/watch?v=uQj7w_pXwZY" TargetMode="External"/><Relationship Id="rId2" Type="http://schemas.openxmlformats.org/officeDocument/2006/relationships/hyperlink" Target="../Robotica-Electro/Robotica%20Foto's%20Video's/stappenmotor%20voorbeeld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X3bB4gx_YM" TargetMode="External"/><Relationship Id="rId11" Type="http://schemas.openxmlformats.org/officeDocument/2006/relationships/hyperlink" Target="http://www.automatiseringgids.nl/nieuws/2014/04/robots-krijgen-gevoelig-snorretje" TargetMode="External"/><Relationship Id="rId5" Type="http://schemas.openxmlformats.org/officeDocument/2006/relationships/hyperlink" Target="https://www.youtube.com/watch?v=2-h8ZWu3OLU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hyperlink" Target="http://www.google.nl/url?sa=i&amp;rct=j&amp;q=&amp;esrc=s&amp;source=images&amp;cd=&amp;cad=rja&amp;docid=fRVKFyfiEpIDcM&amp;tbnid=iXj20AoRiq_-FM:&amp;ved=0CAUQjRw&amp;url=http://www.youtube.com/watch?v=P4boyXQuUIw&amp;ei=8abaUtvQCY_L0AWG1oDIDQ&amp;bvm=bv.59568121,d.d2k&amp;psig=AFQjCNH9juXroQNG4N_n20is6IWBvnByeA&amp;ust=13901476876236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2536" y="3701"/>
            <a:ext cx="8229600" cy="1143000"/>
          </a:xfrm>
        </p:spPr>
        <p:txBody>
          <a:bodyPr/>
          <a:lstStyle/>
          <a:p>
            <a:r>
              <a:rPr lang="nl-NL" dirty="0" err="1" smtClean="0">
                <a:solidFill>
                  <a:schemeClr val="bg1"/>
                </a:solidFill>
              </a:rPr>
              <a:t>Arduino</a:t>
            </a:r>
            <a:r>
              <a:rPr lang="nl-NL" dirty="0" smtClean="0">
                <a:solidFill>
                  <a:schemeClr val="bg1"/>
                </a:solidFill>
              </a:rPr>
              <a:t> (voor de onderbouw)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062970"/>
            <a:ext cx="8229600" cy="5390366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Met </a:t>
            </a:r>
            <a:r>
              <a:rPr lang="nl-NL" dirty="0" err="1" smtClean="0">
                <a:solidFill>
                  <a:schemeClr val="bg1"/>
                </a:solidFill>
              </a:rPr>
              <a:t>ArduBlocks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Joep Jongen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Jan Muit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5205" r="19058" b="12312"/>
          <a:stretch/>
        </p:blipFill>
        <p:spPr bwMode="auto">
          <a:xfrm rot="955056">
            <a:off x="3294903" y="1551419"/>
            <a:ext cx="5183073" cy="3549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12895" r="60773" b="62246"/>
          <a:stretch/>
        </p:blipFill>
        <p:spPr bwMode="auto">
          <a:xfrm>
            <a:off x="2555776" y="5743187"/>
            <a:ext cx="3132945" cy="121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14114" r="70565" b="72669"/>
          <a:stretch/>
        </p:blipFill>
        <p:spPr bwMode="auto">
          <a:xfrm>
            <a:off x="3131840" y="4653136"/>
            <a:ext cx="2173573" cy="64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Documents\GoogleDriveJan\Robotica-Electro\Robotica Foto's Video's\Verizon fotomapje\Krant-knip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" y="3811"/>
            <a:ext cx="9132694" cy="830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97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Documents\GoogleDriveJan\Profielwerkstukken\2012-2013\20130307_081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" y="3380060"/>
            <a:ext cx="4637253" cy="347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Documents\GoogleDriveJan\Profielwerkstukken\2012-2013\20130307_081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" y="0"/>
            <a:ext cx="4635987" cy="347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511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38160" y="5229200"/>
            <a:ext cx="450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TU-Delft </a:t>
            </a:r>
          </a:p>
          <a:p>
            <a:endParaRPr lang="nl-NL" dirty="0"/>
          </a:p>
          <a:p>
            <a:r>
              <a:rPr lang="nl-NL" dirty="0" smtClean="0"/>
              <a:t>PWS wedstrijd</a:t>
            </a:r>
            <a:endParaRPr lang="nl-NL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163146"/>
            <a:ext cx="2257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2318">
            <a:off x="678462" y="493557"/>
            <a:ext cx="7266430" cy="634063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842288" y="6273326"/>
            <a:ext cx="5292080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1200" b="1" dirty="0">
                <a:solidFill>
                  <a:srgbClr val="428BC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http://www.instructables.com/id/ESP8266-Wifi-Temperature-Logger/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al 3"/>
          <p:cNvSpPr/>
          <p:nvPr/>
        </p:nvSpPr>
        <p:spPr>
          <a:xfrm rot="21025511">
            <a:off x="3059833" y="657809"/>
            <a:ext cx="2232248" cy="64807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1763688" y="116073"/>
            <a:ext cx="1584176" cy="72119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8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 bwMode="auto">
          <a:xfrm>
            <a:off x="234950" y="260648"/>
            <a:ext cx="8674100" cy="45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 rot="20803178">
            <a:off x="-449934" y="3864161"/>
            <a:ext cx="930493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Vandaag …</a:t>
            </a:r>
            <a:endParaRPr lang="nl-NL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491880" y="5652231"/>
            <a:ext cx="4825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Website:     </a:t>
            </a:r>
            <a:r>
              <a:rPr lang="nl-NL" sz="4000" dirty="0" smtClean="0">
                <a:hlinkClick r:id="rId4" action="ppaction://hlinkfile"/>
              </a:rPr>
              <a:t>Arduino.cc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8065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8"/>
          <a:stretch/>
        </p:blipFill>
        <p:spPr bwMode="auto">
          <a:xfrm>
            <a:off x="234950" y="990600"/>
            <a:ext cx="8674100" cy="446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478904" y="67270"/>
            <a:ext cx="8171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http://blog.ardublock.com/</a:t>
            </a:r>
            <a:endParaRPr lang="nl-N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97" y="3645024"/>
            <a:ext cx="4680520" cy="291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331640" y="2636912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Demo’s ‘minibots’ </a:t>
            </a: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 smtClean="0">
                <a:solidFill>
                  <a:schemeClr val="bg1"/>
                </a:solidFill>
              </a:rPr>
              <a:t>En zelf aan de slag …   </a:t>
            </a:r>
            <a:r>
              <a:rPr lang="nl-NL" sz="3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nl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468560" y="908720"/>
            <a:ext cx="5180112" cy="1470025"/>
          </a:xfrm>
        </p:spPr>
        <p:txBody>
          <a:bodyPr/>
          <a:lstStyle/>
          <a:p>
            <a:r>
              <a:rPr lang="nl-NL" b="1" dirty="0" smtClean="0"/>
              <a:t>Talentstromen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6400800" cy="2736304"/>
          </a:xfrm>
        </p:spPr>
        <p:txBody>
          <a:bodyPr>
            <a:normAutofit fontScale="92500" lnSpcReduction="10000"/>
          </a:bodyPr>
          <a:lstStyle/>
          <a:p>
            <a:pPr marL="571500" indent="-571500" algn="l">
              <a:buFontTx/>
              <a:buChar char="-"/>
            </a:pPr>
            <a:r>
              <a:rPr lang="nl-NL" sz="4000" b="1" dirty="0" smtClean="0">
                <a:solidFill>
                  <a:schemeClr val="tx1"/>
                </a:solidFill>
              </a:rPr>
              <a:t>Sport</a:t>
            </a:r>
          </a:p>
          <a:p>
            <a:pPr marL="571500" indent="-571500" algn="l">
              <a:buFontTx/>
              <a:buChar char="-"/>
            </a:pPr>
            <a:r>
              <a:rPr lang="nl-NL" sz="4000" b="1" dirty="0" smtClean="0">
                <a:solidFill>
                  <a:schemeClr val="tx1"/>
                </a:solidFill>
              </a:rPr>
              <a:t>Kunst (toneel en atelier)</a:t>
            </a:r>
          </a:p>
          <a:p>
            <a:pPr marL="571500" indent="-571500" algn="l">
              <a:buFontTx/>
              <a:buChar char="-"/>
            </a:pPr>
            <a:r>
              <a:rPr lang="nl-NL" sz="5200" b="1" dirty="0" smtClean="0">
                <a:solidFill>
                  <a:srgbClr val="FF0000"/>
                </a:solidFill>
              </a:rPr>
              <a:t>Science</a:t>
            </a:r>
          </a:p>
          <a:p>
            <a:pPr marL="571500" indent="-571500" algn="l">
              <a:buFontTx/>
              <a:buChar char="-"/>
            </a:pPr>
            <a:r>
              <a:rPr lang="nl-NL" sz="4000" b="1" dirty="0" smtClean="0">
                <a:solidFill>
                  <a:schemeClr val="tx1"/>
                </a:solidFill>
              </a:rPr>
              <a:t>Internationalisering</a:t>
            </a:r>
          </a:p>
          <a:p>
            <a:pPr marL="571500" indent="-571500">
              <a:buFontTx/>
              <a:buChar char="-"/>
            </a:pPr>
            <a:endParaRPr lang="nl-NL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96" y="185232"/>
            <a:ext cx="4407336" cy="21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4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r="73583"/>
          <a:stretch/>
        </p:blipFill>
        <p:spPr>
          <a:xfrm>
            <a:off x="1979712" y="188640"/>
            <a:ext cx="4896544" cy="574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6377238" cy="5028207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644008" y="5733256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Bron: </a:t>
            </a:r>
            <a:r>
              <a:rPr lang="nl-NL" dirty="0">
                <a:solidFill>
                  <a:srgbClr val="428BC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http://makered.nl/?page_id=56</a:t>
            </a:r>
            <a:r>
              <a:rPr lang="nl-NL" dirty="0">
                <a:solidFill>
                  <a:srgbClr val="7B848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januari 2015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smtClean="0">
                <a:solidFill>
                  <a:schemeClr val="bg1"/>
                </a:solidFill>
              </a:rPr>
              <a:t>Animaties + Scratch </a:t>
            </a:r>
            <a:r>
              <a:rPr lang="nl-NL" sz="3600" dirty="0" err="1" smtClean="0">
                <a:solidFill>
                  <a:schemeClr val="bg1"/>
                </a:solidFill>
              </a:rPr>
              <a:t>programming</a:t>
            </a:r>
            <a:r>
              <a:rPr lang="nl-NL" sz="3600" dirty="0" smtClean="0">
                <a:solidFill>
                  <a:schemeClr val="bg1"/>
                </a:solidFill>
              </a:rPr>
              <a:t> – 1</a:t>
            </a:r>
            <a:r>
              <a:rPr lang="nl-NL" sz="3600" baseline="30000" dirty="0" smtClean="0">
                <a:solidFill>
                  <a:schemeClr val="bg1"/>
                </a:solidFill>
              </a:rPr>
              <a:t>e</a:t>
            </a:r>
            <a:r>
              <a:rPr lang="nl-NL" sz="3600" dirty="0" smtClean="0">
                <a:solidFill>
                  <a:schemeClr val="bg1"/>
                </a:solidFill>
              </a:rPr>
              <a:t> jaar</a:t>
            </a:r>
            <a:endParaRPr lang="nl-NL" sz="3600" dirty="0">
              <a:solidFill>
                <a:schemeClr val="bg1"/>
              </a:solidFill>
            </a:endParaRPr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" b="13466"/>
          <a:stretch/>
        </p:blipFill>
        <p:spPr bwMode="auto">
          <a:xfrm>
            <a:off x="1259632" y="1340768"/>
            <a:ext cx="645170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043608" y="56612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4"/>
              </a:rPr>
              <a:t>Korte demo op </a:t>
            </a:r>
            <a:r>
              <a:rPr lang="nl-NL" dirty="0" err="1" smtClean="0">
                <a:hlinkClick r:id="rId5"/>
              </a:rPr>
              <a:t>youtube</a:t>
            </a:r>
            <a:r>
              <a:rPr lang="nl-NL" dirty="0" smtClean="0"/>
              <a:t> (</a:t>
            </a:r>
            <a:r>
              <a:rPr lang="nl-NL" dirty="0" err="1" smtClean="0"/>
              <a:t>engels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851920" y="5984413"/>
            <a:ext cx="2814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hlinkClick r:id="rId5"/>
              </a:rPr>
              <a:t>Eigen voorbeeld spel maken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020272" y="598441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  <a:hlinkClick r:id="rId6" action="ppaction://hlinkfile"/>
              </a:rPr>
              <a:t>Eigen video map</a:t>
            </a:r>
            <a:endParaRPr lang="nl-NL" dirty="0" smtClean="0">
              <a:solidFill>
                <a:srgbClr val="0070C0"/>
              </a:solidFill>
            </a:endParaRPr>
          </a:p>
          <a:p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7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200" b="1" dirty="0" smtClean="0">
                <a:solidFill>
                  <a:schemeClr val="bg1">
                    <a:lumMod val="95000"/>
                  </a:schemeClr>
                </a:solidFill>
              </a:rPr>
              <a:t>Gamemaker </a:t>
            </a:r>
            <a:br>
              <a:rPr lang="nl-NL" sz="32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nl-NL" sz="3200" b="1" dirty="0" smtClean="0">
                <a:solidFill>
                  <a:schemeClr val="bg1">
                    <a:lumMod val="95000"/>
                  </a:schemeClr>
                </a:solidFill>
              </a:rPr>
              <a:t>Programmeer je eigen virtual </a:t>
            </a:r>
            <a:r>
              <a:rPr lang="nl-NL" sz="3200" b="1" dirty="0" err="1" smtClean="0">
                <a:solidFill>
                  <a:schemeClr val="bg1">
                    <a:lumMod val="95000"/>
                  </a:schemeClr>
                </a:solidFill>
              </a:rPr>
              <a:t>reality</a:t>
            </a:r>
            <a:r>
              <a:rPr lang="nl-NL" sz="3200" b="1" dirty="0" smtClean="0">
                <a:solidFill>
                  <a:schemeClr val="bg1">
                    <a:lumMod val="95000"/>
                  </a:schemeClr>
                </a:solidFill>
              </a:rPr>
              <a:t> of game</a:t>
            </a:r>
            <a:endParaRPr lang="nl-NL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5388" r="3784" b="4963"/>
          <a:stretch/>
        </p:blipFill>
        <p:spPr bwMode="auto">
          <a:xfrm>
            <a:off x="107504" y="1464041"/>
            <a:ext cx="4245707" cy="326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8168" r="13674" b="4661"/>
          <a:stretch/>
        </p:blipFill>
        <p:spPr bwMode="auto">
          <a:xfrm>
            <a:off x="4067944" y="1916832"/>
            <a:ext cx="4627418" cy="458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11560" y="522920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hlinkClick r:id="rId4"/>
              </a:rPr>
              <a:t>Gamemaker op </a:t>
            </a:r>
            <a:r>
              <a:rPr lang="nl-NL" dirty="0" err="1" smtClean="0">
                <a:solidFill>
                  <a:schemeClr val="bg1"/>
                </a:solidFill>
                <a:hlinkClick r:id="rId4"/>
              </a:rPr>
              <a:t>youtube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7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 bwMode="auto">
          <a:xfrm>
            <a:off x="-65958" y="188640"/>
            <a:ext cx="932468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15616" y="331634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26 maart 2014</a:t>
            </a:r>
          </a:p>
        </p:txBody>
      </p:sp>
    </p:spTree>
    <p:extLst>
      <p:ext uri="{BB962C8B-B14F-4D97-AF65-F5344CB8AC3E}">
        <p14:creationId xmlns:p14="http://schemas.microsoft.com/office/powerpoint/2010/main" val="301664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bg1"/>
                </a:solidFill>
              </a:rPr>
              <a:t>Solidworks</a:t>
            </a:r>
            <a:r>
              <a:rPr lang="nl-NL" dirty="0" smtClean="0">
                <a:solidFill>
                  <a:schemeClr val="bg1"/>
                </a:solidFill>
              </a:rPr>
              <a:t> /</a:t>
            </a:r>
            <a:r>
              <a:rPr lang="nl-NL" sz="1800" dirty="0" smtClean="0">
                <a:solidFill>
                  <a:schemeClr val="bg1"/>
                </a:solidFill>
              </a:rPr>
              <a:t>3D </a:t>
            </a:r>
            <a:r>
              <a:rPr lang="nl-NL" sz="1800" dirty="0" err="1" smtClean="0">
                <a:solidFill>
                  <a:schemeClr val="bg1"/>
                </a:solidFill>
              </a:rPr>
              <a:t>printing</a:t>
            </a:r>
            <a:r>
              <a:rPr lang="nl-NL" sz="1800" dirty="0" smtClean="0">
                <a:solidFill>
                  <a:schemeClr val="bg1"/>
                </a:solidFill>
              </a:rPr>
              <a:t> (? als het past in de voortgang)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10244" name="Picture 4" descr="https://encrypted-tbn3.gstatic.com/images?q=tbn:ANd9GcQS0H3RPMfi3D6x-MWxIIrmg97f_jdzNbdSdw33J8BWWWvD7Tf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104456" cy="24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encrypted-tbn2.gstatic.com/images?q=tbn:ANd9GcTbop7ODDbrrX4Zjd2BmCzjlnZQeo5MSGpSgvVn3oxz7o20nUC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218525"/>
            <a:ext cx="2520279" cy="2520279"/>
          </a:xfrm>
          <a:prstGeom prst="rect">
            <a:avLst/>
          </a:prstGeom>
          <a:noFill/>
        </p:spPr>
      </p:pic>
      <p:pic>
        <p:nvPicPr>
          <p:cNvPr id="6" name="naafdeel schijfrem buggy ontwerp 2 deel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3738804"/>
            <a:ext cx="5544616" cy="288383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796136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hlinkClick r:id="rId6"/>
              </a:rPr>
              <a:t>Filmpje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628234" y="229855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hlinkClick r:id="rId7"/>
              </a:rPr>
              <a:t>Filmpje 3D print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746496" y="539328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  <a:hlinkClick r:id="rId8" action="ppaction://hlinkfile"/>
              </a:rPr>
              <a:t>Eigen video map</a:t>
            </a:r>
            <a:endParaRPr lang="nl-NL" dirty="0" smtClean="0">
              <a:solidFill>
                <a:srgbClr val="0070C0"/>
              </a:solidFill>
            </a:endParaRPr>
          </a:p>
          <a:p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7864" y="260648"/>
            <a:ext cx="6192688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Robotica – 2</a:t>
            </a:r>
            <a:r>
              <a:rPr lang="nl-NL" baseline="30000" dirty="0" smtClean="0">
                <a:solidFill>
                  <a:schemeClr val="bg1"/>
                </a:solidFill>
              </a:rPr>
              <a:t>e</a:t>
            </a:r>
            <a:r>
              <a:rPr lang="nl-NL" dirty="0" smtClean="0">
                <a:solidFill>
                  <a:schemeClr val="bg1"/>
                </a:solidFill>
              </a:rPr>
              <a:t> jaar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098" name="Picture 2" descr="X:\Documents\Google Drive\Robotica-Electro\Robotica Foto's Video's\20121004_1212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80831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X:\Documents\Google Drive\Robotica-Electro\Robotica Foto's Video's\Foto0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24736"/>
            <a:ext cx="2808312" cy="22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86624" y="2493574"/>
            <a:ext cx="2196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In labyrint :</a:t>
            </a:r>
            <a:endParaRPr lang="nl-NL" dirty="0" smtClean="0">
              <a:solidFill>
                <a:schemeClr val="bg1"/>
              </a:solidFill>
              <a:hlinkClick r:id="rId5"/>
            </a:endParaRPr>
          </a:p>
          <a:p>
            <a:r>
              <a:rPr lang="nl-NL" dirty="0" smtClean="0">
                <a:solidFill>
                  <a:schemeClr val="bg1"/>
                </a:solidFill>
                <a:hlinkClick r:id="rId5"/>
              </a:rPr>
              <a:t>Filmpje1</a:t>
            </a:r>
            <a:r>
              <a:rPr lang="nl-NL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nl-NL" dirty="0" smtClean="0">
                <a:solidFill>
                  <a:schemeClr val="bg1"/>
                </a:solidFill>
                <a:hlinkClick r:id="rId6"/>
              </a:rPr>
              <a:t>Filmpje 2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err="1" smtClean="0">
                <a:solidFill>
                  <a:schemeClr val="bg1"/>
                </a:solidFill>
              </a:rPr>
              <a:t>Arduino</a:t>
            </a:r>
            <a:r>
              <a:rPr lang="nl-NL" dirty="0" smtClean="0">
                <a:solidFill>
                  <a:schemeClr val="bg1"/>
                </a:solidFill>
              </a:rPr>
              <a:t> Frees  </a:t>
            </a:r>
            <a:r>
              <a:rPr lang="nl-NL" dirty="0" smtClean="0">
                <a:solidFill>
                  <a:schemeClr val="bg1"/>
                </a:solidFill>
                <a:hlinkClick r:id="rId7"/>
              </a:rPr>
              <a:t>Filmpje 3</a:t>
            </a:r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hlinkClick r:id="rId8"/>
              </a:rPr>
              <a:t>TV-lift</a:t>
            </a:r>
            <a:endParaRPr lang="nl-NL" dirty="0"/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encrypted-tbn2.gstatic.com/images?q=tbn:ANd9GcSUXy0bo7H0HrAcJT-OHNsMr_cHJU7xHIR0-CcSZ_-hdZGOeY0lIw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1" y="1079414"/>
            <a:ext cx="3384376" cy="1902844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 rot="685645">
            <a:off x="6781850" y="1250759"/>
            <a:ext cx="2069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Curiosity</a:t>
            </a:r>
            <a:endParaRPr lang="nl-NL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491881" y="3139905"/>
            <a:ext cx="293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hlinkClick r:id="rId11"/>
              </a:rPr>
              <a:t>Link </a:t>
            </a:r>
            <a:r>
              <a:rPr lang="nl-NL" dirty="0" err="1" smtClean="0">
                <a:solidFill>
                  <a:schemeClr val="bg1"/>
                </a:solidFill>
                <a:hlinkClick r:id="rId11"/>
              </a:rPr>
              <a:t>automaiseringsgids</a:t>
            </a:r>
            <a:r>
              <a:rPr lang="nl-NL" dirty="0" smtClean="0">
                <a:solidFill>
                  <a:schemeClr val="bg1"/>
                </a:solidFill>
                <a:hlinkClick r:id="rId11"/>
              </a:rPr>
              <a:t> ‘snorharen’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094476" y="4115598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  <a:hlinkClick r:id="rId12"/>
              </a:rPr>
              <a:t>Coenecoop</a:t>
            </a:r>
            <a:r>
              <a:rPr lang="nl-NL" b="1" dirty="0" smtClean="0">
                <a:solidFill>
                  <a:schemeClr val="bg1"/>
                </a:solidFill>
                <a:hlinkClick r:id="rId12"/>
              </a:rPr>
              <a:t> robotica promo filmpje</a:t>
            </a:r>
            <a:endParaRPr lang="nl-NL" b="1" dirty="0" smtClean="0">
              <a:solidFill>
                <a:schemeClr val="bg1"/>
              </a:solidFill>
            </a:endParaRPr>
          </a:p>
          <a:p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7043356" y="566124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0070C0"/>
                </a:solidFill>
                <a:hlinkClick r:id="rId13" action="ppaction://hlinkfile"/>
              </a:rPr>
              <a:t>Eigen video map</a:t>
            </a:r>
            <a:endParaRPr lang="nl-NL" dirty="0" smtClean="0">
              <a:solidFill>
                <a:srgbClr val="0070C0"/>
              </a:solidFill>
            </a:endParaRPr>
          </a:p>
          <a:p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142</Words>
  <Application>Microsoft Office PowerPoint</Application>
  <PresentationFormat>Diavoorstelling (4:3)</PresentationFormat>
  <Paragraphs>51</Paragraphs>
  <Slides>15</Slides>
  <Notes>1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Arduino (voor de onderbouw)</vt:lpstr>
      <vt:lpstr>Talentstromen</vt:lpstr>
      <vt:lpstr>PowerPoint-presentatie</vt:lpstr>
      <vt:lpstr>PowerPoint-presentatie</vt:lpstr>
      <vt:lpstr>Animaties + Scratch programming – 1e jaar</vt:lpstr>
      <vt:lpstr>Gamemaker  Programmeer je eigen virtual reality of game</vt:lpstr>
      <vt:lpstr>PowerPoint-presentatie</vt:lpstr>
      <vt:lpstr>Solidworks /3D printing (? als het past in de voortgang)</vt:lpstr>
      <vt:lpstr>Robotica – 2e jaar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Talentstromen</dc:title>
  <dc:creator>Jan Muit</dc:creator>
  <cp:lastModifiedBy>jan</cp:lastModifiedBy>
  <cp:revision>100</cp:revision>
  <dcterms:created xsi:type="dcterms:W3CDTF">2013-11-25T11:46:44Z</dcterms:created>
  <dcterms:modified xsi:type="dcterms:W3CDTF">2015-12-11T14:41:55Z</dcterms:modified>
</cp:coreProperties>
</file>