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68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rt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0000"/>
    <a:srgbClr val="FF0000"/>
    <a:srgbClr val="FF3300"/>
    <a:srgbClr val="682B9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D5671-23BC-4423-A58B-0D96488A9E79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0BA38-B3D7-4629-A8CB-C8B8642852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756663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5D154-D985-4637-9632-1DD2CB0A38CE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0C22B-86CC-47E2-ADC0-34AB8EADACC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0908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C22B-86CC-47E2-ADC0-34AB8EADACC7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33BCF-FB02-41EB-8596-7AFEFF27B525}" type="datetimeFigureOut">
              <a:rPr lang="nl-NL" smtClean="0"/>
              <a:pPr/>
              <a:t>13-12-2015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1489-5EB9-4274-A94A-D590809339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yblu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rowise.com/presenter/star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.socrativ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het.colorado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539552" y="2132856"/>
            <a:ext cx="4392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dirty="0" err="1" smtClean="0"/>
              <a:t>Apps</a:t>
            </a:r>
            <a:r>
              <a:rPr lang="nl-NL" sz="4000" dirty="0" smtClean="0"/>
              <a:t> en programma’s bij Natuurkunde</a:t>
            </a:r>
            <a:endParaRPr lang="nl-NL" sz="2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Koert van der </a:t>
            </a:r>
            <a:r>
              <a:rPr lang="nl-NL" dirty="0" err="1" smtClean="0"/>
              <a:t>Lingen</a:t>
            </a:r>
            <a:endParaRPr lang="nl-NL" dirty="0" smtClean="0"/>
          </a:p>
          <a:p>
            <a:r>
              <a:rPr lang="nl-NL" dirty="0" smtClean="0"/>
              <a:t>Natuurkundedocent sinds 1996</a:t>
            </a:r>
          </a:p>
          <a:p>
            <a:r>
              <a:rPr lang="nl-NL" dirty="0" smtClean="0"/>
              <a:t>Sinds 2006 werkzaam op CSG </a:t>
            </a:r>
            <a:r>
              <a:rPr lang="nl-NL" smtClean="0"/>
              <a:t>Het Streek, Ede.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wel en wat niet te verwachten</a:t>
            </a:r>
          </a:p>
          <a:p>
            <a:pPr lvl="1"/>
            <a:r>
              <a:rPr lang="nl-NL" dirty="0" smtClean="0"/>
              <a:t>WEL overzicht van </a:t>
            </a:r>
            <a:r>
              <a:rPr lang="nl-NL" u="sng" dirty="0" smtClean="0"/>
              <a:t>door mij gebruikte </a:t>
            </a:r>
            <a:r>
              <a:rPr lang="nl-NL" dirty="0" err="1" smtClean="0"/>
              <a:t>apps</a:t>
            </a:r>
            <a:endParaRPr lang="nl-NL" dirty="0" smtClean="0"/>
          </a:p>
          <a:p>
            <a:pPr lvl="1"/>
            <a:r>
              <a:rPr lang="nl-NL" dirty="0" smtClean="0"/>
              <a:t>WEL waarvoor een </a:t>
            </a:r>
            <a:r>
              <a:rPr lang="nl-NL" dirty="0" err="1" smtClean="0"/>
              <a:t>app</a:t>
            </a:r>
            <a:r>
              <a:rPr lang="nl-NL" dirty="0" smtClean="0"/>
              <a:t>/</a:t>
            </a:r>
            <a:r>
              <a:rPr lang="nl-NL" dirty="0" err="1" smtClean="0"/>
              <a:t>prog</a:t>
            </a:r>
            <a:r>
              <a:rPr lang="nl-NL" dirty="0" smtClean="0"/>
              <a:t> gebruikt kan worden</a:t>
            </a:r>
          </a:p>
          <a:p>
            <a:pPr lvl="1"/>
            <a:r>
              <a:rPr lang="nl-NL" dirty="0" smtClean="0"/>
              <a:t>WEL zelf deelnemen (onder voorbehoud van </a:t>
            </a:r>
            <a:br>
              <a:rPr lang="nl-NL" dirty="0" smtClean="0"/>
            </a:br>
            <a:r>
              <a:rPr lang="nl-NL" dirty="0" err="1" smtClean="0"/>
              <a:t>wifi-verbinding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Geen knoppencursus</a:t>
            </a:r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dirty="0" smtClean="0"/>
              <a:t>Wat is het doel van een </a:t>
            </a:r>
            <a:r>
              <a:rPr lang="nl-NL" dirty="0" err="1" smtClean="0"/>
              <a:t>app</a:t>
            </a:r>
            <a:r>
              <a:rPr lang="nl-NL" dirty="0" smtClean="0"/>
              <a:t>/device tijdens de les? </a:t>
            </a:r>
          </a:p>
          <a:p>
            <a:pPr marL="0" indent="0">
              <a:lnSpc>
                <a:spcPct val="150000"/>
              </a:lnSpc>
              <a:buFontTx/>
              <a:buChar char="-"/>
            </a:pPr>
            <a:r>
              <a:rPr lang="nl-NL" dirty="0" smtClean="0"/>
              <a:t> Opleuken</a:t>
            </a:r>
          </a:p>
          <a:p>
            <a:pPr marL="0" indent="0">
              <a:lnSpc>
                <a:spcPct val="150000"/>
              </a:lnSpc>
              <a:buFontTx/>
              <a:buChar char="-"/>
            </a:pPr>
            <a:r>
              <a:rPr lang="nl-NL" dirty="0" smtClean="0"/>
              <a:t> Memoriseren</a:t>
            </a:r>
          </a:p>
          <a:p>
            <a:pPr marL="0" indent="0">
              <a:lnSpc>
                <a:spcPct val="150000"/>
              </a:lnSpc>
              <a:buFontTx/>
              <a:buChar char="-"/>
            </a:pPr>
            <a:r>
              <a:rPr lang="nl-NL" dirty="0" smtClean="0"/>
              <a:t> </a:t>
            </a:r>
            <a:r>
              <a:rPr lang="nl-NL" dirty="0" err="1" smtClean="0"/>
              <a:t>Fast</a:t>
            </a:r>
            <a:r>
              <a:rPr lang="nl-NL" dirty="0" smtClean="0"/>
              <a:t> feedback</a:t>
            </a:r>
          </a:p>
          <a:p>
            <a:pPr marL="0" indent="0">
              <a:lnSpc>
                <a:spcPct val="150000"/>
              </a:lnSpc>
              <a:buFontTx/>
              <a:buChar char="-"/>
            </a:pPr>
            <a:r>
              <a:rPr lang="nl-NL" dirty="0" smtClean="0"/>
              <a:t> (anoniem) antwoorden en diagnostische toets</a:t>
            </a:r>
          </a:p>
          <a:p>
            <a:pPr marL="0" indent="0">
              <a:lnSpc>
                <a:spcPct val="150000"/>
              </a:lnSpc>
              <a:buFontTx/>
              <a:buChar char="-"/>
            </a:pPr>
            <a:r>
              <a:rPr lang="nl-NL" dirty="0" smtClean="0"/>
              <a:t> In eigen tempo werken</a:t>
            </a:r>
          </a:p>
          <a:p>
            <a:pPr marL="0" indent="0">
              <a:lnSpc>
                <a:spcPct val="150000"/>
              </a:lnSpc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Opleuken</a:t>
            </a:r>
          </a:p>
          <a:p>
            <a:pPr>
              <a:buFontTx/>
              <a:buChar char="-"/>
            </a:pPr>
            <a:r>
              <a:rPr lang="nl-NL" dirty="0" err="1" smtClean="0"/>
              <a:t>Kahoot</a:t>
            </a:r>
            <a:r>
              <a:rPr lang="nl-NL" dirty="0" smtClean="0"/>
              <a:t>, Een quizprogramma met multiple </a:t>
            </a:r>
            <a:r>
              <a:rPr lang="nl-NL" dirty="0" err="1" smtClean="0"/>
              <a:t>choice</a:t>
            </a:r>
            <a:r>
              <a:rPr lang="nl-NL" dirty="0" smtClean="0"/>
              <a:t> vragen.</a:t>
            </a:r>
          </a:p>
          <a:p>
            <a:pPr>
              <a:buFontTx/>
              <a:buChar char="-"/>
            </a:pPr>
            <a:r>
              <a:rPr lang="nl-NL" dirty="0" smtClean="0"/>
              <a:t>Ga naar </a:t>
            </a:r>
            <a:r>
              <a:rPr lang="nl-NL" dirty="0" err="1" smtClean="0"/>
              <a:t>www.kahoot.it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>
                <a:hlinkClick r:id="rId2"/>
              </a:rPr>
              <a:t>Kahoot</a:t>
            </a:r>
            <a:r>
              <a:rPr lang="nl-NL" dirty="0" smtClean="0">
                <a:hlinkClick r:id="rId2"/>
              </a:rPr>
              <a:t> H1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Memoriseren en oefenen</a:t>
            </a:r>
          </a:p>
          <a:p>
            <a:pPr>
              <a:buFontTx/>
              <a:buChar char="-"/>
            </a:pPr>
            <a:r>
              <a:rPr lang="nl-NL" dirty="0" err="1" smtClean="0"/>
              <a:t>Flashcards</a:t>
            </a:r>
            <a:r>
              <a:rPr lang="nl-NL" dirty="0" smtClean="0"/>
              <a:t>. Digitale kaartjes, waarbij aan weerszijden begrippen staan die aan elkaar gerelateerd zijn.</a:t>
            </a:r>
          </a:p>
          <a:p>
            <a:pPr>
              <a:buFontTx/>
              <a:buChar char="-"/>
            </a:pPr>
            <a:r>
              <a:rPr lang="nl-NL" dirty="0" smtClean="0"/>
              <a:t>Zowel tijdens als buiten de les</a:t>
            </a:r>
          </a:p>
          <a:p>
            <a:pPr lvl="1">
              <a:buNone/>
            </a:pPr>
            <a:r>
              <a:rPr lang="nl-NL" dirty="0" err="1" smtClean="0">
                <a:hlinkClick r:id="rId2"/>
              </a:rPr>
              <a:t>www.studyblue.nl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err="1" smtClean="0"/>
              <a:t>Fast</a:t>
            </a:r>
            <a:r>
              <a:rPr lang="nl-NL" dirty="0" smtClean="0"/>
              <a:t> Feedback</a:t>
            </a:r>
          </a:p>
          <a:p>
            <a:pPr>
              <a:buFontTx/>
              <a:buChar char="-"/>
            </a:pPr>
            <a:r>
              <a:rPr lang="nl-NL" dirty="0" err="1" smtClean="0"/>
              <a:t>Prowise</a:t>
            </a:r>
            <a:r>
              <a:rPr lang="nl-NL" dirty="0" smtClean="0"/>
              <a:t>. Een programma bedoeld voor digiborden.</a:t>
            </a:r>
          </a:p>
          <a:p>
            <a:pPr>
              <a:buFontTx/>
              <a:buChar char="-"/>
            </a:pPr>
            <a:r>
              <a:rPr lang="nl-NL" dirty="0" smtClean="0"/>
              <a:t>Ga naar </a:t>
            </a:r>
            <a:r>
              <a:rPr lang="nl-NL" dirty="0" err="1" smtClean="0"/>
              <a:t>connect.prowise.com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>
                <a:hlinkClick r:id="rId2"/>
              </a:rPr>
              <a:t>Prowise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(Anoniem) antwoorden en diagnostische toets.</a:t>
            </a:r>
          </a:p>
          <a:p>
            <a:pPr>
              <a:buFontTx/>
              <a:buChar char="-"/>
            </a:pPr>
            <a:r>
              <a:rPr lang="nl-NL" dirty="0" err="1" smtClean="0"/>
              <a:t>Socrative</a:t>
            </a:r>
            <a:r>
              <a:rPr lang="nl-NL" dirty="0" smtClean="0"/>
              <a:t>. Quizvragen, zowel vooraf gemaakt als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promptu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dirty="0" smtClean="0"/>
              <a:t>Ga naar </a:t>
            </a:r>
            <a:r>
              <a:rPr lang="nl-NL" dirty="0" err="1" smtClean="0"/>
              <a:t>b.socrative.com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>
                <a:hlinkClick r:id="rId2"/>
              </a:rPr>
              <a:t>Socrative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>
                <a:solidFill>
                  <a:srgbClr val="EA0000"/>
                </a:solidFill>
                <a:latin typeface="Trebuchet MS" pitchFamily="34" charset="0"/>
              </a:rPr>
              <a:t>Apps</a:t>
            </a:r>
            <a:r>
              <a:rPr lang="nl-NL" b="1" dirty="0" smtClean="0">
                <a:solidFill>
                  <a:srgbClr val="EA0000"/>
                </a:solidFill>
                <a:latin typeface="Trebuchet MS" pitchFamily="34" charset="0"/>
              </a:rPr>
              <a:t> bij Natuurkunde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In eigen tempo werken.</a:t>
            </a:r>
          </a:p>
          <a:p>
            <a:pPr>
              <a:buFontTx/>
              <a:buChar char="-"/>
            </a:pPr>
            <a:r>
              <a:rPr lang="nl-NL" dirty="0" smtClean="0"/>
              <a:t>Opdracht op papier, die wordt uitgevoerd met </a:t>
            </a:r>
            <a:r>
              <a:rPr lang="nl-NL" dirty="0" err="1" smtClean="0"/>
              <a:t>Socrative</a:t>
            </a:r>
            <a:r>
              <a:rPr lang="nl-NL" dirty="0" smtClean="0"/>
              <a:t> en </a:t>
            </a:r>
            <a:r>
              <a:rPr lang="nl-NL" dirty="0" err="1" smtClean="0"/>
              <a:t>Phet</a:t>
            </a:r>
            <a:r>
              <a:rPr lang="nl-NL" dirty="0" smtClean="0"/>
              <a:t> applet(s).</a:t>
            </a:r>
          </a:p>
          <a:p>
            <a:pPr lvl="1">
              <a:buNone/>
            </a:pPr>
            <a:r>
              <a:rPr lang="nl-NL" dirty="0" err="1" smtClean="0">
                <a:hlinkClick r:id="rId2"/>
              </a:rPr>
              <a:t>Phet</a:t>
            </a:r>
            <a:r>
              <a:rPr lang="nl-NL" dirty="0" smtClean="0">
                <a:hlinkClick r:id="rId2"/>
              </a:rPr>
              <a:t> </a:t>
            </a:r>
            <a:r>
              <a:rPr lang="nl-NL" dirty="0" err="1" smtClean="0">
                <a:hlinkClick r:id="rId2"/>
              </a:rPr>
              <a:t>applets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204</Words>
  <Application>Microsoft Office PowerPoint</Application>
  <PresentationFormat>Diavoorstelling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Apps bij Natuurkunde</vt:lpstr>
      <vt:lpstr>Apps bij Natuurkunde</vt:lpstr>
      <vt:lpstr>Apps bij Natuurkunde</vt:lpstr>
      <vt:lpstr>Apps bij Natuurkunde</vt:lpstr>
      <vt:lpstr>Apps bij Natuurkunde</vt:lpstr>
      <vt:lpstr>Apps bij Natuurkunde</vt:lpstr>
      <vt:lpstr>Apps bij Natuurkunde</vt:lpstr>
      <vt:lpstr>Apps bij Natuurkunde</vt:lpstr>
    </vt:vector>
  </TitlesOfParts>
  <Company>csg Het Streek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</dc:title>
  <dc:creator>Anne-Marije Koster</dc:creator>
  <cp:lastModifiedBy>Koert</cp:lastModifiedBy>
  <cp:revision>71</cp:revision>
  <dcterms:created xsi:type="dcterms:W3CDTF">2012-01-26T10:42:35Z</dcterms:created>
  <dcterms:modified xsi:type="dcterms:W3CDTF">2015-12-13T09:37:16Z</dcterms:modified>
</cp:coreProperties>
</file>