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2" r:id="rId5"/>
    <p:sldId id="258" r:id="rId6"/>
    <p:sldId id="259" r:id="rId7"/>
    <p:sldId id="260" r:id="rId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6DBF92D-24DD-4418-B6C3-F49765C755E6}" type="datetimeFigureOut">
              <a:rPr lang="nl-NL" smtClean="0"/>
              <a:t>18-01-16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DB414CA-51E8-477D-A956-9AE02AFA5E40}" type="slidenum">
              <a:rPr lang="nl-NL" smtClean="0"/>
              <a:t>‹nr.›</a:t>
            </a:fld>
            <a:endParaRPr lang="nl-NL"/>
          </a:p>
        </p:txBody>
      </p:sp>
    </p:spTree>
    <p:extLst>
      <p:ext uri="{BB962C8B-B14F-4D97-AF65-F5344CB8AC3E}">
        <p14:creationId xmlns:p14="http://schemas.microsoft.com/office/powerpoint/2010/main" val="166331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6DBF92D-24DD-4418-B6C3-F49765C755E6}" type="datetimeFigureOut">
              <a:rPr lang="nl-NL" smtClean="0"/>
              <a:t>18-01-16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DB414CA-51E8-477D-A956-9AE02AFA5E40}" type="slidenum">
              <a:rPr lang="nl-NL" smtClean="0"/>
              <a:t>‹nr.›</a:t>
            </a:fld>
            <a:endParaRPr lang="nl-NL"/>
          </a:p>
        </p:txBody>
      </p:sp>
    </p:spTree>
    <p:extLst>
      <p:ext uri="{BB962C8B-B14F-4D97-AF65-F5344CB8AC3E}">
        <p14:creationId xmlns:p14="http://schemas.microsoft.com/office/powerpoint/2010/main" val="334321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6DBF92D-24DD-4418-B6C3-F49765C755E6}" type="datetimeFigureOut">
              <a:rPr lang="nl-NL" smtClean="0"/>
              <a:t>18-01-16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DB414CA-51E8-477D-A956-9AE02AFA5E40}" type="slidenum">
              <a:rPr lang="nl-NL" smtClean="0"/>
              <a:t>‹nr.›</a:t>
            </a:fld>
            <a:endParaRPr lang="nl-NL"/>
          </a:p>
        </p:txBody>
      </p:sp>
    </p:spTree>
    <p:extLst>
      <p:ext uri="{BB962C8B-B14F-4D97-AF65-F5344CB8AC3E}">
        <p14:creationId xmlns:p14="http://schemas.microsoft.com/office/powerpoint/2010/main" val="33567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6DBF92D-24DD-4418-B6C3-F49765C755E6}" type="datetimeFigureOut">
              <a:rPr lang="nl-NL" smtClean="0"/>
              <a:t>18-01-16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DB414CA-51E8-477D-A956-9AE02AFA5E40}" type="slidenum">
              <a:rPr lang="nl-NL" smtClean="0"/>
              <a:t>‹nr.›</a:t>
            </a:fld>
            <a:endParaRPr lang="nl-NL"/>
          </a:p>
        </p:txBody>
      </p:sp>
    </p:spTree>
    <p:extLst>
      <p:ext uri="{BB962C8B-B14F-4D97-AF65-F5344CB8AC3E}">
        <p14:creationId xmlns:p14="http://schemas.microsoft.com/office/powerpoint/2010/main" val="875236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6DBF92D-24DD-4418-B6C3-F49765C755E6}" type="datetimeFigureOut">
              <a:rPr lang="nl-NL" smtClean="0"/>
              <a:t>18-01-16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DB414CA-51E8-477D-A956-9AE02AFA5E40}" type="slidenum">
              <a:rPr lang="nl-NL" smtClean="0"/>
              <a:t>‹nr.›</a:t>
            </a:fld>
            <a:endParaRPr lang="nl-NL"/>
          </a:p>
        </p:txBody>
      </p:sp>
    </p:spTree>
    <p:extLst>
      <p:ext uri="{BB962C8B-B14F-4D97-AF65-F5344CB8AC3E}">
        <p14:creationId xmlns:p14="http://schemas.microsoft.com/office/powerpoint/2010/main" val="211263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6DBF92D-24DD-4418-B6C3-F49765C755E6}" type="datetimeFigureOut">
              <a:rPr lang="nl-NL" smtClean="0"/>
              <a:t>18-01-16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DB414CA-51E8-477D-A956-9AE02AFA5E40}" type="slidenum">
              <a:rPr lang="nl-NL" smtClean="0"/>
              <a:t>‹nr.›</a:t>
            </a:fld>
            <a:endParaRPr lang="nl-NL"/>
          </a:p>
        </p:txBody>
      </p:sp>
    </p:spTree>
    <p:extLst>
      <p:ext uri="{BB962C8B-B14F-4D97-AF65-F5344CB8AC3E}">
        <p14:creationId xmlns:p14="http://schemas.microsoft.com/office/powerpoint/2010/main" val="3900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6DBF92D-24DD-4418-B6C3-F49765C755E6}" type="datetimeFigureOut">
              <a:rPr lang="nl-NL" smtClean="0"/>
              <a:t>18-01-16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DB414CA-51E8-477D-A956-9AE02AFA5E40}" type="slidenum">
              <a:rPr lang="nl-NL" smtClean="0"/>
              <a:t>‹nr.›</a:t>
            </a:fld>
            <a:endParaRPr lang="nl-NL"/>
          </a:p>
        </p:txBody>
      </p:sp>
    </p:spTree>
    <p:extLst>
      <p:ext uri="{BB962C8B-B14F-4D97-AF65-F5344CB8AC3E}">
        <p14:creationId xmlns:p14="http://schemas.microsoft.com/office/powerpoint/2010/main" val="363215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6DBF92D-24DD-4418-B6C3-F49765C755E6}" type="datetimeFigureOut">
              <a:rPr lang="nl-NL" smtClean="0"/>
              <a:t>18-01-16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DB414CA-51E8-477D-A956-9AE02AFA5E40}" type="slidenum">
              <a:rPr lang="nl-NL" smtClean="0"/>
              <a:t>‹nr.›</a:t>
            </a:fld>
            <a:endParaRPr lang="nl-NL"/>
          </a:p>
        </p:txBody>
      </p:sp>
    </p:spTree>
    <p:extLst>
      <p:ext uri="{BB962C8B-B14F-4D97-AF65-F5344CB8AC3E}">
        <p14:creationId xmlns:p14="http://schemas.microsoft.com/office/powerpoint/2010/main" val="30786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6DBF92D-24DD-4418-B6C3-F49765C755E6}" type="datetimeFigureOut">
              <a:rPr lang="nl-NL" smtClean="0"/>
              <a:t>18-01-16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DB414CA-51E8-477D-A956-9AE02AFA5E40}" type="slidenum">
              <a:rPr lang="nl-NL" smtClean="0"/>
              <a:t>‹nr.›</a:t>
            </a:fld>
            <a:endParaRPr lang="nl-NL"/>
          </a:p>
        </p:txBody>
      </p:sp>
    </p:spTree>
    <p:extLst>
      <p:ext uri="{BB962C8B-B14F-4D97-AF65-F5344CB8AC3E}">
        <p14:creationId xmlns:p14="http://schemas.microsoft.com/office/powerpoint/2010/main" val="235581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6DBF92D-24DD-4418-B6C3-F49765C755E6}" type="datetimeFigureOut">
              <a:rPr lang="nl-NL" smtClean="0"/>
              <a:t>18-01-16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DB414CA-51E8-477D-A956-9AE02AFA5E40}" type="slidenum">
              <a:rPr lang="nl-NL" smtClean="0"/>
              <a:t>‹nr.›</a:t>
            </a:fld>
            <a:endParaRPr lang="nl-NL"/>
          </a:p>
        </p:txBody>
      </p:sp>
    </p:spTree>
    <p:extLst>
      <p:ext uri="{BB962C8B-B14F-4D97-AF65-F5344CB8AC3E}">
        <p14:creationId xmlns:p14="http://schemas.microsoft.com/office/powerpoint/2010/main" val="2599463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6DBF92D-24DD-4418-B6C3-F49765C755E6}" type="datetimeFigureOut">
              <a:rPr lang="nl-NL" smtClean="0"/>
              <a:t>18-01-16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DB414CA-51E8-477D-A956-9AE02AFA5E40}" type="slidenum">
              <a:rPr lang="nl-NL" smtClean="0"/>
              <a:t>‹nr.›</a:t>
            </a:fld>
            <a:endParaRPr lang="nl-NL"/>
          </a:p>
        </p:txBody>
      </p:sp>
    </p:spTree>
    <p:extLst>
      <p:ext uri="{BB962C8B-B14F-4D97-AF65-F5344CB8AC3E}">
        <p14:creationId xmlns:p14="http://schemas.microsoft.com/office/powerpoint/2010/main" val="137214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BF92D-24DD-4418-B6C3-F49765C755E6}" type="datetimeFigureOut">
              <a:rPr lang="nl-NL" smtClean="0"/>
              <a:t>18-01-16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414CA-51E8-477D-A956-9AE02AFA5E40}" type="slidenum">
              <a:rPr lang="nl-NL" smtClean="0"/>
              <a:t>‹nr.›</a:t>
            </a:fld>
            <a:endParaRPr lang="nl-NL"/>
          </a:p>
        </p:txBody>
      </p:sp>
    </p:spTree>
    <p:extLst>
      <p:ext uri="{BB962C8B-B14F-4D97-AF65-F5344CB8AC3E}">
        <p14:creationId xmlns:p14="http://schemas.microsoft.com/office/powerpoint/2010/main" val="3782012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Themawedstrijd 2015</a:t>
            </a:r>
            <a:endParaRPr lang="nl-NL" dirty="0"/>
          </a:p>
        </p:txBody>
      </p:sp>
      <p:sp>
        <p:nvSpPr>
          <p:cNvPr id="3" name="Ondertitel 2"/>
          <p:cNvSpPr>
            <a:spLocks noGrp="1"/>
          </p:cNvSpPr>
          <p:nvPr>
            <p:ph type="subTitle" idx="1"/>
          </p:nvPr>
        </p:nvSpPr>
        <p:spPr/>
        <p:txBody>
          <a:bodyPr/>
          <a:lstStyle/>
          <a:p>
            <a:r>
              <a:rPr lang="nl-NL" dirty="0" smtClean="0"/>
              <a:t>Moderne </a:t>
            </a:r>
            <a:r>
              <a:rPr lang="nl-NL" dirty="0" err="1" smtClean="0"/>
              <a:t>Minnaert</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2570608" cy="137203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260648"/>
            <a:ext cx="2478212" cy="1251497"/>
          </a:xfrm>
          <a:prstGeom prst="rect">
            <a:avLst/>
          </a:prstGeom>
        </p:spPr>
      </p:pic>
    </p:spTree>
    <p:extLst>
      <p:ext uri="{BB962C8B-B14F-4D97-AF65-F5344CB8AC3E}">
        <p14:creationId xmlns:p14="http://schemas.microsoft.com/office/powerpoint/2010/main" val="406136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a:t>
            </a:r>
            <a:endParaRPr lang="nl-NL" dirty="0"/>
          </a:p>
        </p:txBody>
      </p:sp>
      <p:sp>
        <p:nvSpPr>
          <p:cNvPr id="3" name="Tijdelijke aanduiding voor inhoud 2"/>
          <p:cNvSpPr>
            <a:spLocks noGrp="1"/>
          </p:cNvSpPr>
          <p:nvPr>
            <p:ph idx="1"/>
          </p:nvPr>
        </p:nvSpPr>
        <p:spPr/>
        <p:txBody>
          <a:bodyPr>
            <a:noAutofit/>
          </a:bodyPr>
          <a:lstStyle/>
          <a:p>
            <a:r>
              <a:rPr lang="nl-NL" sz="2000" dirty="0" smtClean="0"/>
              <a:t>inbreng docenten vergroten.</a:t>
            </a:r>
          </a:p>
          <a:p>
            <a:endParaRPr lang="nl-NL" sz="2000" dirty="0" smtClean="0"/>
          </a:p>
          <a:p>
            <a:r>
              <a:rPr lang="nl-NL" sz="2000" dirty="0" smtClean="0"/>
              <a:t>Velen van u maken mooie stukjes les, hebben een stukje lesmateriaal ontwikkeld of een bepaalde werkvorm. </a:t>
            </a:r>
          </a:p>
          <a:p>
            <a:endParaRPr lang="nl-NL" sz="2000" dirty="0"/>
          </a:p>
          <a:p>
            <a:r>
              <a:rPr lang="nl-NL" sz="2000" dirty="0" smtClean="0"/>
              <a:t>Heeft u een werkvorm, een lesbrief, een proef, een PowerPoint of een stukje remedial teaching, wat dan ook, dat in brede zin te linken is aan het thema van de conferentie? Stuur het in.</a:t>
            </a:r>
          </a:p>
          <a:p>
            <a:endParaRPr lang="nl-NL" sz="2000" dirty="0"/>
          </a:p>
          <a:p>
            <a:r>
              <a:rPr lang="nl-NL" sz="2000" dirty="0" smtClean="0"/>
              <a:t>Jury:</a:t>
            </a:r>
          </a:p>
          <a:p>
            <a:pPr lvl="1"/>
            <a:r>
              <a:rPr lang="nl-NL" sz="1600" dirty="0" smtClean="0"/>
              <a:t>Kirsten </a:t>
            </a:r>
            <a:r>
              <a:rPr lang="nl-NL" sz="1600" dirty="0" err="1" smtClean="0"/>
              <a:t>Stadermann</a:t>
            </a:r>
            <a:endParaRPr lang="nl-NL" sz="1600" dirty="0" smtClean="0"/>
          </a:p>
          <a:p>
            <a:pPr lvl="1"/>
            <a:r>
              <a:rPr lang="nl-NL" sz="1600" dirty="0" smtClean="0"/>
              <a:t>Wouter Spaan</a:t>
            </a:r>
          </a:p>
          <a:p>
            <a:pPr lvl="1"/>
            <a:r>
              <a:rPr lang="nl-NL" sz="1600" dirty="0" smtClean="0"/>
              <a:t>Ad Mooldijk</a:t>
            </a:r>
            <a:endParaRPr lang="nl-NL" sz="16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1440160" cy="768669"/>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85422"/>
            <a:ext cx="1542108" cy="778765"/>
          </a:xfrm>
          <a:prstGeom prst="rect">
            <a:avLst/>
          </a:prstGeom>
        </p:spPr>
      </p:pic>
    </p:spTree>
    <p:extLst>
      <p:ext uri="{BB962C8B-B14F-4D97-AF65-F5344CB8AC3E}">
        <p14:creationId xmlns:p14="http://schemas.microsoft.com/office/powerpoint/2010/main" val="272552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Derde prijs</a:t>
            </a:r>
            <a:endParaRPr lang="nl-NL" dirty="0"/>
          </a:p>
        </p:txBody>
      </p:sp>
      <p:sp>
        <p:nvSpPr>
          <p:cNvPr id="3" name="Tijdelijke aanduiding voor inhoud 2"/>
          <p:cNvSpPr>
            <a:spLocks noGrp="1"/>
          </p:cNvSpPr>
          <p:nvPr>
            <p:ph idx="1"/>
          </p:nvPr>
        </p:nvSpPr>
        <p:spPr>
          <a:xfrm>
            <a:off x="457200" y="1600200"/>
            <a:ext cx="4258816" cy="4525963"/>
          </a:xfrm>
        </p:spPr>
        <p:txBody>
          <a:bodyPr>
            <a:normAutofit/>
          </a:bodyPr>
          <a:lstStyle/>
          <a:p>
            <a:pPr marL="0" indent="0">
              <a:buNone/>
            </a:pPr>
            <a:r>
              <a:rPr lang="nl-NL" dirty="0" smtClean="0"/>
              <a:t>John De Poorter en Jan De Lange</a:t>
            </a:r>
          </a:p>
          <a:p>
            <a:pPr marL="0" indent="0">
              <a:buNone/>
            </a:pPr>
            <a:r>
              <a:rPr lang="nl-NL" dirty="0" smtClean="0"/>
              <a:t>Wonderbare </a:t>
            </a:r>
            <a:r>
              <a:rPr lang="nl-NL" dirty="0"/>
              <a:t>ijs</a:t>
            </a:r>
          </a:p>
          <a:p>
            <a:endParaRPr lang="nl-NL" dirty="0" smtClean="0"/>
          </a:p>
          <a:p>
            <a:r>
              <a:rPr lang="nl-NL" dirty="0" smtClean="0"/>
              <a:t>Mooi </a:t>
            </a:r>
            <a:r>
              <a:rPr lang="nl-NL" dirty="0"/>
              <a:t>voorbeeld van omgaan met </a:t>
            </a:r>
            <a:r>
              <a:rPr lang="nl-NL" dirty="0" smtClean="0"/>
              <a:t>onderzoek en onderzoekend leren</a:t>
            </a:r>
            <a:endParaRPr lang="nl-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340768"/>
            <a:ext cx="4085245" cy="271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1440160" cy="768669"/>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85422"/>
            <a:ext cx="1542108" cy="778765"/>
          </a:xfrm>
          <a:prstGeom prst="rect">
            <a:avLst/>
          </a:prstGeom>
        </p:spPr>
      </p:pic>
    </p:spTree>
    <p:extLst>
      <p:ext uri="{BB962C8B-B14F-4D97-AF65-F5344CB8AC3E}">
        <p14:creationId xmlns:p14="http://schemas.microsoft.com/office/powerpoint/2010/main" val="3448658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Derde prijs</a:t>
            </a:r>
            <a:endParaRPr lang="nl-NL" dirty="0"/>
          </a:p>
        </p:txBody>
      </p:sp>
      <p:sp>
        <p:nvSpPr>
          <p:cNvPr id="3" name="Tijdelijke aanduiding voor inhoud 2"/>
          <p:cNvSpPr>
            <a:spLocks noGrp="1"/>
          </p:cNvSpPr>
          <p:nvPr>
            <p:ph idx="1"/>
          </p:nvPr>
        </p:nvSpPr>
        <p:spPr>
          <a:xfrm>
            <a:off x="457200" y="1600200"/>
            <a:ext cx="4402832" cy="4525963"/>
          </a:xfrm>
        </p:spPr>
        <p:txBody>
          <a:bodyPr>
            <a:normAutofit lnSpcReduction="10000"/>
          </a:bodyPr>
          <a:lstStyle/>
          <a:p>
            <a:pPr marL="0" indent="0">
              <a:buNone/>
            </a:pPr>
            <a:r>
              <a:rPr lang="nl-NL" dirty="0" smtClean="0"/>
              <a:t>Jeroen Sijbers, Arnold Moene en Guido </a:t>
            </a:r>
            <a:r>
              <a:rPr lang="nl-NL" dirty="0" err="1" smtClean="0"/>
              <a:t>Linnsen</a:t>
            </a:r>
            <a:endParaRPr lang="nl-NL" dirty="0" smtClean="0"/>
          </a:p>
          <a:p>
            <a:pPr marL="0" indent="0">
              <a:buNone/>
            </a:pPr>
            <a:r>
              <a:rPr lang="nl-NL" dirty="0" smtClean="0"/>
              <a:t>Wolkenfysica</a:t>
            </a:r>
            <a:endParaRPr lang="nl-NL" dirty="0"/>
          </a:p>
          <a:p>
            <a:endParaRPr lang="nl-NL" dirty="0" smtClean="0"/>
          </a:p>
          <a:p>
            <a:r>
              <a:rPr lang="nl-NL" dirty="0"/>
              <a:t>mooi doordacht stuk lesmateriaal over een nieuw keuzeonderwerp in de bovenbouw</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1440160" cy="768669"/>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85422"/>
            <a:ext cx="1542108" cy="778765"/>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340768"/>
            <a:ext cx="3874973" cy="3265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026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Tweede prijs</a:t>
            </a:r>
            <a:endParaRPr lang="nl-NL" dirty="0"/>
          </a:p>
        </p:txBody>
      </p:sp>
      <p:sp>
        <p:nvSpPr>
          <p:cNvPr id="3" name="Tijdelijke aanduiding voor inhoud 2"/>
          <p:cNvSpPr>
            <a:spLocks noGrp="1"/>
          </p:cNvSpPr>
          <p:nvPr>
            <p:ph idx="1"/>
          </p:nvPr>
        </p:nvSpPr>
        <p:spPr/>
        <p:txBody>
          <a:bodyPr/>
          <a:lstStyle/>
          <a:p>
            <a:pPr marL="0" indent="0">
              <a:buNone/>
            </a:pPr>
            <a:r>
              <a:rPr lang="nl-NL" dirty="0" smtClean="0"/>
              <a:t>Fedde </a:t>
            </a:r>
            <a:r>
              <a:rPr lang="nl-NL" dirty="0" err="1" smtClean="0"/>
              <a:t>Kortstra</a:t>
            </a:r>
            <a:endParaRPr lang="nl-NL" dirty="0" smtClean="0"/>
          </a:p>
          <a:p>
            <a:pPr marL="0" indent="0">
              <a:buNone/>
            </a:pPr>
            <a:r>
              <a:rPr lang="nl-NL" dirty="0" smtClean="0"/>
              <a:t>Spectraalanalyse</a:t>
            </a:r>
          </a:p>
          <a:p>
            <a:pPr marL="0" indent="0">
              <a:buNone/>
            </a:pPr>
            <a:endParaRPr lang="nl-NL" dirty="0" smtClean="0"/>
          </a:p>
          <a:p>
            <a:pPr marL="0" indent="0">
              <a:buNone/>
            </a:pPr>
            <a:endParaRPr lang="nl-NL" dirty="0"/>
          </a:p>
          <a:p>
            <a:pPr marL="0" indent="0">
              <a:buNone/>
            </a:pPr>
            <a:endParaRPr lang="nl-NL" dirty="0"/>
          </a:p>
          <a:p>
            <a:pPr marL="0" indent="0">
              <a:buNone/>
            </a:pPr>
            <a:r>
              <a:rPr lang="nl-NL" dirty="0" smtClean="0"/>
              <a:t>Past goed bij </a:t>
            </a:r>
            <a:r>
              <a:rPr lang="nl-NL" dirty="0" err="1" smtClean="0"/>
              <a:t>Minnaert</a:t>
            </a:r>
            <a:r>
              <a:rPr lang="nl-NL" dirty="0"/>
              <a:t/>
            </a:r>
            <a:br>
              <a:rPr lang="nl-NL" dirty="0"/>
            </a:br>
            <a:r>
              <a:rPr lang="nl-NL" dirty="0" smtClean="0"/>
              <a:t>Moderne technieken</a:t>
            </a:r>
            <a:br>
              <a:rPr lang="nl-NL" dirty="0" smtClean="0"/>
            </a:br>
            <a:r>
              <a:rPr lang="nl-NL" dirty="0" smtClean="0"/>
              <a:t>Passend bij examenprogramma</a:t>
            </a:r>
            <a:endParaRPr lang="nl-NL" dirty="0"/>
          </a:p>
          <a:p>
            <a:pPr marL="0" indent="0">
              <a:buNone/>
            </a:pPr>
            <a:endParaRPr lang="nl-NL"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 t="3" r="51838" b="37306"/>
          <a:stretch/>
        </p:blipFill>
        <p:spPr bwMode="auto">
          <a:xfrm>
            <a:off x="4644008" y="1484784"/>
            <a:ext cx="4248000" cy="34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1440160" cy="768669"/>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85422"/>
            <a:ext cx="1542108" cy="778765"/>
          </a:xfrm>
          <a:prstGeom prst="rect">
            <a:avLst/>
          </a:prstGeom>
        </p:spPr>
      </p:pic>
    </p:spTree>
    <p:extLst>
      <p:ext uri="{BB962C8B-B14F-4D97-AF65-F5344CB8AC3E}">
        <p14:creationId xmlns:p14="http://schemas.microsoft.com/office/powerpoint/2010/main" val="4120494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Eerste prijs</a:t>
            </a:r>
            <a:endParaRPr lang="nl-NL" dirty="0"/>
          </a:p>
        </p:txBody>
      </p:sp>
      <p:sp>
        <p:nvSpPr>
          <p:cNvPr id="3" name="Tijdelijke aanduiding voor inhoud 2"/>
          <p:cNvSpPr>
            <a:spLocks noGrp="1"/>
          </p:cNvSpPr>
          <p:nvPr>
            <p:ph idx="1"/>
          </p:nvPr>
        </p:nvSpPr>
        <p:spPr/>
        <p:txBody>
          <a:bodyPr/>
          <a:lstStyle/>
          <a:p>
            <a:pPr marL="0" indent="0">
              <a:buNone/>
            </a:pPr>
            <a:r>
              <a:rPr lang="nl-NL" dirty="0" smtClean="0"/>
              <a:t>Mark Dirken en Jeroen </a:t>
            </a:r>
            <a:r>
              <a:rPr lang="nl-NL" dirty="0" err="1" smtClean="0"/>
              <a:t>Grijsen</a:t>
            </a:r>
            <a:endParaRPr lang="nl-NL" dirty="0" smtClean="0"/>
          </a:p>
          <a:p>
            <a:pPr marL="0" indent="0">
              <a:buNone/>
            </a:pPr>
            <a:r>
              <a:rPr lang="nl-NL" dirty="0" smtClean="0"/>
              <a:t>De parallaxmethode</a:t>
            </a:r>
          </a:p>
          <a:p>
            <a:pPr marL="0" indent="0">
              <a:buNone/>
            </a:pPr>
            <a:endParaRPr lang="nl-NL" dirty="0"/>
          </a:p>
          <a:p>
            <a:pPr marL="0" indent="0">
              <a:buNone/>
            </a:pPr>
            <a:r>
              <a:rPr lang="nl-NL" dirty="0" smtClean="0"/>
              <a:t>Simpel idee, passend </a:t>
            </a:r>
            <a:br>
              <a:rPr lang="nl-NL" dirty="0" smtClean="0"/>
            </a:br>
            <a:r>
              <a:rPr lang="nl-NL" dirty="0" smtClean="0"/>
              <a:t>bij </a:t>
            </a:r>
            <a:r>
              <a:rPr lang="nl-NL" dirty="0" err="1" smtClean="0"/>
              <a:t>Minnaert</a:t>
            </a:r>
            <a:endParaRPr lang="nl-NL" dirty="0" smtClean="0"/>
          </a:p>
          <a:p>
            <a:pPr marL="0" indent="0">
              <a:buNone/>
            </a:pPr>
            <a:r>
              <a:rPr lang="nl-NL" dirty="0" smtClean="0"/>
              <a:t>Ingezet bij modern onderwerp</a:t>
            </a:r>
          </a:p>
          <a:p>
            <a:pPr marL="0" indent="0">
              <a:buNone/>
            </a:pPr>
            <a:endParaRPr lang="nl-NL" dirty="0" smtClean="0"/>
          </a:p>
          <a:p>
            <a:pPr marL="0" indent="0">
              <a:buNone/>
            </a:pPr>
            <a:endParaRPr lang="nl-NL" dirty="0"/>
          </a:p>
          <a:p>
            <a:pPr marL="0" indent="0">
              <a:buNone/>
            </a:pPr>
            <a:endParaRPr lang="nl-NL" dirty="0"/>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8464" y="2420888"/>
            <a:ext cx="3012448" cy="310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1440160" cy="768669"/>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12" y="85422"/>
            <a:ext cx="1542108" cy="778765"/>
          </a:xfrm>
          <a:prstGeom prst="rect">
            <a:avLst/>
          </a:prstGeom>
        </p:spPr>
      </p:pic>
    </p:spTree>
    <p:extLst>
      <p:ext uri="{BB962C8B-B14F-4D97-AF65-F5344CB8AC3E}">
        <p14:creationId xmlns:p14="http://schemas.microsoft.com/office/powerpoint/2010/main" val="2404497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Ook bij verslag!</a:t>
            </a:r>
            <a:endParaRPr lang="nl-NL" dirty="0"/>
          </a:p>
        </p:txBody>
      </p:sp>
      <p:sp>
        <p:nvSpPr>
          <p:cNvPr id="3" name="Tijdelijke aanduiding voor inhoud 2"/>
          <p:cNvSpPr>
            <a:spLocks noGrp="1"/>
          </p:cNvSpPr>
          <p:nvPr>
            <p:ph idx="1"/>
          </p:nvPr>
        </p:nvSpPr>
        <p:spPr/>
        <p:txBody>
          <a:bodyPr/>
          <a:lstStyle/>
          <a:p>
            <a:r>
              <a:rPr lang="nl-NL" dirty="0" smtClean="0"/>
              <a:t>Antoon boks en Marcel Eijkelkamp</a:t>
            </a:r>
            <a:br>
              <a:rPr lang="nl-NL" dirty="0" smtClean="0"/>
            </a:br>
            <a:r>
              <a:rPr lang="nl-NL" dirty="0" smtClean="0"/>
              <a:t>	</a:t>
            </a:r>
            <a:r>
              <a:rPr lang="nl-NL" dirty="0" smtClean="0">
                <a:solidFill>
                  <a:schemeClr val="accent6">
                    <a:lumMod val="50000"/>
                  </a:schemeClr>
                </a:solidFill>
              </a:rPr>
              <a:t>Vliegende beesten</a:t>
            </a:r>
          </a:p>
          <a:p>
            <a:r>
              <a:rPr lang="nl-NL" dirty="0" smtClean="0"/>
              <a:t>Henk-Jan Dozeman</a:t>
            </a:r>
            <a:br>
              <a:rPr lang="nl-NL" dirty="0" smtClean="0"/>
            </a:br>
            <a:r>
              <a:rPr lang="nl-NL" dirty="0" smtClean="0"/>
              <a:t>	</a:t>
            </a:r>
            <a:r>
              <a:rPr lang="nl-NL" dirty="0" smtClean="0">
                <a:solidFill>
                  <a:schemeClr val="accent6">
                    <a:lumMod val="50000"/>
                  </a:schemeClr>
                </a:solidFill>
              </a:rPr>
              <a:t>Gevoelstemperatuur</a:t>
            </a:r>
          </a:p>
          <a:p>
            <a:r>
              <a:rPr lang="nl-NL" dirty="0" smtClean="0"/>
              <a:t>Edo van </a:t>
            </a:r>
            <a:r>
              <a:rPr lang="nl-NL" dirty="0" err="1" smtClean="0"/>
              <a:t>Dijl</a:t>
            </a:r>
            <a:r>
              <a:rPr lang="nl-NL" dirty="0" smtClean="0"/>
              <a:t/>
            </a:r>
            <a:br>
              <a:rPr lang="nl-NL" dirty="0" smtClean="0"/>
            </a:br>
            <a:r>
              <a:rPr lang="nl-NL" dirty="0" smtClean="0"/>
              <a:t>	</a:t>
            </a:r>
            <a:r>
              <a:rPr lang="nl-NL" dirty="0" smtClean="0">
                <a:solidFill>
                  <a:schemeClr val="accent6">
                    <a:lumMod val="50000"/>
                  </a:schemeClr>
                </a:solidFill>
              </a:rPr>
              <a:t>IJs maken door water te koken</a:t>
            </a:r>
          </a:p>
          <a:p>
            <a:r>
              <a:rPr lang="nl-NL" dirty="0" smtClean="0"/>
              <a:t>Koert van der Lingen</a:t>
            </a:r>
            <a:br>
              <a:rPr lang="nl-NL" dirty="0" smtClean="0"/>
            </a:br>
            <a:r>
              <a:rPr lang="nl-NL" dirty="0" smtClean="0"/>
              <a:t>	</a:t>
            </a:r>
            <a:r>
              <a:rPr lang="nl-NL" dirty="0" smtClean="0">
                <a:solidFill>
                  <a:schemeClr val="accent6">
                    <a:lumMod val="50000"/>
                  </a:schemeClr>
                </a:solidFill>
              </a:rPr>
              <a:t>Licht en kleur</a:t>
            </a:r>
            <a:endParaRPr lang="nl-NL" dirty="0">
              <a:solidFill>
                <a:schemeClr val="accent6">
                  <a:lumMod val="50000"/>
                </a:schemeClr>
              </a:solidFill>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1440160" cy="768669"/>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85422"/>
            <a:ext cx="1542108" cy="778765"/>
          </a:xfrm>
          <a:prstGeom prst="rect">
            <a:avLst/>
          </a:prstGeom>
        </p:spPr>
      </p:pic>
    </p:spTree>
    <p:extLst>
      <p:ext uri="{BB962C8B-B14F-4D97-AF65-F5344CB8AC3E}">
        <p14:creationId xmlns:p14="http://schemas.microsoft.com/office/powerpoint/2010/main" val="3536766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150</Words>
  <Application>Microsoft Office PowerPoint</Application>
  <PresentationFormat>Diavoorstelling (4:3)</PresentationFormat>
  <Paragraphs>42</Paragraphs>
  <Slides>7</Slides>
  <Notes>0</Notes>
  <HiddenSlides>0</HiddenSlides>
  <MMClips>0</MMClips>
  <ScaleCrop>false</ScaleCrop>
  <HeadingPairs>
    <vt:vector size="4" baseType="variant">
      <vt:variant>
        <vt:lpstr>Thema</vt:lpstr>
      </vt:variant>
      <vt:variant>
        <vt:i4>1</vt:i4>
      </vt:variant>
      <vt:variant>
        <vt:lpstr>Diatitels</vt:lpstr>
      </vt:variant>
      <vt:variant>
        <vt:i4>7</vt:i4>
      </vt:variant>
    </vt:vector>
  </HeadingPairs>
  <TitlesOfParts>
    <vt:vector size="8" baseType="lpstr">
      <vt:lpstr>Kantoorthema</vt:lpstr>
      <vt:lpstr>Themawedstrijd 2015</vt:lpstr>
      <vt:lpstr>Waarom?</vt:lpstr>
      <vt:lpstr>Derde prijs</vt:lpstr>
      <vt:lpstr>Derde prijs</vt:lpstr>
      <vt:lpstr>Tweede prijs</vt:lpstr>
      <vt:lpstr>Eerste prijs</vt:lpstr>
      <vt:lpstr>Ook bij verslag!</vt:lpstr>
    </vt:vector>
  </TitlesOfParts>
  <Company>Universiteit Utrecht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Themawedstrijd 2015</dc:title>
  <dc:creator>Ad Mooldijk</dc:creator>
  <cp:lastModifiedBy>Ad Mooldijk</cp:lastModifiedBy>
  <cp:revision>5</cp:revision>
  <dcterms:created xsi:type="dcterms:W3CDTF">2015-12-09T20:27:13Z</dcterms:created>
  <dcterms:modified xsi:type="dcterms:W3CDTF">2016-01-18T21:59:55Z</dcterms:modified>
</cp:coreProperties>
</file>