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3"/>
  </p:notesMasterIdLst>
  <p:sldIdLst>
    <p:sldId id="296" r:id="rId2"/>
    <p:sldId id="291" r:id="rId3"/>
    <p:sldId id="297" r:id="rId4"/>
    <p:sldId id="300" r:id="rId5"/>
    <p:sldId id="341" r:id="rId6"/>
    <p:sldId id="301" r:id="rId7"/>
    <p:sldId id="302" r:id="rId8"/>
    <p:sldId id="342" r:id="rId9"/>
    <p:sldId id="303" r:id="rId10"/>
    <p:sldId id="343" r:id="rId11"/>
    <p:sldId id="305" r:id="rId12"/>
    <p:sldId id="344" r:id="rId13"/>
    <p:sldId id="307" r:id="rId14"/>
    <p:sldId id="345" r:id="rId15"/>
    <p:sldId id="309" r:id="rId16"/>
    <p:sldId id="347" r:id="rId17"/>
    <p:sldId id="357" r:id="rId18"/>
    <p:sldId id="313" r:id="rId19"/>
    <p:sldId id="360" r:id="rId20"/>
    <p:sldId id="285" r:id="rId21"/>
    <p:sldId id="318" r:id="rId22"/>
    <p:sldId id="348" r:id="rId23"/>
    <p:sldId id="320" r:id="rId24"/>
    <p:sldId id="349" r:id="rId25"/>
    <p:sldId id="322" r:id="rId26"/>
    <p:sldId id="324" r:id="rId27"/>
    <p:sldId id="326" r:id="rId28"/>
    <p:sldId id="352" r:id="rId29"/>
    <p:sldId id="330" r:id="rId30"/>
    <p:sldId id="354" r:id="rId31"/>
    <p:sldId id="335" r:id="rId3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0" autoAdjust="0"/>
    <p:restoredTop sz="94624" autoAdjust="0"/>
  </p:normalViewPr>
  <p:slideViewPr>
    <p:cSldViewPr>
      <p:cViewPr varScale="1">
        <p:scale>
          <a:sx n="107" d="100"/>
          <a:sy n="107" d="100"/>
        </p:scale>
        <p:origin x="-111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>
      <p:cViewPr varScale="1">
        <p:scale>
          <a:sx n="37" d="100"/>
          <a:sy n="37" d="100"/>
        </p:scale>
        <p:origin x="-1470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EDDEC3F4-94F6-483A-9EEF-0F816D3370E8}" type="datetimeFigureOut">
              <a:rPr lang="en-US"/>
              <a:pPr>
                <a:defRPr/>
              </a:pPr>
              <a:t>12/14/2015</a:t>
            </a:fld>
            <a:endParaRPr lang="en-US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noProof="0" smtClean="0"/>
              <a:t>Klik om de modelstijlen te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  <a:endParaRPr lang="en-US" noProof="0" smtClean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644C362D-D7F5-4C11-B623-95D3AA74B58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084809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3</a:t>
            </a:r>
          </a:p>
        </p:txBody>
      </p:sp>
      <p:sp>
        <p:nvSpPr>
          <p:cNvPr id="41988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4C019D-292E-4A2D-8A95-E9CBFB87F950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203154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11</a:t>
            </a:r>
          </a:p>
        </p:txBody>
      </p:sp>
      <p:sp>
        <p:nvSpPr>
          <p:cNvPr id="50180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5507417-C6E6-4943-B981-CC37F5922B43}" type="slidenum">
              <a:rPr lang="en-US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190857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25</a:t>
            </a:r>
          </a:p>
        </p:txBody>
      </p:sp>
      <p:sp>
        <p:nvSpPr>
          <p:cNvPr id="6451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B45DE46-D5A4-4FF2-825C-08FE5F4AAD99}" type="slidenum">
              <a:rPr lang="en-US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775888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29 </a:t>
            </a:r>
            <a:r>
              <a:rPr lang="en-US" dirty="0" err="1" smtClean="0"/>
              <a:t>Minnaert</a:t>
            </a:r>
            <a:r>
              <a:rPr lang="en-US" dirty="0" smtClean="0"/>
              <a:t> met </a:t>
            </a:r>
            <a:r>
              <a:rPr lang="en-US" dirty="0" err="1" smtClean="0"/>
              <a:t>zonen</a:t>
            </a:r>
            <a:r>
              <a:rPr lang="en-US" dirty="0" smtClean="0"/>
              <a:t> </a:t>
            </a:r>
            <a:r>
              <a:rPr lang="en-US" dirty="0" err="1" smtClean="0"/>
              <a:t>Koen</a:t>
            </a:r>
            <a:r>
              <a:rPr lang="en-US" dirty="0" smtClean="0"/>
              <a:t> en </a:t>
            </a:r>
            <a:r>
              <a:rPr lang="en-US" dirty="0" err="1" smtClean="0"/>
              <a:t>Boudewijn</a:t>
            </a:r>
            <a:endParaRPr lang="en-US" dirty="0" smtClean="0"/>
          </a:p>
        </p:txBody>
      </p:sp>
      <p:sp>
        <p:nvSpPr>
          <p:cNvPr id="6861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F48E38F-DC3E-4E55-A959-DE0493A9E466}" type="slidenum">
              <a:rPr lang="en-US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028726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30 </a:t>
            </a:r>
            <a:r>
              <a:rPr lang="en-US" dirty="0" err="1" smtClean="0"/>
              <a:t>Minnaert</a:t>
            </a:r>
            <a:r>
              <a:rPr lang="en-US" dirty="0" smtClean="0"/>
              <a:t> met de </a:t>
            </a:r>
            <a:r>
              <a:rPr lang="en-US" dirty="0" err="1" smtClean="0"/>
              <a:t>kleinkinderen</a:t>
            </a:r>
            <a:endParaRPr lang="en-US" dirty="0" smtClean="0"/>
          </a:p>
        </p:txBody>
      </p:sp>
      <p:sp>
        <p:nvSpPr>
          <p:cNvPr id="6963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20F470E-A130-48CD-A2AC-3260433FB0D8}" type="slidenum">
              <a:rPr lang="en-US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841470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9</a:t>
            </a:r>
          </a:p>
        </p:txBody>
      </p:sp>
      <p:sp>
        <p:nvSpPr>
          <p:cNvPr id="4813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2B32FCA-323F-49CC-AED0-43832A4FC4F5}" type="slidenum">
              <a:rPr lang="en-US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493134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4</a:t>
            </a:r>
          </a:p>
        </p:txBody>
      </p:sp>
      <p:sp>
        <p:nvSpPr>
          <p:cNvPr id="4301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B7F7DA7-DD1B-40BA-81AC-0A14461C98A9}" type="slidenum">
              <a:rPr lang="en-US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512606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24</a:t>
            </a:r>
          </a:p>
        </p:txBody>
      </p:sp>
      <p:sp>
        <p:nvSpPr>
          <p:cNvPr id="6349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A952873-DB36-4637-87C7-B4004C10F283}" type="slidenum">
              <a:rPr lang="en-US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47098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31</a:t>
            </a:r>
          </a:p>
        </p:txBody>
      </p:sp>
      <p:sp>
        <p:nvSpPr>
          <p:cNvPr id="70660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1FDB3B4-583A-4C37-A3F2-AD5BE62AA3CC}" type="slidenum">
              <a:rPr lang="en-US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8975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33</a:t>
            </a:r>
          </a:p>
        </p:txBody>
      </p:sp>
      <p:sp>
        <p:nvSpPr>
          <p:cNvPr id="72708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CC499D0-E586-454E-A4A5-1BCF4FB72B91}" type="slidenum">
              <a:rPr lang="en-US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125227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34</a:t>
            </a:r>
          </a:p>
        </p:txBody>
      </p:sp>
      <p:sp>
        <p:nvSpPr>
          <p:cNvPr id="7373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40CE63E-954B-4503-9233-2C32CC184F2D}" type="slidenum">
              <a:rPr lang="en-US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14464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2</a:t>
            </a:r>
          </a:p>
        </p:txBody>
      </p:sp>
      <p:sp>
        <p:nvSpPr>
          <p:cNvPr id="4096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4A0D1A7-0D0F-4DF5-8235-A5855D241722}" type="slidenum">
              <a:rPr lang="en-US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810135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32</a:t>
            </a:r>
          </a:p>
        </p:txBody>
      </p:sp>
      <p:sp>
        <p:nvSpPr>
          <p:cNvPr id="7168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F4AF130-B660-4CB6-A423-22D1118E70C6}" type="slidenum">
              <a:rPr lang="en-US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77327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5</a:t>
            </a:r>
          </a:p>
        </p:txBody>
      </p:sp>
      <p:sp>
        <p:nvSpPr>
          <p:cNvPr id="4403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4EBB7DA-9D43-41E9-A96A-6A2E19F0D2AC}" type="slidenum">
              <a:rPr lang="en-US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7</a:t>
            </a:r>
          </a:p>
        </p:txBody>
      </p:sp>
      <p:sp>
        <p:nvSpPr>
          <p:cNvPr id="4608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D7F8C43-6094-4A72-91C9-F0DAAC58E4C0}" type="slidenum">
              <a:rPr lang="en-US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632468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6</a:t>
            </a:r>
          </a:p>
        </p:txBody>
      </p:sp>
      <p:sp>
        <p:nvSpPr>
          <p:cNvPr id="45060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0F526E1-8793-4F8A-8BB2-3B2B989700E3}" type="slidenum">
              <a:rPr lang="en-US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Dit</a:t>
            </a:r>
            <a:r>
              <a:rPr lang="en-US" dirty="0" smtClean="0"/>
              <a:t> is de </a:t>
            </a:r>
            <a:r>
              <a:rPr lang="en-US" dirty="0" err="1" smtClean="0"/>
              <a:t>laatste</a:t>
            </a:r>
            <a:r>
              <a:rPr lang="en-US" dirty="0" smtClean="0"/>
              <a:t> dia. </a:t>
            </a:r>
            <a:r>
              <a:rPr lang="en-US" dirty="0" err="1" smtClean="0"/>
              <a:t>Deze</a:t>
            </a:r>
            <a:r>
              <a:rPr lang="en-US" dirty="0" smtClean="0"/>
              <a:t> </a:t>
            </a:r>
            <a:r>
              <a:rPr lang="en-US" dirty="0" err="1" smtClean="0"/>
              <a:t>dia</a:t>
            </a:r>
            <a:r>
              <a:rPr lang="en-US" dirty="0" smtClean="0"/>
              <a:t> </a:t>
            </a:r>
            <a:r>
              <a:rPr lang="en-US" dirty="0" err="1" smtClean="0"/>
              <a:t>blijft</a:t>
            </a:r>
            <a:r>
              <a:rPr lang="en-US" dirty="0" smtClean="0"/>
              <a:t> </a:t>
            </a:r>
            <a:r>
              <a:rPr lang="en-US" dirty="0" err="1" smtClean="0"/>
              <a:t>staan</a:t>
            </a:r>
            <a:r>
              <a:rPr lang="en-US" dirty="0" smtClean="0"/>
              <a:t> tot het </a:t>
            </a:r>
            <a:r>
              <a:rPr lang="en-US" dirty="0" err="1" smtClean="0"/>
              <a:t>volgende</a:t>
            </a:r>
            <a:r>
              <a:rPr lang="en-US" dirty="0" smtClean="0"/>
              <a:t> </a:t>
            </a:r>
            <a:r>
              <a:rPr lang="en-US" dirty="0" err="1" smtClean="0"/>
              <a:t>programma-onderdeel</a:t>
            </a: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4C362D-D7F5-4C11-B623-95D3AA74B583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13+14</a:t>
            </a: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4C362D-D7F5-4C11-B623-95D3AA74B583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46293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15</a:t>
            </a:r>
          </a:p>
        </p:txBody>
      </p:sp>
      <p:sp>
        <p:nvSpPr>
          <p:cNvPr id="5427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043E4BB-62E2-4B84-A6C3-F9F71C710E41}" type="slidenum">
              <a:rPr lang="en-US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46422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17</a:t>
            </a: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4C362D-D7F5-4C11-B623-95D3AA74B583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448201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18</a:t>
            </a: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4C362D-D7F5-4C11-B623-95D3AA74B583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847994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23</a:t>
            </a: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4C362D-D7F5-4C11-B623-95D3AA74B583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78677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26</a:t>
            </a:r>
          </a:p>
        </p:txBody>
      </p:sp>
      <p:sp>
        <p:nvSpPr>
          <p:cNvPr id="65540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D4809AE-3CDF-4BEA-80DC-9C54054F0D22}" type="slidenum">
              <a:rPr lang="en-US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740247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27</a:t>
            </a:r>
          </a:p>
        </p:txBody>
      </p:sp>
      <p:sp>
        <p:nvSpPr>
          <p:cNvPr id="6656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0048B5D-4B5E-4456-85D7-7FF0A78EF490}" type="slidenum">
              <a:rPr lang="en-US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79572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DA5227-920A-4C33-8F45-733A4EBC664F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  <p:transition spd="med">
    <p:pull dir="r"/>
    <p:sndAc>
      <p:stSnd>
        <p:snd r:embed="rId1" name="camera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7E87C0-D8A7-4C82-9B12-5C3CACF8B4C5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  <p:transition spd="med">
    <p:pull dir="r"/>
    <p:sndAc>
      <p:stSnd>
        <p:snd r:embed="rId1" name="camera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EB32A4-1EE1-4D68-82AF-FBC321B91B3C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  <p:transition spd="med">
    <p:pull dir="r"/>
    <p:sndAc>
      <p:stSnd>
        <p:snd r:embed="rId1" name="camera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5DA835-A3FC-4035-9DF1-E6DB82DBE355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  <p:transition spd="med">
    <p:pull dir="r"/>
    <p:sndAc>
      <p:stSnd>
        <p:snd r:embed="rId1" name="camera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D649A-AEA0-4911-90E5-63D5224136F9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  <p:transition spd="med">
    <p:pull dir="r"/>
    <p:sndAc>
      <p:stSnd>
        <p:snd r:embed="rId1" name="camera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47EDEB-F421-45D9-8FF5-0F0BD8817EAD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  <p:transition spd="med">
    <p:pull dir="r"/>
    <p:sndAc>
      <p:stSnd>
        <p:snd r:embed="rId1" name="camera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4C99D0-27EA-4E33-B253-8002907E063F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  <p:transition spd="med">
    <p:pull dir="r"/>
    <p:sndAc>
      <p:stSnd>
        <p:snd r:embed="rId1" name="camera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D51C59-623D-4A04-8EC9-16AD35A559F3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  <p:transition spd="med">
    <p:pull dir="r"/>
    <p:sndAc>
      <p:stSnd>
        <p:snd r:embed="rId1" name="camera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9A0FD3-0A5E-469A-A1F3-48805C0774BF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  <p:transition spd="med">
    <p:pull dir="r"/>
    <p:sndAc>
      <p:stSnd>
        <p:snd r:embed="rId1" name="camera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B3F08-3F83-4C19-92E7-24D8C4D97967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  <p:transition spd="med">
    <p:pull dir="r"/>
    <p:sndAc>
      <p:stSnd>
        <p:snd r:embed="rId1" name="camera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548B5B-8829-47A8-B40C-E5CBF6344332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  <p:transition spd="med">
    <p:pull dir="r"/>
    <p:sndAc>
      <p:stSnd>
        <p:snd r:embed="rId1" name="camera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8C0F90-A97D-44F3-B36A-38CC86587226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  <p:transition spd="med">
    <p:pull dir="r"/>
    <p:sndAc>
      <p:stSnd>
        <p:snd r:embed="rId1" name="camera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het opmaakprofiel van de modeltitel te bewerken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het opmaakprofiel van de modeltekst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08C1899-2EB7-40AB-A273-2BBD35DD7D5F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>
    <p:pull dir="r"/>
    <p:sndAc>
      <p:stSnd>
        <p:snd r:embed="rId14" name="camera.wav"/>
      </p:stSnd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5" Type="http://schemas.openxmlformats.org/officeDocument/2006/relationships/oleObject" Target="../embeddings/oleObject7.bin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.vml"/><Relationship Id="rId5" Type="http://schemas.openxmlformats.org/officeDocument/2006/relationships/oleObject" Target="../embeddings/oleObject8.bin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9.vml"/><Relationship Id="rId5" Type="http://schemas.openxmlformats.org/officeDocument/2006/relationships/oleObject" Target="../embeddings/oleObject9.bin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0.vml"/><Relationship Id="rId5" Type="http://schemas.openxmlformats.org/officeDocument/2006/relationships/oleObject" Target="../embeddings/oleObject10.bin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1.vml"/><Relationship Id="rId5" Type="http://schemas.openxmlformats.org/officeDocument/2006/relationships/oleObject" Target="../embeddings/oleObject11.bin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2.vml"/><Relationship Id="rId5" Type="http://schemas.openxmlformats.org/officeDocument/2006/relationships/oleObject" Target="../embeddings/oleObject12.bin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3.vml"/><Relationship Id="rId5" Type="http://schemas.openxmlformats.org/officeDocument/2006/relationships/oleObject" Target="../embeddings/oleObject13.bin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2.bin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4.vml"/><Relationship Id="rId5" Type="http://schemas.openxmlformats.org/officeDocument/2006/relationships/oleObject" Target="../embeddings/oleObject14.bin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5.vml"/><Relationship Id="rId5" Type="http://schemas.openxmlformats.org/officeDocument/2006/relationships/oleObject" Target="../embeddings/oleObject15.bin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6.vml"/><Relationship Id="rId5" Type="http://schemas.openxmlformats.org/officeDocument/2006/relationships/oleObject" Target="../embeddings/oleObject16.bin"/><Relationship Id="rId4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7.vml"/><Relationship Id="rId5" Type="http://schemas.openxmlformats.org/officeDocument/2006/relationships/oleObject" Target="../embeddings/oleObject17.bin"/><Relationship Id="rId4" Type="http://schemas.openxmlformats.org/officeDocument/2006/relationships/audio" Target="../media/audio1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8.vml"/><Relationship Id="rId5" Type="http://schemas.openxmlformats.org/officeDocument/2006/relationships/oleObject" Target="../embeddings/oleObject18.bin"/><Relationship Id="rId4" Type="http://schemas.openxmlformats.org/officeDocument/2006/relationships/audio" Target="../media/audio1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9.vml"/><Relationship Id="rId5" Type="http://schemas.openxmlformats.org/officeDocument/2006/relationships/oleObject" Target="../embeddings/oleObject19.bin"/><Relationship Id="rId4" Type="http://schemas.openxmlformats.org/officeDocument/2006/relationships/audio" Target="../media/audio1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0.vml"/><Relationship Id="rId5" Type="http://schemas.openxmlformats.org/officeDocument/2006/relationships/oleObject" Target="../embeddings/oleObject20.bin"/><Relationship Id="rId4" Type="http://schemas.openxmlformats.org/officeDocument/2006/relationships/audio" Target="../media/audio1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1.vml"/><Relationship Id="rId5" Type="http://schemas.openxmlformats.org/officeDocument/2006/relationships/oleObject" Target="../embeddings/oleObject21.bin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2.vml"/><Relationship Id="rId5" Type="http://schemas.openxmlformats.org/officeDocument/2006/relationships/oleObject" Target="../embeddings/oleObject22.bin"/><Relationship Id="rId4" Type="http://schemas.openxmlformats.org/officeDocument/2006/relationships/audio" Target="../media/audio1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leomolenaar.nl/nieuws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3.bin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oleObject4.bin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oleObject" Target="../embeddings/oleObject5.bin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oleObject" Target="../embeddings/oleObject6.bin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Grp="1" noChangeAspect="1"/>
          </p:cNvGraphicFramePr>
          <p:nvPr>
            <p:ph/>
          </p:nvPr>
        </p:nvGraphicFramePr>
        <p:xfrm>
          <a:off x="2363788" y="0"/>
          <a:ext cx="4319587" cy="6858000"/>
        </p:xfrm>
        <a:graphic>
          <a:graphicData uri="http://schemas.openxmlformats.org/presentationml/2006/ole">
            <p:oleObj spid="_x0000_s89091" name="Photo Editor-foto" r:id="rId5" imgW="3600000" imgH="5714286" progId="">
              <p:embed/>
            </p:oleObj>
          </a:graphicData>
        </a:graphic>
      </p:graphicFrame>
    </p:spTree>
  </p:cSld>
  <p:clrMapOvr>
    <a:masterClrMapping/>
  </p:clrMapOvr>
  <p:transition spd="med">
    <p:pull dir="r"/>
    <p:sndAc>
      <p:stSnd>
        <p:snd r:embed="rId4" name="camera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pull dir="r"/>
    <p:sndAc>
      <p:stSnd>
        <p:snd r:embed="rId2" name="camera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2" name="Object 3"/>
          <p:cNvGraphicFramePr>
            <a:graphicFrameLocks noGrp="1" noChangeAspect="1"/>
          </p:cNvGraphicFramePr>
          <p:nvPr>
            <p:ph/>
          </p:nvPr>
        </p:nvGraphicFramePr>
        <p:xfrm>
          <a:off x="1619672" y="0"/>
          <a:ext cx="5974635" cy="6669360"/>
        </p:xfrm>
        <a:graphic>
          <a:graphicData uri="http://schemas.openxmlformats.org/presentationml/2006/ole">
            <p:oleObj spid="_x0000_s104451" name="Photo Editor-foto" r:id="rId5" imgW="5095238" imgH="5687219" progId="">
              <p:embed/>
            </p:oleObj>
          </a:graphicData>
        </a:graphic>
      </p:graphicFrame>
    </p:spTree>
  </p:cSld>
  <p:clrMapOvr>
    <a:masterClrMapping/>
  </p:clrMapOvr>
  <p:transition spd="med">
    <p:pull dir="r"/>
    <p:sndAc>
      <p:stSnd>
        <p:snd r:embed="rId4" name="camera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pull dir="r"/>
    <p:sndAc>
      <p:stSnd>
        <p:snd r:embed="rId2" name="camera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2"/>
          <p:cNvGraphicFramePr>
            <a:graphicFrameLocks noGrp="1" noChangeAspect="1"/>
          </p:cNvGraphicFramePr>
          <p:nvPr>
            <p:ph/>
          </p:nvPr>
        </p:nvGraphicFramePr>
        <p:xfrm>
          <a:off x="2195736" y="188640"/>
          <a:ext cx="4533979" cy="6525344"/>
        </p:xfrm>
        <a:graphic>
          <a:graphicData uri="http://schemas.openxmlformats.org/presentationml/2006/ole">
            <p:oleObj spid="_x0000_s105475" name="Photo Editor-foto" r:id="rId5" imgW="3971429" imgH="5714286" progId="">
              <p:embed/>
            </p:oleObj>
          </a:graphicData>
        </a:graphic>
      </p:graphicFrame>
    </p:spTree>
  </p:cSld>
  <p:clrMapOvr>
    <a:masterClrMapping/>
  </p:clrMapOvr>
  <p:transition spd="med">
    <p:pull dir="r"/>
    <p:sndAc>
      <p:stSnd>
        <p:snd r:embed="rId4" name="camera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pull dir="r"/>
    <p:sndAc>
      <p:stSnd>
        <p:snd r:embed="rId2" name="camera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6"/>
          <p:cNvGraphicFramePr>
            <a:graphicFrameLocks noGrp="1" noChangeAspect="1"/>
          </p:cNvGraphicFramePr>
          <p:nvPr>
            <p:ph/>
          </p:nvPr>
        </p:nvGraphicFramePr>
        <p:xfrm>
          <a:off x="1043608" y="188640"/>
          <a:ext cx="7013896" cy="6525344"/>
        </p:xfrm>
        <a:graphic>
          <a:graphicData uri="http://schemas.openxmlformats.org/presentationml/2006/ole">
            <p:oleObj spid="_x0000_s106499" name="Photo Editor-foto" r:id="rId5" imgW="6144483" imgH="5714286" progId="">
              <p:embed/>
            </p:oleObj>
          </a:graphicData>
        </a:graphic>
      </p:graphicFrame>
    </p:spTree>
  </p:cSld>
  <p:clrMapOvr>
    <a:masterClrMapping/>
  </p:clrMapOvr>
  <p:transition spd="med">
    <p:pull dir="r"/>
    <p:sndAc>
      <p:stSnd>
        <p:snd r:embed="rId4" name="camera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2"/>
          <p:cNvGraphicFramePr>
            <a:graphicFrameLocks noGrp="1" noChangeAspect="1"/>
          </p:cNvGraphicFramePr>
          <p:nvPr>
            <p:ph/>
          </p:nvPr>
        </p:nvGraphicFramePr>
        <p:xfrm>
          <a:off x="0" y="495301"/>
          <a:ext cx="9074526" cy="5670004"/>
        </p:xfrm>
        <a:graphic>
          <a:graphicData uri="http://schemas.openxmlformats.org/presentationml/2006/ole">
            <p:oleObj spid="_x0000_s151554" name="Photo Editor-foto" r:id="rId5" imgW="7621064" imgH="4761905" progId="">
              <p:embed/>
            </p:oleObj>
          </a:graphicData>
        </a:graphic>
      </p:graphicFrame>
    </p:spTree>
  </p:cSld>
  <p:clrMapOvr>
    <a:masterClrMapping/>
  </p:clrMapOvr>
  <p:transition spd="med">
    <p:pull dir="r"/>
    <p:sndAc>
      <p:stSnd>
        <p:snd r:embed="rId4" name="camera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74" name="Object 2"/>
          <p:cNvGraphicFramePr>
            <a:graphicFrameLocks noGrp="1" noChangeAspect="1"/>
          </p:cNvGraphicFramePr>
          <p:nvPr>
            <p:ph/>
          </p:nvPr>
        </p:nvGraphicFramePr>
        <p:xfrm>
          <a:off x="1043608" y="116632"/>
          <a:ext cx="7003483" cy="6597352"/>
        </p:xfrm>
        <a:graphic>
          <a:graphicData uri="http://schemas.openxmlformats.org/presentationml/2006/ole">
            <p:oleObj spid="_x0000_s189442" name="Photo Editor-foto" r:id="rId5" imgW="6066667" imgH="5714286" progId="">
              <p:embed/>
            </p:oleObj>
          </a:graphicData>
        </a:graphic>
      </p:graphicFrame>
    </p:spTree>
  </p:cSld>
  <p:clrMapOvr>
    <a:masterClrMapping/>
  </p:clrMapOvr>
  <p:transition spd="med">
    <p:pull dir="r"/>
    <p:sndAc>
      <p:stSnd>
        <p:snd r:embed="rId4" name="camera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98" name="Object 2"/>
          <p:cNvGraphicFramePr>
            <a:graphicFrameLocks noGrp="1" noChangeAspect="1"/>
          </p:cNvGraphicFramePr>
          <p:nvPr>
            <p:ph/>
          </p:nvPr>
        </p:nvGraphicFramePr>
        <p:xfrm>
          <a:off x="107504" y="188640"/>
          <a:ext cx="8871412" cy="6453336"/>
        </p:xfrm>
        <a:graphic>
          <a:graphicData uri="http://schemas.openxmlformats.org/presentationml/2006/ole">
            <p:oleObj spid="_x0000_s108547" name="Photo Editor-foto" r:id="rId5" imgW="7621064" imgH="5544324" progId="">
              <p:embed/>
            </p:oleObj>
          </a:graphicData>
        </a:graphic>
      </p:graphicFrame>
    </p:spTree>
  </p:cSld>
  <p:clrMapOvr>
    <a:masterClrMapping/>
  </p:clrMapOvr>
  <p:transition spd="med">
    <p:pull dir="r"/>
    <p:sndAc>
      <p:stSnd>
        <p:snd r:embed="rId4" name="camera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2"/>
          <p:cNvGraphicFramePr>
            <a:graphicFrameLocks noGrp="1" noChangeAspect="1"/>
          </p:cNvGraphicFramePr>
          <p:nvPr>
            <p:ph/>
          </p:nvPr>
        </p:nvGraphicFramePr>
        <p:xfrm>
          <a:off x="0" y="323850"/>
          <a:ext cx="9034672" cy="5985470"/>
        </p:xfrm>
        <a:graphic>
          <a:graphicData uri="http://schemas.openxmlformats.org/presentationml/2006/ole">
            <p:oleObj spid="_x0000_s222210" name="Photo Editor-foto" r:id="rId5" imgW="7621064" imgH="5047619" progId="">
              <p:embed/>
            </p:oleObj>
          </a:graphicData>
        </a:graphic>
      </p:graphicFrame>
    </p:spTree>
  </p:cSld>
  <p:clrMapOvr>
    <a:masterClrMapping/>
  </p:clrMapOvr>
  <p:transition spd="med">
    <p:pull dir="r"/>
    <p:sndAc>
      <p:stSnd>
        <p:snd r:embed="rId4" name="camera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Grp="1" noChangeAspect="1"/>
          </p:cNvGraphicFramePr>
          <p:nvPr>
            <p:ph/>
          </p:nvPr>
        </p:nvGraphicFramePr>
        <p:xfrm>
          <a:off x="2844800" y="0"/>
          <a:ext cx="3530600" cy="6858000"/>
        </p:xfrm>
        <a:graphic>
          <a:graphicData uri="http://schemas.openxmlformats.org/presentationml/2006/ole">
            <p:oleObj spid="_x0000_s1027" name="Photo Editor-foto" r:id="rId5" imgW="2943636" imgH="5714286" progId="">
              <p:embed/>
            </p:oleObj>
          </a:graphicData>
        </a:graphic>
      </p:graphicFrame>
    </p:spTree>
  </p:cSld>
  <p:clrMapOvr>
    <a:masterClrMapping/>
  </p:clrMapOvr>
  <p:transition spd="med">
    <p:pull dir="r"/>
    <p:sndAc>
      <p:stSnd>
        <p:snd r:embed="rId4" name="camera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Grp="1" noChangeAspect="1"/>
          </p:cNvGraphicFramePr>
          <p:nvPr>
            <p:ph/>
          </p:nvPr>
        </p:nvGraphicFramePr>
        <p:xfrm>
          <a:off x="899592" y="300336"/>
          <a:ext cx="7706049" cy="6441032"/>
        </p:xfrm>
        <a:graphic>
          <a:graphicData uri="http://schemas.openxmlformats.org/presentationml/2006/ole">
            <p:oleObj spid="_x0000_s3075" name="Photo Editor-foto" r:id="rId5" imgW="6838095" imgH="5714286" progId="">
              <p:embed/>
            </p:oleObj>
          </a:graphicData>
        </a:graphic>
      </p:graphicFrame>
    </p:spTree>
  </p:cSld>
  <p:clrMapOvr>
    <a:masterClrMapping/>
  </p:clrMapOvr>
  <p:transition spd="med">
    <p:pull dir="r"/>
    <p:sndAc>
      <p:stSnd>
        <p:snd r:embed="rId4" name="camera.wav"/>
      </p:stSnd>
    </p:sndAc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4" name="Object 2"/>
          <p:cNvGraphicFramePr>
            <a:graphicFrameLocks noGrp="1" noChangeAspect="1"/>
          </p:cNvGraphicFramePr>
          <p:nvPr>
            <p:ph/>
          </p:nvPr>
        </p:nvGraphicFramePr>
        <p:xfrm>
          <a:off x="107504" y="548680"/>
          <a:ext cx="8906227" cy="5631333"/>
        </p:xfrm>
        <a:graphic>
          <a:graphicData uri="http://schemas.openxmlformats.org/presentationml/2006/ole">
            <p:oleObj spid="_x0000_s110595" name="Photo Editor-foto" r:id="rId5" imgW="7621064" imgH="4819048" progId="">
              <p:embed/>
            </p:oleObj>
          </a:graphicData>
        </a:graphic>
      </p:graphicFrame>
    </p:spTree>
  </p:cSld>
  <p:clrMapOvr>
    <a:masterClrMapping/>
  </p:clrMapOvr>
  <p:transition spd="med">
    <p:pull dir="r"/>
    <p:sndAc>
      <p:stSnd>
        <p:snd r:embed="rId4" name="camera.wav"/>
      </p:stSnd>
    </p:sndAc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pull dir="r"/>
    <p:sndAc>
      <p:stSnd>
        <p:snd r:embed="rId2" name="camera.wav"/>
      </p:stSnd>
    </p:sndAc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2" name="Object 2"/>
          <p:cNvGraphicFramePr>
            <a:graphicFrameLocks noGrp="1" noChangeAspect="1"/>
          </p:cNvGraphicFramePr>
          <p:nvPr>
            <p:ph/>
          </p:nvPr>
        </p:nvGraphicFramePr>
        <p:xfrm>
          <a:off x="1907704" y="116632"/>
          <a:ext cx="5441288" cy="6597352"/>
        </p:xfrm>
        <a:graphic>
          <a:graphicData uri="http://schemas.openxmlformats.org/presentationml/2006/ole">
            <p:oleObj spid="_x0000_s111619" name="Photo Editor-foto" r:id="rId5" imgW="4715533" imgH="5714286" progId="">
              <p:embed/>
            </p:oleObj>
          </a:graphicData>
        </a:graphic>
      </p:graphicFrame>
    </p:spTree>
  </p:cSld>
  <p:clrMapOvr>
    <a:masterClrMapping/>
  </p:clrMapOvr>
  <p:transition spd="med">
    <p:pull dir="r"/>
    <p:sndAc>
      <p:stSnd>
        <p:snd r:embed="rId4" name="camera.wav"/>
      </p:stSnd>
    </p:sndAc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pull dir="r"/>
    <p:sndAc>
      <p:stSnd>
        <p:snd r:embed="rId2" name="camera.wav"/>
      </p:stSnd>
    </p:sndAc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70" name="Object 2"/>
          <p:cNvGraphicFramePr>
            <a:graphicFrameLocks noGrp="1" noChangeAspect="1"/>
          </p:cNvGraphicFramePr>
          <p:nvPr>
            <p:ph/>
          </p:nvPr>
        </p:nvGraphicFramePr>
        <p:xfrm>
          <a:off x="141835" y="404665"/>
          <a:ext cx="8847767" cy="5904656"/>
        </p:xfrm>
        <a:graphic>
          <a:graphicData uri="http://schemas.openxmlformats.org/presentationml/2006/ole">
            <p:oleObj spid="_x0000_s112643" name="Photo Editor-foto" r:id="rId5" imgW="7621064" imgH="5087060" progId="">
              <p:embed/>
            </p:oleObj>
          </a:graphicData>
        </a:graphic>
      </p:graphicFrame>
    </p:spTree>
  </p:cSld>
  <p:clrMapOvr>
    <a:masterClrMapping/>
  </p:clrMapOvr>
  <p:transition spd="med">
    <p:pull dir="r"/>
    <p:sndAc>
      <p:stSnd>
        <p:snd r:embed="rId4" name="camera.wav"/>
      </p:stSnd>
    </p:sndAc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794" name="Object 2"/>
          <p:cNvGraphicFramePr>
            <a:graphicFrameLocks noGrp="1" noChangeAspect="1"/>
          </p:cNvGraphicFramePr>
          <p:nvPr>
            <p:ph/>
          </p:nvPr>
        </p:nvGraphicFramePr>
        <p:xfrm>
          <a:off x="2790825" y="0"/>
          <a:ext cx="3484563" cy="6858000"/>
        </p:xfrm>
        <a:graphic>
          <a:graphicData uri="http://schemas.openxmlformats.org/presentationml/2006/ole">
            <p:oleObj spid="_x0000_s113667" name="Photo Editor-foto" r:id="rId5" imgW="2905531" imgH="5714286" progId="">
              <p:embed/>
            </p:oleObj>
          </a:graphicData>
        </a:graphic>
      </p:graphicFrame>
    </p:spTree>
  </p:cSld>
  <p:clrMapOvr>
    <a:masterClrMapping/>
  </p:clrMapOvr>
  <p:transition spd="med">
    <p:pull dir="r"/>
    <p:sndAc>
      <p:stSnd>
        <p:snd r:embed="rId4" name="camera.wav"/>
      </p:stSnd>
    </p:sndAc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46" name="Object 3"/>
          <p:cNvGraphicFramePr>
            <a:graphicFrameLocks noGrp="1" noChangeAspect="1"/>
          </p:cNvGraphicFramePr>
          <p:nvPr>
            <p:ph/>
          </p:nvPr>
        </p:nvGraphicFramePr>
        <p:xfrm>
          <a:off x="107504" y="0"/>
          <a:ext cx="8906151" cy="6668790"/>
        </p:xfrm>
        <a:graphic>
          <a:graphicData uri="http://schemas.openxmlformats.org/presentationml/2006/ole">
            <p:oleObj spid="_x0000_s114691" name="Photo Editor-foto" r:id="rId5" imgW="7621064" imgH="5706272" progId="">
              <p:embed/>
            </p:oleObj>
          </a:graphicData>
        </a:graphic>
      </p:graphicFrame>
    </p:spTree>
  </p:cSld>
  <p:clrMapOvr>
    <a:masterClrMapping/>
  </p:clrMapOvr>
  <p:transition spd="med">
    <p:pull dir="r"/>
    <p:sndAc>
      <p:stSnd>
        <p:snd r:embed="rId4" name="camera.wav"/>
      </p:stSnd>
    </p:sndAc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>
            <p:ph/>
          </p:nvPr>
        </p:nvGraphicFramePr>
        <p:xfrm>
          <a:off x="2438400" y="0"/>
          <a:ext cx="4424363" cy="6858000"/>
        </p:xfrm>
        <a:graphic>
          <a:graphicData uri="http://schemas.openxmlformats.org/presentationml/2006/ole">
            <p:oleObj spid="_x0000_s152578" name="Photo Editor-foto" r:id="rId5" imgW="3685714" imgH="5714286" progId="">
              <p:embed/>
            </p:oleObj>
          </a:graphicData>
        </a:graphic>
      </p:graphicFrame>
    </p:spTree>
  </p:cSld>
  <p:clrMapOvr>
    <a:masterClrMapping/>
  </p:clrMapOvr>
  <p:transition spd="med">
    <p:pull dir="r"/>
    <p:sndAc>
      <p:stSnd>
        <p:snd r:embed="rId4" name="camera.wav"/>
      </p:stSnd>
    </p:sndAc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Grp="1" noChangeAspect="1"/>
          </p:cNvGraphicFramePr>
          <p:nvPr>
            <p:ph/>
          </p:nvPr>
        </p:nvGraphicFramePr>
        <p:xfrm>
          <a:off x="107504" y="0"/>
          <a:ext cx="9036496" cy="6564010"/>
        </p:xfrm>
        <a:graphic>
          <a:graphicData uri="http://schemas.openxmlformats.org/presentationml/2006/ole">
            <p:oleObj spid="_x0000_s116739" name="Photo Editor-foto" r:id="rId5" imgW="7621064" imgH="5533333" progId="">
              <p:embed/>
            </p:oleObj>
          </a:graphicData>
        </a:graphic>
      </p:graphicFrame>
    </p:spTree>
  </p:cSld>
  <p:clrMapOvr>
    <a:masterClrMapping/>
  </p:clrMapOvr>
  <p:transition spd="med">
    <p:pull dir="r"/>
    <p:sndAc>
      <p:stSnd>
        <p:snd r:embed="rId4" name="camera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8" y="257175"/>
            <a:ext cx="8658225" cy="634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ll dir="r"/>
    <p:sndAc>
      <p:stSnd>
        <p:snd r:embed="rId3" name="camera.wav"/>
      </p:stSnd>
    </p:sndAc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/>
          <p:cNvGraphicFramePr>
            <a:graphicFrameLocks noChangeAspect="1"/>
          </p:cNvGraphicFramePr>
          <p:nvPr>
            <p:ph/>
          </p:nvPr>
        </p:nvGraphicFramePr>
        <p:xfrm>
          <a:off x="1504950" y="0"/>
          <a:ext cx="6273800" cy="6858000"/>
        </p:xfrm>
        <a:graphic>
          <a:graphicData uri="http://schemas.openxmlformats.org/presentationml/2006/ole">
            <p:oleObj spid="_x0000_s153602" name="Photo Editor-foto" r:id="rId5" imgW="5229955" imgH="5714286" progId="">
              <p:embed/>
            </p:oleObj>
          </a:graphicData>
        </a:graphic>
      </p:graphicFrame>
    </p:spTree>
  </p:cSld>
  <p:clrMapOvr>
    <a:masterClrMapping/>
  </p:clrMapOvr>
  <p:transition spd="med">
    <p:pull dir="r"/>
    <p:sndAc>
      <p:stSnd>
        <p:snd r:embed="rId4" name="camera.wav"/>
      </p:stSnd>
    </p:sndAc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1"/>
          <p:cNvSpPr>
            <a:spLocks noChangeArrowheads="1"/>
          </p:cNvSpPr>
          <p:nvPr/>
        </p:nvSpPr>
        <p:spPr bwMode="black">
          <a:xfrm>
            <a:off x="611560" y="21973"/>
            <a:ext cx="7618432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 sz="3600" u="sng" dirty="0" smtClean="0">
              <a:hlinkClick r:id="rId4"/>
            </a:endParaRPr>
          </a:p>
          <a:p>
            <a:endParaRPr lang="nl-NL" sz="3600" u="sng" dirty="0" smtClean="0">
              <a:hlinkClick r:id="rId4"/>
            </a:endParaRPr>
          </a:p>
          <a:p>
            <a:r>
              <a:rPr lang="nl-NL" sz="3600" u="sng" dirty="0" smtClean="0">
                <a:hlinkClick r:id="rId4"/>
              </a:rPr>
              <a:t>http://www.leomolenaar.nl/nieuws.html</a:t>
            </a:r>
            <a:r>
              <a:rPr lang="en-US" sz="3600" dirty="0" smtClean="0"/>
              <a:t> </a:t>
            </a:r>
          </a:p>
          <a:p>
            <a:endParaRPr lang="nl-NL" sz="3600" dirty="0" smtClean="0"/>
          </a:p>
          <a:p>
            <a:endParaRPr lang="nl-NL" sz="3600" dirty="0" smtClean="0"/>
          </a:p>
          <a:p>
            <a:pPr algn="ctr"/>
            <a:r>
              <a:rPr lang="nl-NL" sz="3600" dirty="0" smtClean="0"/>
              <a:t>en</a:t>
            </a:r>
            <a:endParaRPr lang="en-US" sz="3600" dirty="0" smtClean="0"/>
          </a:p>
          <a:p>
            <a:endParaRPr lang="nl-NL" sz="3600" dirty="0" smtClean="0"/>
          </a:p>
          <a:p>
            <a:pPr algn="ctr"/>
            <a:r>
              <a:rPr lang="nl-NL" sz="3600" dirty="0" smtClean="0"/>
              <a:t>Vanavond ook aanwezig met een </a:t>
            </a:r>
          </a:p>
          <a:p>
            <a:pPr algn="ctr"/>
            <a:r>
              <a:rPr lang="nl-NL" sz="3600" dirty="0" smtClean="0"/>
              <a:t>tafel op de Markt</a:t>
            </a:r>
            <a:endParaRPr lang="en-US" sz="3600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nl-NL" sz="3600" dirty="0" smtClean="0">
              <a:latin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 spd="med">
    <p:pull dir="r"/>
    <p:sndAc>
      <p:stSnd>
        <p:snd r:embed="rId3" name="camera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2"/>
          <p:cNvGraphicFramePr>
            <a:graphicFrameLocks noGrp="1" noChangeAspect="1"/>
          </p:cNvGraphicFramePr>
          <p:nvPr>
            <p:ph/>
          </p:nvPr>
        </p:nvGraphicFramePr>
        <p:xfrm>
          <a:off x="1981200" y="0"/>
          <a:ext cx="5016500" cy="6858000"/>
        </p:xfrm>
        <a:graphic>
          <a:graphicData uri="http://schemas.openxmlformats.org/presentationml/2006/ole">
            <p:oleObj spid="_x0000_s100355" name="Photo Editor-foto" r:id="rId5" imgW="4180952" imgH="5714286" progId="">
              <p:embed/>
            </p:oleObj>
          </a:graphicData>
        </a:graphic>
      </p:graphicFrame>
    </p:spTree>
  </p:cSld>
  <p:clrMapOvr>
    <a:masterClrMapping/>
  </p:clrMapOvr>
  <p:transition spd="med">
    <p:pull dir="r"/>
    <p:sndAc>
      <p:stSnd>
        <p:snd r:embed="rId4" name="camera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pull dir="r"/>
    <p:sndAc>
      <p:stSnd>
        <p:snd r:embed="rId2" name="camera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1378" name="Object 2"/>
          <p:cNvGraphicFramePr>
            <a:graphicFrameLocks noChangeAspect="1"/>
          </p:cNvGraphicFramePr>
          <p:nvPr/>
        </p:nvGraphicFramePr>
        <p:xfrm>
          <a:off x="1907704" y="548680"/>
          <a:ext cx="4484141" cy="5877272"/>
        </p:xfrm>
        <a:graphic>
          <a:graphicData uri="http://schemas.openxmlformats.org/presentationml/2006/ole">
            <p:oleObj spid="_x0000_s101379" name="Photo Editor-foto" r:id="rId5" imgW="4361905" imgH="5714286" progId="">
              <p:embed/>
            </p:oleObj>
          </a:graphicData>
        </a:graphic>
      </p:graphicFrame>
    </p:spTree>
  </p:cSld>
  <p:clrMapOvr>
    <a:masterClrMapping/>
  </p:clrMapOvr>
  <p:transition spd="med">
    <p:pull dir="r"/>
    <p:sndAc>
      <p:stSnd>
        <p:snd r:embed="rId4" name="camera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02" name="Object 2"/>
          <p:cNvGraphicFramePr>
            <a:graphicFrameLocks noChangeAspect="1"/>
          </p:cNvGraphicFramePr>
          <p:nvPr/>
        </p:nvGraphicFramePr>
        <p:xfrm>
          <a:off x="2699792" y="476672"/>
          <a:ext cx="3809727" cy="5589817"/>
        </p:xfrm>
        <a:graphic>
          <a:graphicData uri="http://schemas.openxmlformats.org/presentationml/2006/ole">
            <p:oleObj spid="_x0000_s102403" name="Photo Editor-foto" r:id="rId5" imgW="3895238" imgH="5714286" progId="">
              <p:embed/>
            </p:oleObj>
          </a:graphicData>
        </a:graphic>
      </p:graphicFrame>
    </p:spTree>
  </p:cSld>
  <p:clrMapOvr>
    <a:masterClrMapping/>
  </p:clrMapOvr>
  <p:transition spd="med">
    <p:pull dir="r"/>
    <p:sndAc>
      <p:stSnd>
        <p:snd r:embed="rId4" name="camera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pull dir="r"/>
    <p:sndAc>
      <p:stSnd>
        <p:snd r:embed="rId2" name="camera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426" name="Object 2"/>
          <p:cNvGraphicFramePr>
            <a:graphicFrameLocks noChangeAspect="1"/>
          </p:cNvGraphicFramePr>
          <p:nvPr/>
        </p:nvGraphicFramePr>
        <p:xfrm>
          <a:off x="2195736" y="116632"/>
          <a:ext cx="4519065" cy="6597352"/>
        </p:xfrm>
        <a:graphic>
          <a:graphicData uri="http://schemas.openxmlformats.org/presentationml/2006/ole">
            <p:oleObj spid="_x0000_s103427" name="Photo Editor-foto" r:id="rId5" imgW="3914286" imgH="5714286" progId="">
              <p:embed/>
            </p:oleObj>
          </a:graphicData>
        </a:graphic>
      </p:graphicFrame>
    </p:spTree>
  </p:cSld>
  <p:clrMapOvr>
    <a:masterClrMapping/>
  </p:clrMapOvr>
  <p:transition spd="med">
    <p:pull dir="r"/>
    <p:sndAc>
      <p:stSnd>
        <p:snd r:embed="rId4" name="camera.wav"/>
      </p:stSnd>
    </p:sndAc>
  </p:transition>
</p:sld>
</file>

<file path=ppt/theme/theme1.xml><?xml version="1.0" encoding="utf-8"?>
<a:theme xmlns:a="http://schemas.openxmlformats.org/drawingml/2006/main" name="Lege presentatie">
  <a:themeElements>
    <a:clrScheme name="Lege presentati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ege presentati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Lege presentati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Office\Sjablonen\Lege presentatie.pot</Template>
  <TotalTime>403</TotalTime>
  <Words>84</Words>
  <Application>Microsoft Office PowerPoint</Application>
  <PresentationFormat>Diavoorstelling (4:3)</PresentationFormat>
  <Paragraphs>58</Paragraphs>
  <Slides>31</Slides>
  <Notes>24</Notes>
  <HiddenSlides>0</HiddenSlides>
  <MMClips>0</MMClips>
  <ScaleCrop>false</ScaleCrop>
  <HeadingPairs>
    <vt:vector size="6" baseType="variant"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31</vt:i4>
      </vt:variant>
    </vt:vector>
  </HeadingPairs>
  <TitlesOfParts>
    <vt:vector size="33" baseType="lpstr">
      <vt:lpstr>Lege presentatie</vt:lpstr>
      <vt:lpstr>Photo Editor-foto</vt:lpstr>
      <vt:lpstr>Dia 1</vt:lpstr>
      <vt:lpstr>Dia 2</vt:lpstr>
      <vt:lpstr>Dia 3</vt:lpstr>
      <vt:lpstr>Dia 4</vt:lpstr>
      <vt:lpstr>Dia 5</vt:lpstr>
      <vt:lpstr>Dia 6</vt:lpstr>
      <vt:lpstr>Dia 7</vt:lpstr>
      <vt:lpstr>Dia 8</vt:lpstr>
      <vt:lpstr>Dia 9</vt:lpstr>
      <vt:lpstr>Dia 10</vt:lpstr>
      <vt:lpstr>Dia 11</vt:lpstr>
      <vt:lpstr>Dia 12</vt:lpstr>
      <vt:lpstr>Dia 13</vt:lpstr>
      <vt:lpstr>Dia 14</vt:lpstr>
      <vt:lpstr>Dia 15</vt:lpstr>
      <vt:lpstr>Dia 16</vt:lpstr>
      <vt:lpstr>Dia 17</vt:lpstr>
      <vt:lpstr>Dia 18</vt:lpstr>
      <vt:lpstr>Dia 19</vt:lpstr>
      <vt:lpstr>Dia 20</vt:lpstr>
      <vt:lpstr>Dia 21</vt:lpstr>
      <vt:lpstr>Dia 22</vt:lpstr>
      <vt:lpstr>Dia 23</vt:lpstr>
      <vt:lpstr>Dia 24</vt:lpstr>
      <vt:lpstr>Dia 25</vt:lpstr>
      <vt:lpstr>Dia 26</vt:lpstr>
      <vt:lpstr>Dia 27</vt:lpstr>
      <vt:lpstr>Dia 28</vt:lpstr>
      <vt:lpstr>Dia 29</vt:lpstr>
      <vt:lpstr>Dia 30</vt:lpstr>
      <vt:lpstr>Dia 31</vt:lpstr>
    </vt:vector>
  </TitlesOfParts>
  <Company>Leo Molenaar Producties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Geen diatitel</dc:title>
  <dc:creator>molenaar</dc:creator>
  <cp:lastModifiedBy>Rosenlaui</cp:lastModifiedBy>
  <cp:revision>38</cp:revision>
  <dcterms:created xsi:type="dcterms:W3CDTF">2003-02-06T20:43:31Z</dcterms:created>
  <dcterms:modified xsi:type="dcterms:W3CDTF">2015-12-14T11:02:48Z</dcterms:modified>
</cp:coreProperties>
</file>