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0" r:id="rId5"/>
    <p:sldMasterId id="2147483661" r:id="rId6"/>
    <p:sldMasterId id="2147483690" r:id="rId7"/>
  </p:sldMasterIdLst>
  <p:notesMasterIdLst>
    <p:notesMasterId r:id="rId45"/>
  </p:notesMasterIdLst>
  <p:handoutMasterIdLst>
    <p:handoutMasterId r:id="rId46"/>
  </p:handoutMasterIdLst>
  <p:sldIdLst>
    <p:sldId id="259" r:id="rId8"/>
    <p:sldId id="260" r:id="rId9"/>
    <p:sldId id="261" r:id="rId10"/>
    <p:sldId id="293" r:id="rId11"/>
    <p:sldId id="2720" r:id="rId12"/>
    <p:sldId id="2719" r:id="rId13"/>
    <p:sldId id="307" r:id="rId14"/>
    <p:sldId id="2721" r:id="rId15"/>
    <p:sldId id="288" r:id="rId16"/>
    <p:sldId id="2723" r:id="rId17"/>
    <p:sldId id="2743" r:id="rId18"/>
    <p:sldId id="2724" r:id="rId19"/>
    <p:sldId id="2722" r:id="rId20"/>
    <p:sldId id="2725" r:id="rId21"/>
    <p:sldId id="2726" r:id="rId22"/>
    <p:sldId id="2727" r:id="rId23"/>
    <p:sldId id="2728" r:id="rId24"/>
    <p:sldId id="2729" r:id="rId25"/>
    <p:sldId id="2730" r:id="rId26"/>
    <p:sldId id="2731" r:id="rId27"/>
    <p:sldId id="2732" r:id="rId28"/>
    <p:sldId id="2733" r:id="rId29"/>
    <p:sldId id="2734" r:id="rId30"/>
    <p:sldId id="2735" r:id="rId31"/>
    <p:sldId id="2736" r:id="rId32"/>
    <p:sldId id="2737" r:id="rId33"/>
    <p:sldId id="2738" r:id="rId34"/>
    <p:sldId id="2742" r:id="rId35"/>
    <p:sldId id="2739" r:id="rId36"/>
    <p:sldId id="2745" r:id="rId37"/>
    <p:sldId id="2749" r:id="rId38"/>
    <p:sldId id="2750" r:id="rId39"/>
    <p:sldId id="2751" r:id="rId40"/>
    <p:sldId id="1013" r:id="rId41"/>
    <p:sldId id="2744" r:id="rId42"/>
    <p:sldId id="280" r:id="rId43"/>
    <p:sldId id="27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76746A-2E12-49C6-EC19-F718FAC9A9B5}" name="Lisanne Schuurs" initials="LS" userId="S::l.schuurs@slo.nl::03d2a299-e14f-4279-b797-7acefb74e0db" providerId="AD"/>
  <p188:author id="{78587874-BE7E-B7F1-98FF-29895BE13F08}" name="Gerdineke van Silfhout" initials="GvS" userId="S::g.vansilfhout@slo.nl::55bb9415-db58-428d-a0ad-9ed1d5b35988" providerId="AD"/>
  <p188:author id="{DB87E08A-2EF2-EF93-FAB0-3311DB814B50}" name="Viola Walsma" initials="VW" userId="S::v.walsma@slo.nl::4324db25-34c6-4c01-878b-6016dde078b8" providerId="AD"/>
  <p188:author id="{62FDF0B0-46F9-806B-B7BE-C4B2E7F36498}" name="Linda van Melle" initials="LvM" userId="S::l.vanmelle@slo.nl::65c699b8-a72e-4dc5-9d4d-91a477b04edf" providerId="AD"/>
  <p188:author id="{60B7E5BE-B270-A844-6A44-AC6898281FA5}" name="Erik Woldhuis" initials="EW" userId="S::e.woldhuis@slo.nl::a42b0a74-26ed-4fe5-bdf9-9c9b7ac2483f" providerId="AD"/>
  <p188:author id="{C8167FCD-4FBE-B36D-C3A5-0BA15FAB866C}" name="Muriël de Mönnink" initials="MM" userId="S::m.demonnink@slo.nl::241264cd-1edc-4db5-9268-af0a1a0beea7" providerId="AD"/>
  <p188:author id="{794AD5FA-3A30-F684-E568-077ED50589A3}" name="Esther Abels" initials="EA" userId="S::e.abels@slo.nl::955e5030-f127-4f1a-89f0-eb0c861482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15"/>
    <a:srgbClr val="FFB075"/>
    <a:srgbClr val="00BED7"/>
    <a:srgbClr val="000FA0"/>
    <a:srgbClr val="000F9E"/>
    <a:srgbClr val="FF9443"/>
    <a:srgbClr val="FF6B00"/>
    <a:srgbClr val="98D7FE"/>
    <a:srgbClr val="E5E7F6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322F7-CC82-954E-AD29-C1DA094F02BB}" v="5" dt="2025-01-13T13:02:59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6"/>
    <p:restoredTop sz="94649"/>
  </p:normalViewPr>
  <p:slideViewPr>
    <p:cSldViewPr snapToGrid="0">
      <p:cViewPr varScale="1">
        <p:scale>
          <a:sx n="106" d="100"/>
          <a:sy n="106" d="100"/>
        </p:scale>
        <p:origin x="184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42191-210E-4D3E-8AF5-037DB7D71A2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B8C403A9-2672-4A55-9575-DE718316B112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b="1" dirty="0" err="1">
              <a:latin typeface="Verdana"/>
              <a:ea typeface="Verdana"/>
            </a:rPr>
            <a:t>Aard</a:t>
          </a:r>
          <a:r>
            <a:rPr lang="en-US" sz="1400" b="1" dirty="0">
              <a:latin typeface="Verdana"/>
              <a:ea typeface="Verdana"/>
            </a:rPr>
            <a:t> van </a:t>
          </a:r>
          <a:r>
            <a:rPr lang="en-US" sz="1400" b="1" dirty="0" err="1">
              <a:latin typeface="Verdana"/>
              <a:ea typeface="Verdana"/>
            </a:rPr>
            <a:t>Natuur-wetenschap</a:t>
          </a:r>
          <a:r>
            <a:rPr lang="en-US" sz="1400" b="1" dirty="0">
              <a:latin typeface="Verdana"/>
              <a:ea typeface="Verdana"/>
            </a:rPr>
            <a:t> </a:t>
          </a:r>
          <a:r>
            <a:rPr lang="en-US" sz="1400" b="1" dirty="0" err="1">
              <a:latin typeface="Verdana"/>
              <a:ea typeface="Verdana"/>
            </a:rPr>
            <a:t>en</a:t>
          </a:r>
          <a:r>
            <a:rPr lang="en-US" sz="1400" b="1" dirty="0">
              <a:latin typeface="Verdana"/>
              <a:ea typeface="Verdana"/>
            </a:rPr>
            <a:t> Technologie</a:t>
          </a:r>
          <a:endParaRPr lang="nl-NL" sz="14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651C85F-6178-4CE1-BD2B-506A8F46571D}" type="parTrans" cxnId="{3D86BDD8-0BD7-47A7-9047-EF873D1F2C4E}">
      <dgm:prSet/>
      <dgm:spPr/>
      <dgm:t>
        <a:bodyPr/>
        <a:lstStyle/>
        <a:p>
          <a:endParaRPr lang="nl-NL"/>
        </a:p>
      </dgm:t>
    </dgm:pt>
    <dgm:pt modelId="{9099BB58-6D0F-4009-BA19-153ED67CBD07}" type="sibTrans" cxnId="{3D86BDD8-0BD7-47A7-9047-EF873D1F2C4E}">
      <dgm:prSet/>
      <dgm:spPr/>
      <dgm:t>
        <a:bodyPr/>
        <a:lstStyle/>
        <a:p>
          <a:endParaRPr lang="nl-NL"/>
        </a:p>
      </dgm:t>
    </dgm:pt>
    <dgm:pt modelId="{458B6000-E063-48AB-9B32-3EA5D3C6682A}">
      <dgm:prSet phldrT="[Text]" custT="1"/>
      <dgm:spPr>
        <a:solidFill>
          <a:srgbClr val="FF6B00"/>
        </a:solidFill>
      </dgm:spPr>
      <dgm:t>
        <a:bodyPr/>
        <a:lstStyle/>
        <a:p>
          <a:r>
            <a:rPr lang="en-US" sz="1400" b="1" dirty="0" err="1">
              <a:latin typeface="Verdana"/>
              <a:ea typeface="Verdana"/>
            </a:rPr>
            <a:t>Concepten</a:t>
          </a:r>
          <a:endParaRPr lang="nl-NL" sz="16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E454FF7-90A8-4729-9AC3-B9CB9817D1B6}" type="parTrans" cxnId="{7DC3BC57-AFD6-4357-AB3D-FF8F769BC599}">
      <dgm:prSet/>
      <dgm:spPr/>
      <dgm:t>
        <a:bodyPr/>
        <a:lstStyle/>
        <a:p>
          <a:endParaRPr lang="nl-NL"/>
        </a:p>
      </dgm:t>
    </dgm:pt>
    <dgm:pt modelId="{8012DF4A-77CD-4792-AC8B-5EE926F62071}" type="sibTrans" cxnId="{7DC3BC57-AFD6-4357-AB3D-FF8F769BC599}">
      <dgm:prSet/>
      <dgm:spPr/>
      <dgm:t>
        <a:bodyPr/>
        <a:lstStyle/>
        <a:p>
          <a:endParaRPr lang="nl-NL"/>
        </a:p>
      </dgm:t>
    </dgm:pt>
    <dgm:pt modelId="{F0172D15-89EE-4579-A8FD-8E1BFFCBA3E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b="1" dirty="0" err="1">
              <a:latin typeface="Verdana"/>
              <a:ea typeface="Verdana"/>
            </a:rPr>
            <a:t>Denkwijzen</a:t>
          </a:r>
          <a:endParaRPr lang="nl-NL" sz="16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F2C4648-E00C-4E9F-85AA-BDECA936827F}" type="parTrans" cxnId="{87D93DD1-01EC-4224-94AC-48F4EF825BB1}">
      <dgm:prSet/>
      <dgm:spPr/>
      <dgm:t>
        <a:bodyPr/>
        <a:lstStyle/>
        <a:p>
          <a:endParaRPr lang="nl-NL"/>
        </a:p>
      </dgm:t>
    </dgm:pt>
    <dgm:pt modelId="{5C7DFA4F-B67F-4C85-A61A-99447BB79604}" type="sibTrans" cxnId="{87D93DD1-01EC-4224-94AC-48F4EF825BB1}">
      <dgm:prSet/>
      <dgm:spPr/>
      <dgm:t>
        <a:bodyPr/>
        <a:lstStyle/>
        <a:p>
          <a:endParaRPr lang="nl-NL"/>
        </a:p>
      </dgm:t>
    </dgm:pt>
    <dgm:pt modelId="{CEBFD2EC-98F3-46CA-904E-F9C8CF7B2F18}">
      <dgm:prSet phldrT="[Text]" custT="1"/>
      <dgm:spPr>
        <a:solidFill>
          <a:srgbClr val="00BED7"/>
        </a:solidFill>
      </dgm:spPr>
      <dgm:t>
        <a:bodyPr/>
        <a:lstStyle/>
        <a:p>
          <a:r>
            <a:rPr lang="en-US" sz="1400" b="1" dirty="0" err="1">
              <a:latin typeface="Verdana"/>
              <a:ea typeface="Verdana"/>
            </a:rPr>
            <a:t>Vraag-stukken</a:t>
          </a:r>
          <a:endParaRPr lang="nl-NL" sz="14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1080F96-BB83-44CF-9456-CAA7FFB703EF}" type="parTrans" cxnId="{3E0C7665-1E02-4090-A82B-A6A64DB32BDC}">
      <dgm:prSet/>
      <dgm:spPr/>
      <dgm:t>
        <a:bodyPr/>
        <a:lstStyle/>
        <a:p>
          <a:endParaRPr lang="nl-NL"/>
        </a:p>
      </dgm:t>
    </dgm:pt>
    <dgm:pt modelId="{0A1E8DCF-4C85-40DE-9CB4-05B682797402}" type="sibTrans" cxnId="{3E0C7665-1E02-4090-A82B-A6A64DB32BDC}">
      <dgm:prSet/>
      <dgm:spPr/>
      <dgm:t>
        <a:bodyPr/>
        <a:lstStyle/>
        <a:p>
          <a:endParaRPr lang="nl-NL"/>
        </a:p>
      </dgm:t>
    </dgm:pt>
    <dgm:pt modelId="{C13F7EC5-8B8B-4427-8327-85DB80FECCA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b="1" dirty="0" err="1">
              <a:latin typeface="Verdana"/>
              <a:ea typeface="Verdana"/>
            </a:rPr>
            <a:t>Werkwijzen</a:t>
          </a:r>
          <a:endParaRPr lang="nl-NL" sz="14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C53DBEC-969F-4576-BC80-732A36BC87C9}" type="parTrans" cxnId="{EC0DF04C-2839-41F7-AA1D-4C1F50BA59CB}">
      <dgm:prSet/>
      <dgm:spPr/>
      <dgm:t>
        <a:bodyPr/>
        <a:lstStyle/>
        <a:p>
          <a:endParaRPr lang="nl-NL"/>
        </a:p>
      </dgm:t>
    </dgm:pt>
    <dgm:pt modelId="{4974BD1F-7CEB-4F3E-B7C0-104DBE8919AC}" type="sibTrans" cxnId="{EC0DF04C-2839-41F7-AA1D-4C1F50BA59CB}">
      <dgm:prSet/>
      <dgm:spPr/>
      <dgm:t>
        <a:bodyPr/>
        <a:lstStyle/>
        <a:p>
          <a:endParaRPr lang="nl-NL"/>
        </a:p>
      </dgm:t>
    </dgm:pt>
    <dgm:pt modelId="{C8201349-45A5-4AC0-8797-4BEB358F059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b="1" dirty="0" err="1">
              <a:latin typeface="Verdana"/>
              <a:ea typeface="Verdana"/>
            </a:rPr>
            <a:t>Zelf-ontwikkeling</a:t>
          </a:r>
          <a:endParaRPr lang="nl-NL" sz="14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E38DC6E-84E4-4CC8-99D4-7E439DDCB172}" type="parTrans" cxnId="{460E8DC9-402C-43A8-8BEA-301590769009}">
      <dgm:prSet/>
      <dgm:spPr/>
      <dgm:t>
        <a:bodyPr/>
        <a:lstStyle/>
        <a:p>
          <a:endParaRPr lang="nl-NL"/>
        </a:p>
      </dgm:t>
    </dgm:pt>
    <dgm:pt modelId="{4AB3F81A-288B-409C-9237-53540411A91C}" type="sibTrans" cxnId="{460E8DC9-402C-43A8-8BEA-301590769009}">
      <dgm:prSet/>
      <dgm:spPr/>
      <dgm:t>
        <a:bodyPr/>
        <a:lstStyle/>
        <a:p>
          <a:endParaRPr lang="nl-NL"/>
        </a:p>
      </dgm:t>
    </dgm:pt>
    <dgm:pt modelId="{8C34B6D2-71EB-43DF-995F-821363C17F37}" type="pres">
      <dgm:prSet presAssocID="{D7542191-210E-4D3E-8AF5-037DB7D71A27}" presName="Name0" presStyleCnt="0">
        <dgm:presLayoutVars>
          <dgm:dir/>
          <dgm:resizeHandles val="exact"/>
        </dgm:presLayoutVars>
      </dgm:prSet>
      <dgm:spPr/>
    </dgm:pt>
    <dgm:pt modelId="{A15F1C29-920F-40D2-AF3B-FFEE33F015FC}" type="pres">
      <dgm:prSet presAssocID="{D7542191-210E-4D3E-8AF5-037DB7D71A27}" presName="fgShape" presStyleLbl="fgShp" presStyleIdx="0" presStyleCnt="1"/>
      <dgm:spPr/>
    </dgm:pt>
    <dgm:pt modelId="{B646E427-3D38-4F04-87AC-F6911F32C030}" type="pres">
      <dgm:prSet presAssocID="{D7542191-210E-4D3E-8AF5-037DB7D71A27}" presName="linComp" presStyleCnt="0"/>
      <dgm:spPr/>
    </dgm:pt>
    <dgm:pt modelId="{F01C6135-93FF-4EA0-BBF4-D328A094C750}" type="pres">
      <dgm:prSet presAssocID="{B8C403A9-2672-4A55-9575-DE718316B112}" presName="compNode" presStyleCnt="0"/>
      <dgm:spPr/>
    </dgm:pt>
    <dgm:pt modelId="{ADCC9044-85F7-4258-8AD9-0AF4EF12D9BD}" type="pres">
      <dgm:prSet presAssocID="{B8C403A9-2672-4A55-9575-DE718316B112}" presName="bkgdShape" presStyleLbl="node1" presStyleIdx="0" presStyleCnt="6"/>
      <dgm:spPr/>
    </dgm:pt>
    <dgm:pt modelId="{AD31BEFE-9302-4186-B69F-BB46CE2CE5D3}" type="pres">
      <dgm:prSet presAssocID="{B8C403A9-2672-4A55-9575-DE718316B112}" presName="nodeTx" presStyleLbl="node1" presStyleIdx="0" presStyleCnt="6">
        <dgm:presLayoutVars>
          <dgm:bulletEnabled val="1"/>
        </dgm:presLayoutVars>
      </dgm:prSet>
      <dgm:spPr/>
    </dgm:pt>
    <dgm:pt modelId="{7A51442F-4170-46F9-BFE6-E2919DB4DAE0}" type="pres">
      <dgm:prSet presAssocID="{B8C403A9-2672-4A55-9575-DE718316B112}" presName="invisiNode" presStyleLbl="node1" presStyleIdx="0" presStyleCnt="6"/>
      <dgm:spPr/>
    </dgm:pt>
    <dgm:pt modelId="{61E0D455-AF59-440C-AD2C-EADF1B4E8678}" type="pres">
      <dgm:prSet presAssocID="{B8C403A9-2672-4A55-9575-DE718316B112}" presName="imagNode" presStyleLbl="fgImgPlace1" presStyleIdx="0" presStyleCnt="6" custScaleY="926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erture with solid fill"/>
        </a:ext>
      </dgm:extLst>
    </dgm:pt>
    <dgm:pt modelId="{71B02C6C-79B5-4F53-BF21-7708C7D89581}" type="pres">
      <dgm:prSet presAssocID="{9099BB58-6D0F-4009-BA19-153ED67CBD07}" presName="sibTrans" presStyleLbl="sibTrans2D1" presStyleIdx="0" presStyleCnt="0"/>
      <dgm:spPr/>
    </dgm:pt>
    <dgm:pt modelId="{93D1792C-F7E3-4A70-A097-24A05896FF55}" type="pres">
      <dgm:prSet presAssocID="{458B6000-E063-48AB-9B32-3EA5D3C6682A}" presName="compNode" presStyleCnt="0"/>
      <dgm:spPr/>
    </dgm:pt>
    <dgm:pt modelId="{A9FDB3AB-2F0A-44AE-A435-DD52437C36A1}" type="pres">
      <dgm:prSet presAssocID="{458B6000-E063-48AB-9B32-3EA5D3C6682A}" presName="bkgdShape" presStyleLbl="node1" presStyleIdx="1" presStyleCnt="6"/>
      <dgm:spPr/>
    </dgm:pt>
    <dgm:pt modelId="{E648FAF0-EC1F-4D54-A892-76ADFB2C2B96}" type="pres">
      <dgm:prSet presAssocID="{458B6000-E063-48AB-9B32-3EA5D3C6682A}" presName="nodeTx" presStyleLbl="node1" presStyleIdx="1" presStyleCnt="6">
        <dgm:presLayoutVars>
          <dgm:bulletEnabled val="1"/>
        </dgm:presLayoutVars>
      </dgm:prSet>
      <dgm:spPr/>
    </dgm:pt>
    <dgm:pt modelId="{A5054E60-715A-4BD5-B3B2-644FC2FDB382}" type="pres">
      <dgm:prSet presAssocID="{458B6000-E063-48AB-9B32-3EA5D3C6682A}" presName="invisiNode" presStyleLbl="node1" presStyleIdx="1" presStyleCnt="6"/>
      <dgm:spPr/>
    </dgm:pt>
    <dgm:pt modelId="{2CBD1577-8CAE-4687-87FF-C9AFBD6E1B1F}" type="pres">
      <dgm:prSet presAssocID="{458B6000-E063-48AB-9B32-3EA5D3C6682A}" presName="imagNode" presStyleLbl="fgImgPlace1" presStyleIdx="1" presStyleCnt="6" custScaleY="9262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with solid fill"/>
        </a:ext>
      </dgm:extLst>
    </dgm:pt>
    <dgm:pt modelId="{A9301B05-29A4-44C5-919B-F0E8D558B59D}" type="pres">
      <dgm:prSet presAssocID="{8012DF4A-77CD-4792-AC8B-5EE926F62071}" presName="sibTrans" presStyleLbl="sibTrans2D1" presStyleIdx="0" presStyleCnt="0"/>
      <dgm:spPr/>
    </dgm:pt>
    <dgm:pt modelId="{8C3D293C-C5DD-4F94-8185-5638F6A9BF15}" type="pres">
      <dgm:prSet presAssocID="{F0172D15-89EE-4579-A8FD-8E1BFFCBA3EB}" presName="compNode" presStyleCnt="0"/>
      <dgm:spPr/>
    </dgm:pt>
    <dgm:pt modelId="{7DE78B85-379E-4BE8-8C63-9C5543D7220E}" type="pres">
      <dgm:prSet presAssocID="{F0172D15-89EE-4579-A8FD-8E1BFFCBA3EB}" presName="bkgdShape" presStyleLbl="node1" presStyleIdx="2" presStyleCnt="6"/>
      <dgm:spPr/>
    </dgm:pt>
    <dgm:pt modelId="{0C2AF240-4EE2-413F-837D-566ECF825DF1}" type="pres">
      <dgm:prSet presAssocID="{F0172D15-89EE-4579-A8FD-8E1BFFCBA3EB}" presName="nodeTx" presStyleLbl="node1" presStyleIdx="2" presStyleCnt="6">
        <dgm:presLayoutVars>
          <dgm:bulletEnabled val="1"/>
        </dgm:presLayoutVars>
      </dgm:prSet>
      <dgm:spPr/>
    </dgm:pt>
    <dgm:pt modelId="{A5B915A0-D439-4551-BE86-E1C89049F2FE}" type="pres">
      <dgm:prSet presAssocID="{F0172D15-89EE-4579-A8FD-8E1BFFCBA3EB}" presName="invisiNode" presStyleLbl="node1" presStyleIdx="2" presStyleCnt="6"/>
      <dgm:spPr/>
    </dgm:pt>
    <dgm:pt modelId="{322D4763-A45C-401D-B2D2-14996533A1C9}" type="pres">
      <dgm:prSet presAssocID="{F0172D15-89EE-4579-A8FD-8E1BFFCBA3EB}" presName="imagNode" presStyleLbl="fgImgPlace1" presStyleIdx="2" presStyleCnt="6" custScaleY="9262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8CDF0917-4EDA-4346-A20A-EED5D25291B5}" type="pres">
      <dgm:prSet presAssocID="{5C7DFA4F-B67F-4C85-A61A-99447BB79604}" presName="sibTrans" presStyleLbl="sibTrans2D1" presStyleIdx="0" presStyleCnt="0"/>
      <dgm:spPr/>
    </dgm:pt>
    <dgm:pt modelId="{A52D5B30-8E48-41E7-BD29-A3EF6FB41A48}" type="pres">
      <dgm:prSet presAssocID="{CEBFD2EC-98F3-46CA-904E-F9C8CF7B2F18}" presName="compNode" presStyleCnt="0"/>
      <dgm:spPr/>
    </dgm:pt>
    <dgm:pt modelId="{0CF3116C-F50D-4ED9-AC62-BEECB2E8FF07}" type="pres">
      <dgm:prSet presAssocID="{CEBFD2EC-98F3-46CA-904E-F9C8CF7B2F18}" presName="bkgdShape" presStyleLbl="node1" presStyleIdx="3" presStyleCnt="6"/>
      <dgm:spPr/>
    </dgm:pt>
    <dgm:pt modelId="{AD5CF18B-3210-4111-BF21-0B9845026938}" type="pres">
      <dgm:prSet presAssocID="{CEBFD2EC-98F3-46CA-904E-F9C8CF7B2F18}" presName="nodeTx" presStyleLbl="node1" presStyleIdx="3" presStyleCnt="6">
        <dgm:presLayoutVars>
          <dgm:bulletEnabled val="1"/>
        </dgm:presLayoutVars>
      </dgm:prSet>
      <dgm:spPr/>
    </dgm:pt>
    <dgm:pt modelId="{42A36C49-3237-4A38-9BE2-83C337728C6C}" type="pres">
      <dgm:prSet presAssocID="{CEBFD2EC-98F3-46CA-904E-F9C8CF7B2F18}" presName="invisiNode" presStyleLbl="node1" presStyleIdx="3" presStyleCnt="6"/>
      <dgm:spPr/>
    </dgm:pt>
    <dgm:pt modelId="{E56FB12D-C28B-4920-97C1-BB4473F4D408}" type="pres">
      <dgm:prSet presAssocID="{CEBFD2EC-98F3-46CA-904E-F9C8CF7B2F18}" presName="imagNode" presStyleLbl="fgImgPlace1" presStyleIdx="3" presStyleCnt="6" custScaleY="9262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with solid fill"/>
        </a:ext>
      </dgm:extLst>
    </dgm:pt>
    <dgm:pt modelId="{1491535A-77C0-4852-B439-B8C9A3213A1F}" type="pres">
      <dgm:prSet presAssocID="{0A1E8DCF-4C85-40DE-9CB4-05B682797402}" presName="sibTrans" presStyleLbl="sibTrans2D1" presStyleIdx="0" presStyleCnt="0"/>
      <dgm:spPr/>
    </dgm:pt>
    <dgm:pt modelId="{223242A9-0361-42EA-A034-99939410CF3B}" type="pres">
      <dgm:prSet presAssocID="{C13F7EC5-8B8B-4427-8327-85DB80FECCA8}" presName="compNode" presStyleCnt="0"/>
      <dgm:spPr/>
    </dgm:pt>
    <dgm:pt modelId="{844CA01B-893D-4781-B237-25C18FF020E1}" type="pres">
      <dgm:prSet presAssocID="{C13F7EC5-8B8B-4427-8327-85DB80FECCA8}" presName="bkgdShape" presStyleLbl="node1" presStyleIdx="4" presStyleCnt="6"/>
      <dgm:spPr/>
    </dgm:pt>
    <dgm:pt modelId="{7C596E97-208F-4FF6-9F80-89C7583E7375}" type="pres">
      <dgm:prSet presAssocID="{C13F7EC5-8B8B-4427-8327-85DB80FECCA8}" presName="nodeTx" presStyleLbl="node1" presStyleIdx="4" presStyleCnt="6">
        <dgm:presLayoutVars>
          <dgm:bulletEnabled val="1"/>
        </dgm:presLayoutVars>
      </dgm:prSet>
      <dgm:spPr/>
    </dgm:pt>
    <dgm:pt modelId="{63A6A524-E78A-4A88-A8C6-66F6B7D9CAFF}" type="pres">
      <dgm:prSet presAssocID="{C13F7EC5-8B8B-4427-8327-85DB80FECCA8}" presName="invisiNode" presStyleLbl="node1" presStyleIdx="4" presStyleCnt="6"/>
      <dgm:spPr/>
    </dgm:pt>
    <dgm:pt modelId="{0004B988-B3B9-4479-A7D7-1250C6160712}" type="pres">
      <dgm:prSet presAssocID="{C13F7EC5-8B8B-4427-8327-85DB80FECCA8}" presName="imagNode" presStyleLbl="fgImgPlace1" presStyleIdx="4" presStyleCnt="6" custScaleY="9262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ning tools with solid fill"/>
        </a:ext>
      </dgm:extLst>
    </dgm:pt>
    <dgm:pt modelId="{BD55F2A5-96FB-44B3-A0E8-A4DD2ED6B592}" type="pres">
      <dgm:prSet presAssocID="{4974BD1F-7CEB-4F3E-B7C0-104DBE8919AC}" presName="sibTrans" presStyleLbl="sibTrans2D1" presStyleIdx="0" presStyleCnt="0"/>
      <dgm:spPr/>
    </dgm:pt>
    <dgm:pt modelId="{AB46865E-6A81-43A5-BB76-18E247053BB2}" type="pres">
      <dgm:prSet presAssocID="{C8201349-45A5-4AC0-8797-4BEB358F0591}" presName="compNode" presStyleCnt="0"/>
      <dgm:spPr/>
    </dgm:pt>
    <dgm:pt modelId="{1A0491CA-BD5E-4C83-BAA7-DA908673AAA6}" type="pres">
      <dgm:prSet presAssocID="{C8201349-45A5-4AC0-8797-4BEB358F0591}" presName="bkgdShape" presStyleLbl="node1" presStyleIdx="5" presStyleCnt="6"/>
      <dgm:spPr/>
    </dgm:pt>
    <dgm:pt modelId="{21258368-D966-4EE9-A44A-D88423327162}" type="pres">
      <dgm:prSet presAssocID="{C8201349-45A5-4AC0-8797-4BEB358F0591}" presName="nodeTx" presStyleLbl="node1" presStyleIdx="5" presStyleCnt="6">
        <dgm:presLayoutVars>
          <dgm:bulletEnabled val="1"/>
        </dgm:presLayoutVars>
      </dgm:prSet>
      <dgm:spPr/>
    </dgm:pt>
    <dgm:pt modelId="{6D546A63-DA2B-4EE7-AE85-E1B3D43E4E5C}" type="pres">
      <dgm:prSet presAssocID="{C8201349-45A5-4AC0-8797-4BEB358F0591}" presName="invisiNode" presStyleLbl="node1" presStyleIdx="5" presStyleCnt="6"/>
      <dgm:spPr/>
    </dgm:pt>
    <dgm:pt modelId="{59ADDE9B-F979-42EC-BC7D-50A984A68426}" type="pres">
      <dgm:prSet presAssocID="{C8201349-45A5-4AC0-8797-4BEB358F0591}" presName="imagNode" presStyleLbl="fgImgPlace1" presStyleIdx="5" presStyleCnt="6" custScaleY="92628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stairs with solid fill"/>
        </a:ext>
      </dgm:extLst>
    </dgm:pt>
  </dgm:ptLst>
  <dgm:cxnLst>
    <dgm:cxn modelId="{43874218-C045-4156-939D-DFDBB293C411}" type="presOf" srcId="{D7542191-210E-4D3E-8AF5-037DB7D71A27}" destId="{8C34B6D2-71EB-43DF-995F-821363C17F37}" srcOrd="0" destOrd="0" presId="urn:microsoft.com/office/officeart/2005/8/layout/hList7"/>
    <dgm:cxn modelId="{40996021-A4C8-4567-919C-F17000D2BD19}" type="presOf" srcId="{5C7DFA4F-B67F-4C85-A61A-99447BB79604}" destId="{8CDF0917-4EDA-4346-A20A-EED5D25291B5}" srcOrd="0" destOrd="0" presId="urn:microsoft.com/office/officeart/2005/8/layout/hList7"/>
    <dgm:cxn modelId="{F982442F-BF31-431E-95AB-13E3F321E3C0}" type="presOf" srcId="{458B6000-E063-48AB-9B32-3EA5D3C6682A}" destId="{A9FDB3AB-2F0A-44AE-A435-DD52437C36A1}" srcOrd="0" destOrd="0" presId="urn:microsoft.com/office/officeart/2005/8/layout/hList7"/>
    <dgm:cxn modelId="{E65D3F3C-22CD-4CF0-A2B3-732B82709C68}" type="presOf" srcId="{F0172D15-89EE-4579-A8FD-8E1BFFCBA3EB}" destId="{0C2AF240-4EE2-413F-837D-566ECF825DF1}" srcOrd="1" destOrd="0" presId="urn:microsoft.com/office/officeart/2005/8/layout/hList7"/>
    <dgm:cxn modelId="{3CB5EA49-242F-490E-9BD0-D8359907831D}" type="presOf" srcId="{B8C403A9-2672-4A55-9575-DE718316B112}" destId="{AD31BEFE-9302-4186-B69F-BB46CE2CE5D3}" srcOrd="1" destOrd="0" presId="urn:microsoft.com/office/officeart/2005/8/layout/hList7"/>
    <dgm:cxn modelId="{EC0DF04C-2839-41F7-AA1D-4C1F50BA59CB}" srcId="{D7542191-210E-4D3E-8AF5-037DB7D71A27}" destId="{C13F7EC5-8B8B-4427-8327-85DB80FECCA8}" srcOrd="4" destOrd="0" parTransId="{4C53DBEC-969F-4576-BC80-732A36BC87C9}" sibTransId="{4974BD1F-7CEB-4F3E-B7C0-104DBE8919AC}"/>
    <dgm:cxn modelId="{D949FD54-5999-4CED-9FC4-4DECDF2DF204}" type="presOf" srcId="{C8201349-45A5-4AC0-8797-4BEB358F0591}" destId="{1A0491CA-BD5E-4C83-BAA7-DA908673AAA6}" srcOrd="0" destOrd="0" presId="urn:microsoft.com/office/officeart/2005/8/layout/hList7"/>
    <dgm:cxn modelId="{7DC3BC57-AFD6-4357-AB3D-FF8F769BC599}" srcId="{D7542191-210E-4D3E-8AF5-037DB7D71A27}" destId="{458B6000-E063-48AB-9B32-3EA5D3C6682A}" srcOrd="1" destOrd="0" parTransId="{2E454FF7-90A8-4729-9AC3-B9CB9817D1B6}" sibTransId="{8012DF4A-77CD-4792-AC8B-5EE926F62071}"/>
    <dgm:cxn modelId="{3E0C7665-1E02-4090-A82B-A6A64DB32BDC}" srcId="{D7542191-210E-4D3E-8AF5-037DB7D71A27}" destId="{CEBFD2EC-98F3-46CA-904E-F9C8CF7B2F18}" srcOrd="3" destOrd="0" parTransId="{91080F96-BB83-44CF-9456-CAA7FFB703EF}" sibTransId="{0A1E8DCF-4C85-40DE-9CB4-05B682797402}"/>
    <dgm:cxn modelId="{AA3B216C-CD85-4FE9-BCE8-F8E54A0C21B4}" type="presOf" srcId="{F0172D15-89EE-4579-A8FD-8E1BFFCBA3EB}" destId="{7DE78B85-379E-4BE8-8C63-9C5543D7220E}" srcOrd="0" destOrd="0" presId="urn:microsoft.com/office/officeart/2005/8/layout/hList7"/>
    <dgm:cxn modelId="{D7ADBA99-322B-465E-B24D-048EE453F130}" type="presOf" srcId="{4974BD1F-7CEB-4F3E-B7C0-104DBE8919AC}" destId="{BD55F2A5-96FB-44B3-A0E8-A4DD2ED6B592}" srcOrd="0" destOrd="0" presId="urn:microsoft.com/office/officeart/2005/8/layout/hList7"/>
    <dgm:cxn modelId="{32AD7B9A-3460-4AB0-815C-D3ECD0A88693}" type="presOf" srcId="{CEBFD2EC-98F3-46CA-904E-F9C8CF7B2F18}" destId="{AD5CF18B-3210-4111-BF21-0B9845026938}" srcOrd="1" destOrd="0" presId="urn:microsoft.com/office/officeart/2005/8/layout/hList7"/>
    <dgm:cxn modelId="{0E85D39D-B695-4B28-904C-78B827DA92F8}" type="presOf" srcId="{9099BB58-6D0F-4009-BA19-153ED67CBD07}" destId="{71B02C6C-79B5-4F53-BF21-7708C7D89581}" srcOrd="0" destOrd="0" presId="urn:microsoft.com/office/officeart/2005/8/layout/hList7"/>
    <dgm:cxn modelId="{CB3312BC-837D-45D8-B5AC-B39DF87F1DEA}" type="presOf" srcId="{CEBFD2EC-98F3-46CA-904E-F9C8CF7B2F18}" destId="{0CF3116C-F50D-4ED9-AC62-BEECB2E8FF07}" srcOrd="0" destOrd="0" presId="urn:microsoft.com/office/officeart/2005/8/layout/hList7"/>
    <dgm:cxn modelId="{DF879AC8-90A8-4837-B498-DEA236A6880D}" type="presOf" srcId="{B8C403A9-2672-4A55-9575-DE718316B112}" destId="{ADCC9044-85F7-4258-8AD9-0AF4EF12D9BD}" srcOrd="0" destOrd="0" presId="urn:microsoft.com/office/officeart/2005/8/layout/hList7"/>
    <dgm:cxn modelId="{460E8DC9-402C-43A8-8BEA-301590769009}" srcId="{D7542191-210E-4D3E-8AF5-037DB7D71A27}" destId="{C8201349-45A5-4AC0-8797-4BEB358F0591}" srcOrd="5" destOrd="0" parTransId="{AE38DC6E-84E4-4CC8-99D4-7E439DDCB172}" sibTransId="{4AB3F81A-288B-409C-9237-53540411A91C}"/>
    <dgm:cxn modelId="{9236FFCA-00B1-45A2-AD65-89C9084C6323}" type="presOf" srcId="{8012DF4A-77CD-4792-AC8B-5EE926F62071}" destId="{A9301B05-29A4-44C5-919B-F0E8D558B59D}" srcOrd="0" destOrd="0" presId="urn:microsoft.com/office/officeart/2005/8/layout/hList7"/>
    <dgm:cxn modelId="{5CF518D1-17FD-40BA-A924-7650BF6B097E}" type="presOf" srcId="{0A1E8DCF-4C85-40DE-9CB4-05B682797402}" destId="{1491535A-77C0-4852-B439-B8C9A3213A1F}" srcOrd="0" destOrd="0" presId="urn:microsoft.com/office/officeart/2005/8/layout/hList7"/>
    <dgm:cxn modelId="{87D93DD1-01EC-4224-94AC-48F4EF825BB1}" srcId="{D7542191-210E-4D3E-8AF5-037DB7D71A27}" destId="{F0172D15-89EE-4579-A8FD-8E1BFFCBA3EB}" srcOrd="2" destOrd="0" parTransId="{4F2C4648-E00C-4E9F-85AA-BDECA936827F}" sibTransId="{5C7DFA4F-B67F-4C85-A61A-99447BB79604}"/>
    <dgm:cxn modelId="{25DEECD4-C068-4F39-B16D-D79D9BD8D7B0}" type="presOf" srcId="{C13F7EC5-8B8B-4427-8327-85DB80FECCA8}" destId="{7C596E97-208F-4FF6-9F80-89C7583E7375}" srcOrd="1" destOrd="0" presId="urn:microsoft.com/office/officeart/2005/8/layout/hList7"/>
    <dgm:cxn modelId="{3D86BDD8-0BD7-47A7-9047-EF873D1F2C4E}" srcId="{D7542191-210E-4D3E-8AF5-037DB7D71A27}" destId="{B8C403A9-2672-4A55-9575-DE718316B112}" srcOrd="0" destOrd="0" parTransId="{0651C85F-6178-4CE1-BD2B-506A8F46571D}" sibTransId="{9099BB58-6D0F-4009-BA19-153ED67CBD07}"/>
    <dgm:cxn modelId="{845B75DD-F725-4926-BA54-684BB1F81018}" type="presOf" srcId="{C13F7EC5-8B8B-4427-8327-85DB80FECCA8}" destId="{844CA01B-893D-4781-B237-25C18FF020E1}" srcOrd="0" destOrd="0" presId="urn:microsoft.com/office/officeart/2005/8/layout/hList7"/>
    <dgm:cxn modelId="{B081DDE1-180F-4486-AAA4-8FDAF1D3F3A4}" type="presOf" srcId="{458B6000-E063-48AB-9B32-3EA5D3C6682A}" destId="{E648FAF0-EC1F-4D54-A892-76ADFB2C2B96}" srcOrd="1" destOrd="0" presId="urn:microsoft.com/office/officeart/2005/8/layout/hList7"/>
    <dgm:cxn modelId="{6CB8DEE7-5D99-43B8-AFAA-24716A0D1149}" type="presOf" srcId="{C8201349-45A5-4AC0-8797-4BEB358F0591}" destId="{21258368-D966-4EE9-A44A-D88423327162}" srcOrd="1" destOrd="0" presId="urn:microsoft.com/office/officeart/2005/8/layout/hList7"/>
    <dgm:cxn modelId="{2361E356-BE46-43EB-B491-50D475041291}" type="presParOf" srcId="{8C34B6D2-71EB-43DF-995F-821363C17F37}" destId="{A15F1C29-920F-40D2-AF3B-FFEE33F015FC}" srcOrd="0" destOrd="0" presId="urn:microsoft.com/office/officeart/2005/8/layout/hList7"/>
    <dgm:cxn modelId="{AF0B4453-DE49-4FF6-AF18-DA84F6987B85}" type="presParOf" srcId="{8C34B6D2-71EB-43DF-995F-821363C17F37}" destId="{B646E427-3D38-4F04-87AC-F6911F32C030}" srcOrd="1" destOrd="0" presId="urn:microsoft.com/office/officeart/2005/8/layout/hList7"/>
    <dgm:cxn modelId="{EB317AA8-F389-42EB-8BE4-36F6E6BC03FB}" type="presParOf" srcId="{B646E427-3D38-4F04-87AC-F6911F32C030}" destId="{F01C6135-93FF-4EA0-BBF4-D328A094C750}" srcOrd="0" destOrd="0" presId="urn:microsoft.com/office/officeart/2005/8/layout/hList7"/>
    <dgm:cxn modelId="{45FFCBC8-570F-4EDB-9833-779E94834AC3}" type="presParOf" srcId="{F01C6135-93FF-4EA0-BBF4-D328A094C750}" destId="{ADCC9044-85F7-4258-8AD9-0AF4EF12D9BD}" srcOrd="0" destOrd="0" presId="urn:microsoft.com/office/officeart/2005/8/layout/hList7"/>
    <dgm:cxn modelId="{C9131FAA-349B-46A9-9B3D-F3E2D4B8251B}" type="presParOf" srcId="{F01C6135-93FF-4EA0-BBF4-D328A094C750}" destId="{AD31BEFE-9302-4186-B69F-BB46CE2CE5D3}" srcOrd="1" destOrd="0" presId="urn:microsoft.com/office/officeart/2005/8/layout/hList7"/>
    <dgm:cxn modelId="{6951D000-1D68-4C9F-88B6-C2CC1CC6ED99}" type="presParOf" srcId="{F01C6135-93FF-4EA0-BBF4-D328A094C750}" destId="{7A51442F-4170-46F9-BFE6-E2919DB4DAE0}" srcOrd="2" destOrd="0" presId="urn:microsoft.com/office/officeart/2005/8/layout/hList7"/>
    <dgm:cxn modelId="{B510AAEB-22CF-4BBA-9EDA-D61FB12CEEAB}" type="presParOf" srcId="{F01C6135-93FF-4EA0-BBF4-D328A094C750}" destId="{61E0D455-AF59-440C-AD2C-EADF1B4E8678}" srcOrd="3" destOrd="0" presId="urn:microsoft.com/office/officeart/2005/8/layout/hList7"/>
    <dgm:cxn modelId="{22ABA06F-1434-4B25-A36D-85EBB3D331A3}" type="presParOf" srcId="{B646E427-3D38-4F04-87AC-F6911F32C030}" destId="{71B02C6C-79B5-4F53-BF21-7708C7D89581}" srcOrd="1" destOrd="0" presId="urn:microsoft.com/office/officeart/2005/8/layout/hList7"/>
    <dgm:cxn modelId="{DA21FA1B-83C2-46BB-BDA0-CF5749B58A62}" type="presParOf" srcId="{B646E427-3D38-4F04-87AC-F6911F32C030}" destId="{93D1792C-F7E3-4A70-A097-24A05896FF55}" srcOrd="2" destOrd="0" presId="urn:microsoft.com/office/officeart/2005/8/layout/hList7"/>
    <dgm:cxn modelId="{679E46D5-42E9-4A55-8636-DEBC6BDFAFFA}" type="presParOf" srcId="{93D1792C-F7E3-4A70-A097-24A05896FF55}" destId="{A9FDB3AB-2F0A-44AE-A435-DD52437C36A1}" srcOrd="0" destOrd="0" presId="urn:microsoft.com/office/officeart/2005/8/layout/hList7"/>
    <dgm:cxn modelId="{EF489B74-978B-4656-92E6-AB79348C375B}" type="presParOf" srcId="{93D1792C-F7E3-4A70-A097-24A05896FF55}" destId="{E648FAF0-EC1F-4D54-A892-76ADFB2C2B96}" srcOrd="1" destOrd="0" presId="urn:microsoft.com/office/officeart/2005/8/layout/hList7"/>
    <dgm:cxn modelId="{1C401836-F2AD-4CE2-9110-669A812DDB0F}" type="presParOf" srcId="{93D1792C-F7E3-4A70-A097-24A05896FF55}" destId="{A5054E60-715A-4BD5-B3B2-644FC2FDB382}" srcOrd="2" destOrd="0" presId="urn:microsoft.com/office/officeart/2005/8/layout/hList7"/>
    <dgm:cxn modelId="{7FB60F4B-743D-4DDD-9CE5-21A144DED04E}" type="presParOf" srcId="{93D1792C-F7E3-4A70-A097-24A05896FF55}" destId="{2CBD1577-8CAE-4687-87FF-C9AFBD6E1B1F}" srcOrd="3" destOrd="0" presId="urn:microsoft.com/office/officeart/2005/8/layout/hList7"/>
    <dgm:cxn modelId="{777604C8-BB58-45E3-917A-5F663A55FB14}" type="presParOf" srcId="{B646E427-3D38-4F04-87AC-F6911F32C030}" destId="{A9301B05-29A4-44C5-919B-F0E8D558B59D}" srcOrd="3" destOrd="0" presId="urn:microsoft.com/office/officeart/2005/8/layout/hList7"/>
    <dgm:cxn modelId="{59DFB900-731D-4389-83EE-571AFAE54543}" type="presParOf" srcId="{B646E427-3D38-4F04-87AC-F6911F32C030}" destId="{8C3D293C-C5DD-4F94-8185-5638F6A9BF15}" srcOrd="4" destOrd="0" presId="urn:microsoft.com/office/officeart/2005/8/layout/hList7"/>
    <dgm:cxn modelId="{D6ACE413-DE64-41A1-A54B-1661FB6D1D71}" type="presParOf" srcId="{8C3D293C-C5DD-4F94-8185-5638F6A9BF15}" destId="{7DE78B85-379E-4BE8-8C63-9C5543D7220E}" srcOrd="0" destOrd="0" presId="urn:microsoft.com/office/officeart/2005/8/layout/hList7"/>
    <dgm:cxn modelId="{0166BF95-74FC-4202-9F6A-297B7AA8E563}" type="presParOf" srcId="{8C3D293C-C5DD-4F94-8185-5638F6A9BF15}" destId="{0C2AF240-4EE2-413F-837D-566ECF825DF1}" srcOrd="1" destOrd="0" presId="urn:microsoft.com/office/officeart/2005/8/layout/hList7"/>
    <dgm:cxn modelId="{5040466F-3382-48F8-B58A-10F6FF840C0E}" type="presParOf" srcId="{8C3D293C-C5DD-4F94-8185-5638F6A9BF15}" destId="{A5B915A0-D439-4551-BE86-E1C89049F2FE}" srcOrd="2" destOrd="0" presId="urn:microsoft.com/office/officeart/2005/8/layout/hList7"/>
    <dgm:cxn modelId="{10058342-5A52-4C71-9235-50C95C3E4588}" type="presParOf" srcId="{8C3D293C-C5DD-4F94-8185-5638F6A9BF15}" destId="{322D4763-A45C-401D-B2D2-14996533A1C9}" srcOrd="3" destOrd="0" presId="urn:microsoft.com/office/officeart/2005/8/layout/hList7"/>
    <dgm:cxn modelId="{17348A33-8D67-4ADC-84D8-893FBED1F96A}" type="presParOf" srcId="{B646E427-3D38-4F04-87AC-F6911F32C030}" destId="{8CDF0917-4EDA-4346-A20A-EED5D25291B5}" srcOrd="5" destOrd="0" presId="urn:microsoft.com/office/officeart/2005/8/layout/hList7"/>
    <dgm:cxn modelId="{0544C400-AA83-4301-A546-15599DD34CD9}" type="presParOf" srcId="{B646E427-3D38-4F04-87AC-F6911F32C030}" destId="{A52D5B30-8E48-41E7-BD29-A3EF6FB41A48}" srcOrd="6" destOrd="0" presId="urn:microsoft.com/office/officeart/2005/8/layout/hList7"/>
    <dgm:cxn modelId="{877F796F-CE8A-46F4-90DC-A1ADDA98226E}" type="presParOf" srcId="{A52D5B30-8E48-41E7-BD29-A3EF6FB41A48}" destId="{0CF3116C-F50D-4ED9-AC62-BEECB2E8FF07}" srcOrd="0" destOrd="0" presId="urn:microsoft.com/office/officeart/2005/8/layout/hList7"/>
    <dgm:cxn modelId="{2241B51B-2000-4990-9E93-A401E7E4D6DC}" type="presParOf" srcId="{A52D5B30-8E48-41E7-BD29-A3EF6FB41A48}" destId="{AD5CF18B-3210-4111-BF21-0B9845026938}" srcOrd="1" destOrd="0" presId="urn:microsoft.com/office/officeart/2005/8/layout/hList7"/>
    <dgm:cxn modelId="{8C1316AC-3223-4300-923D-A91C4F2C8D69}" type="presParOf" srcId="{A52D5B30-8E48-41E7-BD29-A3EF6FB41A48}" destId="{42A36C49-3237-4A38-9BE2-83C337728C6C}" srcOrd="2" destOrd="0" presId="urn:microsoft.com/office/officeart/2005/8/layout/hList7"/>
    <dgm:cxn modelId="{D02AE516-4ACA-423E-89F2-032D18DFB2F7}" type="presParOf" srcId="{A52D5B30-8E48-41E7-BD29-A3EF6FB41A48}" destId="{E56FB12D-C28B-4920-97C1-BB4473F4D408}" srcOrd="3" destOrd="0" presId="urn:microsoft.com/office/officeart/2005/8/layout/hList7"/>
    <dgm:cxn modelId="{4F4A77CF-609D-4A75-B580-F7292967AD0D}" type="presParOf" srcId="{B646E427-3D38-4F04-87AC-F6911F32C030}" destId="{1491535A-77C0-4852-B439-B8C9A3213A1F}" srcOrd="7" destOrd="0" presId="urn:microsoft.com/office/officeart/2005/8/layout/hList7"/>
    <dgm:cxn modelId="{CB870869-7352-44B0-97A7-ADBFC0764C03}" type="presParOf" srcId="{B646E427-3D38-4F04-87AC-F6911F32C030}" destId="{223242A9-0361-42EA-A034-99939410CF3B}" srcOrd="8" destOrd="0" presId="urn:microsoft.com/office/officeart/2005/8/layout/hList7"/>
    <dgm:cxn modelId="{8041033E-1E6E-4D31-8FE9-47CE3C6A140F}" type="presParOf" srcId="{223242A9-0361-42EA-A034-99939410CF3B}" destId="{844CA01B-893D-4781-B237-25C18FF020E1}" srcOrd="0" destOrd="0" presId="urn:microsoft.com/office/officeart/2005/8/layout/hList7"/>
    <dgm:cxn modelId="{BAED749F-DC68-4FD6-A23E-64679207DCE2}" type="presParOf" srcId="{223242A9-0361-42EA-A034-99939410CF3B}" destId="{7C596E97-208F-4FF6-9F80-89C7583E7375}" srcOrd="1" destOrd="0" presId="urn:microsoft.com/office/officeart/2005/8/layout/hList7"/>
    <dgm:cxn modelId="{FBCA0823-7366-4BE8-84C3-842E764A2C49}" type="presParOf" srcId="{223242A9-0361-42EA-A034-99939410CF3B}" destId="{63A6A524-E78A-4A88-A8C6-66F6B7D9CAFF}" srcOrd="2" destOrd="0" presId="urn:microsoft.com/office/officeart/2005/8/layout/hList7"/>
    <dgm:cxn modelId="{53784FDB-037C-499F-BF48-764A84110990}" type="presParOf" srcId="{223242A9-0361-42EA-A034-99939410CF3B}" destId="{0004B988-B3B9-4479-A7D7-1250C6160712}" srcOrd="3" destOrd="0" presId="urn:microsoft.com/office/officeart/2005/8/layout/hList7"/>
    <dgm:cxn modelId="{914164D3-9539-4A25-8AE6-BD3E51A4BC95}" type="presParOf" srcId="{B646E427-3D38-4F04-87AC-F6911F32C030}" destId="{BD55F2A5-96FB-44B3-A0E8-A4DD2ED6B592}" srcOrd="9" destOrd="0" presId="urn:microsoft.com/office/officeart/2005/8/layout/hList7"/>
    <dgm:cxn modelId="{EA5C6556-C72E-43B4-8744-0147370E5333}" type="presParOf" srcId="{B646E427-3D38-4F04-87AC-F6911F32C030}" destId="{AB46865E-6A81-43A5-BB76-18E247053BB2}" srcOrd="10" destOrd="0" presId="urn:microsoft.com/office/officeart/2005/8/layout/hList7"/>
    <dgm:cxn modelId="{9BF50D8A-DBE8-4E78-B3F8-9753B86D4073}" type="presParOf" srcId="{AB46865E-6A81-43A5-BB76-18E247053BB2}" destId="{1A0491CA-BD5E-4C83-BAA7-DA908673AAA6}" srcOrd="0" destOrd="0" presId="urn:microsoft.com/office/officeart/2005/8/layout/hList7"/>
    <dgm:cxn modelId="{6FDF03AD-1340-4CFD-B1BA-CADB58133B13}" type="presParOf" srcId="{AB46865E-6A81-43A5-BB76-18E247053BB2}" destId="{21258368-D966-4EE9-A44A-D88423327162}" srcOrd="1" destOrd="0" presId="urn:microsoft.com/office/officeart/2005/8/layout/hList7"/>
    <dgm:cxn modelId="{DD3F86DF-0191-4173-9F39-65CFFB2D6CFB}" type="presParOf" srcId="{AB46865E-6A81-43A5-BB76-18E247053BB2}" destId="{6D546A63-DA2B-4EE7-AE85-E1B3D43E4E5C}" srcOrd="2" destOrd="0" presId="urn:microsoft.com/office/officeart/2005/8/layout/hList7"/>
    <dgm:cxn modelId="{4937B16B-9E1A-4F04-994C-2FEEC3792EB4}" type="presParOf" srcId="{AB46865E-6A81-43A5-BB76-18E247053BB2}" destId="{59ADDE9B-F979-42EC-BC7D-50A984A6842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C9044-85F7-4258-8AD9-0AF4EF12D9BD}">
      <dsp:nvSpPr>
        <dsp:cNvPr id="0" name=""/>
        <dsp:cNvSpPr/>
      </dsp:nvSpPr>
      <dsp:spPr>
        <a:xfrm>
          <a:off x="114" y="0"/>
          <a:ext cx="1526798" cy="4668503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Verdana"/>
              <a:ea typeface="Verdana"/>
            </a:rPr>
            <a:t>Aard</a:t>
          </a:r>
          <a:r>
            <a:rPr lang="en-US" sz="1400" b="1" kern="1200" dirty="0">
              <a:latin typeface="Verdana"/>
              <a:ea typeface="Verdana"/>
            </a:rPr>
            <a:t> van </a:t>
          </a:r>
          <a:r>
            <a:rPr lang="en-US" sz="1400" b="1" kern="1200" dirty="0" err="1">
              <a:latin typeface="Verdana"/>
              <a:ea typeface="Verdana"/>
            </a:rPr>
            <a:t>Natuur-wetenschap</a:t>
          </a:r>
          <a:r>
            <a:rPr lang="en-US" sz="1400" b="1" kern="1200" dirty="0">
              <a:latin typeface="Verdana"/>
              <a:ea typeface="Verdana"/>
            </a:rPr>
            <a:t> </a:t>
          </a:r>
          <a:r>
            <a:rPr lang="en-US" sz="1400" b="1" kern="1200" dirty="0" err="1">
              <a:latin typeface="Verdana"/>
              <a:ea typeface="Verdana"/>
            </a:rPr>
            <a:t>en</a:t>
          </a:r>
          <a:r>
            <a:rPr lang="en-US" sz="1400" b="1" kern="1200" dirty="0">
              <a:latin typeface="Verdana"/>
              <a:ea typeface="Verdana"/>
            </a:rPr>
            <a:t> Technologie</a:t>
          </a:r>
          <a:endParaRPr lang="nl-NL" sz="1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14" y="1867401"/>
        <a:ext cx="1526798" cy="1867401"/>
      </dsp:txXfrm>
    </dsp:sp>
    <dsp:sp modelId="{61E0D455-AF59-440C-AD2C-EADF1B4E8678}">
      <dsp:nvSpPr>
        <dsp:cNvPr id="0" name=""/>
        <dsp:cNvSpPr/>
      </dsp:nvSpPr>
      <dsp:spPr>
        <a:xfrm>
          <a:off x="45918" y="337413"/>
          <a:ext cx="1435190" cy="14400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DB3AB-2F0A-44AE-A435-DD52437C36A1}">
      <dsp:nvSpPr>
        <dsp:cNvPr id="0" name=""/>
        <dsp:cNvSpPr/>
      </dsp:nvSpPr>
      <dsp:spPr>
        <a:xfrm>
          <a:off x="1572717" y="0"/>
          <a:ext cx="1526798" cy="4668503"/>
        </a:xfrm>
        <a:prstGeom prst="roundRect">
          <a:avLst>
            <a:gd name="adj" fmla="val 10000"/>
          </a:avLst>
        </a:prstGeom>
        <a:solidFill>
          <a:srgbClr val="FF6B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Verdana"/>
              <a:ea typeface="Verdana"/>
            </a:rPr>
            <a:t>Concepten</a:t>
          </a:r>
          <a:endParaRPr lang="nl-NL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572717" y="1867401"/>
        <a:ext cx="1526798" cy="1867401"/>
      </dsp:txXfrm>
    </dsp:sp>
    <dsp:sp modelId="{2CBD1577-8CAE-4687-87FF-C9AFBD6E1B1F}">
      <dsp:nvSpPr>
        <dsp:cNvPr id="0" name=""/>
        <dsp:cNvSpPr/>
      </dsp:nvSpPr>
      <dsp:spPr>
        <a:xfrm>
          <a:off x="1618521" y="337413"/>
          <a:ext cx="1435190" cy="144000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78B85-379E-4BE8-8C63-9C5543D7220E}">
      <dsp:nvSpPr>
        <dsp:cNvPr id="0" name=""/>
        <dsp:cNvSpPr/>
      </dsp:nvSpPr>
      <dsp:spPr>
        <a:xfrm>
          <a:off x="3145319" y="0"/>
          <a:ext cx="1526798" cy="466850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Verdana"/>
              <a:ea typeface="Verdana"/>
            </a:rPr>
            <a:t>Denkwijzen</a:t>
          </a:r>
          <a:endParaRPr lang="nl-NL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145319" y="1867401"/>
        <a:ext cx="1526798" cy="1867401"/>
      </dsp:txXfrm>
    </dsp:sp>
    <dsp:sp modelId="{322D4763-A45C-401D-B2D2-14996533A1C9}">
      <dsp:nvSpPr>
        <dsp:cNvPr id="0" name=""/>
        <dsp:cNvSpPr/>
      </dsp:nvSpPr>
      <dsp:spPr>
        <a:xfrm>
          <a:off x="3191123" y="337413"/>
          <a:ext cx="1435190" cy="144000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3116C-F50D-4ED9-AC62-BEECB2E8FF07}">
      <dsp:nvSpPr>
        <dsp:cNvPr id="0" name=""/>
        <dsp:cNvSpPr/>
      </dsp:nvSpPr>
      <dsp:spPr>
        <a:xfrm>
          <a:off x="4717922" y="0"/>
          <a:ext cx="1526798" cy="4668503"/>
        </a:xfrm>
        <a:prstGeom prst="roundRect">
          <a:avLst>
            <a:gd name="adj" fmla="val 10000"/>
          </a:avLst>
        </a:prstGeom>
        <a:solidFill>
          <a:srgbClr val="00BE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Verdana"/>
              <a:ea typeface="Verdana"/>
            </a:rPr>
            <a:t>Vraag-stukken</a:t>
          </a:r>
          <a:endParaRPr lang="nl-NL" sz="1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17922" y="1867401"/>
        <a:ext cx="1526798" cy="1867401"/>
      </dsp:txXfrm>
    </dsp:sp>
    <dsp:sp modelId="{E56FB12D-C28B-4920-97C1-BB4473F4D408}">
      <dsp:nvSpPr>
        <dsp:cNvPr id="0" name=""/>
        <dsp:cNvSpPr/>
      </dsp:nvSpPr>
      <dsp:spPr>
        <a:xfrm>
          <a:off x="4763726" y="337413"/>
          <a:ext cx="1435190" cy="144000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CA01B-893D-4781-B237-25C18FF020E1}">
      <dsp:nvSpPr>
        <dsp:cNvPr id="0" name=""/>
        <dsp:cNvSpPr/>
      </dsp:nvSpPr>
      <dsp:spPr>
        <a:xfrm>
          <a:off x="6290525" y="0"/>
          <a:ext cx="1526798" cy="466850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Verdana"/>
              <a:ea typeface="Verdana"/>
            </a:rPr>
            <a:t>Werkwijzen</a:t>
          </a:r>
          <a:endParaRPr lang="nl-NL" sz="1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290525" y="1867401"/>
        <a:ext cx="1526798" cy="1867401"/>
      </dsp:txXfrm>
    </dsp:sp>
    <dsp:sp modelId="{0004B988-B3B9-4479-A7D7-1250C6160712}">
      <dsp:nvSpPr>
        <dsp:cNvPr id="0" name=""/>
        <dsp:cNvSpPr/>
      </dsp:nvSpPr>
      <dsp:spPr>
        <a:xfrm>
          <a:off x="6336329" y="337413"/>
          <a:ext cx="1435190" cy="1440005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491CA-BD5E-4C83-BAA7-DA908673AAA6}">
      <dsp:nvSpPr>
        <dsp:cNvPr id="0" name=""/>
        <dsp:cNvSpPr/>
      </dsp:nvSpPr>
      <dsp:spPr>
        <a:xfrm>
          <a:off x="7863127" y="0"/>
          <a:ext cx="1526798" cy="4668503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Verdana"/>
              <a:ea typeface="Verdana"/>
            </a:rPr>
            <a:t>Zelf-ontwikkeling</a:t>
          </a:r>
          <a:endParaRPr lang="nl-NL" sz="1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863127" y="1867401"/>
        <a:ext cx="1526798" cy="1867401"/>
      </dsp:txXfrm>
    </dsp:sp>
    <dsp:sp modelId="{59ADDE9B-F979-42EC-BC7D-50A984A68426}">
      <dsp:nvSpPr>
        <dsp:cNvPr id="0" name=""/>
        <dsp:cNvSpPr/>
      </dsp:nvSpPr>
      <dsp:spPr>
        <a:xfrm>
          <a:off x="7908931" y="337413"/>
          <a:ext cx="1435190" cy="1440005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F1C29-920F-40D2-AF3B-FFEE33F015FC}">
      <dsp:nvSpPr>
        <dsp:cNvPr id="0" name=""/>
        <dsp:cNvSpPr/>
      </dsp:nvSpPr>
      <dsp:spPr>
        <a:xfrm>
          <a:off x="375601" y="3734802"/>
          <a:ext cx="8638837" cy="70027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0ACA50E-161B-68BF-7F01-C7B55FDD92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CDDBE4-5012-15BB-0F89-E7D3549041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6CBA2-532D-4F8F-9304-B851F50ACF92}" type="datetimeFigureOut">
              <a:rPr lang="nl-NL" smtClean="0"/>
              <a:t>13-01-2025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7D01ED-41D2-428C-36D7-6418AAFDD6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B8C51E-D4FF-D9FE-80F2-97B2D2D366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271DC-F8F4-4176-9975-824F3A2CD07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199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B8B8F-1853-4BA6-84DE-A61B3D86F6AA}" type="datetimeFigureOut">
              <a:rPr lang="nl-NL" smtClean="0"/>
              <a:t>13-01-2025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82403-D312-452C-8EF4-A5AAB8B062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244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82403-D312-452C-8EF4-A5AAB8B062A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548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82403-D312-452C-8EF4-A5AAB8B062A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33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57472-828C-4FE0-DB6D-ADAAC2D4D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ED94988-873D-17FC-DEE5-835532DC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4B209E4-C422-DA11-945C-F01569541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B5A11A-4E19-92A5-9EB9-D7B2522DA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82403-D312-452C-8EF4-A5AAB8B062A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89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chtergrond">
            <a:extLst>
              <a:ext uri="{FF2B5EF4-FFF2-40B4-BE49-F238E27FC236}">
                <a16:creationId xmlns:a16="http://schemas.microsoft.com/office/drawing/2014/main" id="{A1F68ED0-92BC-5831-9E5D-6179D674CDC7}"/>
              </a:ext>
            </a:extLst>
          </p:cNvPr>
          <p:cNvSpPr/>
          <p:nvPr userDrawn="1"/>
        </p:nvSpPr>
        <p:spPr>
          <a:xfrm>
            <a:off x="4103560" y="2174033"/>
            <a:ext cx="8088441" cy="4683967"/>
          </a:xfrm>
          <a:custGeom>
            <a:avLst/>
            <a:gdLst>
              <a:gd name="connsiteX0" fmla="*/ 3031885 w 8088441"/>
              <a:gd name="connsiteY0" fmla="*/ 0 h 4683967"/>
              <a:gd name="connsiteX1" fmla="*/ 8088441 w 8088441"/>
              <a:gd name="connsiteY1" fmla="*/ 0 h 4683967"/>
              <a:gd name="connsiteX2" fmla="*/ 8088441 w 8088441"/>
              <a:gd name="connsiteY2" fmla="*/ 4683967 h 4683967"/>
              <a:gd name="connsiteX3" fmla="*/ 0 w 8088441"/>
              <a:gd name="connsiteY3" fmla="*/ 4683967 h 468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8441" h="4683967">
                <a:moveTo>
                  <a:pt x="3031885" y="0"/>
                </a:moveTo>
                <a:lnTo>
                  <a:pt x="8088441" y="0"/>
                </a:lnTo>
                <a:lnTo>
                  <a:pt x="8088441" y="4683967"/>
                </a:lnTo>
                <a:lnTo>
                  <a:pt x="0" y="46839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1188088"/>
            <a:ext cx="5448000" cy="1515549"/>
          </a:xfrm>
        </p:spPr>
        <p:txBody>
          <a:bodyPr anchor="b" anchorCtr="0"/>
          <a:lstStyle>
            <a:lvl1pPr algn="l">
              <a:defRPr sz="450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2874704"/>
            <a:ext cx="5448000" cy="849571"/>
          </a:xfrm>
        </p:spPr>
        <p:txBody>
          <a:bodyPr/>
          <a:lstStyle>
            <a:lvl1pPr marL="0" indent="0" algn="l">
              <a:buNone/>
              <a:defRPr sz="215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[ondertitel]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8F194D2-B699-3DB9-6B82-711009888F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413" y="5210175"/>
            <a:ext cx="4305299" cy="251223"/>
          </a:xfrm>
        </p:spPr>
        <p:txBody>
          <a:bodyPr>
            <a:noAutofit/>
          </a:bodyPr>
          <a:lstStyle>
            <a:lvl1pPr marL="252000" indent="-252000"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nl-NL"/>
              <a:t>[gelegenheid van presentatie]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D3B71AB1-BC6A-2F47-F2B1-27D0024AA7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414" y="5588791"/>
            <a:ext cx="4081462" cy="251223"/>
          </a:xfrm>
        </p:spPr>
        <p:txBody>
          <a:bodyPr>
            <a:noAutofit/>
          </a:bodyPr>
          <a:lstStyle>
            <a:lvl1pPr marL="252000" indent="-252000"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nl-NL"/>
              <a:t>[naam spreker]</a:t>
            </a:r>
          </a:p>
        </p:txBody>
      </p:sp>
      <p:sp>
        <p:nvSpPr>
          <p:cNvPr id="15" name="Tijdelijke aanduiding voor tekst 11">
            <a:extLst>
              <a:ext uri="{FF2B5EF4-FFF2-40B4-BE49-F238E27FC236}">
                <a16:creationId xmlns:a16="http://schemas.microsoft.com/office/drawing/2014/main" id="{69FD4110-D719-B946-1396-26100B94BA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414" y="5967407"/>
            <a:ext cx="3833812" cy="251223"/>
          </a:xfrm>
        </p:spPr>
        <p:txBody>
          <a:bodyPr>
            <a:noAutofit/>
          </a:bodyPr>
          <a:lstStyle>
            <a:lvl1pPr marL="252000" indent="-252000"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nl-NL"/>
              <a:t>[datum]</a:t>
            </a:r>
          </a:p>
        </p:txBody>
      </p:sp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BA2478B3-B697-B4CF-7878-0A7C0F1EE2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5288" y="0"/>
            <a:ext cx="6576713" cy="6858000"/>
          </a:xfrm>
          <a:custGeom>
            <a:avLst/>
            <a:gdLst>
              <a:gd name="connsiteX0" fmla="*/ 4437194 w 6576713"/>
              <a:gd name="connsiteY0" fmla="*/ 0 h 6858000"/>
              <a:gd name="connsiteX1" fmla="*/ 6576713 w 6576713"/>
              <a:gd name="connsiteY1" fmla="*/ 0 h 6858000"/>
              <a:gd name="connsiteX2" fmla="*/ 6576713 w 6576713"/>
              <a:gd name="connsiteY2" fmla="*/ 6858000 h 6858000"/>
              <a:gd name="connsiteX3" fmla="*/ 0 w 65767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6713" h="6858000">
                <a:moveTo>
                  <a:pt x="4437194" y="0"/>
                </a:moveTo>
                <a:lnTo>
                  <a:pt x="6576713" y="0"/>
                </a:lnTo>
                <a:lnTo>
                  <a:pt x="65767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64000" bIns="165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980FCA8-4BFC-BC31-EC2A-25AEAC4C7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4788" cy="10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8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nw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9">
            <a:extLst>
              <a:ext uri="{FF2B5EF4-FFF2-40B4-BE49-F238E27FC236}">
                <a16:creationId xmlns:a16="http://schemas.microsoft.com/office/drawing/2014/main" id="{9A473FEA-842A-5179-9791-1AC68450C25D}"/>
              </a:ext>
            </a:extLst>
          </p:cNvPr>
          <p:cNvSpPr/>
          <p:nvPr userDrawn="1"/>
        </p:nvSpPr>
        <p:spPr>
          <a:xfrm>
            <a:off x="0" y="5859396"/>
            <a:ext cx="648000" cy="74880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0637FC27-2D69-B4A6-05E4-717BB393C036}"/>
              </a:ext>
            </a:extLst>
          </p:cNvPr>
          <p:cNvSpPr/>
          <p:nvPr userDrawn="1"/>
        </p:nvSpPr>
        <p:spPr>
          <a:xfrm>
            <a:off x="0" y="4807473"/>
            <a:ext cx="1228725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DB1F537-16CE-B633-CCF0-9F88E3BB11D7}"/>
              </a:ext>
            </a:extLst>
          </p:cNvPr>
          <p:cNvSpPr/>
          <p:nvPr userDrawn="1"/>
        </p:nvSpPr>
        <p:spPr>
          <a:xfrm>
            <a:off x="258" y="629392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3934592" y="0"/>
                </a:moveTo>
                <a:lnTo>
                  <a:pt x="3934592" y="953646"/>
                </a:lnTo>
                <a:lnTo>
                  <a:pt x="0" y="953646"/>
                </a:lnTo>
                <a:lnTo>
                  <a:pt x="0" y="1617071"/>
                </a:lnTo>
                <a:lnTo>
                  <a:pt x="5758986" y="1617071"/>
                </a:lnTo>
                <a:lnTo>
                  <a:pt x="39346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1C8D0C6-2708-D7BE-5220-87C566B87D71}"/>
              </a:ext>
            </a:extLst>
          </p:cNvPr>
          <p:cNvSpPr/>
          <p:nvPr userDrawn="1"/>
        </p:nvSpPr>
        <p:spPr>
          <a:xfrm>
            <a:off x="258" y="1609989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5758986" y="20"/>
                </a:moveTo>
                <a:lnTo>
                  <a:pt x="0" y="0"/>
                </a:lnTo>
                <a:lnTo>
                  <a:pt x="0" y="663393"/>
                </a:lnTo>
                <a:lnTo>
                  <a:pt x="3934592" y="663393"/>
                </a:lnTo>
                <a:lnTo>
                  <a:pt x="3934592" y="1617071"/>
                </a:lnTo>
                <a:lnTo>
                  <a:pt x="5758986" y="2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3971D-8A38-2496-E3C7-1D066DFF3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1" y="3082500"/>
            <a:ext cx="5924584" cy="692497"/>
          </a:xfrm>
        </p:spPr>
        <p:txBody>
          <a:bodyPr wrap="square">
            <a:spAutoFit/>
          </a:bodyPr>
          <a:lstStyle>
            <a:lvl1pPr>
              <a:defRPr sz="4500"/>
            </a:lvl1pPr>
          </a:lstStyle>
          <a:p>
            <a:r>
              <a:rPr lang="nl-NL"/>
              <a:t>[naam hoofdstuk]</a:t>
            </a: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8EF96407-67F6-EBCA-C3B1-AA09FC91BC24}"/>
              </a:ext>
            </a:extLst>
          </p:cNvPr>
          <p:cNvSpPr/>
          <p:nvPr userDrawn="1"/>
        </p:nvSpPr>
        <p:spPr>
          <a:xfrm>
            <a:off x="0" y="3411926"/>
            <a:ext cx="569550" cy="2447470"/>
          </a:xfrm>
          <a:custGeom>
            <a:avLst/>
            <a:gdLst/>
            <a:ahLst/>
            <a:cxnLst/>
            <a:rect l="l" t="t" r="r" b="b"/>
            <a:pathLst>
              <a:path w="939165" h="4036059">
                <a:moveTo>
                  <a:pt x="0" y="0"/>
                </a:moveTo>
                <a:lnTo>
                  <a:pt x="0" y="4035436"/>
                </a:lnTo>
                <a:lnTo>
                  <a:pt x="846" y="4034734"/>
                </a:lnTo>
                <a:lnTo>
                  <a:pt x="35015" y="4005421"/>
                </a:lnTo>
                <a:lnTo>
                  <a:pt x="68674" y="3975538"/>
                </a:lnTo>
                <a:lnTo>
                  <a:pt x="101816" y="3945093"/>
                </a:lnTo>
                <a:lnTo>
                  <a:pt x="134433" y="3914094"/>
                </a:lnTo>
                <a:lnTo>
                  <a:pt x="166519" y="3882549"/>
                </a:lnTo>
                <a:lnTo>
                  <a:pt x="198064" y="3850463"/>
                </a:lnTo>
                <a:lnTo>
                  <a:pt x="229063" y="3817846"/>
                </a:lnTo>
                <a:lnTo>
                  <a:pt x="259508" y="3784704"/>
                </a:lnTo>
                <a:lnTo>
                  <a:pt x="289391" y="3751045"/>
                </a:lnTo>
                <a:lnTo>
                  <a:pt x="318704" y="3716876"/>
                </a:lnTo>
                <a:lnTo>
                  <a:pt x="347441" y="3682206"/>
                </a:lnTo>
                <a:lnTo>
                  <a:pt x="375594" y="3647040"/>
                </a:lnTo>
                <a:lnTo>
                  <a:pt x="403155" y="3611387"/>
                </a:lnTo>
                <a:lnTo>
                  <a:pt x="430117" y="3575254"/>
                </a:lnTo>
                <a:lnTo>
                  <a:pt x="456473" y="3538649"/>
                </a:lnTo>
                <a:lnTo>
                  <a:pt x="482215" y="3501579"/>
                </a:lnTo>
                <a:lnTo>
                  <a:pt x="507335" y="3464051"/>
                </a:lnTo>
                <a:lnTo>
                  <a:pt x="531826" y="3426073"/>
                </a:lnTo>
                <a:lnTo>
                  <a:pt x="555681" y="3387653"/>
                </a:lnTo>
                <a:lnTo>
                  <a:pt x="578893" y="3348797"/>
                </a:lnTo>
                <a:lnTo>
                  <a:pt x="601453" y="3309514"/>
                </a:lnTo>
                <a:lnTo>
                  <a:pt x="623355" y="3269811"/>
                </a:lnTo>
                <a:lnTo>
                  <a:pt x="644590" y="3229694"/>
                </a:lnTo>
                <a:lnTo>
                  <a:pt x="665152" y="3189172"/>
                </a:lnTo>
                <a:lnTo>
                  <a:pt x="685034" y="3148253"/>
                </a:lnTo>
                <a:lnTo>
                  <a:pt x="704226" y="3106942"/>
                </a:lnTo>
                <a:lnTo>
                  <a:pt x="722723" y="3065249"/>
                </a:lnTo>
                <a:lnTo>
                  <a:pt x="740517" y="3023180"/>
                </a:lnTo>
                <a:lnTo>
                  <a:pt x="757599" y="2980743"/>
                </a:lnTo>
                <a:lnTo>
                  <a:pt x="773964" y="2937946"/>
                </a:lnTo>
                <a:lnTo>
                  <a:pt x="789603" y="2894795"/>
                </a:lnTo>
                <a:lnTo>
                  <a:pt x="804508" y="2851298"/>
                </a:lnTo>
                <a:lnTo>
                  <a:pt x="818673" y="2807463"/>
                </a:lnTo>
                <a:lnTo>
                  <a:pt x="832091" y="2763297"/>
                </a:lnTo>
                <a:lnTo>
                  <a:pt x="844752" y="2718808"/>
                </a:lnTo>
                <a:lnTo>
                  <a:pt x="856651" y="2674002"/>
                </a:lnTo>
                <a:lnTo>
                  <a:pt x="867780" y="2628888"/>
                </a:lnTo>
                <a:lnTo>
                  <a:pt x="878130" y="2583473"/>
                </a:lnTo>
                <a:lnTo>
                  <a:pt x="887696" y="2537765"/>
                </a:lnTo>
                <a:lnTo>
                  <a:pt x="896468" y="2491770"/>
                </a:lnTo>
                <a:lnTo>
                  <a:pt x="904441" y="2445496"/>
                </a:lnTo>
                <a:lnTo>
                  <a:pt x="911606" y="2398951"/>
                </a:lnTo>
                <a:lnTo>
                  <a:pt x="917956" y="2352142"/>
                </a:lnTo>
                <a:lnTo>
                  <a:pt x="923483" y="2305077"/>
                </a:lnTo>
                <a:lnTo>
                  <a:pt x="928181" y="2257763"/>
                </a:lnTo>
                <a:lnTo>
                  <a:pt x="932041" y="2210207"/>
                </a:lnTo>
                <a:lnTo>
                  <a:pt x="935056" y="2162417"/>
                </a:lnTo>
                <a:lnTo>
                  <a:pt x="937219" y="2114401"/>
                </a:lnTo>
                <a:lnTo>
                  <a:pt x="938522" y="2066165"/>
                </a:lnTo>
                <a:lnTo>
                  <a:pt x="938958" y="2017718"/>
                </a:lnTo>
                <a:lnTo>
                  <a:pt x="938522" y="1969271"/>
                </a:lnTo>
                <a:lnTo>
                  <a:pt x="937219" y="1921035"/>
                </a:lnTo>
                <a:lnTo>
                  <a:pt x="935056" y="1873019"/>
                </a:lnTo>
                <a:lnTo>
                  <a:pt x="932041" y="1825229"/>
                </a:lnTo>
                <a:lnTo>
                  <a:pt x="928181" y="1777673"/>
                </a:lnTo>
                <a:lnTo>
                  <a:pt x="923483" y="1730359"/>
                </a:lnTo>
                <a:lnTo>
                  <a:pt x="917956" y="1683294"/>
                </a:lnTo>
                <a:lnTo>
                  <a:pt x="911606" y="1636485"/>
                </a:lnTo>
                <a:lnTo>
                  <a:pt x="904441" y="1589940"/>
                </a:lnTo>
                <a:lnTo>
                  <a:pt x="896468" y="1543666"/>
                </a:lnTo>
                <a:lnTo>
                  <a:pt x="887696" y="1497671"/>
                </a:lnTo>
                <a:lnTo>
                  <a:pt x="878130" y="1451962"/>
                </a:lnTo>
                <a:lnTo>
                  <a:pt x="867780" y="1406547"/>
                </a:lnTo>
                <a:lnTo>
                  <a:pt x="856651" y="1361433"/>
                </a:lnTo>
                <a:lnTo>
                  <a:pt x="844752" y="1316628"/>
                </a:lnTo>
                <a:lnTo>
                  <a:pt x="832091" y="1272139"/>
                </a:lnTo>
                <a:lnTo>
                  <a:pt x="818673" y="1227973"/>
                </a:lnTo>
                <a:lnTo>
                  <a:pt x="804508" y="1184138"/>
                </a:lnTo>
                <a:lnTo>
                  <a:pt x="789603" y="1140641"/>
                </a:lnTo>
                <a:lnTo>
                  <a:pt x="773964" y="1097490"/>
                </a:lnTo>
                <a:lnTo>
                  <a:pt x="757599" y="1054692"/>
                </a:lnTo>
                <a:lnTo>
                  <a:pt x="740517" y="1012255"/>
                </a:lnTo>
                <a:lnTo>
                  <a:pt x="722723" y="970187"/>
                </a:lnTo>
                <a:lnTo>
                  <a:pt x="704226" y="928493"/>
                </a:lnTo>
                <a:lnTo>
                  <a:pt x="685034" y="887183"/>
                </a:lnTo>
                <a:lnTo>
                  <a:pt x="665152" y="846264"/>
                </a:lnTo>
                <a:lnTo>
                  <a:pt x="644590" y="805742"/>
                </a:lnTo>
                <a:lnTo>
                  <a:pt x="623355" y="765625"/>
                </a:lnTo>
                <a:lnTo>
                  <a:pt x="601453" y="725922"/>
                </a:lnTo>
                <a:lnTo>
                  <a:pt x="578893" y="686638"/>
                </a:lnTo>
                <a:lnTo>
                  <a:pt x="555681" y="647783"/>
                </a:lnTo>
                <a:lnTo>
                  <a:pt x="531826" y="609362"/>
                </a:lnTo>
                <a:lnTo>
                  <a:pt x="507335" y="571385"/>
                </a:lnTo>
                <a:lnTo>
                  <a:pt x="482215" y="533857"/>
                </a:lnTo>
                <a:lnTo>
                  <a:pt x="456473" y="496787"/>
                </a:lnTo>
                <a:lnTo>
                  <a:pt x="430117" y="460182"/>
                </a:lnTo>
                <a:lnTo>
                  <a:pt x="403155" y="424049"/>
                </a:lnTo>
                <a:lnTo>
                  <a:pt x="375594" y="388396"/>
                </a:lnTo>
                <a:lnTo>
                  <a:pt x="347441" y="353230"/>
                </a:lnTo>
                <a:lnTo>
                  <a:pt x="318704" y="318559"/>
                </a:lnTo>
                <a:lnTo>
                  <a:pt x="289391" y="284391"/>
                </a:lnTo>
                <a:lnTo>
                  <a:pt x="259508" y="250732"/>
                </a:lnTo>
                <a:lnTo>
                  <a:pt x="229063" y="217590"/>
                </a:lnTo>
                <a:lnTo>
                  <a:pt x="198064" y="184973"/>
                </a:lnTo>
                <a:lnTo>
                  <a:pt x="166519" y="152887"/>
                </a:lnTo>
                <a:lnTo>
                  <a:pt x="134433" y="121341"/>
                </a:lnTo>
                <a:lnTo>
                  <a:pt x="101816" y="90342"/>
                </a:lnTo>
                <a:lnTo>
                  <a:pt x="68674" y="59898"/>
                </a:lnTo>
                <a:lnTo>
                  <a:pt x="35015" y="30015"/>
                </a:lnTo>
                <a:lnTo>
                  <a:pt x="846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EC2F960B-FC4B-5723-0D4D-B252121C8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CFCD2C9-70BD-2BCA-824D-CABFF424F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5529E3FA-4D56-BAB7-148C-08CDCBB10392}"/>
              </a:ext>
            </a:extLst>
          </p:cNvPr>
          <p:cNvSpPr/>
          <p:nvPr userDrawn="1"/>
        </p:nvSpPr>
        <p:spPr>
          <a:xfrm>
            <a:off x="0" y="173163"/>
            <a:ext cx="1698905" cy="155181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32546D6A-0566-0EE9-B0A1-40BFF6235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2900" y="0"/>
            <a:ext cx="6769101" cy="6858000"/>
          </a:xfrm>
          <a:custGeom>
            <a:avLst/>
            <a:gdLst>
              <a:gd name="connsiteX0" fmla="*/ 4437194 w 6576713"/>
              <a:gd name="connsiteY0" fmla="*/ 0 h 6858000"/>
              <a:gd name="connsiteX1" fmla="*/ 6576713 w 6576713"/>
              <a:gd name="connsiteY1" fmla="*/ 0 h 6858000"/>
              <a:gd name="connsiteX2" fmla="*/ 6576713 w 6576713"/>
              <a:gd name="connsiteY2" fmla="*/ 6858000 h 6858000"/>
              <a:gd name="connsiteX3" fmla="*/ 0 w 65767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6713" h="6858000">
                <a:moveTo>
                  <a:pt x="4437194" y="0"/>
                </a:moveTo>
                <a:lnTo>
                  <a:pt x="6576713" y="0"/>
                </a:lnTo>
                <a:lnTo>
                  <a:pt x="65767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64000" bIns="165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CFCC84-6B02-7077-BB3E-BC03828C0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4400" y="5659200"/>
            <a:ext cx="4017600" cy="119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"/>
              </a:lnSpc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6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9">
            <a:extLst>
              <a:ext uri="{FF2B5EF4-FFF2-40B4-BE49-F238E27FC236}">
                <a16:creationId xmlns:a16="http://schemas.microsoft.com/office/drawing/2014/main" id="{9A473FEA-842A-5179-9791-1AC68450C25D}"/>
              </a:ext>
            </a:extLst>
          </p:cNvPr>
          <p:cNvSpPr/>
          <p:nvPr userDrawn="1"/>
        </p:nvSpPr>
        <p:spPr>
          <a:xfrm>
            <a:off x="0" y="5859396"/>
            <a:ext cx="648000" cy="74880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0637FC27-2D69-B4A6-05E4-717BB393C036}"/>
              </a:ext>
            </a:extLst>
          </p:cNvPr>
          <p:cNvSpPr/>
          <p:nvPr userDrawn="1"/>
        </p:nvSpPr>
        <p:spPr>
          <a:xfrm>
            <a:off x="0" y="4807473"/>
            <a:ext cx="1228725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DB1F537-16CE-B633-CCF0-9F88E3BB11D7}"/>
              </a:ext>
            </a:extLst>
          </p:cNvPr>
          <p:cNvSpPr/>
          <p:nvPr userDrawn="1"/>
        </p:nvSpPr>
        <p:spPr>
          <a:xfrm>
            <a:off x="258" y="629392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3934592" y="0"/>
                </a:moveTo>
                <a:lnTo>
                  <a:pt x="3934592" y="953646"/>
                </a:lnTo>
                <a:lnTo>
                  <a:pt x="0" y="953646"/>
                </a:lnTo>
                <a:lnTo>
                  <a:pt x="0" y="1617071"/>
                </a:lnTo>
                <a:lnTo>
                  <a:pt x="5758986" y="1617071"/>
                </a:lnTo>
                <a:lnTo>
                  <a:pt x="39346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1C8D0C6-2708-D7BE-5220-87C566B87D71}"/>
              </a:ext>
            </a:extLst>
          </p:cNvPr>
          <p:cNvSpPr/>
          <p:nvPr userDrawn="1"/>
        </p:nvSpPr>
        <p:spPr>
          <a:xfrm>
            <a:off x="258" y="1609989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5758986" y="20"/>
                </a:moveTo>
                <a:lnTo>
                  <a:pt x="0" y="0"/>
                </a:lnTo>
                <a:lnTo>
                  <a:pt x="0" y="663393"/>
                </a:lnTo>
                <a:lnTo>
                  <a:pt x="3934592" y="663393"/>
                </a:lnTo>
                <a:lnTo>
                  <a:pt x="3934592" y="1617071"/>
                </a:lnTo>
                <a:lnTo>
                  <a:pt x="5758986" y="2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3971D-8A38-2496-E3C7-1D066DFF3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1" y="3082500"/>
            <a:ext cx="5924584" cy="692497"/>
          </a:xfrm>
        </p:spPr>
        <p:txBody>
          <a:bodyPr wrap="square">
            <a:spAutoFit/>
          </a:bodyPr>
          <a:lstStyle>
            <a:lvl1pPr>
              <a:defRPr sz="4500"/>
            </a:lvl1pPr>
          </a:lstStyle>
          <a:p>
            <a:r>
              <a:rPr lang="nl-NL"/>
              <a:t>[naam hoofdstuk]</a:t>
            </a: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8EF96407-67F6-EBCA-C3B1-AA09FC91BC24}"/>
              </a:ext>
            </a:extLst>
          </p:cNvPr>
          <p:cNvSpPr/>
          <p:nvPr userDrawn="1"/>
        </p:nvSpPr>
        <p:spPr>
          <a:xfrm>
            <a:off x="0" y="3411926"/>
            <a:ext cx="569550" cy="2447470"/>
          </a:xfrm>
          <a:custGeom>
            <a:avLst/>
            <a:gdLst/>
            <a:ahLst/>
            <a:cxnLst/>
            <a:rect l="l" t="t" r="r" b="b"/>
            <a:pathLst>
              <a:path w="939165" h="4036059">
                <a:moveTo>
                  <a:pt x="0" y="0"/>
                </a:moveTo>
                <a:lnTo>
                  <a:pt x="0" y="4035436"/>
                </a:lnTo>
                <a:lnTo>
                  <a:pt x="846" y="4034734"/>
                </a:lnTo>
                <a:lnTo>
                  <a:pt x="35015" y="4005421"/>
                </a:lnTo>
                <a:lnTo>
                  <a:pt x="68674" y="3975538"/>
                </a:lnTo>
                <a:lnTo>
                  <a:pt x="101816" y="3945093"/>
                </a:lnTo>
                <a:lnTo>
                  <a:pt x="134433" y="3914094"/>
                </a:lnTo>
                <a:lnTo>
                  <a:pt x="166519" y="3882549"/>
                </a:lnTo>
                <a:lnTo>
                  <a:pt x="198064" y="3850463"/>
                </a:lnTo>
                <a:lnTo>
                  <a:pt x="229063" y="3817846"/>
                </a:lnTo>
                <a:lnTo>
                  <a:pt x="259508" y="3784704"/>
                </a:lnTo>
                <a:lnTo>
                  <a:pt x="289391" y="3751045"/>
                </a:lnTo>
                <a:lnTo>
                  <a:pt x="318704" y="3716876"/>
                </a:lnTo>
                <a:lnTo>
                  <a:pt x="347441" y="3682206"/>
                </a:lnTo>
                <a:lnTo>
                  <a:pt x="375594" y="3647040"/>
                </a:lnTo>
                <a:lnTo>
                  <a:pt x="403155" y="3611387"/>
                </a:lnTo>
                <a:lnTo>
                  <a:pt x="430117" y="3575254"/>
                </a:lnTo>
                <a:lnTo>
                  <a:pt x="456473" y="3538649"/>
                </a:lnTo>
                <a:lnTo>
                  <a:pt x="482215" y="3501579"/>
                </a:lnTo>
                <a:lnTo>
                  <a:pt x="507335" y="3464051"/>
                </a:lnTo>
                <a:lnTo>
                  <a:pt x="531826" y="3426073"/>
                </a:lnTo>
                <a:lnTo>
                  <a:pt x="555681" y="3387653"/>
                </a:lnTo>
                <a:lnTo>
                  <a:pt x="578893" y="3348797"/>
                </a:lnTo>
                <a:lnTo>
                  <a:pt x="601453" y="3309514"/>
                </a:lnTo>
                <a:lnTo>
                  <a:pt x="623355" y="3269811"/>
                </a:lnTo>
                <a:lnTo>
                  <a:pt x="644590" y="3229694"/>
                </a:lnTo>
                <a:lnTo>
                  <a:pt x="665152" y="3189172"/>
                </a:lnTo>
                <a:lnTo>
                  <a:pt x="685034" y="3148253"/>
                </a:lnTo>
                <a:lnTo>
                  <a:pt x="704226" y="3106942"/>
                </a:lnTo>
                <a:lnTo>
                  <a:pt x="722723" y="3065249"/>
                </a:lnTo>
                <a:lnTo>
                  <a:pt x="740517" y="3023180"/>
                </a:lnTo>
                <a:lnTo>
                  <a:pt x="757599" y="2980743"/>
                </a:lnTo>
                <a:lnTo>
                  <a:pt x="773964" y="2937946"/>
                </a:lnTo>
                <a:lnTo>
                  <a:pt x="789603" y="2894795"/>
                </a:lnTo>
                <a:lnTo>
                  <a:pt x="804508" y="2851298"/>
                </a:lnTo>
                <a:lnTo>
                  <a:pt x="818673" y="2807463"/>
                </a:lnTo>
                <a:lnTo>
                  <a:pt x="832091" y="2763297"/>
                </a:lnTo>
                <a:lnTo>
                  <a:pt x="844752" y="2718808"/>
                </a:lnTo>
                <a:lnTo>
                  <a:pt x="856651" y="2674002"/>
                </a:lnTo>
                <a:lnTo>
                  <a:pt x="867780" y="2628888"/>
                </a:lnTo>
                <a:lnTo>
                  <a:pt x="878130" y="2583473"/>
                </a:lnTo>
                <a:lnTo>
                  <a:pt x="887696" y="2537765"/>
                </a:lnTo>
                <a:lnTo>
                  <a:pt x="896468" y="2491770"/>
                </a:lnTo>
                <a:lnTo>
                  <a:pt x="904441" y="2445496"/>
                </a:lnTo>
                <a:lnTo>
                  <a:pt x="911606" y="2398951"/>
                </a:lnTo>
                <a:lnTo>
                  <a:pt x="917956" y="2352142"/>
                </a:lnTo>
                <a:lnTo>
                  <a:pt x="923483" y="2305077"/>
                </a:lnTo>
                <a:lnTo>
                  <a:pt x="928181" y="2257763"/>
                </a:lnTo>
                <a:lnTo>
                  <a:pt x="932041" y="2210207"/>
                </a:lnTo>
                <a:lnTo>
                  <a:pt x="935056" y="2162417"/>
                </a:lnTo>
                <a:lnTo>
                  <a:pt x="937219" y="2114401"/>
                </a:lnTo>
                <a:lnTo>
                  <a:pt x="938522" y="2066165"/>
                </a:lnTo>
                <a:lnTo>
                  <a:pt x="938958" y="2017718"/>
                </a:lnTo>
                <a:lnTo>
                  <a:pt x="938522" y="1969271"/>
                </a:lnTo>
                <a:lnTo>
                  <a:pt x="937219" y="1921035"/>
                </a:lnTo>
                <a:lnTo>
                  <a:pt x="935056" y="1873019"/>
                </a:lnTo>
                <a:lnTo>
                  <a:pt x="932041" y="1825229"/>
                </a:lnTo>
                <a:lnTo>
                  <a:pt x="928181" y="1777673"/>
                </a:lnTo>
                <a:lnTo>
                  <a:pt x="923483" y="1730359"/>
                </a:lnTo>
                <a:lnTo>
                  <a:pt x="917956" y="1683294"/>
                </a:lnTo>
                <a:lnTo>
                  <a:pt x="911606" y="1636485"/>
                </a:lnTo>
                <a:lnTo>
                  <a:pt x="904441" y="1589940"/>
                </a:lnTo>
                <a:lnTo>
                  <a:pt x="896468" y="1543666"/>
                </a:lnTo>
                <a:lnTo>
                  <a:pt x="887696" y="1497671"/>
                </a:lnTo>
                <a:lnTo>
                  <a:pt x="878130" y="1451962"/>
                </a:lnTo>
                <a:lnTo>
                  <a:pt x="867780" y="1406547"/>
                </a:lnTo>
                <a:lnTo>
                  <a:pt x="856651" y="1361433"/>
                </a:lnTo>
                <a:lnTo>
                  <a:pt x="844752" y="1316628"/>
                </a:lnTo>
                <a:lnTo>
                  <a:pt x="832091" y="1272139"/>
                </a:lnTo>
                <a:lnTo>
                  <a:pt x="818673" y="1227973"/>
                </a:lnTo>
                <a:lnTo>
                  <a:pt x="804508" y="1184138"/>
                </a:lnTo>
                <a:lnTo>
                  <a:pt x="789603" y="1140641"/>
                </a:lnTo>
                <a:lnTo>
                  <a:pt x="773964" y="1097490"/>
                </a:lnTo>
                <a:lnTo>
                  <a:pt x="757599" y="1054692"/>
                </a:lnTo>
                <a:lnTo>
                  <a:pt x="740517" y="1012255"/>
                </a:lnTo>
                <a:lnTo>
                  <a:pt x="722723" y="970187"/>
                </a:lnTo>
                <a:lnTo>
                  <a:pt x="704226" y="928493"/>
                </a:lnTo>
                <a:lnTo>
                  <a:pt x="685034" y="887183"/>
                </a:lnTo>
                <a:lnTo>
                  <a:pt x="665152" y="846264"/>
                </a:lnTo>
                <a:lnTo>
                  <a:pt x="644590" y="805742"/>
                </a:lnTo>
                <a:lnTo>
                  <a:pt x="623355" y="765625"/>
                </a:lnTo>
                <a:lnTo>
                  <a:pt x="601453" y="725922"/>
                </a:lnTo>
                <a:lnTo>
                  <a:pt x="578893" y="686638"/>
                </a:lnTo>
                <a:lnTo>
                  <a:pt x="555681" y="647783"/>
                </a:lnTo>
                <a:lnTo>
                  <a:pt x="531826" y="609362"/>
                </a:lnTo>
                <a:lnTo>
                  <a:pt x="507335" y="571385"/>
                </a:lnTo>
                <a:lnTo>
                  <a:pt x="482215" y="533857"/>
                </a:lnTo>
                <a:lnTo>
                  <a:pt x="456473" y="496787"/>
                </a:lnTo>
                <a:lnTo>
                  <a:pt x="430117" y="460182"/>
                </a:lnTo>
                <a:lnTo>
                  <a:pt x="403155" y="424049"/>
                </a:lnTo>
                <a:lnTo>
                  <a:pt x="375594" y="388396"/>
                </a:lnTo>
                <a:lnTo>
                  <a:pt x="347441" y="353230"/>
                </a:lnTo>
                <a:lnTo>
                  <a:pt x="318704" y="318559"/>
                </a:lnTo>
                <a:lnTo>
                  <a:pt x="289391" y="284391"/>
                </a:lnTo>
                <a:lnTo>
                  <a:pt x="259508" y="250732"/>
                </a:lnTo>
                <a:lnTo>
                  <a:pt x="229063" y="217590"/>
                </a:lnTo>
                <a:lnTo>
                  <a:pt x="198064" y="184973"/>
                </a:lnTo>
                <a:lnTo>
                  <a:pt x="166519" y="152887"/>
                </a:lnTo>
                <a:lnTo>
                  <a:pt x="134433" y="121341"/>
                </a:lnTo>
                <a:lnTo>
                  <a:pt x="101816" y="90342"/>
                </a:lnTo>
                <a:lnTo>
                  <a:pt x="68674" y="59898"/>
                </a:lnTo>
                <a:lnTo>
                  <a:pt x="35015" y="30015"/>
                </a:lnTo>
                <a:lnTo>
                  <a:pt x="846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EC2F960B-FC4B-5723-0D4D-B252121C8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CFCD2C9-70BD-2BCA-824D-CABFF424F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5529E3FA-4D56-BAB7-148C-08CDCBB10392}"/>
              </a:ext>
            </a:extLst>
          </p:cNvPr>
          <p:cNvSpPr/>
          <p:nvPr userDrawn="1"/>
        </p:nvSpPr>
        <p:spPr>
          <a:xfrm>
            <a:off x="0" y="173163"/>
            <a:ext cx="1698905" cy="155181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32546D6A-0566-0EE9-B0A1-40BFF6235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2900" y="0"/>
            <a:ext cx="6769101" cy="6858000"/>
          </a:xfrm>
          <a:custGeom>
            <a:avLst/>
            <a:gdLst>
              <a:gd name="connsiteX0" fmla="*/ 4437194 w 6576713"/>
              <a:gd name="connsiteY0" fmla="*/ 0 h 6858000"/>
              <a:gd name="connsiteX1" fmla="*/ 6576713 w 6576713"/>
              <a:gd name="connsiteY1" fmla="*/ 0 h 6858000"/>
              <a:gd name="connsiteX2" fmla="*/ 6576713 w 6576713"/>
              <a:gd name="connsiteY2" fmla="*/ 6858000 h 6858000"/>
              <a:gd name="connsiteX3" fmla="*/ 0 w 65767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6713" h="6858000">
                <a:moveTo>
                  <a:pt x="4437194" y="0"/>
                </a:moveTo>
                <a:lnTo>
                  <a:pt x="6576713" y="0"/>
                </a:lnTo>
                <a:lnTo>
                  <a:pt x="65767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64000" bIns="165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CFCC84-6B02-7077-BB3E-BC03828C0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84400" y="5659200"/>
            <a:ext cx="3207600" cy="119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"/>
              </a:lnSpc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705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9">
            <a:extLst>
              <a:ext uri="{FF2B5EF4-FFF2-40B4-BE49-F238E27FC236}">
                <a16:creationId xmlns:a16="http://schemas.microsoft.com/office/drawing/2014/main" id="{9A473FEA-842A-5179-9791-1AC68450C25D}"/>
              </a:ext>
            </a:extLst>
          </p:cNvPr>
          <p:cNvSpPr/>
          <p:nvPr userDrawn="1"/>
        </p:nvSpPr>
        <p:spPr>
          <a:xfrm>
            <a:off x="0" y="5859396"/>
            <a:ext cx="648000" cy="74880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0637FC27-2D69-B4A6-05E4-717BB393C036}"/>
              </a:ext>
            </a:extLst>
          </p:cNvPr>
          <p:cNvSpPr/>
          <p:nvPr userDrawn="1"/>
        </p:nvSpPr>
        <p:spPr>
          <a:xfrm>
            <a:off x="0" y="4807473"/>
            <a:ext cx="1228725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DB1F537-16CE-B633-CCF0-9F88E3BB11D7}"/>
              </a:ext>
            </a:extLst>
          </p:cNvPr>
          <p:cNvSpPr/>
          <p:nvPr userDrawn="1"/>
        </p:nvSpPr>
        <p:spPr>
          <a:xfrm>
            <a:off x="258" y="629392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3934592" y="0"/>
                </a:moveTo>
                <a:lnTo>
                  <a:pt x="3934592" y="953646"/>
                </a:lnTo>
                <a:lnTo>
                  <a:pt x="0" y="953646"/>
                </a:lnTo>
                <a:lnTo>
                  <a:pt x="0" y="1617071"/>
                </a:lnTo>
                <a:lnTo>
                  <a:pt x="5758986" y="1617071"/>
                </a:lnTo>
                <a:lnTo>
                  <a:pt x="39346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1C8D0C6-2708-D7BE-5220-87C566B87D71}"/>
              </a:ext>
            </a:extLst>
          </p:cNvPr>
          <p:cNvSpPr/>
          <p:nvPr userDrawn="1"/>
        </p:nvSpPr>
        <p:spPr>
          <a:xfrm>
            <a:off x="258" y="1609989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5758986" y="20"/>
                </a:moveTo>
                <a:lnTo>
                  <a:pt x="0" y="0"/>
                </a:lnTo>
                <a:lnTo>
                  <a:pt x="0" y="663393"/>
                </a:lnTo>
                <a:lnTo>
                  <a:pt x="3934592" y="663393"/>
                </a:lnTo>
                <a:lnTo>
                  <a:pt x="3934592" y="1617071"/>
                </a:lnTo>
                <a:lnTo>
                  <a:pt x="5758986" y="2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3971D-8A38-2496-E3C7-1D066DFF3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1" y="3082500"/>
            <a:ext cx="5924584" cy="692497"/>
          </a:xfrm>
        </p:spPr>
        <p:txBody>
          <a:bodyPr wrap="square">
            <a:spAutoFit/>
          </a:bodyPr>
          <a:lstStyle>
            <a:lvl1pPr>
              <a:defRPr sz="4500"/>
            </a:lvl1pPr>
          </a:lstStyle>
          <a:p>
            <a:r>
              <a:rPr lang="nl-NL"/>
              <a:t>[naam hoofdstuk]</a:t>
            </a: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8EF96407-67F6-EBCA-C3B1-AA09FC91BC24}"/>
              </a:ext>
            </a:extLst>
          </p:cNvPr>
          <p:cNvSpPr/>
          <p:nvPr userDrawn="1"/>
        </p:nvSpPr>
        <p:spPr>
          <a:xfrm>
            <a:off x="0" y="3411926"/>
            <a:ext cx="569550" cy="2447470"/>
          </a:xfrm>
          <a:custGeom>
            <a:avLst/>
            <a:gdLst/>
            <a:ahLst/>
            <a:cxnLst/>
            <a:rect l="l" t="t" r="r" b="b"/>
            <a:pathLst>
              <a:path w="939165" h="4036059">
                <a:moveTo>
                  <a:pt x="0" y="0"/>
                </a:moveTo>
                <a:lnTo>
                  <a:pt x="0" y="4035436"/>
                </a:lnTo>
                <a:lnTo>
                  <a:pt x="846" y="4034734"/>
                </a:lnTo>
                <a:lnTo>
                  <a:pt x="35015" y="4005421"/>
                </a:lnTo>
                <a:lnTo>
                  <a:pt x="68674" y="3975538"/>
                </a:lnTo>
                <a:lnTo>
                  <a:pt x="101816" y="3945093"/>
                </a:lnTo>
                <a:lnTo>
                  <a:pt x="134433" y="3914094"/>
                </a:lnTo>
                <a:lnTo>
                  <a:pt x="166519" y="3882549"/>
                </a:lnTo>
                <a:lnTo>
                  <a:pt x="198064" y="3850463"/>
                </a:lnTo>
                <a:lnTo>
                  <a:pt x="229063" y="3817846"/>
                </a:lnTo>
                <a:lnTo>
                  <a:pt x="259508" y="3784704"/>
                </a:lnTo>
                <a:lnTo>
                  <a:pt x="289391" y="3751045"/>
                </a:lnTo>
                <a:lnTo>
                  <a:pt x="318704" y="3716876"/>
                </a:lnTo>
                <a:lnTo>
                  <a:pt x="347441" y="3682206"/>
                </a:lnTo>
                <a:lnTo>
                  <a:pt x="375594" y="3647040"/>
                </a:lnTo>
                <a:lnTo>
                  <a:pt x="403155" y="3611387"/>
                </a:lnTo>
                <a:lnTo>
                  <a:pt x="430117" y="3575254"/>
                </a:lnTo>
                <a:lnTo>
                  <a:pt x="456473" y="3538649"/>
                </a:lnTo>
                <a:lnTo>
                  <a:pt x="482215" y="3501579"/>
                </a:lnTo>
                <a:lnTo>
                  <a:pt x="507335" y="3464051"/>
                </a:lnTo>
                <a:lnTo>
                  <a:pt x="531826" y="3426073"/>
                </a:lnTo>
                <a:lnTo>
                  <a:pt x="555681" y="3387653"/>
                </a:lnTo>
                <a:lnTo>
                  <a:pt x="578893" y="3348797"/>
                </a:lnTo>
                <a:lnTo>
                  <a:pt x="601453" y="3309514"/>
                </a:lnTo>
                <a:lnTo>
                  <a:pt x="623355" y="3269811"/>
                </a:lnTo>
                <a:lnTo>
                  <a:pt x="644590" y="3229694"/>
                </a:lnTo>
                <a:lnTo>
                  <a:pt x="665152" y="3189172"/>
                </a:lnTo>
                <a:lnTo>
                  <a:pt x="685034" y="3148253"/>
                </a:lnTo>
                <a:lnTo>
                  <a:pt x="704226" y="3106942"/>
                </a:lnTo>
                <a:lnTo>
                  <a:pt x="722723" y="3065249"/>
                </a:lnTo>
                <a:lnTo>
                  <a:pt x="740517" y="3023180"/>
                </a:lnTo>
                <a:lnTo>
                  <a:pt x="757599" y="2980743"/>
                </a:lnTo>
                <a:lnTo>
                  <a:pt x="773964" y="2937946"/>
                </a:lnTo>
                <a:lnTo>
                  <a:pt x="789603" y="2894795"/>
                </a:lnTo>
                <a:lnTo>
                  <a:pt x="804508" y="2851298"/>
                </a:lnTo>
                <a:lnTo>
                  <a:pt x="818673" y="2807463"/>
                </a:lnTo>
                <a:lnTo>
                  <a:pt x="832091" y="2763297"/>
                </a:lnTo>
                <a:lnTo>
                  <a:pt x="844752" y="2718808"/>
                </a:lnTo>
                <a:lnTo>
                  <a:pt x="856651" y="2674002"/>
                </a:lnTo>
                <a:lnTo>
                  <a:pt x="867780" y="2628888"/>
                </a:lnTo>
                <a:lnTo>
                  <a:pt x="878130" y="2583473"/>
                </a:lnTo>
                <a:lnTo>
                  <a:pt x="887696" y="2537765"/>
                </a:lnTo>
                <a:lnTo>
                  <a:pt x="896468" y="2491770"/>
                </a:lnTo>
                <a:lnTo>
                  <a:pt x="904441" y="2445496"/>
                </a:lnTo>
                <a:lnTo>
                  <a:pt x="911606" y="2398951"/>
                </a:lnTo>
                <a:lnTo>
                  <a:pt x="917956" y="2352142"/>
                </a:lnTo>
                <a:lnTo>
                  <a:pt x="923483" y="2305077"/>
                </a:lnTo>
                <a:lnTo>
                  <a:pt x="928181" y="2257763"/>
                </a:lnTo>
                <a:lnTo>
                  <a:pt x="932041" y="2210207"/>
                </a:lnTo>
                <a:lnTo>
                  <a:pt x="935056" y="2162417"/>
                </a:lnTo>
                <a:lnTo>
                  <a:pt x="937219" y="2114401"/>
                </a:lnTo>
                <a:lnTo>
                  <a:pt x="938522" y="2066165"/>
                </a:lnTo>
                <a:lnTo>
                  <a:pt x="938958" y="2017718"/>
                </a:lnTo>
                <a:lnTo>
                  <a:pt x="938522" y="1969271"/>
                </a:lnTo>
                <a:lnTo>
                  <a:pt x="937219" y="1921035"/>
                </a:lnTo>
                <a:lnTo>
                  <a:pt x="935056" y="1873019"/>
                </a:lnTo>
                <a:lnTo>
                  <a:pt x="932041" y="1825229"/>
                </a:lnTo>
                <a:lnTo>
                  <a:pt x="928181" y="1777673"/>
                </a:lnTo>
                <a:lnTo>
                  <a:pt x="923483" y="1730359"/>
                </a:lnTo>
                <a:lnTo>
                  <a:pt x="917956" y="1683294"/>
                </a:lnTo>
                <a:lnTo>
                  <a:pt x="911606" y="1636485"/>
                </a:lnTo>
                <a:lnTo>
                  <a:pt x="904441" y="1589940"/>
                </a:lnTo>
                <a:lnTo>
                  <a:pt x="896468" y="1543666"/>
                </a:lnTo>
                <a:lnTo>
                  <a:pt x="887696" y="1497671"/>
                </a:lnTo>
                <a:lnTo>
                  <a:pt x="878130" y="1451962"/>
                </a:lnTo>
                <a:lnTo>
                  <a:pt x="867780" y="1406547"/>
                </a:lnTo>
                <a:lnTo>
                  <a:pt x="856651" y="1361433"/>
                </a:lnTo>
                <a:lnTo>
                  <a:pt x="844752" y="1316628"/>
                </a:lnTo>
                <a:lnTo>
                  <a:pt x="832091" y="1272139"/>
                </a:lnTo>
                <a:lnTo>
                  <a:pt x="818673" y="1227973"/>
                </a:lnTo>
                <a:lnTo>
                  <a:pt x="804508" y="1184138"/>
                </a:lnTo>
                <a:lnTo>
                  <a:pt x="789603" y="1140641"/>
                </a:lnTo>
                <a:lnTo>
                  <a:pt x="773964" y="1097490"/>
                </a:lnTo>
                <a:lnTo>
                  <a:pt x="757599" y="1054692"/>
                </a:lnTo>
                <a:lnTo>
                  <a:pt x="740517" y="1012255"/>
                </a:lnTo>
                <a:lnTo>
                  <a:pt x="722723" y="970187"/>
                </a:lnTo>
                <a:lnTo>
                  <a:pt x="704226" y="928493"/>
                </a:lnTo>
                <a:lnTo>
                  <a:pt x="685034" y="887183"/>
                </a:lnTo>
                <a:lnTo>
                  <a:pt x="665152" y="846264"/>
                </a:lnTo>
                <a:lnTo>
                  <a:pt x="644590" y="805742"/>
                </a:lnTo>
                <a:lnTo>
                  <a:pt x="623355" y="765625"/>
                </a:lnTo>
                <a:lnTo>
                  <a:pt x="601453" y="725922"/>
                </a:lnTo>
                <a:lnTo>
                  <a:pt x="578893" y="686638"/>
                </a:lnTo>
                <a:lnTo>
                  <a:pt x="555681" y="647783"/>
                </a:lnTo>
                <a:lnTo>
                  <a:pt x="531826" y="609362"/>
                </a:lnTo>
                <a:lnTo>
                  <a:pt x="507335" y="571385"/>
                </a:lnTo>
                <a:lnTo>
                  <a:pt x="482215" y="533857"/>
                </a:lnTo>
                <a:lnTo>
                  <a:pt x="456473" y="496787"/>
                </a:lnTo>
                <a:lnTo>
                  <a:pt x="430117" y="460182"/>
                </a:lnTo>
                <a:lnTo>
                  <a:pt x="403155" y="424049"/>
                </a:lnTo>
                <a:lnTo>
                  <a:pt x="375594" y="388396"/>
                </a:lnTo>
                <a:lnTo>
                  <a:pt x="347441" y="353230"/>
                </a:lnTo>
                <a:lnTo>
                  <a:pt x="318704" y="318559"/>
                </a:lnTo>
                <a:lnTo>
                  <a:pt x="289391" y="284391"/>
                </a:lnTo>
                <a:lnTo>
                  <a:pt x="259508" y="250732"/>
                </a:lnTo>
                <a:lnTo>
                  <a:pt x="229063" y="217590"/>
                </a:lnTo>
                <a:lnTo>
                  <a:pt x="198064" y="184973"/>
                </a:lnTo>
                <a:lnTo>
                  <a:pt x="166519" y="152887"/>
                </a:lnTo>
                <a:lnTo>
                  <a:pt x="134433" y="121341"/>
                </a:lnTo>
                <a:lnTo>
                  <a:pt x="101816" y="90342"/>
                </a:lnTo>
                <a:lnTo>
                  <a:pt x="68674" y="59898"/>
                </a:lnTo>
                <a:lnTo>
                  <a:pt x="35015" y="30015"/>
                </a:lnTo>
                <a:lnTo>
                  <a:pt x="846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EC2F960B-FC4B-5723-0D4D-B252121C8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CFCD2C9-70BD-2BCA-824D-CABFF424F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5529E3FA-4D56-BAB7-148C-08CDCBB10392}"/>
              </a:ext>
            </a:extLst>
          </p:cNvPr>
          <p:cNvSpPr/>
          <p:nvPr userDrawn="1"/>
        </p:nvSpPr>
        <p:spPr>
          <a:xfrm>
            <a:off x="0" y="173163"/>
            <a:ext cx="1698905" cy="155181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32546D6A-0566-0EE9-B0A1-40BFF6235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2900" y="0"/>
            <a:ext cx="6769101" cy="6858000"/>
          </a:xfrm>
          <a:custGeom>
            <a:avLst/>
            <a:gdLst>
              <a:gd name="connsiteX0" fmla="*/ 4437194 w 6576713"/>
              <a:gd name="connsiteY0" fmla="*/ 0 h 6858000"/>
              <a:gd name="connsiteX1" fmla="*/ 6576713 w 6576713"/>
              <a:gd name="connsiteY1" fmla="*/ 0 h 6858000"/>
              <a:gd name="connsiteX2" fmla="*/ 6576713 w 6576713"/>
              <a:gd name="connsiteY2" fmla="*/ 6858000 h 6858000"/>
              <a:gd name="connsiteX3" fmla="*/ 0 w 65767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6713" h="6858000">
                <a:moveTo>
                  <a:pt x="4437194" y="0"/>
                </a:moveTo>
                <a:lnTo>
                  <a:pt x="6576713" y="0"/>
                </a:lnTo>
                <a:lnTo>
                  <a:pt x="65767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64000" bIns="165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CFCC84-6B02-7077-BB3E-BC03828C0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84400" y="5659200"/>
            <a:ext cx="3207600" cy="119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"/>
              </a:lnSpc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2723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9">
            <a:extLst>
              <a:ext uri="{FF2B5EF4-FFF2-40B4-BE49-F238E27FC236}">
                <a16:creationId xmlns:a16="http://schemas.microsoft.com/office/drawing/2014/main" id="{9A473FEA-842A-5179-9791-1AC68450C25D}"/>
              </a:ext>
            </a:extLst>
          </p:cNvPr>
          <p:cNvSpPr/>
          <p:nvPr userDrawn="1"/>
        </p:nvSpPr>
        <p:spPr>
          <a:xfrm>
            <a:off x="0" y="5859396"/>
            <a:ext cx="648000" cy="74880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0637FC27-2D69-B4A6-05E4-717BB393C036}"/>
              </a:ext>
            </a:extLst>
          </p:cNvPr>
          <p:cNvSpPr/>
          <p:nvPr userDrawn="1"/>
        </p:nvSpPr>
        <p:spPr>
          <a:xfrm>
            <a:off x="0" y="4807473"/>
            <a:ext cx="1228725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DB1F537-16CE-B633-CCF0-9F88E3BB11D7}"/>
              </a:ext>
            </a:extLst>
          </p:cNvPr>
          <p:cNvSpPr/>
          <p:nvPr userDrawn="1"/>
        </p:nvSpPr>
        <p:spPr>
          <a:xfrm>
            <a:off x="258" y="629392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3934592" y="0"/>
                </a:moveTo>
                <a:lnTo>
                  <a:pt x="3934592" y="953646"/>
                </a:lnTo>
                <a:lnTo>
                  <a:pt x="0" y="953646"/>
                </a:lnTo>
                <a:lnTo>
                  <a:pt x="0" y="1617071"/>
                </a:lnTo>
                <a:lnTo>
                  <a:pt x="5758986" y="1617071"/>
                </a:lnTo>
                <a:lnTo>
                  <a:pt x="39346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1C8D0C6-2708-D7BE-5220-87C566B87D71}"/>
              </a:ext>
            </a:extLst>
          </p:cNvPr>
          <p:cNvSpPr/>
          <p:nvPr userDrawn="1"/>
        </p:nvSpPr>
        <p:spPr>
          <a:xfrm>
            <a:off x="258" y="1609989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5758986" y="20"/>
                </a:moveTo>
                <a:lnTo>
                  <a:pt x="0" y="0"/>
                </a:lnTo>
                <a:lnTo>
                  <a:pt x="0" y="663393"/>
                </a:lnTo>
                <a:lnTo>
                  <a:pt x="3934592" y="663393"/>
                </a:lnTo>
                <a:lnTo>
                  <a:pt x="3934592" y="1617071"/>
                </a:lnTo>
                <a:lnTo>
                  <a:pt x="5758986" y="2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3971D-8A38-2496-E3C7-1D066DFF3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1" y="3082500"/>
            <a:ext cx="5924584" cy="692497"/>
          </a:xfrm>
        </p:spPr>
        <p:txBody>
          <a:bodyPr wrap="square">
            <a:spAutoFit/>
          </a:bodyPr>
          <a:lstStyle>
            <a:lvl1pPr>
              <a:defRPr sz="4500"/>
            </a:lvl1pPr>
          </a:lstStyle>
          <a:p>
            <a:r>
              <a:rPr lang="nl-NL"/>
              <a:t>[naam hoofdstuk]</a:t>
            </a: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8EF96407-67F6-EBCA-C3B1-AA09FC91BC24}"/>
              </a:ext>
            </a:extLst>
          </p:cNvPr>
          <p:cNvSpPr/>
          <p:nvPr userDrawn="1"/>
        </p:nvSpPr>
        <p:spPr>
          <a:xfrm>
            <a:off x="0" y="3411926"/>
            <a:ext cx="569550" cy="2447470"/>
          </a:xfrm>
          <a:custGeom>
            <a:avLst/>
            <a:gdLst/>
            <a:ahLst/>
            <a:cxnLst/>
            <a:rect l="l" t="t" r="r" b="b"/>
            <a:pathLst>
              <a:path w="939165" h="4036059">
                <a:moveTo>
                  <a:pt x="0" y="0"/>
                </a:moveTo>
                <a:lnTo>
                  <a:pt x="0" y="4035436"/>
                </a:lnTo>
                <a:lnTo>
                  <a:pt x="846" y="4034734"/>
                </a:lnTo>
                <a:lnTo>
                  <a:pt x="35015" y="4005421"/>
                </a:lnTo>
                <a:lnTo>
                  <a:pt x="68674" y="3975538"/>
                </a:lnTo>
                <a:lnTo>
                  <a:pt x="101816" y="3945093"/>
                </a:lnTo>
                <a:lnTo>
                  <a:pt x="134433" y="3914094"/>
                </a:lnTo>
                <a:lnTo>
                  <a:pt x="166519" y="3882549"/>
                </a:lnTo>
                <a:lnTo>
                  <a:pt x="198064" y="3850463"/>
                </a:lnTo>
                <a:lnTo>
                  <a:pt x="229063" y="3817846"/>
                </a:lnTo>
                <a:lnTo>
                  <a:pt x="259508" y="3784704"/>
                </a:lnTo>
                <a:lnTo>
                  <a:pt x="289391" y="3751045"/>
                </a:lnTo>
                <a:lnTo>
                  <a:pt x="318704" y="3716876"/>
                </a:lnTo>
                <a:lnTo>
                  <a:pt x="347441" y="3682206"/>
                </a:lnTo>
                <a:lnTo>
                  <a:pt x="375594" y="3647040"/>
                </a:lnTo>
                <a:lnTo>
                  <a:pt x="403155" y="3611387"/>
                </a:lnTo>
                <a:lnTo>
                  <a:pt x="430117" y="3575254"/>
                </a:lnTo>
                <a:lnTo>
                  <a:pt x="456473" y="3538649"/>
                </a:lnTo>
                <a:lnTo>
                  <a:pt x="482215" y="3501579"/>
                </a:lnTo>
                <a:lnTo>
                  <a:pt x="507335" y="3464051"/>
                </a:lnTo>
                <a:lnTo>
                  <a:pt x="531826" y="3426073"/>
                </a:lnTo>
                <a:lnTo>
                  <a:pt x="555681" y="3387653"/>
                </a:lnTo>
                <a:lnTo>
                  <a:pt x="578893" y="3348797"/>
                </a:lnTo>
                <a:lnTo>
                  <a:pt x="601453" y="3309514"/>
                </a:lnTo>
                <a:lnTo>
                  <a:pt x="623355" y="3269811"/>
                </a:lnTo>
                <a:lnTo>
                  <a:pt x="644590" y="3229694"/>
                </a:lnTo>
                <a:lnTo>
                  <a:pt x="665152" y="3189172"/>
                </a:lnTo>
                <a:lnTo>
                  <a:pt x="685034" y="3148253"/>
                </a:lnTo>
                <a:lnTo>
                  <a:pt x="704226" y="3106942"/>
                </a:lnTo>
                <a:lnTo>
                  <a:pt x="722723" y="3065249"/>
                </a:lnTo>
                <a:lnTo>
                  <a:pt x="740517" y="3023180"/>
                </a:lnTo>
                <a:lnTo>
                  <a:pt x="757599" y="2980743"/>
                </a:lnTo>
                <a:lnTo>
                  <a:pt x="773964" y="2937946"/>
                </a:lnTo>
                <a:lnTo>
                  <a:pt x="789603" y="2894795"/>
                </a:lnTo>
                <a:lnTo>
                  <a:pt x="804508" y="2851298"/>
                </a:lnTo>
                <a:lnTo>
                  <a:pt x="818673" y="2807463"/>
                </a:lnTo>
                <a:lnTo>
                  <a:pt x="832091" y="2763297"/>
                </a:lnTo>
                <a:lnTo>
                  <a:pt x="844752" y="2718808"/>
                </a:lnTo>
                <a:lnTo>
                  <a:pt x="856651" y="2674002"/>
                </a:lnTo>
                <a:lnTo>
                  <a:pt x="867780" y="2628888"/>
                </a:lnTo>
                <a:lnTo>
                  <a:pt x="878130" y="2583473"/>
                </a:lnTo>
                <a:lnTo>
                  <a:pt x="887696" y="2537765"/>
                </a:lnTo>
                <a:lnTo>
                  <a:pt x="896468" y="2491770"/>
                </a:lnTo>
                <a:lnTo>
                  <a:pt x="904441" y="2445496"/>
                </a:lnTo>
                <a:lnTo>
                  <a:pt x="911606" y="2398951"/>
                </a:lnTo>
                <a:lnTo>
                  <a:pt x="917956" y="2352142"/>
                </a:lnTo>
                <a:lnTo>
                  <a:pt x="923483" y="2305077"/>
                </a:lnTo>
                <a:lnTo>
                  <a:pt x="928181" y="2257763"/>
                </a:lnTo>
                <a:lnTo>
                  <a:pt x="932041" y="2210207"/>
                </a:lnTo>
                <a:lnTo>
                  <a:pt x="935056" y="2162417"/>
                </a:lnTo>
                <a:lnTo>
                  <a:pt x="937219" y="2114401"/>
                </a:lnTo>
                <a:lnTo>
                  <a:pt x="938522" y="2066165"/>
                </a:lnTo>
                <a:lnTo>
                  <a:pt x="938958" y="2017718"/>
                </a:lnTo>
                <a:lnTo>
                  <a:pt x="938522" y="1969271"/>
                </a:lnTo>
                <a:lnTo>
                  <a:pt x="937219" y="1921035"/>
                </a:lnTo>
                <a:lnTo>
                  <a:pt x="935056" y="1873019"/>
                </a:lnTo>
                <a:lnTo>
                  <a:pt x="932041" y="1825229"/>
                </a:lnTo>
                <a:lnTo>
                  <a:pt x="928181" y="1777673"/>
                </a:lnTo>
                <a:lnTo>
                  <a:pt x="923483" y="1730359"/>
                </a:lnTo>
                <a:lnTo>
                  <a:pt x="917956" y="1683294"/>
                </a:lnTo>
                <a:lnTo>
                  <a:pt x="911606" y="1636485"/>
                </a:lnTo>
                <a:lnTo>
                  <a:pt x="904441" y="1589940"/>
                </a:lnTo>
                <a:lnTo>
                  <a:pt x="896468" y="1543666"/>
                </a:lnTo>
                <a:lnTo>
                  <a:pt x="887696" y="1497671"/>
                </a:lnTo>
                <a:lnTo>
                  <a:pt x="878130" y="1451962"/>
                </a:lnTo>
                <a:lnTo>
                  <a:pt x="867780" y="1406547"/>
                </a:lnTo>
                <a:lnTo>
                  <a:pt x="856651" y="1361433"/>
                </a:lnTo>
                <a:lnTo>
                  <a:pt x="844752" y="1316628"/>
                </a:lnTo>
                <a:lnTo>
                  <a:pt x="832091" y="1272139"/>
                </a:lnTo>
                <a:lnTo>
                  <a:pt x="818673" y="1227973"/>
                </a:lnTo>
                <a:lnTo>
                  <a:pt x="804508" y="1184138"/>
                </a:lnTo>
                <a:lnTo>
                  <a:pt x="789603" y="1140641"/>
                </a:lnTo>
                <a:lnTo>
                  <a:pt x="773964" y="1097490"/>
                </a:lnTo>
                <a:lnTo>
                  <a:pt x="757599" y="1054692"/>
                </a:lnTo>
                <a:lnTo>
                  <a:pt x="740517" y="1012255"/>
                </a:lnTo>
                <a:lnTo>
                  <a:pt x="722723" y="970187"/>
                </a:lnTo>
                <a:lnTo>
                  <a:pt x="704226" y="928493"/>
                </a:lnTo>
                <a:lnTo>
                  <a:pt x="685034" y="887183"/>
                </a:lnTo>
                <a:lnTo>
                  <a:pt x="665152" y="846264"/>
                </a:lnTo>
                <a:lnTo>
                  <a:pt x="644590" y="805742"/>
                </a:lnTo>
                <a:lnTo>
                  <a:pt x="623355" y="765625"/>
                </a:lnTo>
                <a:lnTo>
                  <a:pt x="601453" y="725922"/>
                </a:lnTo>
                <a:lnTo>
                  <a:pt x="578893" y="686638"/>
                </a:lnTo>
                <a:lnTo>
                  <a:pt x="555681" y="647783"/>
                </a:lnTo>
                <a:lnTo>
                  <a:pt x="531826" y="609362"/>
                </a:lnTo>
                <a:lnTo>
                  <a:pt x="507335" y="571385"/>
                </a:lnTo>
                <a:lnTo>
                  <a:pt x="482215" y="533857"/>
                </a:lnTo>
                <a:lnTo>
                  <a:pt x="456473" y="496787"/>
                </a:lnTo>
                <a:lnTo>
                  <a:pt x="430117" y="460182"/>
                </a:lnTo>
                <a:lnTo>
                  <a:pt x="403155" y="424049"/>
                </a:lnTo>
                <a:lnTo>
                  <a:pt x="375594" y="388396"/>
                </a:lnTo>
                <a:lnTo>
                  <a:pt x="347441" y="353230"/>
                </a:lnTo>
                <a:lnTo>
                  <a:pt x="318704" y="318559"/>
                </a:lnTo>
                <a:lnTo>
                  <a:pt x="289391" y="284391"/>
                </a:lnTo>
                <a:lnTo>
                  <a:pt x="259508" y="250732"/>
                </a:lnTo>
                <a:lnTo>
                  <a:pt x="229063" y="217590"/>
                </a:lnTo>
                <a:lnTo>
                  <a:pt x="198064" y="184973"/>
                </a:lnTo>
                <a:lnTo>
                  <a:pt x="166519" y="152887"/>
                </a:lnTo>
                <a:lnTo>
                  <a:pt x="134433" y="121341"/>
                </a:lnTo>
                <a:lnTo>
                  <a:pt x="101816" y="90342"/>
                </a:lnTo>
                <a:lnTo>
                  <a:pt x="68674" y="59898"/>
                </a:lnTo>
                <a:lnTo>
                  <a:pt x="35015" y="30015"/>
                </a:lnTo>
                <a:lnTo>
                  <a:pt x="846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EC2F960B-FC4B-5723-0D4D-B252121C8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CFCD2C9-70BD-2BCA-824D-CABFF424F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5529E3FA-4D56-BAB7-148C-08CDCBB10392}"/>
              </a:ext>
            </a:extLst>
          </p:cNvPr>
          <p:cNvSpPr/>
          <p:nvPr userDrawn="1"/>
        </p:nvSpPr>
        <p:spPr>
          <a:xfrm>
            <a:off x="0" y="173163"/>
            <a:ext cx="1698905" cy="155181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32546D6A-0566-0EE9-B0A1-40BFF6235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2900" y="0"/>
            <a:ext cx="6769101" cy="6858000"/>
          </a:xfrm>
          <a:custGeom>
            <a:avLst/>
            <a:gdLst>
              <a:gd name="connsiteX0" fmla="*/ 4437194 w 6576713"/>
              <a:gd name="connsiteY0" fmla="*/ 0 h 6858000"/>
              <a:gd name="connsiteX1" fmla="*/ 6576713 w 6576713"/>
              <a:gd name="connsiteY1" fmla="*/ 0 h 6858000"/>
              <a:gd name="connsiteX2" fmla="*/ 6576713 w 6576713"/>
              <a:gd name="connsiteY2" fmla="*/ 6858000 h 6858000"/>
              <a:gd name="connsiteX3" fmla="*/ 0 w 65767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6713" h="6858000">
                <a:moveTo>
                  <a:pt x="4437194" y="0"/>
                </a:moveTo>
                <a:lnTo>
                  <a:pt x="6576713" y="0"/>
                </a:lnTo>
                <a:lnTo>
                  <a:pt x="65767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64000" bIns="165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CFCC84-6B02-7077-BB3E-BC03828C0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84400" y="5659200"/>
            <a:ext cx="3207600" cy="119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"/>
              </a:lnSpc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2361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DB4C86B-F1CB-4EE1-A590-FCF32843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931221"/>
            <a:ext cx="6527800" cy="538609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3CB062E-3A3A-5074-686E-7179E5AA7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E2F320-A9F0-872B-0DD6-5443EEE3D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2C55875-67B5-EF3C-42FF-129094CA92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05400" y="1832400"/>
            <a:ext cx="6527800" cy="432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4561D4C-CCDB-B346-3104-F8E025EAF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500000" cy="6858000"/>
          </a:xfrm>
          <a:custGeom>
            <a:avLst/>
            <a:gdLst>
              <a:gd name="connsiteX0" fmla="*/ 0 w 4500000"/>
              <a:gd name="connsiteY0" fmla="*/ 0 h 6858000"/>
              <a:gd name="connsiteX1" fmla="*/ 4500000 w 4500000"/>
              <a:gd name="connsiteY1" fmla="*/ 0 h 6858000"/>
              <a:gd name="connsiteX2" fmla="*/ 4500000 w 4500000"/>
              <a:gd name="connsiteY2" fmla="*/ 5219700 h 6858000"/>
              <a:gd name="connsiteX3" fmla="*/ 1470660 w 4500000"/>
              <a:gd name="connsiteY3" fmla="*/ 5219700 h 6858000"/>
              <a:gd name="connsiteX4" fmla="*/ 0 w 4500000"/>
              <a:gd name="connsiteY4" fmla="*/ 6858000 h 6858000"/>
              <a:gd name="connsiteX5" fmla="*/ 0 w 4500000"/>
              <a:gd name="connsiteY5" fmla="*/ 5219700 h 6858000"/>
              <a:gd name="connsiteX0" fmla="*/ 0 w 4500000"/>
              <a:gd name="connsiteY0" fmla="*/ 0 h 6858000"/>
              <a:gd name="connsiteX1" fmla="*/ 4500000 w 4500000"/>
              <a:gd name="connsiteY1" fmla="*/ 0 h 6858000"/>
              <a:gd name="connsiteX2" fmla="*/ 4500000 w 4500000"/>
              <a:gd name="connsiteY2" fmla="*/ 5219700 h 6858000"/>
              <a:gd name="connsiteX3" fmla="*/ 1265873 w 4500000"/>
              <a:gd name="connsiteY3" fmla="*/ 5207794 h 6858000"/>
              <a:gd name="connsiteX4" fmla="*/ 0 w 4500000"/>
              <a:gd name="connsiteY4" fmla="*/ 6858000 h 6858000"/>
              <a:gd name="connsiteX5" fmla="*/ 0 w 4500000"/>
              <a:gd name="connsiteY5" fmla="*/ 5219700 h 6858000"/>
              <a:gd name="connsiteX6" fmla="*/ 0 w 4500000"/>
              <a:gd name="connsiteY6" fmla="*/ 0 h 6858000"/>
              <a:gd name="connsiteX0" fmla="*/ 0 w 4500000"/>
              <a:gd name="connsiteY0" fmla="*/ 0 h 6858000"/>
              <a:gd name="connsiteX1" fmla="*/ 4500000 w 4500000"/>
              <a:gd name="connsiteY1" fmla="*/ 0 h 6858000"/>
              <a:gd name="connsiteX2" fmla="*/ 4497618 w 4500000"/>
              <a:gd name="connsiteY2" fmla="*/ 5207793 h 6858000"/>
              <a:gd name="connsiteX3" fmla="*/ 1265873 w 4500000"/>
              <a:gd name="connsiteY3" fmla="*/ 5207794 h 6858000"/>
              <a:gd name="connsiteX4" fmla="*/ 0 w 4500000"/>
              <a:gd name="connsiteY4" fmla="*/ 6858000 h 6858000"/>
              <a:gd name="connsiteX5" fmla="*/ 0 w 4500000"/>
              <a:gd name="connsiteY5" fmla="*/ 5219700 h 6858000"/>
              <a:gd name="connsiteX6" fmla="*/ 0 w 4500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0000" h="6858000">
                <a:moveTo>
                  <a:pt x="0" y="0"/>
                </a:moveTo>
                <a:lnTo>
                  <a:pt x="4500000" y="0"/>
                </a:lnTo>
                <a:lnTo>
                  <a:pt x="4497618" y="5207793"/>
                </a:lnTo>
                <a:lnTo>
                  <a:pt x="1265873" y="5207794"/>
                </a:lnTo>
                <a:lnTo>
                  <a:pt x="0" y="6858000"/>
                </a:lnTo>
                <a:lnTo>
                  <a:pt x="0" y="5219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1332000" tIns="1080000" rIns="180000">
            <a:noAutofit/>
          </a:bodyPr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 sz="35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[citaat over max. vijf regels]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E2675FE4-B8B9-E79E-5BC7-30A456E01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0688" y="892725"/>
            <a:ext cx="9288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"/>
              </a:lnSpc>
              <a:buFont typeface="Arial" panose="020B0604020202020204" pitchFamily="34" charset="0"/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15">
            <a:extLst>
              <a:ext uri="{FF2B5EF4-FFF2-40B4-BE49-F238E27FC236}">
                <a16:creationId xmlns:a16="http://schemas.microsoft.com/office/drawing/2014/main" id="{480E146F-CF1A-996D-E66A-723FF1099B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6388" y="3624813"/>
            <a:ext cx="9288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"/>
              </a:lnSpc>
              <a:buFont typeface="Arial" panose="020B0604020202020204" pitchFamily="34" charset="0"/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99533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jl links">
            <a:extLst>
              <a:ext uri="{FF2B5EF4-FFF2-40B4-BE49-F238E27FC236}">
                <a16:creationId xmlns:a16="http://schemas.microsoft.com/office/drawing/2014/main" id="{5F233A7F-C067-1610-B808-C51E19D5B5BB}"/>
              </a:ext>
            </a:extLst>
          </p:cNvPr>
          <p:cNvSpPr/>
          <p:nvPr userDrawn="1"/>
        </p:nvSpPr>
        <p:spPr>
          <a:xfrm>
            <a:off x="7685779" y="165471"/>
            <a:ext cx="1005871" cy="6692528"/>
          </a:xfrm>
          <a:custGeom>
            <a:avLst/>
            <a:gdLst>
              <a:gd name="connsiteX0" fmla="*/ 1005858 w 1005871"/>
              <a:gd name="connsiteY0" fmla="*/ 0 h 6692528"/>
              <a:gd name="connsiteX1" fmla="*/ 1005871 w 1005871"/>
              <a:gd name="connsiteY1" fmla="*/ 0 h 6692528"/>
              <a:gd name="connsiteX2" fmla="*/ 1005871 w 1005871"/>
              <a:gd name="connsiteY2" fmla="*/ 2584233 h 6692528"/>
              <a:gd name="connsiteX3" fmla="*/ 1005871 w 1005871"/>
              <a:gd name="connsiteY3" fmla="*/ 4108295 h 6692528"/>
              <a:gd name="connsiteX4" fmla="*/ 1005871 w 1005871"/>
              <a:gd name="connsiteY4" fmla="*/ 6692528 h 6692528"/>
              <a:gd name="connsiteX5" fmla="*/ 593201 w 1005871"/>
              <a:gd name="connsiteY5" fmla="*/ 6692528 h 6692528"/>
              <a:gd name="connsiteX6" fmla="*/ 593201 w 1005871"/>
              <a:gd name="connsiteY6" fmla="*/ 5127806 h 6692528"/>
              <a:gd name="connsiteX7" fmla="*/ 593660 w 1005871"/>
              <a:gd name="connsiteY7" fmla="*/ 5127806 h 6692528"/>
              <a:gd name="connsiteX8" fmla="*/ 593660 w 1005871"/>
              <a:gd name="connsiteY8" fmla="*/ 4108295 h 6692528"/>
              <a:gd name="connsiteX9" fmla="*/ 593200 w 1005871"/>
              <a:gd name="connsiteY9" fmla="*/ 4108295 h 6692528"/>
              <a:gd name="connsiteX10" fmla="*/ 593200 w 1005871"/>
              <a:gd name="connsiteY10" fmla="*/ 1134817 h 6692528"/>
              <a:gd name="connsiteX11" fmla="*/ 0 w 1005871"/>
              <a:gd name="connsiteY11" fmla="*/ 1134811 h 669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5871" h="6692528">
                <a:moveTo>
                  <a:pt x="1005858" y="0"/>
                </a:moveTo>
                <a:lnTo>
                  <a:pt x="1005871" y="0"/>
                </a:lnTo>
                <a:lnTo>
                  <a:pt x="1005871" y="2584233"/>
                </a:lnTo>
                <a:lnTo>
                  <a:pt x="1005871" y="4108295"/>
                </a:lnTo>
                <a:lnTo>
                  <a:pt x="1005871" y="6692528"/>
                </a:lnTo>
                <a:lnTo>
                  <a:pt x="593201" y="6692528"/>
                </a:lnTo>
                <a:lnTo>
                  <a:pt x="593201" y="5127806"/>
                </a:lnTo>
                <a:lnTo>
                  <a:pt x="593660" y="5127806"/>
                </a:lnTo>
                <a:lnTo>
                  <a:pt x="593660" y="4108295"/>
                </a:lnTo>
                <a:lnTo>
                  <a:pt x="593200" y="4108295"/>
                </a:lnTo>
                <a:lnTo>
                  <a:pt x="593200" y="1134817"/>
                </a:lnTo>
                <a:lnTo>
                  <a:pt x="0" y="113481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Pijl rechts">
            <a:extLst>
              <a:ext uri="{FF2B5EF4-FFF2-40B4-BE49-F238E27FC236}">
                <a16:creationId xmlns:a16="http://schemas.microsoft.com/office/drawing/2014/main" id="{2203E545-A014-4257-49BA-84E92CB62EAC}"/>
              </a:ext>
            </a:extLst>
          </p:cNvPr>
          <p:cNvSpPr/>
          <p:nvPr userDrawn="1"/>
        </p:nvSpPr>
        <p:spPr>
          <a:xfrm>
            <a:off x="8691647" y="165471"/>
            <a:ext cx="1005858" cy="6692528"/>
          </a:xfrm>
          <a:custGeom>
            <a:avLst/>
            <a:gdLst>
              <a:gd name="connsiteX0" fmla="*/ 0 w 1005858"/>
              <a:gd name="connsiteY0" fmla="*/ 0 h 6692528"/>
              <a:gd name="connsiteX1" fmla="*/ 12 w 1005858"/>
              <a:gd name="connsiteY1" fmla="*/ 0 h 6692528"/>
              <a:gd name="connsiteX2" fmla="*/ 1005858 w 1005858"/>
              <a:gd name="connsiteY2" fmla="*/ 1134817 h 6692528"/>
              <a:gd name="connsiteX3" fmla="*/ 412651 w 1005858"/>
              <a:gd name="connsiteY3" fmla="*/ 1134817 h 6692528"/>
              <a:gd name="connsiteX4" fmla="*/ 412651 w 1005858"/>
              <a:gd name="connsiteY4" fmla="*/ 3049782 h 6692528"/>
              <a:gd name="connsiteX5" fmla="*/ 414910 w 1005858"/>
              <a:gd name="connsiteY5" fmla="*/ 3052330 h 6692528"/>
              <a:gd name="connsiteX6" fmla="*/ 414910 w 1005858"/>
              <a:gd name="connsiteY6" fmla="*/ 3719051 h 6692528"/>
              <a:gd name="connsiteX7" fmla="*/ 412651 w 1005858"/>
              <a:gd name="connsiteY7" fmla="*/ 3719051 h 6692528"/>
              <a:gd name="connsiteX8" fmla="*/ 412651 w 1005858"/>
              <a:gd name="connsiteY8" fmla="*/ 4108295 h 6692528"/>
              <a:gd name="connsiteX9" fmla="*/ 412651 w 1005858"/>
              <a:gd name="connsiteY9" fmla="*/ 6692528 h 6692528"/>
              <a:gd name="connsiteX10" fmla="*/ 0 w 1005858"/>
              <a:gd name="connsiteY10" fmla="*/ 6692528 h 6692528"/>
              <a:gd name="connsiteX11" fmla="*/ 0 w 1005858"/>
              <a:gd name="connsiteY11" fmla="*/ 4108295 h 6692528"/>
              <a:gd name="connsiteX12" fmla="*/ 0 w 1005858"/>
              <a:gd name="connsiteY12" fmla="*/ 2584233 h 669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5858" h="6692528">
                <a:moveTo>
                  <a:pt x="0" y="0"/>
                </a:moveTo>
                <a:lnTo>
                  <a:pt x="12" y="0"/>
                </a:lnTo>
                <a:lnTo>
                  <a:pt x="1005858" y="1134817"/>
                </a:lnTo>
                <a:lnTo>
                  <a:pt x="412651" y="1134817"/>
                </a:lnTo>
                <a:lnTo>
                  <a:pt x="412651" y="3049782"/>
                </a:lnTo>
                <a:lnTo>
                  <a:pt x="414910" y="3052330"/>
                </a:lnTo>
                <a:lnTo>
                  <a:pt x="414910" y="3719051"/>
                </a:lnTo>
                <a:lnTo>
                  <a:pt x="412651" y="3719051"/>
                </a:lnTo>
                <a:lnTo>
                  <a:pt x="412651" y="4108295"/>
                </a:lnTo>
                <a:lnTo>
                  <a:pt x="412651" y="6692528"/>
                </a:lnTo>
                <a:lnTo>
                  <a:pt x="0" y="6692528"/>
                </a:lnTo>
                <a:lnTo>
                  <a:pt x="0" y="4108295"/>
                </a:lnTo>
                <a:lnTo>
                  <a:pt x="0" y="2584233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Achtergrond tabel">
            <a:extLst>
              <a:ext uri="{FF2B5EF4-FFF2-40B4-BE49-F238E27FC236}">
                <a16:creationId xmlns:a16="http://schemas.microsoft.com/office/drawing/2014/main" id="{096A61F3-2AB2-FD22-EE52-91138B37AAFA}"/>
              </a:ext>
            </a:extLst>
          </p:cNvPr>
          <p:cNvSpPr/>
          <p:nvPr userDrawn="1"/>
        </p:nvSpPr>
        <p:spPr>
          <a:xfrm>
            <a:off x="632537" y="1990724"/>
            <a:ext cx="11559464" cy="3456000"/>
          </a:xfrm>
          <a:custGeom>
            <a:avLst/>
            <a:gdLst>
              <a:gd name="connsiteX0" fmla="*/ 2167813 w 11559464"/>
              <a:gd name="connsiteY0" fmla="*/ 0 h 3456000"/>
              <a:gd name="connsiteX1" fmla="*/ 11559464 w 11559464"/>
              <a:gd name="connsiteY1" fmla="*/ 0 h 3456000"/>
              <a:gd name="connsiteX2" fmla="*/ 11559464 w 11559464"/>
              <a:gd name="connsiteY2" fmla="*/ 3456000 h 3456000"/>
              <a:gd name="connsiteX3" fmla="*/ 0 w 11559464"/>
              <a:gd name="connsiteY3" fmla="*/ 3456000 h 3456000"/>
              <a:gd name="connsiteX4" fmla="*/ 0 w 11559464"/>
              <a:gd name="connsiteY4" fmla="*/ 3455999 h 34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9464" h="3456000">
                <a:moveTo>
                  <a:pt x="2167813" y="0"/>
                </a:moveTo>
                <a:lnTo>
                  <a:pt x="11559464" y="0"/>
                </a:lnTo>
                <a:lnTo>
                  <a:pt x="11559464" y="3456000"/>
                </a:lnTo>
                <a:lnTo>
                  <a:pt x="0" y="3456000"/>
                </a:lnTo>
                <a:lnTo>
                  <a:pt x="0" y="3455999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05D00B-CAE8-F021-738F-6BFB3FC20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8324850" cy="538609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73A8629-C406-87EE-B256-A2A5364DBB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FF26CF-2A7A-9BDD-97A9-B22090B8E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3" name="Beeld kleur">
            <a:extLst>
              <a:ext uri="{FF2B5EF4-FFF2-40B4-BE49-F238E27FC236}">
                <a16:creationId xmlns:a16="http://schemas.microsoft.com/office/drawing/2014/main" id="{1333CDAC-889B-289C-1DED-70C24DE9545B}"/>
              </a:ext>
            </a:extLst>
          </p:cNvPr>
          <p:cNvSpPr/>
          <p:nvPr userDrawn="1"/>
        </p:nvSpPr>
        <p:spPr>
          <a:xfrm>
            <a:off x="8896877" y="1"/>
            <a:ext cx="1447458" cy="346943"/>
          </a:xfrm>
          <a:custGeom>
            <a:avLst/>
            <a:gdLst/>
            <a:ahLst/>
            <a:cxnLst/>
            <a:rect l="l" t="t" r="r" b="b"/>
            <a:pathLst>
              <a:path w="2386965" h="572135">
                <a:moveTo>
                  <a:pt x="2386791" y="0"/>
                </a:moveTo>
                <a:lnTo>
                  <a:pt x="0" y="0"/>
                </a:lnTo>
                <a:lnTo>
                  <a:pt x="18588" y="22865"/>
                </a:lnTo>
                <a:lnTo>
                  <a:pt x="48156" y="57126"/>
                </a:lnTo>
                <a:lnTo>
                  <a:pt x="78708" y="90493"/>
                </a:lnTo>
                <a:lnTo>
                  <a:pt x="110220" y="122944"/>
                </a:lnTo>
                <a:lnTo>
                  <a:pt x="142671" y="154457"/>
                </a:lnTo>
                <a:lnTo>
                  <a:pt x="176038" y="185008"/>
                </a:lnTo>
                <a:lnTo>
                  <a:pt x="210299" y="214577"/>
                </a:lnTo>
                <a:lnTo>
                  <a:pt x="245432" y="243139"/>
                </a:lnTo>
                <a:lnTo>
                  <a:pt x="281413" y="270673"/>
                </a:lnTo>
                <a:lnTo>
                  <a:pt x="318221" y="297156"/>
                </a:lnTo>
                <a:lnTo>
                  <a:pt x="355833" y="322565"/>
                </a:lnTo>
                <a:lnTo>
                  <a:pt x="394226" y="346880"/>
                </a:lnTo>
                <a:lnTo>
                  <a:pt x="433379" y="370076"/>
                </a:lnTo>
                <a:lnTo>
                  <a:pt x="473268" y="392131"/>
                </a:lnTo>
                <a:lnTo>
                  <a:pt x="513872" y="413024"/>
                </a:lnTo>
                <a:lnTo>
                  <a:pt x="555167" y="432732"/>
                </a:lnTo>
                <a:lnTo>
                  <a:pt x="597132" y="451231"/>
                </a:lnTo>
                <a:lnTo>
                  <a:pt x="639745" y="468501"/>
                </a:lnTo>
                <a:lnTo>
                  <a:pt x="682981" y="484517"/>
                </a:lnTo>
                <a:lnTo>
                  <a:pt x="726820" y="499259"/>
                </a:lnTo>
                <a:lnTo>
                  <a:pt x="771239" y="512703"/>
                </a:lnTo>
                <a:lnTo>
                  <a:pt x="816215" y="524827"/>
                </a:lnTo>
                <a:lnTo>
                  <a:pt x="861726" y="535609"/>
                </a:lnTo>
                <a:lnTo>
                  <a:pt x="907749" y="545026"/>
                </a:lnTo>
                <a:lnTo>
                  <a:pt x="954263" y="553056"/>
                </a:lnTo>
                <a:lnTo>
                  <a:pt x="1001244" y="559676"/>
                </a:lnTo>
                <a:lnTo>
                  <a:pt x="1048670" y="564864"/>
                </a:lnTo>
                <a:lnTo>
                  <a:pt x="1096519" y="568598"/>
                </a:lnTo>
                <a:lnTo>
                  <a:pt x="1144768" y="570854"/>
                </a:lnTo>
                <a:lnTo>
                  <a:pt x="1193395" y="571611"/>
                </a:lnTo>
                <a:lnTo>
                  <a:pt x="1242022" y="570854"/>
                </a:lnTo>
                <a:lnTo>
                  <a:pt x="1290272" y="568598"/>
                </a:lnTo>
                <a:lnTo>
                  <a:pt x="1338121" y="564864"/>
                </a:lnTo>
                <a:lnTo>
                  <a:pt x="1385547" y="559676"/>
                </a:lnTo>
                <a:lnTo>
                  <a:pt x="1432528" y="553056"/>
                </a:lnTo>
                <a:lnTo>
                  <a:pt x="1479041" y="545026"/>
                </a:lnTo>
                <a:lnTo>
                  <a:pt x="1525065" y="535609"/>
                </a:lnTo>
                <a:lnTo>
                  <a:pt x="1570575" y="524827"/>
                </a:lnTo>
                <a:lnTo>
                  <a:pt x="1615551" y="512703"/>
                </a:lnTo>
                <a:lnTo>
                  <a:pt x="1659970" y="499259"/>
                </a:lnTo>
                <a:lnTo>
                  <a:pt x="1703809" y="484517"/>
                </a:lnTo>
                <a:lnTo>
                  <a:pt x="1747046" y="468501"/>
                </a:lnTo>
                <a:lnTo>
                  <a:pt x="1789658" y="451231"/>
                </a:lnTo>
                <a:lnTo>
                  <a:pt x="1831623" y="432732"/>
                </a:lnTo>
                <a:lnTo>
                  <a:pt x="1872919" y="413024"/>
                </a:lnTo>
                <a:lnTo>
                  <a:pt x="1913522" y="392131"/>
                </a:lnTo>
                <a:lnTo>
                  <a:pt x="1953412" y="370076"/>
                </a:lnTo>
                <a:lnTo>
                  <a:pt x="1992564" y="346880"/>
                </a:lnTo>
                <a:lnTo>
                  <a:pt x="2030958" y="322565"/>
                </a:lnTo>
                <a:lnTo>
                  <a:pt x="2068570" y="297156"/>
                </a:lnTo>
                <a:lnTo>
                  <a:pt x="2105377" y="270673"/>
                </a:lnTo>
                <a:lnTo>
                  <a:pt x="2141359" y="243139"/>
                </a:lnTo>
                <a:lnTo>
                  <a:pt x="2176491" y="214577"/>
                </a:lnTo>
                <a:lnTo>
                  <a:pt x="2210752" y="185008"/>
                </a:lnTo>
                <a:lnTo>
                  <a:pt x="2244119" y="154457"/>
                </a:lnTo>
                <a:lnTo>
                  <a:pt x="2276570" y="122944"/>
                </a:lnTo>
                <a:lnTo>
                  <a:pt x="2308083" y="90493"/>
                </a:lnTo>
                <a:lnTo>
                  <a:pt x="2338634" y="57126"/>
                </a:lnTo>
                <a:lnTo>
                  <a:pt x="2368202" y="22865"/>
                </a:lnTo>
                <a:lnTo>
                  <a:pt x="238679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eeld grijs">
            <a:extLst>
              <a:ext uri="{FF2B5EF4-FFF2-40B4-BE49-F238E27FC236}">
                <a16:creationId xmlns:a16="http://schemas.microsoft.com/office/drawing/2014/main" id="{44F6E9AB-4CA8-E8C6-C48E-B21062005B7F}"/>
              </a:ext>
            </a:extLst>
          </p:cNvPr>
          <p:cNvSpPr/>
          <p:nvPr userDrawn="1"/>
        </p:nvSpPr>
        <p:spPr>
          <a:xfrm rot="5400000">
            <a:off x="10610357" y="56149"/>
            <a:ext cx="1469036" cy="1301182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63500" dist="63500" dir="8100000" algn="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ijdelijke aanduiding voor tabel 33">
            <a:extLst>
              <a:ext uri="{FF2B5EF4-FFF2-40B4-BE49-F238E27FC236}">
                <a16:creationId xmlns:a16="http://schemas.microsoft.com/office/drawing/2014/main" id="{55B83165-3D17-2FC5-A6BB-2C53AB3418F6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32537" y="2000246"/>
            <a:ext cx="11559464" cy="3456000"/>
          </a:xfrm>
          <a:custGeom>
            <a:avLst/>
            <a:gdLst>
              <a:gd name="connsiteX0" fmla="*/ 0 w 11559464"/>
              <a:gd name="connsiteY0" fmla="*/ 0 h 3456000"/>
              <a:gd name="connsiteX1" fmla="*/ 1 w 11559464"/>
              <a:gd name="connsiteY1" fmla="*/ 0 h 3456000"/>
              <a:gd name="connsiteX2" fmla="*/ 1 w 11559464"/>
              <a:gd name="connsiteY2" fmla="*/ 3455997 h 3456000"/>
              <a:gd name="connsiteX3" fmla="*/ 2202899 w 11559464"/>
              <a:gd name="connsiteY3" fmla="*/ 0 h 3456000"/>
              <a:gd name="connsiteX4" fmla="*/ 11559464 w 11559464"/>
              <a:gd name="connsiteY4" fmla="*/ 0 h 3456000"/>
              <a:gd name="connsiteX5" fmla="*/ 11559464 w 11559464"/>
              <a:gd name="connsiteY5" fmla="*/ 3456000 h 3456000"/>
              <a:gd name="connsiteX6" fmla="*/ 0 w 11559464"/>
              <a:gd name="connsiteY6" fmla="*/ 3456000 h 34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9464" h="3456000">
                <a:moveTo>
                  <a:pt x="0" y="0"/>
                </a:moveTo>
                <a:lnTo>
                  <a:pt x="1" y="0"/>
                </a:lnTo>
                <a:lnTo>
                  <a:pt x="1" y="3455997"/>
                </a:lnTo>
                <a:lnTo>
                  <a:pt x="2202899" y="0"/>
                </a:lnTo>
                <a:lnTo>
                  <a:pt x="11559464" y="0"/>
                </a:lnTo>
                <a:lnTo>
                  <a:pt x="11559464" y="3456000"/>
                </a:lnTo>
                <a:lnTo>
                  <a:pt x="0" y="3456000"/>
                </a:lnTo>
                <a:close/>
              </a:path>
            </a:pathLst>
          </a:custGeom>
          <a:noFill/>
          <a:effectLst>
            <a:outerShdw blurRad="63500" dist="635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21452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onderwerpen met illustra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htergrond">
            <a:extLst>
              <a:ext uri="{FF2B5EF4-FFF2-40B4-BE49-F238E27FC236}">
                <a16:creationId xmlns:a16="http://schemas.microsoft.com/office/drawing/2014/main" id="{8F1BD8E5-FA6C-48B6-E977-53B9A23F91F1}"/>
              </a:ext>
            </a:extLst>
          </p:cNvPr>
          <p:cNvSpPr/>
          <p:nvPr userDrawn="1"/>
        </p:nvSpPr>
        <p:spPr>
          <a:xfrm>
            <a:off x="0" y="1968500"/>
            <a:ext cx="12192000" cy="4889500"/>
          </a:xfrm>
          <a:prstGeom prst="rect">
            <a:avLst/>
          </a:prstGeom>
          <a:solidFill>
            <a:srgbClr val="E5E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68092A-61B2-8698-A883-31513331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03E43C3-D013-A624-8FA5-8AE8EE8F4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D0CEEF-0F63-7D53-479A-DD386858C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1C2C1D2F-7ECA-8CE0-AF81-7B77F7FC3B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38400" y="4558563"/>
            <a:ext cx="2710800" cy="1636515"/>
          </a:xfrm>
        </p:spPr>
        <p:txBody>
          <a:bodyPr/>
          <a:lstStyle>
            <a:lvl1pPr marL="0" indent="0" algn="ctr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ctr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D5D23B14-3FF8-3964-4C2E-7F1F89C419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0601" y="4558563"/>
            <a:ext cx="2710800" cy="1636515"/>
          </a:xfrm>
        </p:spPr>
        <p:txBody>
          <a:bodyPr/>
          <a:lstStyle>
            <a:lvl1pPr marL="0" indent="0" algn="ctr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ctr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EFB8EA9A-2E12-EEF0-EC69-E5A55BFD65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42802" y="4558563"/>
            <a:ext cx="2710800" cy="1636515"/>
          </a:xfrm>
        </p:spPr>
        <p:txBody>
          <a:bodyPr/>
          <a:lstStyle>
            <a:lvl1pPr marL="0" indent="0" algn="ctr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ctr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D5B1D8B0-D0C4-711F-8259-4226D02FE47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38250" y="2074863"/>
            <a:ext cx="2711450" cy="23415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Ruimte voor illustratie</a:t>
            </a:r>
          </a:p>
        </p:txBody>
      </p:sp>
      <p:sp>
        <p:nvSpPr>
          <p:cNvPr id="19" name="Tijdelijke aanduiding voor afbeelding 17">
            <a:extLst>
              <a:ext uri="{FF2B5EF4-FFF2-40B4-BE49-F238E27FC236}">
                <a16:creationId xmlns:a16="http://schemas.microsoft.com/office/drawing/2014/main" id="{F34E7803-92D1-3045-5B41-571DED6181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40201" y="2074863"/>
            <a:ext cx="2711450" cy="23415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Ruimte voor illustratie</a:t>
            </a:r>
          </a:p>
        </p:txBody>
      </p:sp>
      <p:sp>
        <p:nvSpPr>
          <p:cNvPr id="20" name="Tijdelijke aanduiding voor afbeelding 17">
            <a:extLst>
              <a:ext uri="{FF2B5EF4-FFF2-40B4-BE49-F238E27FC236}">
                <a16:creationId xmlns:a16="http://schemas.microsoft.com/office/drawing/2014/main" id="{F7538637-9ED1-6E1E-ED8A-B6D37E81D35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242152" y="2074863"/>
            <a:ext cx="2711450" cy="23415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Ruimte voor illustratie</a:t>
            </a:r>
          </a:p>
        </p:txBody>
      </p:sp>
      <p:pic>
        <p:nvPicPr>
          <p:cNvPr id="5" name="slash">
            <a:extLst>
              <a:ext uri="{FF2B5EF4-FFF2-40B4-BE49-F238E27FC236}">
                <a16:creationId xmlns:a16="http://schemas.microsoft.com/office/drawing/2014/main" id="{ECCB6506-4769-47A3-FDC0-93C58BF16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254" y="6402950"/>
            <a:ext cx="87677" cy="90000"/>
          </a:xfrm>
          <a:prstGeom prst="rect">
            <a:avLst/>
          </a:prstGeom>
        </p:spPr>
      </p:pic>
      <p:pic>
        <p:nvPicPr>
          <p:cNvPr id="6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524EAA3C-CEA9-3124-C19F-DDD1BBC64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27" y="6178294"/>
            <a:ext cx="2563373" cy="6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15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F0BD3-C895-8A04-76C9-99D0364A7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4675FF-BA94-E8D6-1439-D6FD4A37C5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12DFA0-5EF4-69A1-7341-F6179440F9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0DC272DD-A5DB-944C-1D5A-F35ED4DCDF38}"/>
              </a:ext>
            </a:extLst>
          </p:cNvPr>
          <p:cNvGrpSpPr/>
          <p:nvPr userDrawn="1"/>
        </p:nvGrpSpPr>
        <p:grpSpPr>
          <a:xfrm>
            <a:off x="990000" y="2460797"/>
            <a:ext cx="1830212" cy="896430"/>
            <a:chOff x="1609151" y="4058037"/>
            <a:chExt cx="3018155" cy="147828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DCB24D52-B550-24AB-FDDA-E5AF7C832D75}"/>
                </a:ext>
              </a:extLst>
            </p:cNvPr>
            <p:cNvSpPr/>
            <p:nvPr/>
          </p:nvSpPr>
          <p:spPr>
            <a:xfrm>
              <a:off x="1609151" y="4058037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5" h="739139">
                  <a:moveTo>
                    <a:pt x="2184153" y="0"/>
                  </a:moveTo>
                  <a:lnTo>
                    <a:pt x="2184153" y="435724"/>
                  </a:lnTo>
                  <a:lnTo>
                    <a:pt x="0" y="435724"/>
                  </a:lnTo>
                  <a:lnTo>
                    <a:pt x="0" y="738857"/>
                  </a:lnTo>
                  <a:lnTo>
                    <a:pt x="3017730" y="738857"/>
                  </a:lnTo>
                  <a:lnTo>
                    <a:pt x="218416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16448CB-9C09-D091-E4BC-D7D7E43B136F}"/>
                </a:ext>
              </a:extLst>
            </p:cNvPr>
            <p:cNvSpPr/>
            <p:nvPr/>
          </p:nvSpPr>
          <p:spPr>
            <a:xfrm>
              <a:off x="1609151" y="4796891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4" h="739139">
                  <a:moveTo>
                    <a:pt x="3017730" y="10"/>
                  </a:moveTo>
                  <a:lnTo>
                    <a:pt x="0" y="0"/>
                  </a:lnTo>
                  <a:lnTo>
                    <a:pt x="0" y="303111"/>
                  </a:lnTo>
                  <a:lnTo>
                    <a:pt x="2184153" y="303111"/>
                  </a:lnTo>
                  <a:lnTo>
                    <a:pt x="2184153" y="738846"/>
                  </a:lnTo>
                  <a:lnTo>
                    <a:pt x="3017730" y="10"/>
                  </a:lnTo>
                  <a:close/>
                </a:path>
              </a:pathLst>
            </a:custGeom>
            <a:solidFill>
              <a:schemeClr val="accent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FFA86EB0-4220-AE81-D6CE-669F2D87A867}"/>
              </a:ext>
            </a:extLst>
          </p:cNvPr>
          <p:cNvGrpSpPr/>
          <p:nvPr userDrawn="1"/>
        </p:nvGrpSpPr>
        <p:grpSpPr>
          <a:xfrm>
            <a:off x="3722499" y="2460797"/>
            <a:ext cx="1830212" cy="896430"/>
            <a:chOff x="6240645" y="4058037"/>
            <a:chExt cx="3018155" cy="147828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70EFFA8-6893-3C7C-0493-6DCBEE1B42AA}"/>
                </a:ext>
              </a:extLst>
            </p:cNvPr>
            <p:cNvSpPr/>
            <p:nvPr/>
          </p:nvSpPr>
          <p:spPr>
            <a:xfrm>
              <a:off x="6240645" y="4058037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5" h="739139">
                  <a:moveTo>
                    <a:pt x="2184153" y="0"/>
                  </a:moveTo>
                  <a:lnTo>
                    <a:pt x="2184153" y="435724"/>
                  </a:lnTo>
                  <a:lnTo>
                    <a:pt x="0" y="435724"/>
                  </a:lnTo>
                  <a:lnTo>
                    <a:pt x="0" y="738857"/>
                  </a:lnTo>
                  <a:lnTo>
                    <a:pt x="3017730" y="738857"/>
                  </a:lnTo>
                  <a:lnTo>
                    <a:pt x="2184163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5D7E09C-A606-D556-F6A7-06C8B281CC9B}"/>
                </a:ext>
              </a:extLst>
            </p:cNvPr>
            <p:cNvSpPr/>
            <p:nvPr/>
          </p:nvSpPr>
          <p:spPr>
            <a:xfrm>
              <a:off x="6240645" y="4796891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4" h="739139">
                  <a:moveTo>
                    <a:pt x="3017740" y="0"/>
                  </a:moveTo>
                  <a:lnTo>
                    <a:pt x="0" y="0"/>
                  </a:lnTo>
                  <a:lnTo>
                    <a:pt x="0" y="303111"/>
                  </a:lnTo>
                  <a:lnTo>
                    <a:pt x="2184153" y="303111"/>
                  </a:lnTo>
                  <a:lnTo>
                    <a:pt x="2184153" y="738846"/>
                  </a:lnTo>
                  <a:lnTo>
                    <a:pt x="3017740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3">
            <a:extLst>
              <a:ext uri="{FF2B5EF4-FFF2-40B4-BE49-F238E27FC236}">
                <a16:creationId xmlns:a16="http://schemas.microsoft.com/office/drawing/2014/main" id="{FFD39DF1-EE9E-5946-BA94-98B445418002}"/>
              </a:ext>
            </a:extLst>
          </p:cNvPr>
          <p:cNvGrpSpPr/>
          <p:nvPr userDrawn="1"/>
        </p:nvGrpSpPr>
        <p:grpSpPr>
          <a:xfrm>
            <a:off x="6454998" y="2460797"/>
            <a:ext cx="1830212" cy="896430"/>
            <a:chOff x="10797710" y="4058037"/>
            <a:chExt cx="3018155" cy="1478280"/>
          </a:xfrm>
        </p:grpSpPr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D11779BF-220B-8918-4B04-8D9CF0C7155D}"/>
                </a:ext>
              </a:extLst>
            </p:cNvPr>
            <p:cNvSpPr/>
            <p:nvPr/>
          </p:nvSpPr>
          <p:spPr>
            <a:xfrm>
              <a:off x="10797710" y="4058037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4" h="739139">
                  <a:moveTo>
                    <a:pt x="2184153" y="0"/>
                  </a:moveTo>
                  <a:lnTo>
                    <a:pt x="2184153" y="435724"/>
                  </a:lnTo>
                  <a:lnTo>
                    <a:pt x="0" y="435724"/>
                  </a:lnTo>
                  <a:lnTo>
                    <a:pt x="0" y="738857"/>
                  </a:lnTo>
                  <a:lnTo>
                    <a:pt x="3017730" y="738857"/>
                  </a:lnTo>
                  <a:lnTo>
                    <a:pt x="2184163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C9133E90-2AF3-BE1D-F8A0-F36141109501}"/>
                </a:ext>
              </a:extLst>
            </p:cNvPr>
            <p:cNvSpPr/>
            <p:nvPr/>
          </p:nvSpPr>
          <p:spPr>
            <a:xfrm>
              <a:off x="10797710" y="4796891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5" h="739139">
                  <a:moveTo>
                    <a:pt x="3017730" y="10"/>
                  </a:moveTo>
                  <a:lnTo>
                    <a:pt x="0" y="0"/>
                  </a:lnTo>
                  <a:lnTo>
                    <a:pt x="0" y="303111"/>
                  </a:lnTo>
                  <a:lnTo>
                    <a:pt x="2184153" y="303111"/>
                  </a:lnTo>
                  <a:lnTo>
                    <a:pt x="2184153" y="738846"/>
                  </a:lnTo>
                  <a:lnTo>
                    <a:pt x="3017730" y="10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9">
            <a:extLst>
              <a:ext uri="{FF2B5EF4-FFF2-40B4-BE49-F238E27FC236}">
                <a16:creationId xmlns:a16="http://schemas.microsoft.com/office/drawing/2014/main" id="{E9843256-2A88-E98A-E93D-93D1B55181F0}"/>
              </a:ext>
            </a:extLst>
          </p:cNvPr>
          <p:cNvGrpSpPr/>
          <p:nvPr userDrawn="1"/>
        </p:nvGrpSpPr>
        <p:grpSpPr>
          <a:xfrm>
            <a:off x="9187498" y="2460797"/>
            <a:ext cx="1830212" cy="896430"/>
            <a:chOff x="15150158" y="4058037"/>
            <a:chExt cx="3018155" cy="1478280"/>
          </a:xfrm>
        </p:grpSpPr>
        <p:sp>
          <p:nvSpPr>
            <p:cNvPr id="15" name="object 20">
              <a:extLst>
                <a:ext uri="{FF2B5EF4-FFF2-40B4-BE49-F238E27FC236}">
                  <a16:creationId xmlns:a16="http://schemas.microsoft.com/office/drawing/2014/main" id="{5D684CF1-439A-1EB3-4A6A-F850BCE06CCE}"/>
                </a:ext>
              </a:extLst>
            </p:cNvPr>
            <p:cNvSpPr/>
            <p:nvPr/>
          </p:nvSpPr>
          <p:spPr>
            <a:xfrm>
              <a:off x="15150158" y="4058037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5" h="739139">
                  <a:moveTo>
                    <a:pt x="2184153" y="0"/>
                  </a:moveTo>
                  <a:lnTo>
                    <a:pt x="2184153" y="435724"/>
                  </a:lnTo>
                  <a:lnTo>
                    <a:pt x="0" y="435724"/>
                  </a:lnTo>
                  <a:lnTo>
                    <a:pt x="0" y="738857"/>
                  </a:lnTo>
                  <a:lnTo>
                    <a:pt x="3017730" y="738857"/>
                  </a:lnTo>
                  <a:lnTo>
                    <a:pt x="218416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1">
              <a:extLst>
                <a:ext uri="{FF2B5EF4-FFF2-40B4-BE49-F238E27FC236}">
                  <a16:creationId xmlns:a16="http://schemas.microsoft.com/office/drawing/2014/main" id="{E13520E7-1890-DFDE-2463-B5002F49040F}"/>
                </a:ext>
              </a:extLst>
            </p:cNvPr>
            <p:cNvSpPr/>
            <p:nvPr/>
          </p:nvSpPr>
          <p:spPr>
            <a:xfrm>
              <a:off x="15150158" y="4796891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5" h="739139">
                  <a:moveTo>
                    <a:pt x="3017730" y="10"/>
                  </a:moveTo>
                  <a:lnTo>
                    <a:pt x="0" y="0"/>
                  </a:lnTo>
                  <a:lnTo>
                    <a:pt x="0" y="303111"/>
                  </a:lnTo>
                  <a:lnTo>
                    <a:pt x="2184153" y="303111"/>
                  </a:lnTo>
                  <a:lnTo>
                    <a:pt x="2184153" y="738846"/>
                  </a:lnTo>
                  <a:lnTo>
                    <a:pt x="3017730" y="10"/>
                  </a:lnTo>
                  <a:close/>
                </a:path>
              </a:pathLst>
            </a:custGeom>
            <a:solidFill>
              <a:schemeClr val="accent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Tijdelijke aanduiding voor tekst 5">
            <a:extLst>
              <a:ext uri="{FF2B5EF4-FFF2-40B4-BE49-F238E27FC236}">
                <a16:creationId xmlns:a16="http://schemas.microsoft.com/office/drawing/2014/main" id="{E3031EA7-C991-145B-839F-EE5DE10B0F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000" y="3846840"/>
            <a:ext cx="1830212" cy="1636515"/>
          </a:xfrm>
        </p:spPr>
        <p:txBody>
          <a:bodyPr/>
          <a:lstStyle>
            <a:lvl1pPr marL="0" indent="0" algn="l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l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AC1DC234-AEA5-CD49-5B12-2C594E42B6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0000" y="2041569"/>
            <a:ext cx="749300" cy="2955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[</a:t>
            </a:r>
            <a:r>
              <a:rPr lang="nl-NL" err="1"/>
              <a:t>nr</a:t>
            </a:r>
            <a:r>
              <a:rPr lang="nl-NL"/>
              <a:t>]</a:t>
            </a:r>
          </a:p>
        </p:txBody>
      </p:sp>
      <p:sp>
        <p:nvSpPr>
          <p:cNvPr id="26" name="Tijdelijke aanduiding voor tekst 20">
            <a:extLst>
              <a:ext uri="{FF2B5EF4-FFF2-40B4-BE49-F238E27FC236}">
                <a16:creationId xmlns:a16="http://schemas.microsoft.com/office/drawing/2014/main" id="{EDEE981D-FEE9-DFB6-BA3A-17E3D83327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2499" y="2041569"/>
            <a:ext cx="749300" cy="2955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[</a:t>
            </a:r>
            <a:r>
              <a:rPr lang="nl-NL" err="1"/>
              <a:t>nr</a:t>
            </a:r>
            <a:r>
              <a:rPr lang="nl-NL"/>
              <a:t>]</a:t>
            </a:r>
          </a:p>
        </p:txBody>
      </p:sp>
      <p:sp>
        <p:nvSpPr>
          <p:cNvPr id="27" name="Tijdelijke aanduiding voor tekst 20">
            <a:extLst>
              <a:ext uri="{FF2B5EF4-FFF2-40B4-BE49-F238E27FC236}">
                <a16:creationId xmlns:a16="http://schemas.microsoft.com/office/drawing/2014/main" id="{81D0FF53-B7B1-C5F6-422A-C475657D1F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54998" y="2041569"/>
            <a:ext cx="749300" cy="2955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[</a:t>
            </a:r>
            <a:r>
              <a:rPr lang="nl-NL" err="1"/>
              <a:t>nr</a:t>
            </a:r>
            <a:r>
              <a:rPr lang="nl-NL"/>
              <a:t>]</a:t>
            </a:r>
          </a:p>
        </p:txBody>
      </p:sp>
      <p:sp>
        <p:nvSpPr>
          <p:cNvPr id="28" name="Tijdelijke aanduiding voor tekst 20">
            <a:extLst>
              <a:ext uri="{FF2B5EF4-FFF2-40B4-BE49-F238E27FC236}">
                <a16:creationId xmlns:a16="http://schemas.microsoft.com/office/drawing/2014/main" id="{E0B75337-6B7F-003D-D143-A5853BCC16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87498" y="2041569"/>
            <a:ext cx="749300" cy="2955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[</a:t>
            </a:r>
            <a:r>
              <a:rPr lang="nl-NL" err="1"/>
              <a:t>nr</a:t>
            </a:r>
            <a:r>
              <a:rPr lang="nl-NL"/>
              <a:t>]</a:t>
            </a:r>
          </a:p>
        </p:txBody>
      </p:sp>
      <p:sp>
        <p:nvSpPr>
          <p:cNvPr id="29" name="Tijdelijke aanduiding voor tekst 5">
            <a:extLst>
              <a:ext uri="{FF2B5EF4-FFF2-40B4-BE49-F238E27FC236}">
                <a16:creationId xmlns:a16="http://schemas.microsoft.com/office/drawing/2014/main" id="{31EE4D3E-6659-F503-EB40-49472DACE4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22499" y="3846840"/>
            <a:ext cx="1830212" cy="1636515"/>
          </a:xfrm>
        </p:spPr>
        <p:txBody>
          <a:bodyPr/>
          <a:lstStyle>
            <a:lvl1pPr marL="0" indent="0" algn="l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l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30" name="Tijdelijke aanduiding voor tekst 5">
            <a:extLst>
              <a:ext uri="{FF2B5EF4-FFF2-40B4-BE49-F238E27FC236}">
                <a16:creationId xmlns:a16="http://schemas.microsoft.com/office/drawing/2014/main" id="{694D8201-21F1-C193-D5D1-E5610EA5B4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54998" y="3846840"/>
            <a:ext cx="1830212" cy="1636515"/>
          </a:xfrm>
        </p:spPr>
        <p:txBody>
          <a:bodyPr/>
          <a:lstStyle>
            <a:lvl1pPr marL="0" indent="0" algn="l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l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31" name="Tijdelijke aanduiding voor tekst 5">
            <a:extLst>
              <a:ext uri="{FF2B5EF4-FFF2-40B4-BE49-F238E27FC236}">
                <a16:creationId xmlns:a16="http://schemas.microsoft.com/office/drawing/2014/main" id="{81F81E25-388B-265A-B8A5-9843245BB80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87498" y="3846840"/>
            <a:ext cx="1830212" cy="1636515"/>
          </a:xfrm>
        </p:spPr>
        <p:txBody>
          <a:bodyPr/>
          <a:lstStyle>
            <a:lvl1pPr marL="0" indent="0" algn="l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l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912036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F0BD3-C895-8A04-76C9-99D0364A7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4675FF-BA94-E8D6-1439-D6FD4A37C5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12DFA0-5EF4-69A1-7341-F6179440F9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0DC272DD-A5DB-944C-1D5A-F35ED4DCDF38}"/>
              </a:ext>
            </a:extLst>
          </p:cNvPr>
          <p:cNvGrpSpPr/>
          <p:nvPr userDrawn="1"/>
        </p:nvGrpSpPr>
        <p:grpSpPr>
          <a:xfrm>
            <a:off x="990000" y="2460797"/>
            <a:ext cx="1830212" cy="896430"/>
            <a:chOff x="1609151" y="4058037"/>
            <a:chExt cx="3018155" cy="147828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DCB24D52-B550-24AB-FDDA-E5AF7C832D75}"/>
                </a:ext>
              </a:extLst>
            </p:cNvPr>
            <p:cNvSpPr/>
            <p:nvPr/>
          </p:nvSpPr>
          <p:spPr>
            <a:xfrm>
              <a:off x="1609151" y="4058037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5" h="739139">
                  <a:moveTo>
                    <a:pt x="2184153" y="0"/>
                  </a:moveTo>
                  <a:lnTo>
                    <a:pt x="2184153" y="435724"/>
                  </a:lnTo>
                  <a:lnTo>
                    <a:pt x="0" y="435724"/>
                  </a:lnTo>
                  <a:lnTo>
                    <a:pt x="0" y="738857"/>
                  </a:lnTo>
                  <a:lnTo>
                    <a:pt x="3017730" y="738857"/>
                  </a:lnTo>
                  <a:lnTo>
                    <a:pt x="218416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16448CB-9C09-D091-E4BC-D7D7E43B136F}"/>
                </a:ext>
              </a:extLst>
            </p:cNvPr>
            <p:cNvSpPr/>
            <p:nvPr/>
          </p:nvSpPr>
          <p:spPr>
            <a:xfrm>
              <a:off x="1609151" y="4796891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4" h="739139">
                  <a:moveTo>
                    <a:pt x="3017730" y="10"/>
                  </a:moveTo>
                  <a:lnTo>
                    <a:pt x="0" y="0"/>
                  </a:lnTo>
                  <a:lnTo>
                    <a:pt x="0" y="303111"/>
                  </a:lnTo>
                  <a:lnTo>
                    <a:pt x="2184153" y="303111"/>
                  </a:lnTo>
                  <a:lnTo>
                    <a:pt x="2184153" y="738846"/>
                  </a:lnTo>
                  <a:lnTo>
                    <a:pt x="3017730" y="10"/>
                  </a:lnTo>
                  <a:close/>
                </a:path>
              </a:pathLst>
            </a:custGeom>
            <a:solidFill>
              <a:schemeClr val="accent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FFA86EB0-4220-AE81-D6CE-669F2D87A867}"/>
              </a:ext>
            </a:extLst>
          </p:cNvPr>
          <p:cNvGrpSpPr/>
          <p:nvPr userDrawn="1"/>
        </p:nvGrpSpPr>
        <p:grpSpPr>
          <a:xfrm>
            <a:off x="4541649" y="2460797"/>
            <a:ext cx="1830212" cy="896430"/>
            <a:chOff x="6240645" y="4058037"/>
            <a:chExt cx="3018155" cy="147828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70EFFA8-6893-3C7C-0493-6DCBEE1B42AA}"/>
                </a:ext>
              </a:extLst>
            </p:cNvPr>
            <p:cNvSpPr/>
            <p:nvPr/>
          </p:nvSpPr>
          <p:spPr>
            <a:xfrm>
              <a:off x="6240645" y="4058037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5" h="739139">
                  <a:moveTo>
                    <a:pt x="2184153" y="0"/>
                  </a:moveTo>
                  <a:lnTo>
                    <a:pt x="2184153" y="435724"/>
                  </a:lnTo>
                  <a:lnTo>
                    <a:pt x="0" y="435724"/>
                  </a:lnTo>
                  <a:lnTo>
                    <a:pt x="0" y="738857"/>
                  </a:lnTo>
                  <a:lnTo>
                    <a:pt x="3017730" y="738857"/>
                  </a:lnTo>
                  <a:lnTo>
                    <a:pt x="2184163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5D7E09C-A606-D556-F6A7-06C8B281CC9B}"/>
                </a:ext>
              </a:extLst>
            </p:cNvPr>
            <p:cNvSpPr/>
            <p:nvPr/>
          </p:nvSpPr>
          <p:spPr>
            <a:xfrm>
              <a:off x="6240645" y="4796891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4" h="739139">
                  <a:moveTo>
                    <a:pt x="3017740" y="0"/>
                  </a:moveTo>
                  <a:lnTo>
                    <a:pt x="0" y="0"/>
                  </a:lnTo>
                  <a:lnTo>
                    <a:pt x="0" y="303111"/>
                  </a:lnTo>
                  <a:lnTo>
                    <a:pt x="2184153" y="303111"/>
                  </a:lnTo>
                  <a:lnTo>
                    <a:pt x="2184153" y="738846"/>
                  </a:lnTo>
                  <a:lnTo>
                    <a:pt x="3017740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3">
            <a:extLst>
              <a:ext uri="{FF2B5EF4-FFF2-40B4-BE49-F238E27FC236}">
                <a16:creationId xmlns:a16="http://schemas.microsoft.com/office/drawing/2014/main" id="{FFD39DF1-EE9E-5946-BA94-98B445418002}"/>
              </a:ext>
            </a:extLst>
          </p:cNvPr>
          <p:cNvGrpSpPr/>
          <p:nvPr userDrawn="1"/>
        </p:nvGrpSpPr>
        <p:grpSpPr>
          <a:xfrm>
            <a:off x="8093298" y="2460797"/>
            <a:ext cx="1830212" cy="896430"/>
            <a:chOff x="10797710" y="4058037"/>
            <a:chExt cx="3018155" cy="1478280"/>
          </a:xfrm>
        </p:grpSpPr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D11779BF-220B-8918-4B04-8D9CF0C7155D}"/>
                </a:ext>
              </a:extLst>
            </p:cNvPr>
            <p:cNvSpPr/>
            <p:nvPr/>
          </p:nvSpPr>
          <p:spPr>
            <a:xfrm>
              <a:off x="10797710" y="4058037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4" h="739139">
                  <a:moveTo>
                    <a:pt x="2184153" y="0"/>
                  </a:moveTo>
                  <a:lnTo>
                    <a:pt x="2184153" y="435724"/>
                  </a:lnTo>
                  <a:lnTo>
                    <a:pt x="0" y="435724"/>
                  </a:lnTo>
                  <a:lnTo>
                    <a:pt x="0" y="738857"/>
                  </a:lnTo>
                  <a:lnTo>
                    <a:pt x="3017730" y="738857"/>
                  </a:lnTo>
                  <a:lnTo>
                    <a:pt x="2184163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C9133E90-2AF3-BE1D-F8A0-F36141109501}"/>
                </a:ext>
              </a:extLst>
            </p:cNvPr>
            <p:cNvSpPr/>
            <p:nvPr/>
          </p:nvSpPr>
          <p:spPr>
            <a:xfrm>
              <a:off x="10797710" y="4796891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5" h="739139">
                  <a:moveTo>
                    <a:pt x="3017730" y="10"/>
                  </a:moveTo>
                  <a:lnTo>
                    <a:pt x="0" y="0"/>
                  </a:lnTo>
                  <a:lnTo>
                    <a:pt x="0" y="303111"/>
                  </a:lnTo>
                  <a:lnTo>
                    <a:pt x="2184153" y="303111"/>
                  </a:lnTo>
                  <a:lnTo>
                    <a:pt x="2184153" y="738846"/>
                  </a:lnTo>
                  <a:lnTo>
                    <a:pt x="3017730" y="10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Tijdelijke aanduiding voor tekst 5">
            <a:extLst>
              <a:ext uri="{FF2B5EF4-FFF2-40B4-BE49-F238E27FC236}">
                <a16:creationId xmlns:a16="http://schemas.microsoft.com/office/drawing/2014/main" id="{E3031EA7-C991-145B-839F-EE5DE10B0F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000" y="3846840"/>
            <a:ext cx="2574702" cy="1636515"/>
          </a:xfrm>
        </p:spPr>
        <p:txBody>
          <a:bodyPr/>
          <a:lstStyle>
            <a:lvl1pPr marL="0" indent="0" algn="l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l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AC1DC234-AEA5-CD49-5B12-2C594E42B6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0000" y="2041569"/>
            <a:ext cx="749300" cy="2955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[</a:t>
            </a:r>
            <a:r>
              <a:rPr lang="nl-NL" err="1"/>
              <a:t>nr</a:t>
            </a:r>
            <a:r>
              <a:rPr lang="nl-NL"/>
              <a:t>]</a:t>
            </a:r>
          </a:p>
        </p:txBody>
      </p:sp>
      <p:sp>
        <p:nvSpPr>
          <p:cNvPr id="26" name="Tijdelijke aanduiding voor tekst 20">
            <a:extLst>
              <a:ext uri="{FF2B5EF4-FFF2-40B4-BE49-F238E27FC236}">
                <a16:creationId xmlns:a16="http://schemas.microsoft.com/office/drawing/2014/main" id="{EDEE981D-FEE9-DFB6-BA3A-17E3D83327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41649" y="2041569"/>
            <a:ext cx="749300" cy="2955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[</a:t>
            </a:r>
            <a:r>
              <a:rPr lang="nl-NL" err="1"/>
              <a:t>nr</a:t>
            </a:r>
            <a:r>
              <a:rPr lang="nl-NL"/>
              <a:t>]</a:t>
            </a:r>
          </a:p>
        </p:txBody>
      </p:sp>
      <p:sp>
        <p:nvSpPr>
          <p:cNvPr id="27" name="Tijdelijke aanduiding voor tekst 20">
            <a:extLst>
              <a:ext uri="{FF2B5EF4-FFF2-40B4-BE49-F238E27FC236}">
                <a16:creationId xmlns:a16="http://schemas.microsoft.com/office/drawing/2014/main" id="{81D0FF53-B7B1-C5F6-422A-C475657D1F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93298" y="2041569"/>
            <a:ext cx="749300" cy="2955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[</a:t>
            </a:r>
            <a:r>
              <a:rPr lang="nl-NL" err="1"/>
              <a:t>nr</a:t>
            </a:r>
            <a:r>
              <a:rPr lang="nl-NL"/>
              <a:t>]</a:t>
            </a:r>
          </a:p>
        </p:txBody>
      </p:sp>
      <p:sp>
        <p:nvSpPr>
          <p:cNvPr id="29" name="Tijdelijke aanduiding voor tekst 5">
            <a:extLst>
              <a:ext uri="{FF2B5EF4-FFF2-40B4-BE49-F238E27FC236}">
                <a16:creationId xmlns:a16="http://schemas.microsoft.com/office/drawing/2014/main" id="{31EE4D3E-6659-F503-EB40-49472DACE4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41649" y="3846840"/>
            <a:ext cx="2574702" cy="1636515"/>
          </a:xfrm>
        </p:spPr>
        <p:txBody>
          <a:bodyPr/>
          <a:lstStyle>
            <a:lvl1pPr marL="0" indent="0" algn="l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l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30" name="Tijdelijke aanduiding voor tekst 5">
            <a:extLst>
              <a:ext uri="{FF2B5EF4-FFF2-40B4-BE49-F238E27FC236}">
                <a16:creationId xmlns:a16="http://schemas.microsoft.com/office/drawing/2014/main" id="{694D8201-21F1-C193-D5D1-E5610EA5B4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93298" y="3846840"/>
            <a:ext cx="2574702" cy="1636515"/>
          </a:xfrm>
        </p:spPr>
        <p:txBody>
          <a:bodyPr/>
          <a:lstStyle>
            <a:lvl1pPr marL="0" indent="0" algn="l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l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662088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F0BD3-C895-8A04-76C9-99D0364A7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4675FF-BA94-E8D6-1439-D6FD4A37C5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12DFA0-5EF4-69A1-7341-F6179440F9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0DC272DD-A5DB-944C-1D5A-F35ED4DCDF38}"/>
              </a:ext>
            </a:extLst>
          </p:cNvPr>
          <p:cNvGrpSpPr/>
          <p:nvPr userDrawn="1"/>
        </p:nvGrpSpPr>
        <p:grpSpPr>
          <a:xfrm>
            <a:off x="990000" y="2460797"/>
            <a:ext cx="1830212" cy="896430"/>
            <a:chOff x="1609151" y="4058037"/>
            <a:chExt cx="3018155" cy="147828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DCB24D52-B550-24AB-FDDA-E5AF7C832D75}"/>
                </a:ext>
              </a:extLst>
            </p:cNvPr>
            <p:cNvSpPr/>
            <p:nvPr/>
          </p:nvSpPr>
          <p:spPr>
            <a:xfrm>
              <a:off x="1609151" y="4058037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5" h="739139">
                  <a:moveTo>
                    <a:pt x="2184153" y="0"/>
                  </a:moveTo>
                  <a:lnTo>
                    <a:pt x="2184153" y="435724"/>
                  </a:lnTo>
                  <a:lnTo>
                    <a:pt x="0" y="435724"/>
                  </a:lnTo>
                  <a:lnTo>
                    <a:pt x="0" y="738857"/>
                  </a:lnTo>
                  <a:lnTo>
                    <a:pt x="3017730" y="738857"/>
                  </a:lnTo>
                  <a:lnTo>
                    <a:pt x="218416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16448CB-9C09-D091-E4BC-D7D7E43B136F}"/>
                </a:ext>
              </a:extLst>
            </p:cNvPr>
            <p:cNvSpPr/>
            <p:nvPr/>
          </p:nvSpPr>
          <p:spPr>
            <a:xfrm>
              <a:off x="1609151" y="4796891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4" h="739139">
                  <a:moveTo>
                    <a:pt x="3017730" y="10"/>
                  </a:moveTo>
                  <a:lnTo>
                    <a:pt x="0" y="0"/>
                  </a:lnTo>
                  <a:lnTo>
                    <a:pt x="0" y="303111"/>
                  </a:lnTo>
                  <a:lnTo>
                    <a:pt x="2184153" y="303111"/>
                  </a:lnTo>
                  <a:lnTo>
                    <a:pt x="2184153" y="738846"/>
                  </a:lnTo>
                  <a:lnTo>
                    <a:pt x="3017730" y="10"/>
                  </a:lnTo>
                  <a:close/>
                </a:path>
              </a:pathLst>
            </a:custGeom>
            <a:solidFill>
              <a:schemeClr val="accent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FFA86EB0-4220-AE81-D6CE-669F2D87A867}"/>
              </a:ext>
            </a:extLst>
          </p:cNvPr>
          <p:cNvGrpSpPr/>
          <p:nvPr userDrawn="1"/>
        </p:nvGrpSpPr>
        <p:grpSpPr>
          <a:xfrm>
            <a:off x="6172200" y="2460797"/>
            <a:ext cx="1830212" cy="896430"/>
            <a:chOff x="6240645" y="4058037"/>
            <a:chExt cx="3018155" cy="147828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70EFFA8-6893-3C7C-0493-6DCBEE1B42AA}"/>
                </a:ext>
              </a:extLst>
            </p:cNvPr>
            <p:cNvSpPr/>
            <p:nvPr/>
          </p:nvSpPr>
          <p:spPr>
            <a:xfrm>
              <a:off x="6240645" y="4058037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5" h="739139">
                  <a:moveTo>
                    <a:pt x="2184153" y="0"/>
                  </a:moveTo>
                  <a:lnTo>
                    <a:pt x="2184153" y="435724"/>
                  </a:lnTo>
                  <a:lnTo>
                    <a:pt x="0" y="435724"/>
                  </a:lnTo>
                  <a:lnTo>
                    <a:pt x="0" y="738857"/>
                  </a:lnTo>
                  <a:lnTo>
                    <a:pt x="3017730" y="738857"/>
                  </a:lnTo>
                  <a:lnTo>
                    <a:pt x="2184163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5D7E09C-A606-D556-F6A7-06C8B281CC9B}"/>
                </a:ext>
              </a:extLst>
            </p:cNvPr>
            <p:cNvSpPr/>
            <p:nvPr/>
          </p:nvSpPr>
          <p:spPr>
            <a:xfrm>
              <a:off x="6240645" y="4796891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4" h="739139">
                  <a:moveTo>
                    <a:pt x="3017740" y="0"/>
                  </a:moveTo>
                  <a:lnTo>
                    <a:pt x="0" y="0"/>
                  </a:lnTo>
                  <a:lnTo>
                    <a:pt x="0" y="303111"/>
                  </a:lnTo>
                  <a:lnTo>
                    <a:pt x="2184153" y="303111"/>
                  </a:lnTo>
                  <a:lnTo>
                    <a:pt x="2184153" y="738846"/>
                  </a:lnTo>
                  <a:lnTo>
                    <a:pt x="3017740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Tijdelijke aanduiding voor tekst 5">
            <a:extLst>
              <a:ext uri="{FF2B5EF4-FFF2-40B4-BE49-F238E27FC236}">
                <a16:creationId xmlns:a16="http://schemas.microsoft.com/office/drawing/2014/main" id="{E3031EA7-C991-145B-839F-EE5DE10B0F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9999" y="3846840"/>
            <a:ext cx="3686775" cy="1636515"/>
          </a:xfrm>
        </p:spPr>
        <p:txBody>
          <a:bodyPr/>
          <a:lstStyle>
            <a:lvl1pPr marL="0" indent="0" algn="l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l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AC1DC234-AEA5-CD49-5B12-2C594E42B6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0000" y="2041569"/>
            <a:ext cx="749300" cy="2955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[</a:t>
            </a:r>
            <a:r>
              <a:rPr lang="nl-NL" err="1"/>
              <a:t>nr</a:t>
            </a:r>
            <a:r>
              <a:rPr lang="nl-NL"/>
              <a:t>]</a:t>
            </a:r>
          </a:p>
        </p:txBody>
      </p:sp>
      <p:sp>
        <p:nvSpPr>
          <p:cNvPr id="26" name="Tijdelijke aanduiding voor tekst 20">
            <a:extLst>
              <a:ext uri="{FF2B5EF4-FFF2-40B4-BE49-F238E27FC236}">
                <a16:creationId xmlns:a16="http://schemas.microsoft.com/office/drawing/2014/main" id="{EDEE981D-FEE9-DFB6-BA3A-17E3D83327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2041569"/>
            <a:ext cx="749300" cy="2955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[</a:t>
            </a:r>
            <a:r>
              <a:rPr lang="nl-NL" err="1"/>
              <a:t>nr</a:t>
            </a:r>
            <a:r>
              <a:rPr lang="nl-NL"/>
              <a:t>]</a:t>
            </a:r>
          </a:p>
        </p:txBody>
      </p:sp>
      <p:sp>
        <p:nvSpPr>
          <p:cNvPr id="29" name="Tijdelijke aanduiding voor tekst 5">
            <a:extLst>
              <a:ext uri="{FF2B5EF4-FFF2-40B4-BE49-F238E27FC236}">
                <a16:creationId xmlns:a16="http://schemas.microsoft.com/office/drawing/2014/main" id="{31EE4D3E-6659-F503-EB40-49472DACE4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199" y="3846840"/>
            <a:ext cx="3686775" cy="1636515"/>
          </a:xfrm>
        </p:spPr>
        <p:txBody>
          <a:bodyPr/>
          <a:lstStyle>
            <a:lvl1pPr marL="0" indent="0" algn="l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l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62914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5D00B-CAE8-F021-738F-6BFB3FC20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8324850" cy="538609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73A8629-C406-87EE-B256-A2A5364DBB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FF26CF-2A7A-9BDD-97A9-B22090B8E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06C3162-4942-9A95-682D-0F7A9FC9B2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1752600"/>
            <a:ext cx="8324850" cy="4391025"/>
          </a:xfrm>
        </p:spPr>
        <p:txBody>
          <a:bodyPr/>
          <a:lstStyle>
            <a:lvl1pPr marL="0" indent="0">
              <a:spcBef>
                <a:spcPts val="20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tabLst>
                <a:tab pos="7620000" algn="r"/>
              </a:tabLst>
              <a:defRPr>
                <a:solidFill>
                  <a:schemeClr val="accent3"/>
                </a:solidFill>
              </a:defRPr>
            </a:lvl1pPr>
            <a:lvl2pPr marL="0" indent="0">
              <a:buClr>
                <a:schemeClr val="bg1"/>
              </a:buClr>
              <a:buSzPct val="25000"/>
              <a:buFont typeface="Verdana" panose="020B0604030504040204" pitchFamily="34" charset="0"/>
              <a:buNone/>
              <a:tabLst>
                <a:tab pos="7632000" algn="r"/>
              </a:tabLst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tabLst>
                <a:tab pos="7632000" algn="r"/>
              </a:tabLst>
              <a:defRPr/>
            </a:pPr>
            <a:r>
              <a:rPr lang="nl-NL"/>
              <a:t>[inhoudsopgave, druk op [Tab] voor een paginanummer; lees ook de tip links naast de dia]</a:t>
            </a:r>
          </a:p>
          <a:p>
            <a:pPr marL="0" marR="0" lvl="1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tabLst>
                <a:tab pos="7632000" algn="r"/>
              </a:tabLst>
              <a:defRPr/>
            </a:pPr>
            <a:r>
              <a:rPr lang="nl-NL"/>
              <a:t>Tweede niveau</a:t>
            </a:r>
          </a:p>
        </p:txBody>
      </p:sp>
      <p:sp>
        <p:nvSpPr>
          <p:cNvPr id="13" name="Beeld kleur">
            <a:extLst>
              <a:ext uri="{FF2B5EF4-FFF2-40B4-BE49-F238E27FC236}">
                <a16:creationId xmlns:a16="http://schemas.microsoft.com/office/drawing/2014/main" id="{1333CDAC-889B-289C-1DED-70C24DE9545B}"/>
              </a:ext>
            </a:extLst>
          </p:cNvPr>
          <p:cNvSpPr/>
          <p:nvPr userDrawn="1"/>
        </p:nvSpPr>
        <p:spPr>
          <a:xfrm>
            <a:off x="8896877" y="1"/>
            <a:ext cx="1447458" cy="346943"/>
          </a:xfrm>
          <a:custGeom>
            <a:avLst/>
            <a:gdLst/>
            <a:ahLst/>
            <a:cxnLst/>
            <a:rect l="l" t="t" r="r" b="b"/>
            <a:pathLst>
              <a:path w="2386965" h="572135">
                <a:moveTo>
                  <a:pt x="2386791" y="0"/>
                </a:moveTo>
                <a:lnTo>
                  <a:pt x="0" y="0"/>
                </a:lnTo>
                <a:lnTo>
                  <a:pt x="18588" y="22865"/>
                </a:lnTo>
                <a:lnTo>
                  <a:pt x="48156" y="57126"/>
                </a:lnTo>
                <a:lnTo>
                  <a:pt x="78708" y="90493"/>
                </a:lnTo>
                <a:lnTo>
                  <a:pt x="110220" y="122944"/>
                </a:lnTo>
                <a:lnTo>
                  <a:pt x="142671" y="154457"/>
                </a:lnTo>
                <a:lnTo>
                  <a:pt x="176038" y="185008"/>
                </a:lnTo>
                <a:lnTo>
                  <a:pt x="210299" y="214577"/>
                </a:lnTo>
                <a:lnTo>
                  <a:pt x="245432" y="243139"/>
                </a:lnTo>
                <a:lnTo>
                  <a:pt x="281413" y="270673"/>
                </a:lnTo>
                <a:lnTo>
                  <a:pt x="318221" y="297156"/>
                </a:lnTo>
                <a:lnTo>
                  <a:pt x="355833" y="322565"/>
                </a:lnTo>
                <a:lnTo>
                  <a:pt x="394226" y="346880"/>
                </a:lnTo>
                <a:lnTo>
                  <a:pt x="433379" y="370076"/>
                </a:lnTo>
                <a:lnTo>
                  <a:pt x="473268" y="392131"/>
                </a:lnTo>
                <a:lnTo>
                  <a:pt x="513872" y="413024"/>
                </a:lnTo>
                <a:lnTo>
                  <a:pt x="555167" y="432732"/>
                </a:lnTo>
                <a:lnTo>
                  <a:pt x="597132" y="451231"/>
                </a:lnTo>
                <a:lnTo>
                  <a:pt x="639745" y="468501"/>
                </a:lnTo>
                <a:lnTo>
                  <a:pt x="682981" y="484517"/>
                </a:lnTo>
                <a:lnTo>
                  <a:pt x="726820" y="499259"/>
                </a:lnTo>
                <a:lnTo>
                  <a:pt x="771239" y="512703"/>
                </a:lnTo>
                <a:lnTo>
                  <a:pt x="816215" y="524827"/>
                </a:lnTo>
                <a:lnTo>
                  <a:pt x="861726" y="535609"/>
                </a:lnTo>
                <a:lnTo>
                  <a:pt x="907749" y="545026"/>
                </a:lnTo>
                <a:lnTo>
                  <a:pt x="954263" y="553056"/>
                </a:lnTo>
                <a:lnTo>
                  <a:pt x="1001244" y="559676"/>
                </a:lnTo>
                <a:lnTo>
                  <a:pt x="1048670" y="564864"/>
                </a:lnTo>
                <a:lnTo>
                  <a:pt x="1096519" y="568598"/>
                </a:lnTo>
                <a:lnTo>
                  <a:pt x="1144768" y="570854"/>
                </a:lnTo>
                <a:lnTo>
                  <a:pt x="1193395" y="571611"/>
                </a:lnTo>
                <a:lnTo>
                  <a:pt x="1242022" y="570854"/>
                </a:lnTo>
                <a:lnTo>
                  <a:pt x="1290272" y="568598"/>
                </a:lnTo>
                <a:lnTo>
                  <a:pt x="1338121" y="564864"/>
                </a:lnTo>
                <a:lnTo>
                  <a:pt x="1385547" y="559676"/>
                </a:lnTo>
                <a:lnTo>
                  <a:pt x="1432528" y="553056"/>
                </a:lnTo>
                <a:lnTo>
                  <a:pt x="1479041" y="545026"/>
                </a:lnTo>
                <a:lnTo>
                  <a:pt x="1525065" y="535609"/>
                </a:lnTo>
                <a:lnTo>
                  <a:pt x="1570575" y="524827"/>
                </a:lnTo>
                <a:lnTo>
                  <a:pt x="1615551" y="512703"/>
                </a:lnTo>
                <a:lnTo>
                  <a:pt x="1659970" y="499259"/>
                </a:lnTo>
                <a:lnTo>
                  <a:pt x="1703809" y="484517"/>
                </a:lnTo>
                <a:lnTo>
                  <a:pt x="1747046" y="468501"/>
                </a:lnTo>
                <a:lnTo>
                  <a:pt x="1789658" y="451231"/>
                </a:lnTo>
                <a:lnTo>
                  <a:pt x="1831623" y="432732"/>
                </a:lnTo>
                <a:lnTo>
                  <a:pt x="1872919" y="413024"/>
                </a:lnTo>
                <a:lnTo>
                  <a:pt x="1913522" y="392131"/>
                </a:lnTo>
                <a:lnTo>
                  <a:pt x="1953412" y="370076"/>
                </a:lnTo>
                <a:lnTo>
                  <a:pt x="1992564" y="346880"/>
                </a:lnTo>
                <a:lnTo>
                  <a:pt x="2030958" y="322565"/>
                </a:lnTo>
                <a:lnTo>
                  <a:pt x="2068570" y="297156"/>
                </a:lnTo>
                <a:lnTo>
                  <a:pt x="2105377" y="270673"/>
                </a:lnTo>
                <a:lnTo>
                  <a:pt x="2141359" y="243139"/>
                </a:lnTo>
                <a:lnTo>
                  <a:pt x="2176491" y="214577"/>
                </a:lnTo>
                <a:lnTo>
                  <a:pt x="2210752" y="185008"/>
                </a:lnTo>
                <a:lnTo>
                  <a:pt x="2244119" y="154457"/>
                </a:lnTo>
                <a:lnTo>
                  <a:pt x="2276570" y="122944"/>
                </a:lnTo>
                <a:lnTo>
                  <a:pt x="2308083" y="90493"/>
                </a:lnTo>
                <a:lnTo>
                  <a:pt x="2338634" y="57126"/>
                </a:lnTo>
                <a:lnTo>
                  <a:pt x="2368202" y="22865"/>
                </a:lnTo>
                <a:lnTo>
                  <a:pt x="238679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eeld grijs">
            <a:extLst>
              <a:ext uri="{FF2B5EF4-FFF2-40B4-BE49-F238E27FC236}">
                <a16:creationId xmlns:a16="http://schemas.microsoft.com/office/drawing/2014/main" id="{44F6E9AB-4CA8-E8C6-C48E-B21062005B7F}"/>
              </a:ext>
            </a:extLst>
          </p:cNvPr>
          <p:cNvSpPr/>
          <p:nvPr userDrawn="1"/>
        </p:nvSpPr>
        <p:spPr>
          <a:xfrm rot="5400000">
            <a:off x="10467482" y="37099"/>
            <a:ext cx="1469036" cy="1301182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63500" dist="63500" dir="8100000" algn="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B682015-286F-1673-0962-3992BFE89652}"/>
              </a:ext>
            </a:extLst>
          </p:cNvPr>
          <p:cNvSpPr txBox="1"/>
          <p:nvPr userDrawn="1"/>
        </p:nvSpPr>
        <p:spPr>
          <a:xfrm>
            <a:off x="-1698171" y="1752600"/>
            <a:ext cx="1632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/>
              <a:t>Hoofdstuktitels zijn blauw, paragraaftitels zijn zwart. Ook hebben hoofdstuktitels een extra regel ertussen.</a:t>
            </a:r>
          </a:p>
          <a:p>
            <a:endParaRPr lang="nl-NL" sz="1000"/>
          </a:p>
          <a:p>
            <a:r>
              <a:rPr lang="nl-NL" sz="1000"/>
              <a:t>Deze tekstopmaak krijg je automatisch als je klikt op deze knoppen op de Start-tab:</a:t>
            </a:r>
          </a:p>
          <a:p>
            <a:endParaRPr lang="nl-NL" sz="1000"/>
          </a:p>
          <a:p>
            <a:endParaRPr lang="nl-NL" sz="1000"/>
          </a:p>
          <a:p>
            <a:endParaRPr lang="nl-NL" sz="1000"/>
          </a:p>
          <a:p>
            <a:r>
              <a:rPr lang="nl-NL" sz="1000"/>
              <a:t>(</a:t>
            </a:r>
            <a:r>
              <a:rPr lang="nl-NL" sz="1000" i="1"/>
              <a:t>Lijstniveau verlagen</a:t>
            </a:r>
            <a:r>
              <a:rPr lang="nl-NL" sz="1000"/>
              <a:t> c.q. </a:t>
            </a:r>
            <a:r>
              <a:rPr lang="nl-NL" sz="1000" i="1"/>
              <a:t>Lijstniveau verhogen</a:t>
            </a:r>
            <a:r>
              <a:rPr lang="nl-NL" sz="1000"/>
              <a:t>)</a:t>
            </a:r>
          </a:p>
        </p:txBody>
      </p:sp>
      <p:pic>
        <p:nvPicPr>
          <p:cNvPr id="6" name="Icon Inspringen">
            <a:extLst>
              <a:ext uri="{FF2B5EF4-FFF2-40B4-BE49-F238E27FC236}">
                <a16:creationId xmlns:a16="http://schemas.microsoft.com/office/drawing/2014/main" id="{B880CAF5-724F-368D-BBEC-7D69BA961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7849" y="3720808"/>
            <a:ext cx="622805" cy="28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9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0E5990-FFC3-472F-A20B-378EEEE3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DDC256F-3EC6-D0FC-8293-BED030C63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710A07B-DDDF-EACF-0C80-F91644DF5F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037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8B28C0A-D534-E814-FD33-6F15F743F4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F3D4617-CC6A-B3E8-824A-69428FEB24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443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8BA2551E-0C1F-EDFF-A418-FD2E82C45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02509D4B-009A-E41E-152B-AE899A96CA79}"/>
              </a:ext>
            </a:extLst>
          </p:cNvPr>
          <p:cNvSpPr txBox="1"/>
          <p:nvPr userDrawn="1"/>
        </p:nvSpPr>
        <p:spPr>
          <a:xfrm>
            <a:off x="1738313" y="5653093"/>
            <a:ext cx="1133475" cy="649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8000"/>
              </a:lnSpc>
            </a:pPr>
            <a:r>
              <a:rPr lang="nl-NL" sz="1000" noProof="1">
                <a:solidFill>
                  <a:schemeClr val="accent3"/>
                </a:solidFill>
              </a:rPr>
              <a:t>Stationsplein 1 Postbus 502 3800 AM Amersfoort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D1FBB38-6A79-8364-7EF9-F0A225AE28CC}"/>
              </a:ext>
            </a:extLst>
          </p:cNvPr>
          <p:cNvSpPr txBox="1"/>
          <p:nvPr userDrawn="1"/>
        </p:nvSpPr>
        <p:spPr>
          <a:xfrm>
            <a:off x="3100389" y="5653093"/>
            <a:ext cx="2390774" cy="483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8000"/>
              </a:lnSpc>
            </a:pPr>
            <a:r>
              <a:rPr lang="nl-NL" sz="1000" noProof="1">
                <a:solidFill>
                  <a:schemeClr val="accent3"/>
                </a:solidFill>
              </a:rPr>
              <a:t>+31 033 484 08 40</a:t>
            </a:r>
          </a:p>
          <a:p>
            <a:pPr>
              <a:lnSpc>
                <a:spcPct val="108000"/>
              </a:lnSpc>
            </a:pPr>
            <a:r>
              <a:rPr lang="nl-NL" sz="1000" noProof="1">
                <a:solidFill>
                  <a:schemeClr val="accent3"/>
                </a:solidFill>
              </a:rPr>
              <a:t>actualisatieonderwijsdoelen@slo.nl www.slo.nl/actualisatie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C300CEA-BE11-0E6E-E5AD-5C9934006025}"/>
              </a:ext>
            </a:extLst>
          </p:cNvPr>
          <p:cNvSpPr txBox="1"/>
          <p:nvPr userDrawn="1"/>
        </p:nvSpPr>
        <p:spPr>
          <a:xfrm>
            <a:off x="9064625" y="5248427"/>
            <a:ext cx="272415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nl-NL" sz="1000" noProof="1">
                <a:solidFill>
                  <a:schemeClr val="tx2"/>
                </a:solidFill>
              </a:rPr>
              <a:t>SLO is het landelijk expertisecentrum voor het curriculum in het primair, speciaal en voortgezet onderwijs in Nederland. Samen met het onderwijsveld actualiseert SLO de kerndoelen en</a:t>
            </a:r>
          </a:p>
          <a:p>
            <a:pPr algn="r">
              <a:lnSpc>
                <a:spcPct val="100000"/>
              </a:lnSpc>
            </a:pPr>
            <a:r>
              <a:rPr lang="nl-NL" sz="1000" noProof="1">
                <a:solidFill>
                  <a:schemeClr val="tx2"/>
                </a:solidFill>
              </a:rPr>
              <a:t>examenprogramma’s. </a:t>
            </a:r>
          </a:p>
          <a:p>
            <a:pPr algn="r">
              <a:lnSpc>
                <a:spcPct val="100000"/>
              </a:lnSpc>
            </a:pPr>
            <a:r>
              <a:rPr lang="nl-NL" sz="1000" noProof="1">
                <a:solidFill>
                  <a:schemeClr val="tx2"/>
                </a:solidFill>
              </a:rPr>
              <a:t>Wil je weten wat SLO nog meer doet? Bezoek onze website </a:t>
            </a:r>
            <a:r>
              <a:rPr lang="nl-NL" sz="1000" b="1" noProof="1">
                <a:solidFill>
                  <a:schemeClr val="tx2"/>
                </a:solidFill>
              </a:rPr>
              <a:t>www.slo.nl</a:t>
            </a:r>
            <a:r>
              <a:rPr lang="nl-NL" sz="1000" noProof="1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637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 – 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3C61396-9DF6-0906-E3AD-DBA1D5349A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205739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130958A-E547-D42F-1B06-4E7E89FF96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44" y="508000"/>
            <a:ext cx="333839" cy="36019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52F0B93-846B-C155-810A-D3DA9E9E03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4538" y="514352"/>
            <a:ext cx="1306286" cy="51227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DA6D9C3-7DC4-0A60-B1A5-7BB54C6AA9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18AFF210-2A72-7DCB-EDA3-3EAC96FE4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Voettekst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98EE53E-8275-BC8F-FA3F-BDA05E6EE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Tijdelijke aanduiding voor tekst 13">
            <a:extLst>
              <a:ext uri="{FF2B5EF4-FFF2-40B4-BE49-F238E27FC236}">
                <a16:creationId xmlns:a16="http://schemas.microsoft.com/office/drawing/2014/main" id="{85C17AAF-4DF8-5E00-4FD8-5BA12BE6E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3429000"/>
            <a:ext cx="11160125" cy="654902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50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Einde slide (plaats hier jouw tekst)</a:t>
            </a:r>
          </a:p>
        </p:txBody>
      </p:sp>
      <p:sp>
        <p:nvSpPr>
          <p:cNvPr id="5" name="Tijdelijke aanduiding voor tekst 17">
            <a:extLst>
              <a:ext uri="{FF2B5EF4-FFF2-40B4-BE49-F238E27FC236}">
                <a16:creationId xmlns:a16="http://schemas.microsoft.com/office/drawing/2014/main" id="{AD8AFC9A-D2AD-FE77-2C97-2E526C4069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2104" y="4212486"/>
            <a:ext cx="5167789" cy="337162"/>
          </a:xfrm>
        </p:spPr>
        <p:txBody>
          <a:bodyPr>
            <a:normAutofit/>
          </a:bodyPr>
          <a:lstStyle>
            <a:lvl1pPr marL="0" indent="0" algn="ctr">
              <a:lnSpc>
                <a:spcPts val="1920"/>
              </a:lnSpc>
              <a:buNone/>
              <a:defRPr sz="1600" b="1"/>
            </a:lvl1pPr>
          </a:lstStyle>
          <a:p>
            <a:pPr lvl="0"/>
            <a:r>
              <a:rPr lang="nl-NL"/>
              <a:t>Hier komt de ondertitel.</a:t>
            </a:r>
          </a:p>
        </p:txBody>
      </p:sp>
    </p:spTree>
    <p:extLst>
      <p:ext uri="{BB962C8B-B14F-4D97-AF65-F5344CB8AC3E}">
        <p14:creationId xmlns:p14="http://schemas.microsoft.com/office/powerpoint/2010/main" val="328911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chtergrond">
            <a:extLst>
              <a:ext uri="{FF2B5EF4-FFF2-40B4-BE49-F238E27FC236}">
                <a16:creationId xmlns:a16="http://schemas.microsoft.com/office/drawing/2014/main" id="{A1F68ED0-92BC-5831-9E5D-6179D674CDC7}"/>
              </a:ext>
            </a:extLst>
          </p:cNvPr>
          <p:cNvSpPr/>
          <p:nvPr userDrawn="1"/>
        </p:nvSpPr>
        <p:spPr>
          <a:xfrm>
            <a:off x="4103560" y="2174033"/>
            <a:ext cx="8088441" cy="4683967"/>
          </a:xfrm>
          <a:custGeom>
            <a:avLst/>
            <a:gdLst>
              <a:gd name="connsiteX0" fmla="*/ 3031885 w 8088441"/>
              <a:gd name="connsiteY0" fmla="*/ 0 h 4683967"/>
              <a:gd name="connsiteX1" fmla="*/ 8088441 w 8088441"/>
              <a:gd name="connsiteY1" fmla="*/ 0 h 4683967"/>
              <a:gd name="connsiteX2" fmla="*/ 8088441 w 8088441"/>
              <a:gd name="connsiteY2" fmla="*/ 4683967 h 4683967"/>
              <a:gd name="connsiteX3" fmla="*/ 0 w 8088441"/>
              <a:gd name="connsiteY3" fmla="*/ 4683967 h 468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8441" h="4683967">
                <a:moveTo>
                  <a:pt x="3031885" y="0"/>
                </a:moveTo>
                <a:lnTo>
                  <a:pt x="8088441" y="0"/>
                </a:lnTo>
                <a:lnTo>
                  <a:pt x="8088441" y="4683967"/>
                </a:lnTo>
                <a:lnTo>
                  <a:pt x="0" y="46839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7518053-7624-A645-BCDA-294A02E52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659894" cy="10546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1188088"/>
            <a:ext cx="5448000" cy="1515549"/>
          </a:xfrm>
        </p:spPr>
        <p:txBody>
          <a:bodyPr anchor="b" anchorCtr="0"/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2874704"/>
            <a:ext cx="5448000" cy="849571"/>
          </a:xfrm>
        </p:spPr>
        <p:txBody>
          <a:bodyPr/>
          <a:lstStyle>
            <a:lvl1pPr marL="0" indent="0" algn="l">
              <a:buNone/>
              <a:defRPr sz="215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[ondertitel]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8F194D2-B699-3DB9-6B82-711009888F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413" y="5210175"/>
            <a:ext cx="4305299" cy="251223"/>
          </a:xfrm>
        </p:spPr>
        <p:txBody>
          <a:bodyPr>
            <a:noAutofit/>
          </a:bodyPr>
          <a:lstStyle>
            <a:lvl1pPr marL="252000" indent="-252000"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nl-NL"/>
              <a:t>[gelegenheid van presentatie]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D3B71AB1-BC6A-2F47-F2B1-27D0024AA7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414" y="5588791"/>
            <a:ext cx="4081462" cy="251223"/>
          </a:xfrm>
        </p:spPr>
        <p:txBody>
          <a:bodyPr>
            <a:noAutofit/>
          </a:bodyPr>
          <a:lstStyle>
            <a:lvl1pPr marL="252000" indent="-252000"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nl-NL"/>
              <a:t>[naam spreker]</a:t>
            </a:r>
          </a:p>
        </p:txBody>
      </p:sp>
      <p:sp>
        <p:nvSpPr>
          <p:cNvPr id="15" name="Tijdelijke aanduiding voor tekst 11">
            <a:extLst>
              <a:ext uri="{FF2B5EF4-FFF2-40B4-BE49-F238E27FC236}">
                <a16:creationId xmlns:a16="http://schemas.microsoft.com/office/drawing/2014/main" id="{69FD4110-D719-B946-1396-26100B94BA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414" y="5967407"/>
            <a:ext cx="3833812" cy="251223"/>
          </a:xfrm>
        </p:spPr>
        <p:txBody>
          <a:bodyPr>
            <a:noAutofit/>
          </a:bodyPr>
          <a:lstStyle>
            <a:lvl1pPr marL="252000" indent="-252000"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nl-NL"/>
              <a:t>[datum]</a:t>
            </a:r>
          </a:p>
        </p:txBody>
      </p:sp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BA2478B3-B697-B4CF-7878-0A7C0F1EE2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5288" y="0"/>
            <a:ext cx="6576713" cy="6858000"/>
          </a:xfrm>
          <a:custGeom>
            <a:avLst/>
            <a:gdLst>
              <a:gd name="connsiteX0" fmla="*/ 4437194 w 6576713"/>
              <a:gd name="connsiteY0" fmla="*/ 0 h 6858000"/>
              <a:gd name="connsiteX1" fmla="*/ 6576713 w 6576713"/>
              <a:gd name="connsiteY1" fmla="*/ 0 h 6858000"/>
              <a:gd name="connsiteX2" fmla="*/ 6576713 w 6576713"/>
              <a:gd name="connsiteY2" fmla="*/ 6858000 h 6858000"/>
              <a:gd name="connsiteX3" fmla="*/ 0 w 65767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6713" h="6858000">
                <a:moveTo>
                  <a:pt x="4437194" y="0"/>
                </a:moveTo>
                <a:lnTo>
                  <a:pt x="6576713" y="0"/>
                </a:lnTo>
                <a:lnTo>
                  <a:pt x="65767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64000" bIns="165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2873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3CB062E-3A3A-5074-686E-7179E5AA7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E2F320-A9F0-872B-0DD6-5443EEE3D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2C55875-67B5-EF3C-42FF-129094CA92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000" y="1832400"/>
            <a:ext cx="9173175" cy="432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DA031A5A-82BF-230B-B760-11B752C27B4D}"/>
              </a:ext>
            </a:extLst>
          </p:cNvPr>
          <p:cNvSpPr/>
          <p:nvPr userDrawn="1"/>
        </p:nvSpPr>
        <p:spPr>
          <a:xfrm>
            <a:off x="11556618" y="324180"/>
            <a:ext cx="634971" cy="2551823"/>
          </a:xfrm>
          <a:custGeom>
            <a:avLst/>
            <a:gdLst/>
            <a:ahLst/>
            <a:cxnLst/>
            <a:rect l="l" t="t" r="r" b="b"/>
            <a:pathLst>
              <a:path w="1047115" h="4208145">
                <a:moveTo>
                  <a:pt x="1047086" y="0"/>
                </a:moveTo>
                <a:lnTo>
                  <a:pt x="1007948" y="30161"/>
                </a:lnTo>
                <a:lnTo>
                  <a:pt x="972782" y="58314"/>
                </a:lnTo>
                <a:lnTo>
                  <a:pt x="938111" y="87051"/>
                </a:lnTo>
                <a:lnTo>
                  <a:pt x="903943" y="116364"/>
                </a:lnTo>
                <a:lnTo>
                  <a:pt x="870284" y="146247"/>
                </a:lnTo>
                <a:lnTo>
                  <a:pt x="837142" y="176692"/>
                </a:lnTo>
                <a:lnTo>
                  <a:pt x="804525" y="207691"/>
                </a:lnTo>
                <a:lnTo>
                  <a:pt x="772439" y="239237"/>
                </a:lnTo>
                <a:lnTo>
                  <a:pt x="740893" y="271322"/>
                </a:lnTo>
                <a:lnTo>
                  <a:pt x="709895" y="303939"/>
                </a:lnTo>
                <a:lnTo>
                  <a:pt x="679450" y="337081"/>
                </a:lnTo>
                <a:lnTo>
                  <a:pt x="649567" y="370740"/>
                </a:lnTo>
                <a:lnTo>
                  <a:pt x="620253" y="404909"/>
                </a:lnTo>
                <a:lnTo>
                  <a:pt x="591517" y="439580"/>
                </a:lnTo>
                <a:lnTo>
                  <a:pt x="563364" y="474745"/>
                </a:lnTo>
                <a:lnTo>
                  <a:pt x="535803" y="510398"/>
                </a:lnTo>
                <a:lnTo>
                  <a:pt x="508841" y="546531"/>
                </a:lnTo>
                <a:lnTo>
                  <a:pt x="482485" y="583136"/>
                </a:lnTo>
                <a:lnTo>
                  <a:pt x="456743" y="620206"/>
                </a:lnTo>
                <a:lnTo>
                  <a:pt x="431623" y="657734"/>
                </a:lnTo>
                <a:lnTo>
                  <a:pt x="407132" y="695712"/>
                </a:lnTo>
                <a:lnTo>
                  <a:pt x="383276" y="734132"/>
                </a:lnTo>
                <a:lnTo>
                  <a:pt x="360065" y="772988"/>
                </a:lnTo>
                <a:lnTo>
                  <a:pt x="337505" y="812271"/>
                </a:lnTo>
                <a:lnTo>
                  <a:pt x="315603" y="851975"/>
                </a:lnTo>
                <a:lnTo>
                  <a:pt x="294367" y="892091"/>
                </a:lnTo>
                <a:lnTo>
                  <a:pt x="273805" y="932613"/>
                </a:lnTo>
                <a:lnTo>
                  <a:pt x="253924" y="973533"/>
                </a:lnTo>
                <a:lnTo>
                  <a:pt x="234732" y="1014843"/>
                </a:lnTo>
                <a:lnTo>
                  <a:pt x="216235" y="1056536"/>
                </a:lnTo>
                <a:lnTo>
                  <a:pt x="198441" y="1098605"/>
                </a:lnTo>
                <a:lnTo>
                  <a:pt x="181359" y="1141042"/>
                </a:lnTo>
                <a:lnTo>
                  <a:pt x="164994" y="1183840"/>
                </a:lnTo>
                <a:lnTo>
                  <a:pt x="149355" y="1226990"/>
                </a:lnTo>
                <a:lnTo>
                  <a:pt x="134450" y="1270487"/>
                </a:lnTo>
                <a:lnTo>
                  <a:pt x="120284" y="1314322"/>
                </a:lnTo>
                <a:lnTo>
                  <a:pt x="106867" y="1358488"/>
                </a:lnTo>
                <a:lnTo>
                  <a:pt x="94206" y="1402978"/>
                </a:lnTo>
                <a:lnTo>
                  <a:pt x="82307" y="1447783"/>
                </a:lnTo>
                <a:lnTo>
                  <a:pt x="71178" y="1492897"/>
                </a:lnTo>
                <a:lnTo>
                  <a:pt x="60828" y="1538312"/>
                </a:lnTo>
                <a:lnTo>
                  <a:pt x="51262" y="1584021"/>
                </a:lnTo>
                <a:lnTo>
                  <a:pt x="42490" y="1630016"/>
                </a:lnTo>
                <a:lnTo>
                  <a:pt x="34517" y="1676289"/>
                </a:lnTo>
                <a:lnTo>
                  <a:pt x="27352" y="1722834"/>
                </a:lnTo>
                <a:lnTo>
                  <a:pt x="21002" y="1769643"/>
                </a:lnTo>
                <a:lnTo>
                  <a:pt x="15475" y="1816708"/>
                </a:lnTo>
                <a:lnTo>
                  <a:pt x="10777" y="1864022"/>
                </a:lnTo>
                <a:lnTo>
                  <a:pt x="6917" y="1911578"/>
                </a:lnTo>
                <a:lnTo>
                  <a:pt x="3902" y="1959368"/>
                </a:lnTo>
                <a:lnTo>
                  <a:pt x="1739" y="2007384"/>
                </a:lnTo>
                <a:lnTo>
                  <a:pt x="436" y="2055620"/>
                </a:lnTo>
                <a:lnTo>
                  <a:pt x="0" y="2104067"/>
                </a:lnTo>
                <a:lnTo>
                  <a:pt x="436" y="2152515"/>
                </a:lnTo>
                <a:lnTo>
                  <a:pt x="1739" y="2200750"/>
                </a:lnTo>
                <a:lnTo>
                  <a:pt x="3902" y="2248767"/>
                </a:lnTo>
                <a:lnTo>
                  <a:pt x="6917" y="2296557"/>
                </a:lnTo>
                <a:lnTo>
                  <a:pt x="10777" y="2344112"/>
                </a:lnTo>
                <a:lnTo>
                  <a:pt x="15475" y="2391427"/>
                </a:lnTo>
                <a:lnTo>
                  <a:pt x="21002" y="2438492"/>
                </a:lnTo>
                <a:lnTo>
                  <a:pt x="27352" y="2485301"/>
                </a:lnTo>
                <a:lnTo>
                  <a:pt x="34517" y="2531846"/>
                </a:lnTo>
                <a:lnTo>
                  <a:pt x="42490" y="2578119"/>
                </a:lnTo>
                <a:lnTo>
                  <a:pt x="51262" y="2624114"/>
                </a:lnTo>
                <a:lnTo>
                  <a:pt x="60828" y="2669823"/>
                </a:lnTo>
                <a:lnTo>
                  <a:pt x="71178" y="2715238"/>
                </a:lnTo>
                <a:lnTo>
                  <a:pt x="82307" y="2760352"/>
                </a:lnTo>
                <a:lnTo>
                  <a:pt x="94206" y="2805157"/>
                </a:lnTo>
                <a:lnTo>
                  <a:pt x="106867" y="2849647"/>
                </a:lnTo>
                <a:lnTo>
                  <a:pt x="120284" y="2893813"/>
                </a:lnTo>
                <a:lnTo>
                  <a:pt x="134450" y="2937648"/>
                </a:lnTo>
                <a:lnTo>
                  <a:pt x="149355" y="2981144"/>
                </a:lnTo>
                <a:lnTo>
                  <a:pt x="164994" y="3024295"/>
                </a:lnTo>
                <a:lnTo>
                  <a:pt x="181359" y="3067093"/>
                </a:lnTo>
                <a:lnTo>
                  <a:pt x="198441" y="3109530"/>
                </a:lnTo>
                <a:lnTo>
                  <a:pt x="216235" y="3151599"/>
                </a:lnTo>
                <a:lnTo>
                  <a:pt x="234732" y="3193292"/>
                </a:lnTo>
                <a:lnTo>
                  <a:pt x="253924" y="3234602"/>
                </a:lnTo>
                <a:lnTo>
                  <a:pt x="273805" y="3275522"/>
                </a:lnTo>
                <a:lnTo>
                  <a:pt x="294367" y="3316044"/>
                </a:lnTo>
                <a:lnTo>
                  <a:pt x="315603" y="3356160"/>
                </a:lnTo>
                <a:lnTo>
                  <a:pt x="337505" y="3395864"/>
                </a:lnTo>
                <a:lnTo>
                  <a:pt x="360065" y="3435147"/>
                </a:lnTo>
                <a:lnTo>
                  <a:pt x="383276" y="3474002"/>
                </a:lnTo>
                <a:lnTo>
                  <a:pt x="407132" y="3512423"/>
                </a:lnTo>
                <a:lnTo>
                  <a:pt x="431623" y="3550401"/>
                </a:lnTo>
                <a:lnTo>
                  <a:pt x="456743" y="3587928"/>
                </a:lnTo>
                <a:lnTo>
                  <a:pt x="482485" y="3624999"/>
                </a:lnTo>
                <a:lnTo>
                  <a:pt x="508841" y="3661604"/>
                </a:lnTo>
                <a:lnTo>
                  <a:pt x="535803" y="3697737"/>
                </a:lnTo>
                <a:lnTo>
                  <a:pt x="563364" y="3733389"/>
                </a:lnTo>
                <a:lnTo>
                  <a:pt x="591517" y="3768555"/>
                </a:lnTo>
                <a:lnTo>
                  <a:pt x="620253" y="3803226"/>
                </a:lnTo>
                <a:lnTo>
                  <a:pt x="649567" y="3837395"/>
                </a:lnTo>
                <a:lnTo>
                  <a:pt x="679450" y="3871054"/>
                </a:lnTo>
                <a:lnTo>
                  <a:pt x="709895" y="3904195"/>
                </a:lnTo>
                <a:lnTo>
                  <a:pt x="740893" y="3936813"/>
                </a:lnTo>
                <a:lnTo>
                  <a:pt x="772439" y="3968898"/>
                </a:lnTo>
                <a:lnTo>
                  <a:pt x="804525" y="4000444"/>
                </a:lnTo>
                <a:lnTo>
                  <a:pt x="837142" y="4031443"/>
                </a:lnTo>
                <a:lnTo>
                  <a:pt x="870284" y="4061887"/>
                </a:lnTo>
                <a:lnTo>
                  <a:pt x="903943" y="4091770"/>
                </a:lnTo>
                <a:lnTo>
                  <a:pt x="938111" y="4121084"/>
                </a:lnTo>
                <a:lnTo>
                  <a:pt x="972782" y="4149821"/>
                </a:lnTo>
                <a:lnTo>
                  <a:pt x="1007948" y="4177973"/>
                </a:lnTo>
                <a:lnTo>
                  <a:pt x="1047086" y="4208135"/>
                </a:lnTo>
                <a:lnTo>
                  <a:pt x="1047086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9AC1AC10-8DC0-A231-E7D0-110BBEA7F8E5}"/>
              </a:ext>
            </a:extLst>
          </p:cNvPr>
          <p:cNvSpPr/>
          <p:nvPr userDrawn="1"/>
        </p:nvSpPr>
        <p:spPr>
          <a:xfrm rot="10800000">
            <a:off x="11824647" y="4413369"/>
            <a:ext cx="367353" cy="742712"/>
          </a:xfrm>
          <a:custGeom>
            <a:avLst/>
            <a:gdLst>
              <a:gd name="connsiteX0" fmla="*/ 0 w 367353"/>
              <a:gd name="connsiteY0" fmla="*/ 742712 h 742712"/>
              <a:gd name="connsiteX1" fmla="*/ 0 w 367353"/>
              <a:gd name="connsiteY1" fmla="*/ 0 h 742712"/>
              <a:gd name="connsiteX2" fmla="*/ 7609 w 367353"/>
              <a:gd name="connsiteY2" fmla="*/ 139 h 742712"/>
              <a:gd name="connsiteX3" fmla="*/ 21491 w 367353"/>
              <a:gd name="connsiteY3" fmla="*/ 902 h 742712"/>
              <a:gd name="connsiteX4" fmla="*/ 35234 w 367353"/>
              <a:gd name="connsiteY4" fmla="*/ 2162 h 742712"/>
              <a:gd name="connsiteX5" fmla="*/ 48828 w 367353"/>
              <a:gd name="connsiteY5" fmla="*/ 3911 h 742712"/>
              <a:gd name="connsiteX6" fmla="*/ 62265 w 367353"/>
              <a:gd name="connsiteY6" fmla="*/ 6139 h 742712"/>
              <a:gd name="connsiteX7" fmla="*/ 75536 w 367353"/>
              <a:gd name="connsiteY7" fmla="*/ 8838 h 742712"/>
              <a:gd name="connsiteX8" fmla="*/ 88632 w 367353"/>
              <a:gd name="connsiteY8" fmla="*/ 11998 h 742712"/>
              <a:gd name="connsiteX9" fmla="*/ 101543 w 367353"/>
              <a:gd name="connsiteY9" fmla="*/ 15611 h 742712"/>
              <a:gd name="connsiteX10" fmla="*/ 114261 w 367353"/>
              <a:gd name="connsiteY10" fmla="*/ 19668 h 742712"/>
              <a:gd name="connsiteX11" fmla="*/ 126776 w 367353"/>
              <a:gd name="connsiteY11" fmla="*/ 24159 h 742712"/>
              <a:gd name="connsiteX12" fmla="*/ 139080 w 367353"/>
              <a:gd name="connsiteY12" fmla="*/ 29076 h 742712"/>
              <a:gd name="connsiteX13" fmla="*/ 151163 w 367353"/>
              <a:gd name="connsiteY13" fmla="*/ 34409 h 742712"/>
              <a:gd name="connsiteX14" fmla="*/ 163017 w 367353"/>
              <a:gd name="connsiteY14" fmla="*/ 40150 h 742712"/>
              <a:gd name="connsiteX15" fmla="*/ 174632 w 367353"/>
              <a:gd name="connsiteY15" fmla="*/ 46290 h 742712"/>
              <a:gd name="connsiteX16" fmla="*/ 186000 w 367353"/>
              <a:gd name="connsiteY16" fmla="*/ 52820 h 742712"/>
              <a:gd name="connsiteX17" fmla="*/ 197111 w 367353"/>
              <a:gd name="connsiteY17" fmla="*/ 59730 h 742712"/>
              <a:gd name="connsiteX18" fmla="*/ 207956 w 367353"/>
              <a:gd name="connsiteY18" fmla="*/ 67012 h 742712"/>
              <a:gd name="connsiteX19" fmla="*/ 218527 w 367353"/>
              <a:gd name="connsiteY19" fmla="*/ 74657 h 742712"/>
              <a:gd name="connsiteX20" fmla="*/ 228814 w 367353"/>
              <a:gd name="connsiteY20" fmla="*/ 82656 h 742712"/>
              <a:gd name="connsiteX21" fmla="*/ 238808 w 367353"/>
              <a:gd name="connsiteY21" fmla="*/ 91000 h 742712"/>
              <a:gd name="connsiteX22" fmla="*/ 248501 w 367353"/>
              <a:gd name="connsiteY22" fmla="*/ 99679 h 742712"/>
              <a:gd name="connsiteX23" fmla="*/ 257882 w 367353"/>
              <a:gd name="connsiteY23" fmla="*/ 108685 h 742712"/>
              <a:gd name="connsiteX24" fmla="*/ 266944 w 367353"/>
              <a:gd name="connsiteY24" fmla="*/ 118010 h 742712"/>
              <a:gd name="connsiteX25" fmla="*/ 275677 w 367353"/>
              <a:gd name="connsiteY25" fmla="*/ 127643 h 742712"/>
              <a:gd name="connsiteX26" fmla="*/ 284072 w 367353"/>
              <a:gd name="connsiteY26" fmla="*/ 137576 h 742712"/>
              <a:gd name="connsiteX27" fmla="*/ 292120 w 367353"/>
              <a:gd name="connsiteY27" fmla="*/ 147801 h 742712"/>
              <a:gd name="connsiteX28" fmla="*/ 299812 w 367353"/>
              <a:gd name="connsiteY28" fmla="*/ 158307 h 742712"/>
              <a:gd name="connsiteX29" fmla="*/ 307138 w 367353"/>
              <a:gd name="connsiteY29" fmla="*/ 169086 h 742712"/>
              <a:gd name="connsiteX30" fmla="*/ 314091 w 367353"/>
              <a:gd name="connsiteY30" fmla="*/ 180129 h 742712"/>
              <a:gd name="connsiteX31" fmla="*/ 320661 w 367353"/>
              <a:gd name="connsiteY31" fmla="*/ 191427 h 742712"/>
              <a:gd name="connsiteX32" fmla="*/ 326839 w 367353"/>
              <a:gd name="connsiteY32" fmla="*/ 202972 h 742712"/>
              <a:gd name="connsiteX33" fmla="*/ 332615 w 367353"/>
              <a:gd name="connsiteY33" fmla="*/ 214753 h 742712"/>
              <a:gd name="connsiteX34" fmla="*/ 337981 w 367353"/>
              <a:gd name="connsiteY34" fmla="*/ 226763 h 742712"/>
              <a:gd name="connsiteX35" fmla="*/ 342928 w 367353"/>
              <a:gd name="connsiteY35" fmla="*/ 238992 h 742712"/>
              <a:gd name="connsiteX36" fmla="*/ 347447 w 367353"/>
              <a:gd name="connsiteY36" fmla="*/ 251431 h 742712"/>
              <a:gd name="connsiteX37" fmla="*/ 351528 w 367353"/>
              <a:gd name="connsiteY37" fmla="*/ 264071 h 742712"/>
              <a:gd name="connsiteX38" fmla="*/ 355163 w 367353"/>
              <a:gd name="connsiteY38" fmla="*/ 276903 h 742712"/>
              <a:gd name="connsiteX39" fmla="*/ 358343 w 367353"/>
              <a:gd name="connsiteY39" fmla="*/ 289919 h 742712"/>
              <a:gd name="connsiteX40" fmla="*/ 361059 w 367353"/>
              <a:gd name="connsiteY40" fmla="*/ 303109 h 742712"/>
              <a:gd name="connsiteX41" fmla="*/ 363300 w 367353"/>
              <a:gd name="connsiteY41" fmla="*/ 316464 h 742712"/>
              <a:gd name="connsiteX42" fmla="*/ 365060 w 367353"/>
              <a:gd name="connsiteY42" fmla="*/ 329975 h 742712"/>
              <a:gd name="connsiteX43" fmla="*/ 366328 w 367353"/>
              <a:gd name="connsiteY43" fmla="*/ 343634 h 742712"/>
              <a:gd name="connsiteX44" fmla="*/ 367095 w 367353"/>
              <a:gd name="connsiteY44" fmla="*/ 357431 h 742712"/>
              <a:gd name="connsiteX45" fmla="*/ 367353 w 367353"/>
              <a:gd name="connsiteY45" fmla="*/ 371357 h 742712"/>
              <a:gd name="connsiteX46" fmla="*/ 367095 w 367353"/>
              <a:gd name="connsiteY46" fmla="*/ 385283 h 742712"/>
              <a:gd name="connsiteX47" fmla="*/ 366328 w 367353"/>
              <a:gd name="connsiteY47" fmla="*/ 399081 h 742712"/>
              <a:gd name="connsiteX48" fmla="*/ 365060 w 367353"/>
              <a:gd name="connsiteY48" fmla="*/ 412739 h 742712"/>
              <a:gd name="connsiteX49" fmla="*/ 363300 w 367353"/>
              <a:gd name="connsiteY49" fmla="*/ 426250 h 742712"/>
              <a:gd name="connsiteX50" fmla="*/ 361059 w 367353"/>
              <a:gd name="connsiteY50" fmla="*/ 439605 h 742712"/>
              <a:gd name="connsiteX51" fmla="*/ 358343 w 367353"/>
              <a:gd name="connsiteY51" fmla="*/ 452795 h 742712"/>
              <a:gd name="connsiteX52" fmla="*/ 355163 w 367353"/>
              <a:gd name="connsiteY52" fmla="*/ 465810 h 742712"/>
              <a:gd name="connsiteX53" fmla="*/ 351528 w 367353"/>
              <a:gd name="connsiteY53" fmla="*/ 478643 h 742712"/>
              <a:gd name="connsiteX54" fmla="*/ 347447 w 367353"/>
              <a:gd name="connsiteY54" fmla="*/ 491283 h 742712"/>
              <a:gd name="connsiteX55" fmla="*/ 342928 w 367353"/>
              <a:gd name="connsiteY55" fmla="*/ 503721 h 742712"/>
              <a:gd name="connsiteX56" fmla="*/ 337981 w 367353"/>
              <a:gd name="connsiteY56" fmla="*/ 515950 h 742712"/>
              <a:gd name="connsiteX57" fmla="*/ 332615 w 367353"/>
              <a:gd name="connsiteY57" fmla="*/ 527959 h 742712"/>
              <a:gd name="connsiteX58" fmla="*/ 326839 w 367353"/>
              <a:gd name="connsiteY58" fmla="*/ 539741 h 742712"/>
              <a:gd name="connsiteX59" fmla="*/ 320661 w 367353"/>
              <a:gd name="connsiteY59" fmla="*/ 551285 h 742712"/>
              <a:gd name="connsiteX60" fmla="*/ 314091 w 367353"/>
              <a:gd name="connsiteY60" fmla="*/ 562583 h 742712"/>
              <a:gd name="connsiteX61" fmla="*/ 307138 w 367353"/>
              <a:gd name="connsiteY61" fmla="*/ 573626 h 742712"/>
              <a:gd name="connsiteX62" fmla="*/ 299812 w 367353"/>
              <a:gd name="connsiteY62" fmla="*/ 584406 h 742712"/>
              <a:gd name="connsiteX63" fmla="*/ 292120 w 367353"/>
              <a:gd name="connsiteY63" fmla="*/ 594912 h 742712"/>
              <a:gd name="connsiteX64" fmla="*/ 284072 w 367353"/>
              <a:gd name="connsiteY64" fmla="*/ 605136 h 742712"/>
              <a:gd name="connsiteX65" fmla="*/ 275677 w 367353"/>
              <a:gd name="connsiteY65" fmla="*/ 615069 h 742712"/>
              <a:gd name="connsiteX66" fmla="*/ 266944 w 367353"/>
              <a:gd name="connsiteY66" fmla="*/ 624702 h 742712"/>
              <a:gd name="connsiteX67" fmla="*/ 257882 w 367353"/>
              <a:gd name="connsiteY67" fmla="*/ 634026 h 742712"/>
              <a:gd name="connsiteX68" fmla="*/ 248501 w 367353"/>
              <a:gd name="connsiteY68" fmla="*/ 643033 h 742712"/>
              <a:gd name="connsiteX69" fmla="*/ 238808 w 367353"/>
              <a:gd name="connsiteY69" fmla="*/ 651712 h 742712"/>
              <a:gd name="connsiteX70" fmla="*/ 228814 w 367353"/>
              <a:gd name="connsiteY70" fmla="*/ 660056 h 742712"/>
              <a:gd name="connsiteX71" fmla="*/ 218527 w 367353"/>
              <a:gd name="connsiteY71" fmla="*/ 668055 h 742712"/>
              <a:gd name="connsiteX72" fmla="*/ 207956 w 367353"/>
              <a:gd name="connsiteY72" fmla="*/ 675700 h 742712"/>
              <a:gd name="connsiteX73" fmla="*/ 197111 w 367353"/>
              <a:gd name="connsiteY73" fmla="*/ 682982 h 742712"/>
              <a:gd name="connsiteX74" fmla="*/ 186000 w 367353"/>
              <a:gd name="connsiteY74" fmla="*/ 689892 h 742712"/>
              <a:gd name="connsiteX75" fmla="*/ 174632 w 367353"/>
              <a:gd name="connsiteY75" fmla="*/ 696422 h 742712"/>
              <a:gd name="connsiteX76" fmla="*/ 163017 w 367353"/>
              <a:gd name="connsiteY76" fmla="*/ 702562 h 742712"/>
              <a:gd name="connsiteX77" fmla="*/ 151163 w 367353"/>
              <a:gd name="connsiteY77" fmla="*/ 708303 h 742712"/>
              <a:gd name="connsiteX78" fmla="*/ 139080 w 367353"/>
              <a:gd name="connsiteY78" fmla="*/ 713636 h 742712"/>
              <a:gd name="connsiteX79" fmla="*/ 126776 w 367353"/>
              <a:gd name="connsiteY79" fmla="*/ 718553 h 742712"/>
              <a:gd name="connsiteX80" fmla="*/ 114261 w 367353"/>
              <a:gd name="connsiteY80" fmla="*/ 723044 h 742712"/>
              <a:gd name="connsiteX81" fmla="*/ 101543 w 367353"/>
              <a:gd name="connsiteY81" fmla="*/ 727101 h 742712"/>
              <a:gd name="connsiteX82" fmla="*/ 88632 w 367353"/>
              <a:gd name="connsiteY82" fmla="*/ 730714 h 742712"/>
              <a:gd name="connsiteX83" fmla="*/ 75536 w 367353"/>
              <a:gd name="connsiteY83" fmla="*/ 733874 h 742712"/>
              <a:gd name="connsiteX84" fmla="*/ 62265 w 367353"/>
              <a:gd name="connsiteY84" fmla="*/ 736573 h 742712"/>
              <a:gd name="connsiteX85" fmla="*/ 48828 w 367353"/>
              <a:gd name="connsiteY85" fmla="*/ 738801 h 742712"/>
              <a:gd name="connsiteX86" fmla="*/ 35234 w 367353"/>
              <a:gd name="connsiteY86" fmla="*/ 740550 h 742712"/>
              <a:gd name="connsiteX87" fmla="*/ 21491 w 367353"/>
              <a:gd name="connsiteY87" fmla="*/ 741810 h 742712"/>
              <a:gd name="connsiteX88" fmla="*/ 7609 w 367353"/>
              <a:gd name="connsiteY88" fmla="*/ 742573 h 74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67353" h="742712">
                <a:moveTo>
                  <a:pt x="0" y="742712"/>
                </a:moveTo>
                <a:lnTo>
                  <a:pt x="0" y="0"/>
                </a:lnTo>
                <a:lnTo>
                  <a:pt x="7609" y="139"/>
                </a:lnTo>
                <a:lnTo>
                  <a:pt x="21491" y="902"/>
                </a:lnTo>
                <a:lnTo>
                  <a:pt x="35234" y="2162"/>
                </a:lnTo>
                <a:lnTo>
                  <a:pt x="48828" y="3911"/>
                </a:lnTo>
                <a:lnTo>
                  <a:pt x="62265" y="6139"/>
                </a:lnTo>
                <a:lnTo>
                  <a:pt x="75536" y="8838"/>
                </a:lnTo>
                <a:lnTo>
                  <a:pt x="88632" y="11998"/>
                </a:lnTo>
                <a:lnTo>
                  <a:pt x="101543" y="15611"/>
                </a:lnTo>
                <a:lnTo>
                  <a:pt x="114261" y="19668"/>
                </a:lnTo>
                <a:lnTo>
                  <a:pt x="126776" y="24159"/>
                </a:lnTo>
                <a:lnTo>
                  <a:pt x="139080" y="29076"/>
                </a:lnTo>
                <a:lnTo>
                  <a:pt x="151163" y="34409"/>
                </a:lnTo>
                <a:lnTo>
                  <a:pt x="163017" y="40150"/>
                </a:lnTo>
                <a:lnTo>
                  <a:pt x="174632" y="46290"/>
                </a:lnTo>
                <a:lnTo>
                  <a:pt x="186000" y="52820"/>
                </a:lnTo>
                <a:lnTo>
                  <a:pt x="197111" y="59730"/>
                </a:lnTo>
                <a:lnTo>
                  <a:pt x="207956" y="67012"/>
                </a:lnTo>
                <a:lnTo>
                  <a:pt x="218527" y="74657"/>
                </a:lnTo>
                <a:lnTo>
                  <a:pt x="228814" y="82656"/>
                </a:lnTo>
                <a:lnTo>
                  <a:pt x="238808" y="91000"/>
                </a:lnTo>
                <a:lnTo>
                  <a:pt x="248501" y="99679"/>
                </a:lnTo>
                <a:lnTo>
                  <a:pt x="257882" y="108685"/>
                </a:lnTo>
                <a:lnTo>
                  <a:pt x="266944" y="118010"/>
                </a:lnTo>
                <a:lnTo>
                  <a:pt x="275677" y="127643"/>
                </a:lnTo>
                <a:lnTo>
                  <a:pt x="284072" y="137576"/>
                </a:lnTo>
                <a:lnTo>
                  <a:pt x="292120" y="147801"/>
                </a:lnTo>
                <a:lnTo>
                  <a:pt x="299812" y="158307"/>
                </a:lnTo>
                <a:lnTo>
                  <a:pt x="307138" y="169086"/>
                </a:lnTo>
                <a:lnTo>
                  <a:pt x="314091" y="180129"/>
                </a:lnTo>
                <a:lnTo>
                  <a:pt x="320661" y="191427"/>
                </a:lnTo>
                <a:lnTo>
                  <a:pt x="326839" y="202972"/>
                </a:lnTo>
                <a:lnTo>
                  <a:pt x="332615" y="214753"/>
                </a:lnTo>
                <a:lnTo>
                  <a:pt x="337981" y="226763"/>
                </a:lnTo>
                <a:lnTo>
                  <a:pt x="342928" y="238992"/>
                </a:lnTo>
                <a:lnTo>
                  <a:pt x="347447" y="251431"/>
                </a:lnTo>
                <a:lnTo>
                  <a:pt x="351528" y="264071"/>
                </a:lnTo>
                <a:lnTo>
                  <a:pt x="355163" y="276903"/>
                </a:lnTo>
                <a:lnTo>
                  <a:pt x="358343" y="289919"/>
                </a:lnTo>
                <a:lnTo>
                  <a:pt x="361059" y="303109"/>
                </a:lnTo>
                <a:lnTo>
                  <a:pt x="363300" y="316464"/>
                </a:lnTo>
                <a:lnTo>
                  <a:pt x="365060" y="329975"/>
                </a:lnTo>
                <a:lnTo>
                  <a:pt x="366328" y="343634"/>
                </a:lnTo>
                <a:lnTo>
                  <a:pt x="367095" y="357431"/>
                </a:lnTo>
                <a:lnTo>
                  <a:pt x="367353" y="371357"/>
                </a:lnTo>
                <a:lnTo>
                  <a:pt x="367095" y="385283"/>
                </a:lnTo>
                <a:lnTo>
                  <a:pt x="366328" y="399081"/>
                </a:lnTo>
                <a:lnTo>
                  <a:pt x="365060" y="412739"/>
                </a:lnTo>
                <a:lnTo>
                  <a:pt x="363300" y="426250"/>
                </a:lnTo>
                <a:lnTo>
                  <a:pt x="361059" y="439605"/>
                </a:lnTo>
                <a:lnTo>
                  <a:pt x="358343" y="452795"/>
                </a:lnTo>
                <a:lnTo>
                  <a:pt x="355163" y="465810"/>
                </a:lnTo>
                <a:lnTo>
                  <a:pt x="351528" y="478643"/>
                </a:lnTo>
                <a:lnTo>
                  <a:pt x="347447" y="491283"/>
                </a:lnTo>
                <a:lnTo>
                  <a:pt x="342928" y="503721"/>
                </a:lnTo>
                <a:lnTo>
                  <a:pt x="337981" y="515950"/>
                </a:lnTo>
                <a:lnTo>
                  <a:pt x="332615" y="527959"/>
                </a:lnTo>
                <a:lnTo>
                  <a:pt x="326839" y="539741"/>
                </a:lnTo>
                <a:lnTo>
                  <a:pt x="320661" y="551285"/>
                </a:lnTo>
                <a:lnTo>
                  <a:pt x="314091" y="562583"/>
                </a:lnTo>
                <a:lnTo>
                  <a:pt x="307138" y="573626"/>
                </a:lnTo>
                <a:lnTo>
                  <a:pt x="299812" y="584406"/>
                </a:lnTo>
                <a:lnTo>
                  <a:pt x="292120" y="594912"/>
                </a:lnTo>
                <a:lnTo>
                  <a:pt x="284072" y="605136"/>
                </a:lnTo>
                <a:lnTo>
                  <a:pt x="275677" y="615069"/>
                </a:lnTo>
                <a:lnTo>
                  <a:pt x="266944" y="624702"/>
                </a:lnTo>
                <a:lnTo>
                  <a:pt x="257882" y="634026"/>
                </a:lnTo>
                <a:lnTo>
                  <a:pt x="248501" y="643033"/>
                </a:lnTo>
                <a:lnTo>
                  <a:pt x="238808" y="651712"/>
                </a:lnTo>
                <a:lnTo>
                  <a:pt x="228814" y="660056"/>
                </a:lnTo>
                <a:lnTo>
                  <a:pt x="218527" y="668055"/>
                </a:lnTo>
                <a:lnTo>
                  <a:pt x="207956" y="675700"/>
                </a:lnTo>
                <a:lnTo>
                  <a:pt x="197111" y="682982"/>
                </a:lnTo>
                <a:lnTo>
                  <a:pt x="186000" y="689892"/>
                </a:lnTo>
                <a:lnTo>
                  <a:pt x="174632" y="696422"/>
                </a:lnTo>
                <a:lnTo>
                  <a:pt x="163017" y="702562"/>
                </a:lnTo>
                <a:lnTo>
                  <a:pt x="151163" y="708303"/>
                </a:lnTo>
                <a:lnTo>
                  <a:pt x="139080" y="713636"/>
                </a:lnTo>
                <a:lnTo>
                  <a:pt x="126776" y="718553"/>
                </a:lnTo>
                <a:lnTo>
                  <a:pt x="114261" y="723044"/>
                </a:lnTo>
                <a:lnTo>
                  <a:pt x="101543" y="727101"/>
                </a:lnTo>
                <a:lnTo>
                  <a:pt x="88632" y="730714"/>
                </a:lnTo>
                <a:lnTo>
                  <a:pt x="75536" y="733874"/>
                </a:lnTo>
                <a:lnTo>
                  <a:pt x="62265" y="736573"/>
                </a:lnTo>
                <a:lnTo>
                  <a:pt x="48828" y="738801"/>
                </a:lnTo>
                <a:lnTo>
                  <a:pt x="35234" y="740550"/>
                </a:lnTo>
                <a:lnTo>
                  <a:pt x="21491" y="741810"/>
                </a:lnTo>
                <a:lnTo>
                  <a:pt x="7609" y="742573"/>
                </a:lnTo>
                <a:close/>
              </a:path>
            </a:pathLst>
          </a:custGeom>
          <a:solidFill>
            <a:schemeClr val="bg2"/>
          </a:solidFill>
          <a:effectLst>
            <a:outerShdw blurRad="76200" dist="76200" dir="60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CAE3D31-CC66-835C-C5AB-4C3657DE18ED}"/>
              </a:ext>
            </a:extLst>
          </p:cNvPr>
          <p:cNvSpPr/>
          <p:nvPr userDrawn="1"/>
        </p:nvSpPr>
        <p:spPr>
          <a:xfrm rot="10800000">
            <a:off x="11029950" y="3369482"/>
            <a:ext cx="1162049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76200" dist="76200" dir="60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0EFBB1-E7EB-9AA8-55A9-1A90B049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5483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el">
            <a:extLst>
              <a:ext uri="{FF2B5EF4-FFF2-40B4-BE49-F238E27FC236}">
                <a16:creationId xmlns:a16="http://schemas.microsoft.com/office/drawing/2014/main" id="{9832AF1D-3B01-4FCA-BD0E-9FC69B177B89}"/>
              </a:ext>
            </a:extLst>
          </p:cNvPr>
          <p:cNvSpPr txBox="1"/>
          <p:nvPr userDrawn="1"/>
        </p:nvSpPr>
        <p:spPr>
          <a:xfrm>
            <a:off x="1080002" y="540003"/>
            <a:ext cx="2121117" cy="6154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defTabSz="1177226">
              <a:lnSpc>
                <a:spcPct val="100000"/>
              </a:lnSpc>
              <a:spcBef>
                <a:spcPct val="0"/>
              </a:spcBef>
              <a:buNone/>
              <a:defRPr sz="4000" b="1" cap="none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3999">
                <a:latin typeface="Calibri Light" panose="020F0302020204030204" pitchFamily="34" charset="0"/>
                <a:cs typeface="Calibri Light" panose="020F0302020204030204" pitchFamily="34" charset="0"/>
              </a:rPr>
              <a:t>Tips</a:t>
            </a:r>
          </a:p>
        </p:txBody>
      </p:sp>
      <p:grpSp>
        <p:nvGrpSpPr>
          <p:cNvPr id="122" name="Tip Nieuwe dia">
            <a:extLst>
              <a:ext uri="{FF2B5EF4-FFF2-40B4-BE49-F238E27FC236}">
                <a16:creationId xmlns:a16="http://schemas.microsoft.com/office/drawing/2014/main" id="{2F3A47AE-5DF6-4111-8B0C-0399D4275924}"/>
              </a:ext>
            </a:extLst>
          </p:cNvPr>
          <p:cNvGrpSpPr/>
          <p:nvPr userDrawn="1"/>
        </p:nvGrpSpPr>
        <p:grpSpPr>
          <a:xfrm>
            <a:off x="1114089" y="1391510"/>
            <a:ext cx="2304000" cy="2723826"/>
            <a:chOff x="-2545133" y="2057057"/>
            <a:chExt cx="2304000" cy="2723826"/>
          </a:xfrm>
        </p:grpSpPr>
        <p:sp>
          <p:nvSpPr>
            <p:cNvPr id="123" name="Tip tekst">
              <a:extLst>
                <a:ext uri="{FF2B5EF4-FFF2-40B4-BE49-F238E27FC236}">
                  <a16:creationId xmlns:a16="http://schemas.microsoft.com/office/drawing/2014/main" id="{76D67B95-38B3-4D3A-AEA9-4A12D55E48B7}"/>
                </a:ext>
              </a:extLst>
            </p:cNvPr>
            <p:cNvSpPr txBox="1"/>
            <p:nvPr userDrawn="1"/>
          </p:nvSpPr>
          <p:spPr>
            <a:xfrm>
              <a:off x="-2545133" y="2057057"/>
              <a:ext cx="2304000" cy="24237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Nieuwe</a:t>
              </a:r>
              <a:r>
                <a:rPr lang="nl-NL" sz="1050" b="1" baseline="0" noProof="1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dia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</a:t>
              </a:r>
              <a:r>
                <a:rPr lang="nl-NL" sz="1050" u="sng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het tekstje onder 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het pictogram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Nieuwe dia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Andere indeling voor huidige dia</a:t>
              </a:r>
            </a:p>
            <a:p>
              <a:pPr>
                <a:lnSpc>
                  <a:spcPct val="100000"/>
                </a:lnSpc>
              </a:pPr>
              <a:endParaRPr lang="nl-NL" sz="1050" b="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op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Indeling</a:t>
              </a: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</p:txBody>
        </p:sp>
        <p:pic>
          <p:nvPicPr>
            <p:cNvPr id="124" name="Icon Nieuwe dia">
              <a:extLst>
                <a:ext uri="{FF2B5EF4-FFF2-40B4-BE49-F238E27FC236}">
                  <a16:creationId xmlns:a16="http://schemas.microsoft.com/office/drawing/2014/main" id="{7514B464-40D9-4395-B242-8B1A8E5A6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-2003707" y="2776092"/>
              <a:ext cx="495369" cy="762106"/>
            </a:xfrm>
            <a:prstGeom prst="rect">
              <a:avLst/>
            </a:prstGeom>
          </p:spPr>
        </p:pic>
        <p:sp>
          <p:nvSpPr>
            <p:cNvPr id="125" name="Pijl">
              <a:extLst>
                <a:ext uri="{FF2B5EF4-FFF2-40B4-BE49-F238E27FC236}">
                  <a16:creationId xmlns:a16="http://schemas.microsoft.com/office/drawing/2014/main" id="{764757AD-2B56-4485-A16B-AA17D099C223}"/>
                </a:ext>
              </a:extLst>
            </p:cNvPr>
            <p:cNvSpPr/>
            <p:nvPr userDrawn="1"/>
          </p:nvSpPr>
          <p:spPr>
            <a:xfrm>
              <a:off x="-1498911" y="3213945"/>
              <a:ext cx="606634" cy="181070"/>
            </a:xfrm>
            <a:prstGeom prst="lef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100">
                <a:solidFill>
                  <a:schemeClr val="tx1"/>
                </a:solidFill>
              </a:endParaRPr>
            </a:p>
          </p:txBody>
        </p:sp>
        <p:pic>
          <p:nvPicPr>
            <p:cNvPr id="126" name="Icon Indeling">
              <a:extLst>
                <a:ext uri="{FF2B5EF4-FFF2-40B4-BE49-F238E27FC236}">
                  <a16:creationId xmlns:a16="http://schemas.microsoft.com/office/drawing/2014/main" id="{087A846B-EA89-4B54-A854-EC14B13707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-2052470" y="4552251"/>
              <a:ext cx="838317" cy="228632"/>
            </a:xfrm>
            <a:prstGeom prst="rect">
              <a:avLst/>
            </a:prstGeom>
          </p:spPr>
        </p:pic>
        <p:cxnSp>
          <p:nvCxnSpPr>
            <p:cNvPr id="127" name="Lijn">
              <a:extLst>
                <a:ext uri="{FF2B5EF4-FFF2-40B4-BE49-F238E27FC236}">
                  <a16:creationId xmlns:a16="http://schemas.microsoft.com/office/drawing/2014/main" id="{EEEAE59C-FEF7-4ADA-9FDC-3CE8BDF07E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45133" y="224955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Lijn">
              <a:extLst>
                <a:ext uri="{FF2B5EF4-FFF2-40B4-BE49-F238E27FC236}">
                  <a16:creationId xmlns:a16="http://schemas.microsoft.com/office/drawing/2014/main" id="{DCE5BD24-CCFA-4DB5-A414-B10E7DB9B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45133" y="4186876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Tip Tekst opmaken">
            <a:extLst>
              <a:ext uri="{FF2B5EF4-FFF2-40B4-BE49-F238E27FC236}">
                <a16:creationId xmlns:a16="http://schemas.microsoft.com/office/drawing/2014/main" id="{72553A87-E6DE-4AC8-ADFF-F96D4DE43FE9}"/>
              </a:ext>
            </a:extLst>
          </p:cNvPr>
          <p:cNvGrpSpPr/>
          <p:nvPr userDrawn="1"/>
        </p:nvGrpSpPr>
        <p:grpSpPr>
          <a:xfrm>
            <a:off x="3946190" y="1391508"/>
            <a:ext cx="2304000" cy="4074985"/>
            <a:chOff x="-2564091" y="1731373"/>
            <a:chExt cx="2304000" cy="4074985"/>
          </a:xfrm>
        </p:grpSpPr>
        <p:sp>
          <p:nvSpPr>
            <p:cNvPr id="130" name="Tip tekst">
              <a:extLst>
                <a:ext uri="{FF2B5EF4-FFF2-40B4-BE49-F238E27FC236}">
                  <a16:creationId xmlns:a16="http://schemas.microsoft.com/office/drawing/2014/main" id="{D7BB2FFC-8DBF-407F-8DB2-3AA87503BAF7}"/>
                </a:ext>
              </a:extLst>
            </p:cNvPr>
            <p:cNvSpPr txBox="1"/>
            <p:nvPr userDrawn="1"/>
          </p:nvSpPr>
          <p:spPr>
            <a:xfrm>
              <a:off x="-2564091" y="1731373"/>
              <a:ext cx="2304000" cy="387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Tekst opmaken</a:t>
              </a:r>
            </a:p>
            <a:p>
              <a:pPr>
                <a:lnSpc>
                  <a:spcPct val="100000"/>
                </a:lnSpc>
              </a:pPr>
              <a:endParaRPr lang="nl-NL" sz="1050" cap="all" baseline="0" noProof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 tekstkaders zijn vijf stijlen ingesteld: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Je kiest een stijl door </a:t>
              </a:r>
              <a:r>
                <a:rPr lang="nl-NL" sz="1050" i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aan het begin van een alinea 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of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[Shift]+[Tab]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te drukken: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Met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kies je de </a:t>
              </a:r>
              <a:r>
                <a:rPr lang="nl-NL" sz="1050" u="sng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volgende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stijl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Met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[Shift]+[Tab]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kies je de </a:t>
              </a:r>
              <a:r>
                <a:rPr lang="nl-NL" sz="1050" u="sng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vorige</a:t>
              </a:r>
              <a:r>
                <a:rPr lang="nl-NL" sz="105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stijl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r>
                <a:rPr lang="nl-NL" sz="105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Je kunt meerdere ‘sprongen’ tegelijk voor- of achteruit maken als je b.v. van stijl 1 naar stijl 4 wilt gaan. Je drukt dan aan het begin van een alinea meerdere keren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[Tab]</a:t>
              </a:r>
              <a:r>
                <a:rPr lang="nl-NL" sz="105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of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[Shift]+[Tab].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1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829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1" i="1" u="none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Tip</a:t>
              </a:r>
              <a:r>
                <a:rPr lang="nl-NL" sz="1050" b="1" i="1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</a:t>
              </a:r>
              <a:r>
                <a:rPr lang="nl-NL" sz="1050" b="0" i="1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 plaats van de Tab-toets kun je ook deze knoppen gebruiken (op de Start-tab):</a:t>
              </a:r>
            </a:p>
          </p:txBody>
        </p:sp>
        <p:pic>
          <p:nvPicPr>
            <p:cNvPr id="131" name="Icon Inspringen">
              <a:extLst>
                <a:ext uri="{FF2B5EF4-FFF2-40B4-BE49-F238E27FC236}">
                  <a16:creationId xmlns:a16="http://schemas.microsoft.com/office/drawing/2014/main" id="{CF43F927-00B0-4D5B-B697-0D4CC3EA58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63475" y="5628215"/>
              <a:ext cx="419158" cy="178143"/>
            </a:xfrm>
            <a:prstGeom prst="rect">
              <a:avLst/>
            </a:prstGeom>
          </p:spPr>
        </p:pic>
        <p:cxnSp>
          <p:nvCxnSpPr>
            <p:cNvPr id="132" name="Lijn">
              <a:extLst>
                <a:ext uri="{FF2B5EF4-FFF2-40B4-BE49-F238E27FC236}">
                  <a16:creationId xmlns:a16="http://schemas.microsoft.com/office/drawing/2014/main" id="{55783685-606D-41B5-B8A6-C63AC95E38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64091" y="1923866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Tip Foto instellen">
            <a:extLst>
              <a:ext uri="{FF2B5EF4-FFF2-40B4-BE49-F238E27FC236}">
                <a16:creationId xmlns:a16="http://schemas.microsoft.com/office/drawing/2014/main" id="{36DEFC1B-2E82-48C4-A6CC-F2001A75A195}"/>
              </a:ext>
            </a:extLst>
          </p:cNvPr>
          <p:cNvGrpSpPr/>
          <p:nvPr userDrawn="1"/>
        </p:nvGrpSpPr>
        <p:grpSpPr>
          <a:xfrm>
            <a:off x="6641622" y="1391508"/>
            <a:ext cx="2304000" cy="5009064"/>
            <a:chOff x="6633481" y="1391507"/>
            <a:chExt cx="2304000" cy="5009064"/>
          </a:xfrm>
        </p:grpSpPr>
        <p:sp>
          <p:nvSpPr>
            <p:cNvPr id="135" name="Tip tekst">
              <a:extLst>
                <a:ext uri="{FF2B5EF4-FFF2-40B4-BE49-F238E27FC236}">
                  <a16:creationId xmlns:a16="http://schemas.microsoft.com/office/drawing/2014/main" id="{DAFF4126-7BC9-40F2-A4AD-0897615BC5FC}"/>
                </a:ext>
              </a:extLst>
            </p:cNvPr>
            <p:cNvSpPr txBox="1"/>
            <p:nvPr userDrawn="1"/>
          </p:nvSpPr>
          <p:spPr>
            <a:xfrm>
              <a:off x="6633481" y="1391507"/>
              <a:ext cx="2304000" cy="50090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algn="l" defTabSz="531979" rtl="0" eaLnBrk="1" latinLnBrk="0" hangingPunct="1">
                <a:lnSpc>
                  <a:spcPct val="100000"/>
                </a:lnSpc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Foto instellen</a:t>
              </a:r>
            </a:p>
            <a:p>
              <a:pPr marL="0" algn="l" defTabSz="531979" rtl="0" eaLnBrk="1" latinLnBrk="0" hangingPunct="1">
                <a:lnSpc>
                  <a:spcPct val="100000"/>
                </a:lnSpc>
              </a:pPr>
              <a:endParaRPr lang="nl-NL" sz="1050" b="0" kern="1200" cap="none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Een fotokader wordt altijd vanuit het midden van de gekozen foto gevuld. 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Als je een ander gedeelte van de foto wilt zien, gebruik je de functie ‘bijsnijden’: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de foto.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Afbeeldingsopmaak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Bijsnijden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Nu kun je de foto bewegen en daarmee het gewenste deel in beeld schuiven. Ook kun je de foto vergroten/ verkleinen door met de ronde witte greepjes in de hoeken te slepen.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naast het kader om de bijsnijden-functie te verlaten.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 algn="l" defTabSz="531979" rtl="0" eaLnBrk="1" latinLnBrk="0" hangingPunct="1">
                <a:lnSpc>
                  <a:spcPct val="100000"/>
                </a:lnSpc>
                <a:buFont typeface="Calibri" panose="020B0604020202020204" pitchFamily="34" charset="0"/>
                <a:buNone/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Andere foto kiezen</a:t>
              </a:r>
            </a:p>
            <a:p>
              <a:pPr marL="0" indent="0" algn="l" defTabSz="531979" rtl="0" eaLnBrk="1" latinLnBrk="0" hangingPunct="1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kern="1200" cap="none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Selecteer de foto.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Druk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[Delete]</a:t>
              </a: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Opnieuw instellen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1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Kies een nieuwe foto volgens de aanwijzingen.</a:t>
              </a:r>
            </a:p>
          </p:txBody>
        </p:sp>
        <p:cxnSp>
          <p:nvCxnSpPr>
            <p:cNvPr id="136" name="Lijn">
              <a:extLst>
                <a:ext uri="{FF2B5EF4-FFF2-40B4-BE49-F238E27FC236}">
                  <a16:creationId xmlns:a16="http://schemas.microsoft.com/office/drawing/2014/main" id="{A8E43A82-FA65-4B50-9828-C4740E9E74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33481" y="158400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Lijn">
              <a:extLst>
                <a:ext uri="{FF2B5EF4-FFF2-40B4-BE49-F238E27FC236}">
                  <a16:creationId xmlns:a16="http://schemas.microsoft.com/office/drawing/2014/main" id="{0150E791-AE56-48CE-BD8B-44B868408D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33481" y="5127989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8" name="Icon Bijsnijden" descr="Afbeelding met tafel&#10;&#10;Automatisch gegenereerde beschrijving">
              <a:extLst>
                <a:ext uri="{FF2B5EF4-FFF2-40B4-BE49-F238E27FC236}">
                  <a16:creationId xmlns:a16="http://schemas.microsoft.com/office/drawing/2014/main" id="{4B64F629-3218-474E-A1F5-909319BB8D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542" y="2948859"/>
              <a:ext cx="562053" cy="724001"/>
            </a:xfrm>
            <a:prstGeom prst="rect">
              <a:avLst/>
            </a:prstGeom>
          </p:spPr>
        </p:pic>
        <p:pic>
          <p:nvPicPr>
            <p:cNvPr id="139" name="Icon Opnieuw instellen">
              <a:extLst>
                <a:ext uri="{FF2B5EF4-FFF2-40B4-BE49-F238E27FC236}">
                  <a16:creationId xmlns:a16="http://schemas.microsoft.com/office/drawing/2014/main" id="{ECEAD7ED-CCA4-47A3-9804-4095FAD53D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014" y="5743449"/>
              <a:ext cx="1181265" cy="257211"/>
            </a:xfrm>
            <a:prstGeom prst="rect">
              <a:avLst/>
            </a:prstGeom>
          </p:spPr>
        </p:pic>
      </p:grpSp>
      <p:grpSp>
        <p:nvGrpSpPr>
          <p:cNvPr id="140" name="Tip Dia herstellen">
            <a:extLst>
              <a:ext uri="{FF2B5EF4-FFF2-40B4-BE49-F238E27FC236}">
                <a16:creationId xmlns:a16="http://schemas.microsoft.com/office/drawing/2014/main" id="{50F5CC48-804D-426E-8495-1935FB72D7E5}"/>
              </a:ext>
            </a:extLst>
          </p:cNvPr>
          <p:cNvGrpSpPr/>
          <p:nvPr userDrawn="1"/>
        </p:nvGrpSpPr>
        <p:grpSpPr>
          <a:xfrm>
            <a:off x="9375155" y="1391510"/>
            <a:ext cx="2304000" cy="4201150"/>
            <a:chOff x="9375155" y="1391507"/>
            <a:chExt cx="2304000" cy="4201150"/>
          </a:xfrm>
        </p:grpSpPr>
        <p:sp>
          <p:nvSpPr>
            <p:cNvPr id="141" name="Tip tekst">
              <a:extLst>
                <a:ext uri="{FF2B5EF4-FFF2-40B4-BE49-F238E27FC236}">
                  <a16:creationId xmlns:a16="http://schemas.microsoft.com/office/drawing/2014/main" id="{F03604F6-D217-4100-8DC7-447C5DF07B76}"/>
                </a:ext>
              </a:extLst>
            </p:cNvPr>
            <p:cNvSpPr txBox="1"/>
            <p:nvPr userDrawn="1"/>
          </p:nvSpPr>
          <p:spPr>
            <a:xfrm>
              <a:off x="9375155" y="1391507"/>
              <a:ext cx="2304000" cy="42011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Dia herstellen</a:t>
              </a:r>
            </a:p>
            <a:p>
              <a:pPr>
                <a:lnSpc>
                  <a:spcPct val="100000"/>
                </a:lnSpc>
              </a:pPr>
              <a:endParaRPr lang="nl-NL" sz="1050" b="0" cap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Als de dia-elementen niet (meer) op de juiste manier (over elkaar) liggen kun je de dia-indeling herstellen:</a:t>
              </a: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sng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Stap 1:</a:t>
              </a: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Verwijder eerst de bijsnijdingen van foto’s op deze dia (anders raken ze in STAP 2 verloren): </a:t>
              </a:r>
            </a:p>
            <a:p>
              <a:pPr marL="143991" marR="0" lvl="1" indent="-143991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Klik op de foto. </a:t>
              </a:r>
            </a:p>
            <a:p>
              <a:pPr marL="143991" marR="0" lvl="1" indent="-143991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Afbeeldingsopmaak</a:t>
              </a: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: klik op </a:t>
              </a:r>
              <a:r>
                <a:rPr lang="nl-NL" sz="1050" b="1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Afbeeldingen comprimeren</a:t>
              </a: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:</a:t>
              </a: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Selecteer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Bijgesneden gebieden van afbeeldingen verwijderen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en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Standaardresolutie gebruiken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Sluit af met een 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OK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sng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Stap 2: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Opnieuw instellen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142" name="Lijn">
              <a:extLst>
                <a:ext uri="{FF2B5EF4-FFF2-40B4-BE49-F238E27FC236}">
                  <a16:creationId xmlns:a16="http://schemas.microsoft.com/office/drawing/2014/main" id="{ECE3DE52-C3EA-4DC1-B3F9-EEA3DBCEEE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75155" y="158400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" name="Icon Afbeeldingen comprimeren">
              <a:extLst>
                <a:ext uri="{FF2B5EF4-FFF2-40B4-BE49-F238E27FC236}">
                  <a16:creationId xmlns:a16="http://schemas.microsoft.com/office/drawing/2014/main" id="{242BF795-21CD-4CB0-B783-A5078CF86B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9511434" y="3464874"/>
              <a:ext cx="1705213" cy="228632"/>
            </a:xfrm>
            <a:prstGeom prst="rect">
              <a:avLst/>
            </a:prstGeom>
          </p:spPr>
        </p:pic>
        <p:pic>
          <p:nvPicPr>
            <p:cNvPr id="144" name="Icon Opnieuw instellen">
              <a:extLst>
                <a:ext uri="{FF2B5EF4-FFF2-40B4-BE49-F238E27FC236}">
                  <a16:creationId xmlns:a16="http://schemas.microsoft.com/office/drawing/2014/main" id="{0F159EE5-0DB6-44B4-B1E3-B600765D8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8170" y="4937066"/>
              <a:ext cx="1181265" cy="257211"/>
            </a:xfrm>
            <a:prstGeom prst="rect">
              <a:avLst/>
            </a:prstGeom>
          </p:spPr>
        </p:pic>
      </p:grpSp>
      <p:sp>
        <p:nvSpPr>
          <p:cNvPr id="145" name="Tijdelijke aanduiding voor datum 1">
            <a:extLst>
              <a:ext uri="{FF2B5EF4-FFF2-40B4-BE49-F238E27FC236}">
                <a16:creationId xmlns:a16="http://schemas.microsoft.com/office/drawing/2014/main" id="{3FFF70E0-9C62-42C0-999D-79C01874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84432" y="6695008"/>
            <a:ext cx="360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146" name="Tijdelijke aanduiding voor voettekst 2">
            <a:extLst>
              <a:ext uri="{FF2B5EF4-FFF2-40B4-BE49-F238E27FC236}">
                <a16:creationId xmlns:a16="http://schemas.microsoft.com/office/drawing/2014/main" id="{C970C9C0-2814-41BA-938D-B4F9E5E4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4432" y="6695010"/>
            <a:ext cx="36000" cy="9079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r>
              <a:rPr lang="nl-NL"/>
              <a:t>Actualisatie van de examenprogramma's </a:t>
            </a:r>
          </a:p>
        </p:txBody>
      </p:sp>
      <p:sp>
        <p:nvSpPr>
          <p:cNvPr id="147" name="Tijdelijke aanduiding voor dianummer 3">
            <a:extLst>
              <a:ext uri="{FF2B5EF4-FFF2-40B4-BE49-F238E27FC236}">
                <a16:creationId xmlns:a16="http://schemas.microsoft.com/office/drawing/2014/main" id="{0B7FD4F4-2E28-41DA-B738-FB098BA4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432" y="6695008"/>
            <a:ext cx="36000" cy="1692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fld id="{B8626174-7854-4699-ADD6-1A80D8049B5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8" name="Titel 4">
            <a:extLst>
              <a:ext uri="{FF2B5EF4-FFF2-40B4-BE49-F238E27FC236}">
                <a16:creationId xmlns:a16="http://schemas.microsoft.com/office/drawing/2014/main" id="{D1AB2F9D-80F5-47D5-B03F-079A6920C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0" y="-228203"/>
            <a:ext cx="360000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9C5F94-B27B-B52A-3808-FE652E9AED8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074656" y="1905530"/>
            <a:ext cx="1897482" cy="104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06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el">
            <a:extLst>
              <a:ext uri="{FF2B5EF4-FFF2-40B4-BE49-F238E27FC236}">
                <a16:creationId xmlns:a16="http://schemas.microsoft.com/office/drawing/2014/main" id="{9832AF1D-3B01-4FCA-BD0E-9FC69B177B89}"/>
              </a:ext>
            </a:extLst>
          </p:cNvPr>
          <p:cNvSpPr txBox="1"/>
          <p:nvPr userDrawn="1"/>
        </p:nvSpPr>
        <p:spPr>
          <a:xfrm>
            <a:off x="1080002" y="540003"/>
            <a:ext cx="2121117" cy="6154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defTabSz="1177226">
              <a:lnSpc>
                <a:spcPct val="100000"/>
              </a:lnSpc>
              <a:spcBef>
                <a:spcPct val="0"/>
              </a:spcBef>
              <a:buNone/>
              <a:defRPr sz="4000" b="1" cap="none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3999">
                <a:latin typeface="Calibri Light" panose="020F0302020204030204" pitchFamily="34" charset="0"/>
                <a:cs typeface="Calibri Light" panose="020F0302020204030204" pitchFamily="34" charset="0"/>
              </a:rPr>
              <a:t>Tips</a:t>
            </a:r>
          </a:p>
        </p:txBody>
      </p:sp>
      <p:grpSp>
        <p:nvGrpSpPr>
          <p:cNvPr id="122" name="Tip Nieuwe dia">
            <a:extLst>
              <a:ext uri="{FF2B5EF4-FFF2-40B4-BE49-F238E27FC236}">
                <a16:creationId xmlns:a16="http://schemas.microsoft.com/office/drawing/2014/main" id="{2F3A47AE-5DF6-4111-8B0C-0399D4275924}"/>
              </a:ext>
            </a:extLst>
          </p:cNvPr>
          <p:cNvGrpSpPr/>
          <p:nvPr userDrawn="1"/>
        </p:nvGrpSpPr>
        <p:grpSpPr>
          <a:xfrm>
            <a:off x="1114089" y="1391510"/>
            <a:ext cx="2304000" cy="2723826"/>
            <a:chOff x="-2545133" y="2057057"/>
            <a:chExt cx="2304000" cy="2723826"/>
          </a:xfrm>
        </p:grpSpPr>
        <p:sp>
          <p:nvSpPr>
            <p:cNvPr id="123" name="Tip tekst">
              <a:extLst>
                <a:ext uri="{FF2B5EF4-FFF2-40B4-BE49-F238E27FC236}">
                  <a16:creationId xmlns:a16="http://schemas.microsoft.com/office/drawing/2014/main" id="{76D67B95-38B3-4D3A-AEA9-4A12D55E48B7}"/>
                </a:ext>
              </a:extLst>
            </p:cNvPr>
            <p:cNvSpPr txBox="1"/>
            <p:nvPr userDrawn="1"/>
          </p:nvSpPr>
          <p:spPr>
            <a:xfrm>
              <a:off x="-2545133" y="2057057"/>
              <a:ext cx="2304000" cy="24237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Nieuwe</a:t>
              </a:r>
              <a:r>
                <a:rPr lang="nl-NL" sz="1050" b="1" baseline="0" noProof="1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dia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</a:t>
              </a:r>
              <a:r>
                <a:rPr lang="nl-NL" sz="1050" u="sng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het tekstje onder 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het pictogram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Nieuwe dia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Andere indeling voor huidige dia</a:t>
              </a:r>
            </a:p>
            <a:p>
              <a:pPr>
                <a:lnSpc>
                  <a:spcPct val="100000"/>
                </a:lnSpc>
              </a:pPr>
              <a:endParaRPr lang="nl-NL" sz="1050" b="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op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Indeling</a:t>
              </a: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</p:txBody>
        </p:sp>
        <p:pic>
          <p:nvPicPr>
            <p:cNvPr id="124" name="Icon Nieuwe dia">
              <a:extLst>
                <a:ext uri="{FF2B5EF4-FFF2-40B4-BE49-F238E27FC236}">
                  <a16:creationId xmlns:a16="http://schemas.microsoft.com/office/drawing/2014/main" id="{7514B464-40D9-4395-B242-8B1A8E5A6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-2003707" y="2776092"/>
              <a:ext cx="495369" cy="762106"/>
            </a:xfrm>
            <a:prstGeom prst="rect">
              <a:avLst/>
            </a:prstGeom>
          </p:spPr>
        </p:pic>
        <p:sp>
          <p:nvSpPr>
            <p:cNvPr id="125" name="Pijl">
              <a:extLst>
                <a:ext uri="{FF2B5EF4-FFF2-40B4-BE49-F238E27FC236}">
                  <a16:creationId xmlns:a16="http://schemas.microsoft.com/office/drawing/2014/main" id="{764757AD-2B56-4485-A16B-AA17D099C223}"/>
                </a:ext>
              </a:extLst>
            </p:cNvPr>
            <p:cNvSpPr/>
            <p:nvPr userDrawn="1"/>
          </p:nvSpPr>
          <p:spPr>
            <a:xfrm>
              <a:off x="-1498911" y="3213945"/>
              <a:ext cx="606634" cy="181070"/>
            </a:xfrm>
            <a:prstGeom prst="lef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100">
                <a:solidFill>
                  <a:schemeClr val="tx1"/>
                </a:solidFill>
              </a:endParaRPr>
            </a:p>
          </p:txBody>
        </p:sp>
        <p:pic>
          <p:nvPicPr>
            <p:cNvPr id="126" name="Icon Indeling">
              <a:extLst>
                <a:ext uri="{FF2B5EF4-FFF2-40B4-BE49-F238E27FC236}">
                  <a16:creationId xmlns:a16="http://schemas.microsoft.com/office/drawing/2014/main" id="{087A846B-EA89-4B54-A854-EC14B13707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-2052470" y="4552251"/>
              <a:ext cx="838317" cy="228632"/>
            </a:xfrm>
            <a:prstGeom prst="rect">
              <a:avLst/>
            </a:prstGeom>
          </p:spPr>
        </p:pic>
        <p:cxnSp>
          <p:nvCxnSpPr>
            <p:cNvPr id="127" name="Lijn">
              <a:extLst>
                <a:ext uri="{FF2B5EF4-FFF2-40B4-BE49-F238E27FC236}">
                  <a16:creationId xmlns:a16="http://schemas.microsoft.com/office/drawing/2014/main" id="{EEEAE59C-FEF7-4ADA-9FDC-3CE8BDF07E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45133" y="224955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Lijn">
              <a:extLst>
                <a:ext uri="{FF2B5EF4-FFF2-40B4-BE49-F238E27FC236}">
                  <a16:creationId xmlns:a16="http://schemas.microsoft.com/office/drawing/2014/main" id="{DCE5BD24-CCFA-4DB5-A414-B10E7DB9B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45133" y="4186876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Tip Tekst opmaken">
            <a:extLst>
              <a:ext uri="{FF2B5EF4-FFF2-40B4-BE49-F238E27FC236}">
                <a16:creationId xmlns:a16="http://schemas.microsoft.com/office/drawing/2014/main" id="{72553A87-E6DE-4AC8-ADFF-F96D4DE43FE9}"/>
              </a:ext>
            </a:extLst>
          </p:cNvPr>
          <p:cNvGrpSpPr/>
          <p:nvPr userDrawn="1"/>
        </p:nvGrpSpPr>
        <p:grpSpPr>
          <a:xfrm>
            <a:off x="3946190" y="1391508"/>
            <a:ext cx="2304000" cy="4074985"/>
            <a:chOff x="-2564091" y="1731373"/>
            <a:chExt cx="2304000" cy="4074985"/>
          </a:xfrm>
        </p:grpSpPr>
        <p:sp>
          <p:nvSpPr>
            <p:cNvPr id="130" name="Tip tekst">
              <a:extLst>
                <a:ext uri="{FF2B5EF4-FFF2-40B4-BE49-F238E27FC236}">
                  <a16:creationId xmlns:a16="http://schemas.microsoft.com/office/drawing/2014/main" id="{D7BB2FFC-8DBF-407F-8DB2-3AA87503BAF7}"/>
                </a:ext>
              </a:extLst>
            </p:cNvPr>
            <p:cNvSpPr txBox="1"/>
            <p:nvPr userDrawn="1"/>
          </p:nvSpPr>
          <p:spPr>
            <a:xfrm>
              <a:off x="-2564091" y="1731373"/>
              <a:ext cx="2304000" cy="387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Tekst opmaken</a:t>
              </a:r>
            </a:p>
            <a:p>
              <a:pPr>
                <a:lnSpc>
                  <a:spcPct val="100000"/>
                </a:lnSpc>
              </a:pPr>
              <a:endParaRPr lang="nl-NL" sz="1050" cap="all" baseline="0" noProof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 tekstkaders zijn vijf stijlen ingesteld: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Je kiest een stijl door </a:t>
              </a:r>
              <a:r>
                <a:rPr lang="nl-NL" sz="1050" i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aan het begin van een alinea 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of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[Shift]+[Tab]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te drukken: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Met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kies je de </a:t>
              </a:r>
              <a:r>
                <a:rPr lang="nl-NL" sz="1050" u="sng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volgende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stijl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Met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[Shift]+[Tab]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kies je de </a:t>
              </a:r>
              <a:r>
                <a:rPr lang="nl-NL" sz="1050" u="sng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vorige</a:t>
              </a:r>
              <a:r>
                <a:rPr lang="nl-NL" sz="105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stijl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r>
                <a:rPr lang="nl-NL" sz="105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Je kunt meerdere ‘sprongen’ tegelijk voor- of achteruit maken als je b.v. van stijl 1 naar stijl 4 wilt gaan. Je drukt dan aan het begin van een alinea meerdere keren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[Tab]</a:t>
              </a:r>
              <a:r>
                <a:rPr lang="nl-NL" sz="105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of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[Shift]+[Tab].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1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829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1" i="1" u="none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Tip</a:t>
              </a:r>
              <a:r>
                <a:rPr lang="nl-NL" sz="1050" b="1" i="1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</a:t>
              </a:r>
              <a:r>
                <a:rPr lang="nl-NL" sz="1050" b="0" i="1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 plaats van de Tab-toets kun je ook deze knoppen gebruiken (op de Start-tab):</a:t>
              </a:r>
            </a:p>
          </p:txBody>
        </p:sp>
        <p:pic>
          <p:nvPicPr>
            <p:cNvPr id="131" name="Icon Inspringen">
              <a:extLst>
                <a:ext uri="{FF2B5EF4-FFF2-40B4-BE49-F238E27FC236}">
                  <a16:creationId xmlns:a16="http://schemas.microsoft.com/office/drawing/2014/main" id="{CF43F927-00B0-4D5B-B697-0D4CC3EA58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63475" y="5628215"/>
              <a:ext cx="419158" cy="178143"/>
            </a:xfrm>
            <a:prstGeom prst="rect">
              <a:avLst/>
            </a:prstGeom>
          </p:spPr>
        </p:pic>
        <p:cxnSp>
          <p:nvCxnSpPr>
            <p:cNvPr id="132" name="Lijn">
              <a:extLst>
                <a:ext uri="{FF2B5EF4-FFF2-40B4-BE49-F238E27FC236}">
                  <a16:creationId xmlns:a16="http://schemas.microsoft.com/office/drawing/2014/main" id="{55783685-606D-41B5-B8A6-C63AC95E38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64091" y="1923866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Tip Foto instellen">
            <a:extLst>
              <a:ext uri="{FF2B5EF4-FFF2-40B4-BE49-F238E27FC236}">
                <a16:creationId xmlns:a16="http://schemas.microsoft.com/office/drawing/2014/main" id="{36DEFC1B-2E82-48C4-A6CC-F2001A75A195}"/>
              </a:ext>
            </a:extLst>
          </p:cNvPr>
          <p:cNvGrpSpPr/>
          <p:nvPr userDrawn="1"/>
        </p:nvGrpSpPr>
        <p:grpSpPr>
          <a:xfrm>
            <a:off x="6641622" y="1391508"/>
            <a:ext cx="2304000" cy="5009064"/>
            <a:chOff x="6633481" y="1391507"/>
            <a:chExt cx="2304000" cy="5009064"/>
          </a:xfrm>
        </p:grpSpPr>
        <p:sp>
          <p:nvSpPr>
            <p:cNvPr id="135" name="Tip tekst">
              <a:extLst>
                <a:ext uri="{FF2B5EF4-FFF2-40B4-BE49-F238E27FC236}">
                  <a16:creationId xmlns:a16="http://schemas.microsoft.com/office/drawing/2014/main" id="{DAFF4126-7BC9-40F2-A4AD-0897615BC5FC}"/>
                </a:ext>
              </a:extLst>
            </p:cNvPr>
            <p:cNvSpPr txBox="1"/>
            <p:nvPr userDrawn="1"/>
          </p:nvSpPr>
          <p:spPr>
            <a:xfrm>
              <a:off x="6633481" y="1391507"/>
              <a:ext cx="2304000" cy="50090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algn="l" defTabSz="531979" rtl="0" eaLnBrk="1" latinLnBrk="0" hangingPunct="1">
                <a:lnSpc>
                  <a:spcPct val="100000"/>
                </a:lnSpc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Foto instellen</a:t>
              </a:r>
            </a:p>
            <a:p>
              <a:pPr marL="0" algn="l" defTabSz="531979" rtl="0" eaLnBrk="1" latinLnBrk="0" hangingPunct="1">
                <a:lnSpc>
                  <a:spcPct val="100000"/>
                </a:lnSpc>
              </a:pPr>
              <a:endParaRPr lang="nl-NL" sz="1050" b="0" kern="1200" cap="none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Een fotokader wordt altijd vanuit het midden van de gekozen foto gevuld. 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Als je een ander gedeelte van de foto wilt zien, gebruik je de functie ‘bijsnijden’: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de foto.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Afbeeldingsopmaak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Bijsnijden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Nu kun je de foto bewegen en daarmee het gewenste deel in beeld schuiven. Ook kun je de foto vergroten/ verkleinen door met de ronde witte greepjes in de hoeken te slepen.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naast het kader om de bijsnijden-functie te verlaten.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 algn="l" defTabSz="531979" rtl="0" eaLnBrk="1" latinLnBrk="0" hangingPunct="1">
                <a:lnSpc>
                  <a:spcPct val="100000"/>
                </a:lnSpc>
                <a:buFont typeface="Calibri" panose="020B0604020202020204" pitchFamily="34" charset="0"/>
                <a:buNone/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Andere foto kiezen</a:t>
              </a:r>
            </a:p>
            <a:p>
              <a:pPr marL="0" indent="0" algn="l" defTabSz="531979" rtl="0" eaLnBrk="1" latinLnBrk="0" hangingPunct="1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kern="1200" cap="none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Selecteer de foto.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Druk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[Delete]</a:t>
              </a: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Opnieuw instellen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1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Kies een nieuwe foto volgens de aanwijzingen.</a:t>
              </a:r>
            </a:p>
          </p:txBody>
        </p:sp>
        <p:cxnSp>
          <p:nvCxnSpPr>
            <p:cNvPr id="136" name="Lijn">
              <a:extLst>
                <a:ext uri="{FF2B5EF4-FFF2-40B4-BE49-F238E27FC236}">
                  <a16:creationId xmlns:a16="http://schemas.microsoft.com/office/drawing/2014/main" id="{A8E43A82-FA65-4B50-9828-C4740E9E74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33481" y="158400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Lijn">
              <a:extLst>
                <a:ext uri="{FF2B5EF4-FFF2-40B4-BE49-F238E27FC236}">
                  <a16:creationId xmlns:a16="http://schemas.microsoft.com/office/drawing/2014/main" id="{0150E791-AE56-48CE-BD8B-44B868408D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33481" y="5127989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8" name="Icon Bijsnijden" descr="Afbeelding met tafel&#10;&#10;Automatisch gegenereerde beschrijving">
              <a:extLst>
                <a:ext uri="{FF2B5EF4-FFF2-40B4-BE49-F238E27FC236}">
                  <a16:creationId xmlns:a16="http://schemas.microsoft.com/office/drawing/2014/main" id="{4B64F629-3218-474E-A1F5-909319BB8D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542" y="2948859"/>
              <a:ext cx="562053" cy="724001"/>
            </a:xfrm>
            <a:prstGeom prst="rect">
              <a:avLst/>
            </a:prstGeom>
          </p:spPr>
        </p:pic>
        <p:pic>
          <p:nvPicPr>
            <p:cNvPr id="139" name="Icon Opnieuw instellen">
              <a:extLst>
                <a:ext uri="{FF2B5EF4-FFF2-40B4-BE49-F238E27FC236}">
                  <a16:creationId xmlns:a16="http://schemas.microsoft.com/office/drawing/2014/main" id="{ECEAD7ED-CCA4-47A3-9804-4095FAD53D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014" y="5743449"/>
              <a:ext cx="1181265" cy="257211"/>
            </a:xfrm>
            <a:prstGeom prst="rect">
              <a:avLst/>
            </a:prstGeom>
          </p:spPr>
        </p:pic>
      </p:grpSp>
      <p:grpSp>
        <p:nvGrpSpPr>
          <p:cNvPr id="140" name="Tip Dia herstellen">
            <a:extLst>
              <a:ext uri="{FF2B5EF4-FFF2-40B4-BE49-F238E27FC236}">
                <a16:creationId xmlns:a16="http://schemas.microsoft.com/office/drawing/2014/main" id="{50F5CC48-804D-426E-8495-1935FB72D7E5}"/>
              </a:ext>
            </a:extLst>
          </p:cNvPr>
          <p:cNvGrpSpPr/>
          <p:nvPr userDrawn="1"/>
        </p:nvGrpSpPr>
        <p:grpSpPr>
          <a:xfrm>
            <a:off x="9375155" y="1391510"/>
            <a:ext cx="2304000" cy="4201150"/>
            <a:chOff x="9375155" y="1391507"/>
            <a:chExt cx="2304000" cy="4201150"/>
          </a:xfrm>
        </p:grpSpPr>
        <p:sp>
          <p:nvSpPr>
            <p:cNvPr id="141" name="Tip tekst">
              <a:extLst>
                <a:ext uri="{FF2B5EF4-FFF2-40B4-BE49-F238E27FC236}">
                  <a16:creationId xmlns:a16="http://schemas.microsoft.com/office/drawing/2014/main" id="{F03604F6-D217-4100-8DC7-447C5DF07B76}"/>
                </a:ext>
              </a:extLst>
            </p:cNvPr>
            <p:cNvSpPr txBox="1"/>
            <p:nvPr userDrawn="1"/>
          </p:nvSpPr>
          <p:spPr>
            <a:xfrm>
              <a:off x="9375155" y="1391507"/>
              <a:ext cx="2304000" cy="42011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Dia herstellen</a:t>
              </a:r>
            </a:p>
            <a:p>
              <a:pPr>
                <a:lnSpc>
                  <a:spcPct val="100000"/>
                </a:lnSpc>
              </a:pPr>
              <a:endParaRPr lang="nl-NL" sz="1050" b="0" cap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Als de dia-elementen niet (meer) op de juiste manier (over elkaar) liggen kun je de dia-indeling herstellen:</a:t>
              </a: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sng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Stap 1:</a:t>
              </a: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Verwijder eerst de bijsnijdingen van foto’s op deze dia (anders raken ze in STAP 2 verloren): </a:t>
              </a:r>
            </a:p>
            <a:p>
              <a:pPr marL="143991" marR="0" lvl="1" indent="-143991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Klik op de foto. </a:t>
              </a:r>
            </a:p>
            <a:p>
              <a:pPr marL="143991" marR="0" lvl="1" indent="-143991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Afbeeldingsopmaak</a:t>
              </a: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: klik op </a:t>
              </a:r>
              <a:r>
                <a:rPr lang="nl-NL" sz="1050" b="1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Afbeeldingen comprimeren</a:t>
              </a: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:</a:t>
              </a: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Selecteer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Bijgesneden gebieden van afbeeldingen verwijderen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en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Standaardresolutie gebruiken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Sluit af met een 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OK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sng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Stap 2: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Opnieuw instellen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142" name="Lijn">
              <a:extLst>
                <a:ext uri="{FF2B5EF4-FFF2-40B4-BE49-F238E27FC236}">
                  <a16:creationId xmlns:a16="http://schemas.microsoft.com/office/drawing/2014/main" id="{ECE3DE52-C3EA-4DC1-B3F9-EEA3DBCEEE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75155" y="158400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" name="Icon Afbeeldingen comprimeren">
              <a:extLst>
                <a:ext uri="{FF2B5EF4-FFF2-40B4-BE49-F238E27FC236}">
                  <a16:creationId xmlns:a16="http://schemas.microsoft.com/office/drawing/2014/main" id="{242BF795-21CD-4CB0-B783-A5078CF86B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9511434" y="3464874"/>
              <a:ext cx="1705213" cy="228632"/>
            </a:xfrm>
            <a:prstGeom prst="rect">
              <a:avLst/>
            </a:prstGeom>
          </p:spPr>
        </p:pic>
        <p:pic>
          <p:nvPicPr>
            <p:cNvPr id="144" name="Icon Opnieuw instellen">
              <a:extLst>
                <a:ext uri="{FF2B5EF4-FFF2-40B4-BE49-F238E27FC236}">
                  <a16:creationId xmlns:a16="http://schemas.microsoft.com/office/drawing/2014/main" id="{0F159EE5-0DB6-44B4-B1E3-B600765D8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8170" y="4937066"/>
              <a:ext cx="1181265" cy="257211"/>
            </a:xfrm>
            <a:prstGeom prst="rect">
              <a:avLst/>
            </a:prstGeom>
          </p:spPr>
        </p:pic>
      </p:grpSp>
      <p:sp>
        <p:nvSpPr>
          <p:cNvPr id="145" name="Tijdelijke aanduiding voor datum 1">
            <a:extLst>
              <a:ext uri="{FF2B5EF4-FFF2-40B4-BE49-F238E27FC236}">
                <a16:creationId xmlns:a16="http://schemas.microsoft.com/office/drawing/2014/main" id="{3FFF70E0-9C62-42C0-999D-79C01874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84432" y="6695008"/>
            <a:ext cx="360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146" name="Tijdelijke aanduiding voor voettekst 2">
            <a:extLst>
              <a:ext uri="{FF2B5EF4-FFF2-40B4-BE49-F238E27FC236}">
                <a16:creationId xmlns:a16="http://schemas.microsoft.com/office/drawing/2014/main" id="{C970C9C0-2814-41BA-938D-B4F9E5E4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4432" y="6695010"/>
            <a:ext cx="36000" cy="9079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r>
              <a:rPr lang="nl-NL"/>
              <a:t>Actualisatie van de examenprogramma's </a:t>
            </a:r>
          </a:p>
        </p:txBody>
      </p:sp>
      <p:sp>
        <p:nvSpPr>
          <p:cNvPr id="147" name="Tijdelijke aanduiding voor dianummer 3">
            <a:extLst>
              <a:ext uri="{FF2B5EF4-FFF2-40B4-BE49-F238E27FC236}">
                <a16:creationId xmlns:a16="http://schemas.microsoft.com/office/drawing/2014/main" id="{0B7FD4F4-2E28-41DA-B738-FB098BA4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432" y="6695008"/>
            <a:ext cx="36000" cy="1692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fld id="{B8626174-7854-4699-ADD6-1A80D8049B5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8" name="Titel 4">
            <a:extLst>
              <a:ext uri="{FF2B5EF4-FFF2-40B4-BE49-F238E27FC236}">
                <a16:creationId xmlns:a16="http://schemas.microsoft.com/office/drawing/2014/main" id="{D1AB2F9D-80F5-47D5-B03F-079A6920C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0" y="-228203"/>
            <a:ext cx="360000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9C5F94-B27B-B52A-3808-FE652E9AED8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074656" y="1905530"/>
            <a:ext cx="1897482" cy="104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06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chtergrond">
            <a:extLst>
              <a:ext uri="{FF2B5EF4-FFF2-40B4-BE49-F238E27FC236}">
                <a16:creationId xmlns:a16="http://schemas.microsoft.com/office/drawing/2014/main" id="{A1F68ED0-92BC-5831-9E5D-6179D674CDC7}"/>
              </a:ext>
            </a:extLst>
          </p:cNvPr>
          <p:cNvSpPr/>
          <p:nvPr userDrawn="1"/>
        </p:nvSpPr>
        <p:spPr>
          <a:xfrm>
            <a:off x="4103560" y="2174033"/>
            <a:ext cx="8088441" cy="4683967"/>
          </a:xfrm>
          <a:custGeom>
            <a:avLst/>
            <a:gdLst>
              <a:gd name="connsiteX0" fmla="*/ 3031885 w 8088441"/>
              <a:gd name="connsiteY0" fmla="*/ 0 h 4683967"/>
              <a:gd name="connsiteX1" fmla="*/ 8088441 w 8088441"/>
              <a:gd name="connsiteY1" fmla="*/ 0 h 4683967"/>
              <a:gd name="connsiteX2" fmla="*/ 8088441 w 8088441"/>
              <a:gd name="connsiteY2" fmla="*/ 4683967 h 4683967"/>
              <a:gd name="connsiteX3" fmla="*/ 0 w 8088441"/>
              <a:gd name="connsiteY3" fmla="*/ 4683967 h 468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8441" h="4683967">
                <a:moveTo>
                  <a:pt x="3031885" y="0"/>
                </a:moveTo>
                <a:lnTo>
                  <a:pt x="8088441" y="0"/>
                </a:lnTo>
                <a:lnTo>
                  <a:pt x="8088441" y="4683967"/>
                </a:lnTo>
                <a:lnTo>
                  <a:pt x="0" y="46839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1188088"/>
            <a:ext cx="5448000" cy="1515549"/>
          </a:xfrm>
        </p:spPr>
        <p:txBody>
          <a:bodyPr anchor="b" anchorCtr="0"/>
          <a:lstStyle>
            <a:lvl1pPr algn="l">
              <a:defRPr sz="450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2874704"/>
            <a:ext cx="5448000" cy="849571"/>
          </a:xfrm>
        </p:spPr>
        <p:txBody>
          <a:bodyPr/>
          <a:lstStyle>
            <a:lvl1pPr marL="0" indent="0" algn="l">
              <a:buNone/>
              <a:defRPr sz="215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[ondertitel]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8F194D2-B699-3DB9-6B82-711009888F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413" y="5210175"/>
            <a:ext cx="4305299" cy="251223"/>
          </a:xfrm>
        </p:spPr>
        <p:txBody>
          <a:bodyPr>
            <a:noAutofit/>
          </a:bodyPr>
          <a:lstStyle>
            <a:lvl1pPr marL="252000" indent="-252000"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nl-NL"/>
              <a:t>[gelegenheid van presentatie]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D3B71AB1-BC6A-2F47-F2B1-27D0024AA7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414" y="5588791"/>
            <a:ext cx="4081462" cy="251223"/>
          </a:xfrm>
        </p:spPr>
        <p:txBody>
          <a:bodyPr>
            <a:noAutofit/>
          </a:bodyPr>
          <a:lstStyle>
            <a:lvl1pPr marL="252000" indent="-252000"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nl-NL"/>
              <a:t>[naam spreker]</a:t>
            </a:r>
          </a:p>
        </p:txBody>
      </p:sp>
      <p:sp>
        <p:nvSpPr>
          <p:cNvPr id="15" name="Tijdelijke aanduiding voor tekst 11">
            <a:extLst>
              <a:ext uri="{FF2B5EF4-FFF2-40B4-BE49-F238E27FC236}">
                <a16:creationId xmlns:a16="http://schemas.microsoft.com/office/drawing/2014/main" id="{69FD4110-D719-B946-1396-26100B94BA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414" y="5967407"/>
            <a:ext cx="3833812" cy="251223"/>
          </a:xfrm>
        </p:spPr>
        <p:txBody>
          <a:bodyPr>
            <a:noAutofit/>
          </a:bodyPr>
          <a:lstStyle>
            <a:lvl1pPr marL="252000" indent="-252000"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nl-NL"/>
              <a:t>[datum]</a:t>
            </a:r>
          </a:p>
        </p:txBody>
      </p:sp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BA2478B3-B697-B4CF-7878-0A7C0F1EE2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5288" y="0"/>
            <a:ext cx="6576713" cy="6858000"/>
          </a:xfrm>
          <a:custGeom>
            <a:avLst/>
            <a:gdLst>
              <a:gd name="connsiteX0" fmla="*/ 4437194 w 6576713"/>
              <a:gd name="connsiteY0" fmla="*/ 0 h 6858000"/>
              <a:gd name="connsiteX1" fmla="*/ 6576713 w 6576713"/>
              <a:gd name="connsiteY1" fmla="*/ 0 h 6858000"/>
              <a:gd name="connsiteX2" fmla="*/ 6576713 w 6576713"/>
              <a:gd name="connsiteY2" fmla="*/ 6858000 h 6858000"/>
              <a:gd name="connsiteX3" fmla="*/ 0 w 65767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6713" h="6858000">
                <a:moveTo>
                  <a:pt x="4437194" y="0"/>
                </a:moveTo>
                <a:lnTo>
                  <a:pt x="6576713" y="0"/>
                </a:lnTo>
                <a:lnTo>
                  <a:pt x="65767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64000" bIns="165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980FCA8-4BFC-BC31-EC2A-25AEAC4C7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4788" cy="10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85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5D00B-CAE8-F021-738F-6BFB3FC20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8324850" cy="538609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73A8629-C406-87EE-B256-A2A5364DBB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FF26CF-2A7A-9BDD-97A9-B22090B8E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06C3162-4942-9A95-682D-0F7A9FC9B2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1752600"/>
            <a:ext cx="8324850" cy="4391025"/>
          </a:xfrm>
        </p:spPr>
        <p:txBody>
          <a:bodyPr/>
          <a:lstStyle>
            <a:lvl1pPr marL="0" indent="0">
              <a:spcBef>
                <a:spcPts val="20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tabLst>
                <a:tab pos="7620000" algn="r"/>
              </a:tabLst>
              <a:defRPr>
                <a:solidFill>
                  <a:schemeClr val="accent3"/>
                </a:solidFill>
              </a:defRPr>
            </a:lvl1pPr>
            <a:lvl2pPr marL="0" indent="0">
              <a:buClr>
                <a:schemeClr val="bg1"/>
              </a:buClr>
              <a:buSzPct val="25000"/>
              <a:buFont typeface="Verdana" panose="020B0604030504040204" pitchFamily="34" charset="0"/>
              <a:buNone/>
              <a:tabLst>
                <a:tab pos="7632000" algn="r"/>
              </a:tabLst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tabLst>
                <a:tab pos="7632000" algn="r"/>
              </a:tabLst>
              <a:defRPr/>
            </a:pPr>
            <a:r>
              <a:rPr lang="nl-NL"/>
              <a:t>[inhoudsopgave, druk op [Tab] voor een paginanummer; lees ook de tip links naast de dia]</a:t>
            </a:r>
          </a:p>
          <a:p>
            <a:pPr marL="0" marR="0" lvl="1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tabLst>
                <a:tab pos="7632000" algn="r"/>
              </a:tabLst>
              <a:defRPr/>
            </a:pPr>
            <a:r>
              <a:rPr lang="nl-NL"/>
              <a:t>Tweede niveau</a:t>
            </a:r>
          </a:p>
        </p:txBody>
      </p:sp>
      <p:sp>
        <p:nvSpPr>
          <p:cNvPr id="13" name="Beeld kleur">
            <a:extLst>
              <a:ext uri="{FF2B5EF4-FFF2-40B4-BE49-F238E27FC236}">
                <a16:creationId xmlns:a16="http://schemas.microsoft.com/office/drawing/2014/main" id="{1333CDAC-889B-289C-1DED-70C24DE9545B}"/>
              </a:ext>
            </a:extLst>
          </p:cNvPr>
          <p:cNvSpPr/>
          <p:nvPr userDrawn="1"/>
        </p:nvSpPr>
        <p:spPr>
          <a:xfrm>
            <a:off x="8896877" y="1"/>
            <a:ext cx="1447458" cy="346943"/>
          </a:xfrm>
          <a:custGeom>
            <a:avLst/>
            <a:gdLst/>
            <a:ahLst/>
            <a:cxnLst/>
            <a:rect l="l" t="t" r="r" b="b"/>
            <a:pathLst>
              <a:path w="2386965" h="572135">
                <a:moveTo>
                  <a:pt x="2386791" y="0"/>
                </a:moveTo>
                <a:lnTo>
                  <a:pt x="0" y="0"/>
                </a:lnTo>
                <a:lnTo>
                  <a:pt x="18588" y="22865"/>
                </a:lnTo>
                <a:lnTo>
                  <a:pt x="48156" y="57126"/>
                </a:lnTo>
                <a:lnTo>
                  <a:pt x="78708" y="90493"/>
                </a:lnTo>
                <a:lnTo>
                  <a:pt x="110220" y="122944"/>
                </a:lnTo>
                <a:lnTo>
                  <a:pt x="142671" y="154457"/>
                </a:lnTo>
                <a:lnTo>
                  <a:pt x="176038" y="185008"/>
                </a:lnTo>
                <a:lnTo>
                  <a:pt x="210299" y="214577"/>
                </a:lnTo>
                <a:lnTo>
                  <a:pt x="245432" y="243139"/>
                </a:lnTo>
                <a:lnTo>
                  <a:pt x="281413" y="270673"/>
                </a:lnTo>
                <a:lnTo>
                  <a:pt x="318221" y="297156"/>
                </a:lnTo>
                <a:lnTo>
                  <a:pt x="355833" y="322565"/>
                </a:lnTo>
                <a:lnTo>
                  <a:pt x="394226" y="346880"/>
                </a:lnTo>
                <a:lnTo>
                  <a:pt x="433379" y="370076"/>
                </a:lnTo>
                <a:lnTo>
                  <a:pt x="473268" y="392131"/>
                </a:lnTo>
                <a:lnTo>
                  <a:pt x="513872" y="413024"/>
                </a:lnTo>
                <a:lnTo>
                  <a:pt x="555167" y="432732"/>
                </a:lnTo>
                <a:lnTo>
                  <a:pt x="597132" y="451231"/>
                </a:lnTo>
                <a:lnTo>
                  <a:pt x="639745" y="468501"/>
                </a:lnTo>
                <a:lnTo>
                  <a:pt x="682981" y="484517"/>
                </a:lnTo>
                <a:lnTo>
                  <a:pt x="726820" y="499259"/>
                </a:lnTo>
                <a:lnTo>
                  <a:pt x="771239" y="512703"/>
                </a:lnTo>
                <a:lnTo>
                  <a:pt x="816215" y="524827"/>
                </a:lnTo>
                <a:lnTo>
                  <a:pt x="861726" y="535609"/>
                </a:lnTo>
                <a:lnTo>
                  <a:pt x="907749" y="545026"/>
                </a:lnTo>
                <a:lnTo>
                  <a:pt x="954263" y="553056"/>
                </a:lnTo>
                <a:lnTo>
                  <a:pt x="1001244" y="559676"/>
                </a:lnTo>
                <a:lnTo>
                  <a:pt x="1048670" y="564864"/>
                </a:lnTo>
                <a:lnTo>
                  <a:pt x="1096519" y="568598"/>
                </a:lnTo>
                <a:lnTo>
                  <a:pt x="1144768" y="570854"/>
                </a:lnTo>
                <a:lnTo>
                  <a:pt x="1193395" y="571611"/>
                </a:lnTo>
                <a:lnTo>
                  <a:pt x="1242022" y="570854"/>
                </a:lnTo>
                <a:lnTo>
                  <a:pt x="1290272" y="568598"/>
                </a:lnTo>
                <a:lnTo>
                  <a:pt x="1338121" y="564864"/>
                </a:lnTo>
                <a:lnTo>
                  <a:pt x="1385547" y="559676"/>
                </a:lnTo>
                <a:lnTo>
                  <a:pt x="1432528" y="553056"/>
                </a:lnTo>
                <a:lnTo>
                  <a:pt x="1479041" y="545026"/>
                </a:lnTo>
                <a:lnTo>
                  <a:pt x="1525065" y="535609"/>
                </a:lnTo>
                <a:lnTo>
                  <a:pt x="1570575" y="524827"/>
                </a:lnTo>
                <a:lnTo>
                  <a:pt x="1615551" y="512703"/>
                </a:lnTo>
                <a:lnTo>
                  <a:pt x="1659970" y="499259"/>
                </a:lnTo>
                <a:lnTo>
                  <a:pt x="1703809" y="484517"/>
                </a:lnTo>
                <a:lnTo>
                  <a:pt x="1747046" y="468501"/>
                </a:lnTo>
                <a:lnTo>
                  <a:pt x="1789658" y="451231"/>
                </a:lnTo>
                <a:lnTo>
                  <a:pt x="1831623" y="432732"/>
                </a:lnTo>
                <a:lnTo>
                  <a:pt x="1872919" y="413024"/>
                </a:lnTo>
                <a:lnTo>
                  <a:pt x="1913522" y="392131"/>
                </a:lnTo>
                <a:lnTo>
                  <a:pt x="1953412" y="370076"/>
                </a:lnTo>
                <a:lnTo>
                  <a:pt x="1992564" y="346880"/>
                </a:lnTo>
                <a:lnTo>
                  <a:pt x="2030958" y="322565"/>
                </a:lnTo>
                <a:lnTo>
                  <a:pt x="2068570" y="297156"/>
                </a:lnTo>
                <a:lnTo>
                  <a:pt x="2105377" y="270673"/>
                </a:lnTo>
                <a:lnTo>
                  <a:pt x="2141359" y="243139"/>
                </a:lnTo>
                <a:lnTo>
                  <a:pt x="2176491" y="214577"/>
                </a:lnTo>
                <a:lnTo>
                  <a:pt x="2210752" y="185008"/>
                </a:lnTo>
                <a:lnTo>
                  <a:pt x="2244119" y="154457"/>
                </a:lnTo>
                <a:lnTo>
                  <a:pt x="2276570" y="122944"/>
                </a:lnTo>
                <a:lnTo>
                  <a:pt x="2308083" y="90493"/>
                </a:lnTo>
                <a:lnTo>
                  <a:pt x="2338634" y="57126"/>
                </a:lnTo>
                <a:lnTo>
                  <a:pt x="2368202" y="22865"/>
                </a:lnTo>
                <a:lnTo>
                  <a:pt x="238679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eeld grijs">
            <a:extLst>
              <a:ext uri="{FF2B5EF4-FFF2-40B4-BE49-F238E27FC236}">
                <a16:creationId xmlns:a16="http://schemas.microsoft.com/office/drawing/2014/main" id="{44F6E9AB-4CA8-E8C6-C48E-B21062005B7F}"/>
              </a:ext>
            </a:extLst>
          </p:cNvPr>
          <p:cNvSpPr/>
          <p:nvPr userDrawn="1"/>
        </p:nvSpPr>
        <p:spPr>
          <a:xfrm rot="5400000">
            <a:off x="10467482" y="37099"/>
            <a:ext cx="1469036" cy="1301182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63500" dist="63500" dir="8100000" algn="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B682015-286F-1673-0962-3992BFE89652}"/>
              </a:ext>
            </a:extLst>
          </p:cNvPr>
          <p:cNvSpPr txBox="1"/>
          <p:nvPr userDrawn="1"/>
        </p:nvSpPr>
        <p:spPr>
          <a:xfrm>
            <a:off x="-1698171" y="1752600"/>
            <a:ext cx="1632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/>
              <a:t>Hoofdstuktitels zijn blauw, paragraaftitels zijn zwart. Ook hebben hoofdstuktitels een extra regel ertussen.</a:t>
            </a:r>
          </a:p>
          <a:p>
            <a:endParaRPr lang="nl-NL" sz="1000"/>
          </a:p>
          <a:p>
            <a:r>
              <a:rPr lang="nl-NL" sz="1000"/>
              <a:t>Deze tekstopmaak krijg je automatisch als je klikt op deze knoppen op de Start-tab:</a:t>
            </a:r>
          </a:p>
          <a:p>
            <a:endParaRPr lang="nl-NL" sz="1000"/>
          </a:p>
          <a:p>
            <a:endParaRPr lang="nl-NL" sz="1000"/>
          </a:p>
          <a:p>
            <a:endParaRPr lang="nl-NL" sz="1000"/>
          </a:p>
          <a:p>
            <a:r>
              <a:rPr lang="nl-NL" sz="1000"/>
              <a:t>(</a:t>
            </a:r>
            <a:r>
              <a:rPr lang="nl-NL" sz="1000" i="1"/>
              <a:t>Lijstniveau verlagen</a:t>
            </a:r>
            <a:r>
              <a:rPr lang="nl-NL" sz="1000"/>
              <a:t> c.q. </a:t>
            </a:r>
            <a:r>
              <a:rPr lang="nl-NL" sz="1000" i="1"/>
              <a:t>Lijstniveau verhogen</a:t>
            </a:r>
            <a:r>
              <a:rPr lang="nl-NL" sz="1000"/>
              <a:t>)</a:t>
            </a:r>
          </a:p>
        </p:txBody>
      </p:sp>
      <p:pic>
        <p:nvPicPr>
          <p:cNvPr id="6" name="Icon Inspringen">
            <a:extLst>
              <a:ext uri="{FF2B5EF4-FFF2-40B4-BE49-F238E27FC236}">
                <a16:creationId xmlns:a16="http://schemas.microsoft.com/office/drawing/2014/main" id="{B880CAF5-724F-368D-BBEC-7D69BA961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7849" y="3720808"/>
            <a:ext cx="622805" cy="28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DB4C86B-F1CB-4EE1-A590-FCF32843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9173175" cy="538609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3CB062E-3A3A-5074-686E-7179E5AA7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E2F320-A9F0-872B-0DD6-5443EEE3D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2C55875-67B5-EF3C-42FF-129094CA92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000" y="1832400"/>
            <a:ext cx="9173175" cy="432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DA031A5A-82BF-230B-B760-11B752C27B4D}"/>
              </a:ext>
            </a:extLst>
          </p:cNvPr>
          <p:cNvSpPr/>
          <p:nvPr userDrawn="1"/>
        </p:nvSpPr>
        <p:spPr>
          <a:xfrm>
            <a:off x="11556618" y="324180"/>
            <a:ext cx="634971" cy="2551823"/>
          </a:xfrm>
          <a:custGeom>
            <a:avLst/>
            <a:gdLst/>
            <a:ahLst/>
            <a:cxnLst/>
            <a:rect l="l" t="t" r="r" b="b"/>
            <a:pathLst>
              <a:path w="1047115" h="4208145">
                <a:moveTo>
                  <a:pt x="1047086" y="0"/>
                </a:moveTo>
                <a:lnTo>
                  <a:pt x="1007948" y="30161"/>
                </a:lnTo>
                <a:lnTo>
                  <a:pt x="972782" y="58314"/>
                </a:lnTo>
                <a:lnTo>
                  <a:pt x="938111" y="87051"/>
                </a:lnTo>
                <a:lnTo>
                  <a:pt x="903943" y="116364"/>
                </a:lnTo>
                <a:lnTo>
                  <a:pt x="870284" y="146247"/>
                </a:lnTo>
                <a:lnTo>
                  <a:pt x="837142" y="176692"/>
                </a:lnTo>
                <a:lnTo>
                  <a:pt x="804525" y="207691"/>
                </a:lnTo>
                <a:lnTo>
                  <a:pt x="772439" y="239237"/>
                </a:lnTo>
                <a:lnTo>
                  <a:pt x="740893" y="271322"/>
                </a:lnTo>
                <a:lnTo>
                  <a:pt x="709895" y="303939"/>
                </a:lnTo>
                <a:lnTo>
                  <a:pt x="679450" y="337081"/>
                </a:lnTo>
                <a:lnTo>
                  <a:pt x="649567" y="370740"/>
                </a:lnTo>
                <a:lnTo>
                  <a:pt x="620253" y="404909"/>
                </a:lnTo>
                <a:lnTo>
                  <a:pt x="591517" y="439580"/>
                </a:lnTo>
                <a:lnTo>
                  <a:pt x="563364" y="474745"/>
                </a:lnTo>
                <a:lnTo>
                  <a:pt x="535803" y="510398"/>
                </a:lnTo>
                <a:lnTo>
                  <a:pt x="508841" y="546531"/>
                </a:lnTo>
                <a:lnTo>
                  <a:pt x="482485" y="583136"/>
                </a:lnTo>
                <a:lnTo>
                  <a:pt x="456743" y="620206"/>
                </a:lnTo>
                <a:lnTo>
                  <a:pt x="431623" y="657734"/>
                </a:lnTo>
                <a:lnTo>
                  <a:pt x="407132" y="695712"/>
                </a:lnTo>
                <a:lnTo>
                  <a:pt x="383276" y="734132"/>
                </a:lnTo>
                <a:lnTo>
                  <a:pt x="360065" y="772988"/>
                </a:lnTo>
                <a:lnTo>
                  <a:pt x="337505" y="812271"/>
                </a:lnTo>
                <a:lnTo>
                  <a:pt x="315603" y="851975"/>
                </a:lnTo>
                <a:lnTo>
                  <a:pt x="294367" y="892091"/>
                </a:lnTo>
                <a:lnTo>
                  <a:pt x="273805" y="932613"/>
                </a:lnTo>
                <a:lnTo>
                  <a:pt x="253924" y="973533"/>
                </a:lnTo>
                <a:lnTo>
                  <a:pt x="234732" y="1014843"/>
                </a:lnTo>
                <a:lnTo>
                  <a:pt x="216235" y="1056536"/>
                </a:lnTo>
                <a:lnTo>
                  <a:pt x="198441" y="1098605"/>
                </a:lnTo>
                <a:lnTo>
                  <a:pt x="181359" y="1141042"/>
                </a:lnTo>
                <a:lnTo>
                  <a:pt x="164994" y="1183840"/>
                </a:lnTo>
                <a:lnTo>
                  <a:pt x="149355" y="1226990"/>
                </a:lnTo>
                <a:lnTo>
                  <a:pt x="134450" y="1270487"/>
                </a:lnTo>
                <a:lnTo>
                  <a:pt x="120284" y="1314322"/>
                </a:lnTo>
                <a:lnTo>
                  <a:pt x="106867" y="1358488"/>
                </a:lnTo>
                <a:lnTo>
                  <a:pt x="94206" y="1402978"/>
                </a:lnTo>
                <a:lnTo>
                  <a:pt x="82307" y="1447783"/>
                </a:lnTo>
                <a:lnTo>
                  <a:pt x="71178" y="1492897"/>
                </a:lnTo>
                <a:lnTo>
                  <a:pt x="60828" y="1538312"/>
                </a:lnTo>
                <a:lnTo>
                  <a:pt x="51262" y="1584021"/>
                </a:lnTo>
                <a:lnTo>
                  <a:pt x="42490" y="1630016"/>
                </a:lnTo>
                <a:lnTo>
                  <a:pt x="34517" y="1676289"/>
                </a:lnTo>
                <a:lnTo>
                  <a:pt x="27352" y="1722834"/>
                </a:lnTo>
                <a:lnTo>
                  <a:pt x="21002" y="1769643"/>
                </a:lnTo>
                <a:lnTo>
                  <a:pt x="15475" y="1816708"/>
                </a:lnTo>
                <a:lnTo>
                  <a:pt x="10777" y="1864022"/>
                </a:lnTo>
                <a:lnTo>
                  <a:pt x="6917" y="1911578"/>
                </a:lnTo>
                <a:lnTo>
                  <a:pt x="3902" y="1959368"/>
                </a:lnTo>
                <a:lnTo>
                  <a:pt x="1739" y="2007384"/>
                </a:lnTo>
                <a:lnTo>
                  <a:pt x="436" y="2055620"/>
                </a:lnTo>
                <a:lnTo>
                  <a:pt x="0" y="2104067"/>
                </a:lnTo>
                <a:lnTo>
                  <a:pt x="436" y="2152515"/>
                </a:lnTo>
                <a:lnTo>
                  <a:pt x="1739" y="2200750"/>
                </a:lnTo>
                <a:lnTo>
                  <a:pt x="3902" y="2248767"/>
                </a:lnTo>
                <a:lnTo>
                  <a:pt x="6917" y="2296557"/>
                </a:lnTo>
                <a:lnTo>
                  <a:pt x="10777" y="2344112"/>
                </a:lnTo>
                <a:lnTo>
                  <a:pt x="15475" y="2391427"/>
                </a:lnTo>
                <a:lnTo>
                  <a:pt x="21002" y="2438492"/>
                </a:lnTo>
                <a:lnTo>
                  <a:pt x="27352" y="2485301"/>
                </a:lnTo>
                <a:lnTo>
                  <a:pt x="34517" y="2531846"/>
                </a:lnTo>
                <a:lnTo>
                  <a:pt x="42490" y="2578119"/>
                </a:lnTo>
                <a:lnTo>
                  <a:pt x="51262" y="2624114"/>
                </a:lnTo>
                <a:lnTo>
                  <a:pt x="60828" y="2669823"/>
                </a:lnTo>
                <a:lnTo>
                  <a:pt x="71178" y="2715238"/>
                </a:lnTo>
                <a:lnTo>
                  <a:pt x="82307" y="2760352"/>
                </a:lnTo>
                <a:lnTo>
                  <a:pt x="94206" y="2805157"/>
                </a:lnTo>
                <a:lnTo>
                  <a:pt x="106867" y="2849647"/>
                </a:lnTo>
                <a:lnTo>
                  <a:pt x="120284" y="2893813"/>
                </a:lnTo>
                <a:lnTo>
                  <a:pt x="134450" y="2937648"/>
                </a:lnTo>
                <a:lnTo>
                  <a:pt x="149355" y="2981144"/>
                </a:lnTo>
                <a:lnTo>
                  <a:pt x="164994" y="3024295"/>
                </a:lnTo>
                <a:lnTo>
                  <a:pt x="181359" y="3067093"/>
                </a:lnTo>
                <a:lnTo>
                  <a:pt x="198441" y="3109530"/>
                </a:lnTo>
                <a:lnTo>
                  <a:pt x="216235" y="3151599"/>
                </a:lnTo>
                <a:lnTo>
                  <a:pt x="234732" y="3193292"/>
                </a:lnTo>
                <a:lnTo>
                  <a:pt x="253924" y="3234602"/>
                </a:lnTo>
                <a:lnTo>
                  <a:pt x="273805" y="3275522"/>
                </a:lnTo>
                <a:lnTo>
                  <a:pt x="294367" y="3316044"/>
                </a:lnTo>
                <a:lnTo>
                  <a:pt x="315603" y="3356160"/>
                </a:lnTo>
                <a:lnTo>
                  <a:pt x="337505" y="3395864"/>
                </a:lnTo>
                <a:lnTo>
                  <a:pt x="360065" y="3435147"/>
                </a:lnTo>
                <a:lnTo>
                  <a:pt x="383276" y="3474002"/>
                </a:lnTo>
                <a:lnTo>
                  <a:pt x="407132" y="3512423"/>
                </a:lnTo>
                <a:lnTo>
                  <a:pt x="431623" y="3550401"/>
                </a:lnTo>
                <a:lnTo>
                  <a:pt x="456743" y="3587928"/>
                </a:lnTo>
                <a:lnTo>
                  <a:pt x="482485" y="3624999"/>
                </a:lnTo>
                <a:lnTo>
                  <a:pt x="508841" y="3661604"/>
                </a:lnTo>
                <a:lnTo>
                  <a:pt x="535803" y="3697737"/>
                </a:lnTo>
                <a:lnTo>
                  <a:pt x="563364" y="3733389"/>
                </a:lnTo>
                <a:lnTo>
                  <a:pt x="591517" y="3768555"/>
                </a:lnTo>
                <a:lnTo>
                  <a:pt x="620253" y="3803226"/>
                </a:lnTo>
                <a:lnTo>
                  <a:pt x="649567" y="3837395"/>
                </a:lnTo>
                <a:lnTo>
                  <a:pt x="679450" y="3871054"/>
                </a:lnTo>
                <a:lnTo>
                  <a:pt x="709895" y="3904195"/>
                </a:lnTo>
                <a:lnTo>
                  <a:pt x="740893" y="3936813"/>
                </a:lnTo>
                <a:lnTo>
                  <a:pt x="772439" y="3968898"/>
                </a:lnTo>
                <a:lnTo>
                  <a:pt x="804525" y="4000444"/>
                </a:lnTo>
                <a:lnTo>
                  <a:pt x="837142" y="4031443"/>
                </a:lnTo>
                <a:lnTo>
                  <a:pt x="870284" y="4061887"/>
                </a:lnTo>
                <a:lnTo>
                  <a:pt x="903943" y="4091770"/>
                </a:lnTo>
                <a:lnTo>
                  <a:pt x="938111" y="4121084"/>
                </a:lnTo>
                <a:lnTo>
                  <a:pt x="972782" y="4149821"/>
                </a:lnTo>
                <a:lnTo>
                  <a:pt x="1007948" y="4177973"/>
                </a:lnTo>
                <a:lnTo>
                  <a:pt x="1047086" y="4208135"/>
                </a:lnTo>
                <a:lnTo>
                  <a:pt x="1047086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9AC1AC10-8DC0-A231-E7D0-110BBEA7F8E5}"/>
              </a:ext>
            </a:extLst>
          </p:cNvPr>
          <p:cNvSpPr/>
          <p:nvPr userDrawn="1"/>
        </p:nvSpPr>
        <p:spPr>
          <a:xfrm rot="10800000">
            <a:off x="11824647" y="4413369"/>
            <a:ext cx="367353" cy="742712"/>
          </a:xfrm>
          <a:custGeom>
            <a:avLst/>
            <a:gdLst>
              <a:gd name="connsiteX0" fmla="*/ 0 w 367353"/>
              <a:gd name="connsiteY0" fmla="*/ 742712 h 742712"/>
              <a:gd name="connsiteX1" fmla="*/ 0 w 367353"/>
              <a:gd name="connsiteY1" fmla="*/ 0 h 742712"/>
              <a:gd name="connsiteX2" fmla="*/ 7609 w 367353"/>
              <a:gd name="connsiteY2" fmla="*/ 139 h 742712"/>
              <a:gd name="connsiteX3" fmla="*/ 21491 w 367353"/>
              <a:gd name="connsiteY3" fmla="*/ 902 h 742712"/>
              <a:gd name="connsiteX4" fmla="*/ 35234 w 367353"/>
              <a:gd name="connsiteY4" fmla="*/ 2162 h 742712"/>
              <a:gd name="connsiteX5" fmla="*/ 48828 w 367353"/>
              <a:gd name="connsiteY5" fmla="*/ 3911 h 742712"/>
              <a:gd name="connsiteX6" fmla="*/ 62265 w 367353"/>
              <a:gd name="connsiteY6" fmla="*/ 6139 h 742712"/>
              <a:gd name="connsiteX7" fmla="*/ 75536 w 367353"/>
              <a:gd name="connsiteY7" fmla="*/ 8838 h 742712"/>
              <a:gd name="connsiteX8" fmla="*/ 88632 w 367353"/>
              <a:gd name="connsiteY8" fmla="*/ 11998 h 742712"/>
              <a:gd name="connsiteX9" fmla="*/ 101543 w 367353"/>
              <a:gd name="connsiteY9" fmla="*/ 15611 h 742712"/>
              <a:gd name="connsiteX10" fmla="*/ 114261 w 367353"/>
              <a:gd name="connsiteY10" fmla="*/ 19668 h 742712"/>
              <a:gd name="connsiteX11" fmla="*/ 126776 w 367353"/>
              <a:gd name="connsiteY11" fmla="*/ 24159 h 742712"/>
              <a:gd name="connsiteX12" fmla="*/ 139080 w 367353"/>
              <a:gd name="connsiteY12" fmla="*/ 29076 h 742712"/>
              <a:gd name="connsiteX13" fmla="*/ 151163 w 367353"/>
              <a:gd name="connsiteY13" fmla="*/ 34409 h 742712"/>
              <a:gd name="connsiteX14" fmla="*/ 163017 w 367353"/>
              <a:gd name="connsiteY14" fmla="*/ 40150 h 742712"/>
              <a:gd name="connsiteX15" fmla="*/ 174632 w 367353"/>
              <a:gd name="connsiteY15" fmla="*/ 46290 h 742712"/>
              <a:gd name="connsiteX16" fmla="*/ 186000 w 367353"/>
              <a:gd name="connsiteY16" fmla="*/ 52820 h 742712"/>
              <a:gd name="connsiteX17" fmla="*/ 197111 w 367353"/>
              <a:gd name="connsiteY17" fmla="*/ 59730 h 742712"/>
              <a:gd name="connsiteX18" fmla="*/ 207956 w 367353"/>
              <a:gd name="connsiteY18" fmla="*/ 67012 h 742712"/>
              <a:gd name="connsiteX19" fmla="*/ 218527 w 367353"/>
              <a:gd name="connsiteY19" fmla="*/ 74657 h 742712"/>
              <a:gd name="connsiteX20" fmla="*/ 228814 w 367353"/>
              <a:gd name="connsiteY20" fmla="*/ 82656 h 742712"/>
              <a:gd name="connsiteX21" fmla="*/ 238808 w 367353"/>
              <a:gd name="connsiteY21" fmla="*/ 91000 h 742712"/>
              <a:gd name="connsiteX22" fmla="*/ 248501 w 367353"/>
              <a:gd name="connsiteY22" fmla="*/ 99679 h 742712"/>
              <a:gd name="connsiteX23" fmla="*/ 257882 w 367353"/>
              <a:gd name="connsiteY23" fmla="*/ 108685 h 742712"/>
              <a:gd name="connsiteX24" fmla="*/ 266944 w 367353"/>
              <a:gd name="connsiteY24" fmla="*/ 118010 h 742712"/>
              <a:gd name="connsiteX25" fmla="*/ 275677 w 367353"/>
              <a:gd name="connsiteY25" fmla="*/ 127643 h 742712"/>
              <a:gd name="connsiteX26" fmla="*/ 284072 w 367353"/>
              <a:gd name="connsiteY26" fmla="*/ 137576 h 742712"/>
              <a:gd name="connsiteX27" fmla="*/ 292120 w 367353"/>
              <a:gd name="connsiteY27" fmla="*/ 147801 h 742712"/>
              <a:gd name="connsiteX28" fmla="*/ 299812 w 367353"/>
              <a:gd name="connsiteY28" fmla="*/ 158307 h 742712"/>
              <a:gd name="connsiteX29" fmla="*/ 307138 w 367353"/>
              <a:gd name="connsiteY29" fmla="*/ 169086 h 742712"/>
              <a:gd name="connsiteX30" fmla="*/ 314091 w 367353"/>
              <a:gd name="connsiteY30" fmla="*/ 180129 h 742712"/>
              <a:gd name="connsiteX31" fmla="*/ 320661 w 367353"/>
              <a:gd name="connsiteY31" fmla="*/ 191427 h 742712"/>
              <a:gd name="connsiteX32" fmla="*/ 326839 w 367353"/>
              <a:gd name="connsiteY32" fmla="*/ 202972 h 742712"/>
              <a:gd name="connsiteX33" fmla="*/ 332615 w 367353"/>
              <a:gd name="connsiteY33" fmla="*/ 214753 h 742712"/>
              <a:gd name="connsiteX34" fmla="*/ 337981 w 367353"/>
              <a:gd name="connsiteY34" fmla="*/ 226763 h 742712"/>
              <a:gd name="connsiteX35" fmla="*/ 342928 w 367353"/>
              <a:gd name="connsiteY35" fmla="*/ 238992 h 742712"/>
              <a:gd name="connsiteX36" fmla="*/ 347447 w 367353"/>
              <a:gd name="connsiteY36" fmla="*/ 251431 h 742712"/>
              <a:gd name="connsiteX37" fmla="*/ 351528 w 367353"/>
              <a:gd name="connsiteY37" fmla="*/ 264071 h 742712"/>
              <a:gd name="connsiteX38" fmla="*/ 355163 w 367353"/>
              <a:gd name="connsiteY38" fmla="*/ 276903 h 742712"/>
              <a:gd name="connsiteX39" fmla="*/ 358343 w 367353"/>
              <a:gd name="connsiteY39" fmla="*/ 289919 h 742712"/>
              <a:gd name="connsiteX40" fmla="*/ 361059 w 367353"/>
              <a:gd name="connsiteY40" fmla="*/ 303109 h 742712"/>
              <a:gd name="connsiteX41" fmla="*/ 363300 w 367353"/>
              <a:gd name="connsiteY41" fmla="*/ 316464 h 742712"/>
              <a:gd name="connsiteX42" fmla="*/ 365060 w 367353"/>
              <a:gd name="connsiteY42" fmla="*/ 329975 h 742712"/>
              <a:gd name="connsiteX43" fmla="*/ 366328 w 367353"/>
              <a:gd name="connsiteY43" fmla="*/ 343634 h 742712"/>
              <a:gd name="connsiteX44" fmla="*/ 367095 w 367353"/>
              <a:gd name="connsiteY44" fmla="*/ 357431 h 742712"/>
              <a:gd name="connsiteX45" fmla="*/ 367353 w 367353"/>
              <a:gd name="connsiteY45" fmla="*/ 371357 h 742712"/>
              <a:gd name="connsiteX46" fmla="*/ 367095 w 367353"/>
              <a:gd name="connsiteY46" fmla="*/ 385283 h 742712"/>
              <a:gd name="connsiteX47" fmla="*/ 366328 w 367353"/>
              <a:gd name="connsiteY47" fmla="*/ 399081 h 742712"/>
              <a:gd name="connsiteX48" fmla="*/ 365060 w 367353"/>
              <a:gd name="connsiteY48" fmla="*/ 412739 h 742712"/>
              <a:gd name="connsiteX49" fmla="*/ 363300 w 367353"/>
              <a:gd name="connsiteY49" fmla="*/ 426250 h 742712"/>
              <a:gd name="connsiteX50" fmla="*/ 361059 w 367353"/>
              <a:gd name="connsiteY50" fmla="*/ 439605 h 742712"/>
              <a:gd name="connsiteX51" fmla="*/ 358343 w 367353"/>
              <a:gd name="connsiteY51" fmla="*/ 452795 h 742712"/>
              <a:gd name="connsiteX52" fmla="*/ 355163 w 367353"/>
              <a:gd name="connsiteY52" fmla="*/ 465810 h 742712"/>
              <a:gd name="connsiteX53" fmla="*/ 351528 w 367353"/>
              <a:gd name="connsiteY53" fmla="*/ 478643 h 742712"/>
              <a:gd name="connsiteX54" fmla="*/ 347447 w 367353"/>
              <a:gd name="connsiteY54" fmla="*/ 491283 h 742712"/>
              <a:gd name="connsiteX55" fmla="*/ 342928 w 367353"/>
              <a:gd name="connsiteY55" fmla="*/ 503721 h 742712"/>
              <a:gd name="connsiteX56" fmla="*/ 337981 w 367353"/>
              <a:gd name="connsiteY56" fmla="*/ 515950 h 742712"/>
              <a:gd name="connsiteX57" fmla="*/ 332615 w 367353"/>
              <a:gd name="connsiteY57" fmla="*/ 527959 h 742712"/>
              <a:gd name="connsiteX58" fmla="*/ 326839 w 367353"/>
              <a:gd name="connsiteY58" fmla="*/ 539741 h 742712"/>
              <a:gd name="connsiteX59" fmla="*/ 320661 w 367353"/>
              <a:gd name="connsiteY59" fmla="*/ 551285 h 742712"/>
              <a:gd name="connsiteX60" fmla="*/ 314091 w 367353"/>
              <a:gd name="connsiteY60" fmla="*/ 562583 h 742712"/>
              <a:gd name="connsiteX61" fmla="*/ 307138 w 367353"/>
              <a:gd name="connsiteY61" fmla="*/ 573626 h 742712"/>
              <a:gd name="connsiteX62" fmla="*/ 299812 w 367353"/>
              <a:gd name="connsiteY62" fmla="*/ 584406 h 742712"/>
              <a:gd name="connsiteX63" fmla="*/ 292120 w 367353"/>
              <a:gd name="connsiteY63" fmla="*/ 594912 h 742712"/>
              <a:gd name="connsiteX64" fmla="*/ 284072 w 367353"/>
              <a:gd name="connsiteY64" fmla="*/ 605136 h 742712"/>
              <a:gd name="connsiteX65" fmla="*/ 275677 w 367353"/>
              <a:gd name="connsiteY65" fmla="*/ 615069 h 742712"/>
              <a:gd name="connsiteX66" fmla="*/ 266944 w 367353"/>
              <a:gd name="connsiteY66" fmla="*/ 624702 h 742712"/>
              <a:gd name="connsiteX67" fmla="*/ 257882 w 367353"/>
              <a:gd name="connsiteY67" fmla="*/ 634026 h 742712"/>
              <a:gd name="connsiteX68" fmla="*/ 248501 w 367353"/>
              <a:gd name="connsiteY68" fmla="*/ 643033 h 742712"/>
              <a:gd name="connsiteX69" fmla="*/ 238808 w 367353"/>
              <a:gd name="connsiteY69" fmla="*/ 651712 h 742712"/>
              <a:gd name="connsiteX70" fmla="*/ 228814 w 367353"/>
              <a:gd name="connsiteY70" fmla="*/ 660056 h 742712"/>
              <a:gd name="connsiteX71" fmla="*/ 218527 w 367353"/>
              <a:gd name="connsiteY71" fmla="*/ 668055 h 742712"/>
              <a:gd name="connsiteX72" fmla="*/ 207956 w 367353"/>
              <a:gd name="connsiteY72" fmla="*/ 675700 h 742712"/>
              <a:gd name="connsiteX73" fmla="*/ 197111 w 367353"/>
              <a:gd name="connsiteY73" fmla="*/ 682982 h 742712"/>
              <a:gd name="connsiteX74" fmla="*/ 186000 w 367353"/>
              <a:gd name="connsiteY74" fmla="*/ 689892 h 742712"/>
              <a:gd name="connsiteX75" fmla="*/ 174632 w 367353"/>
              <a:gd name="connsiteY75" fmla="*/ 696422 h 742712"/>
              <a:gd name="connsiteX76" fmla="*/ 163017 w 367353"/>
              <a:gd name="connsiteY76" fmla="*/ 702562 h 742712"/>
              <a:gd name="connsiteX77" fmla="*/ 151163 w 367353"/>
              <a:gd name="connsiteY77" fmla="*/ 708303 h 742712"/>
              <a:gd name="connsiteX78" fmla="*/ 139080 w 367353"/>
              <a:gd name="connsiteY78" fmla="*/ 713636 h 742712"/>
              <a:gd name="connsiteX79" fmla="*/ 126776 w 367353"/>
              <a:gd name="connsiteY79" fmla="*/ 718553 h 742712"/>
              <a:gd name="connsiteX80" fmla="*/ 114261 w 367353"/>
              <a:gd name="connsiteY80" fmla="*/ 723044 h 742712"/>
              <a:gd name="connsiteX81" fmla="*/ 101543 w 367353"/>
              <a:gd name="connsiteY81" fmla="*/ 727101 h 742712"/>
              <a:gd name="connsiteX82" fmla="*/ 88632 w 367353"/>
              <a:gd name="connsiteY82" fmla="*/ 730714 h 742712"/>
              <a:gd name="connsiteX83" fmla="*/ 75536 w 367353"/>
              <a:gd name="connsiteY83" fmla="*/ 733874 h 742712"/>
              <a:gd name="connsiteX84" fmla="*/ 62265 w 367353"/>
              <a:gd name="connsiteY84" fmla="*/ 736573 h 742712"/>
              <a:gd name="connsiteX85" fmla="*/ 48828 w 367353"/>
              <a:gd name="connsiteY85" fmla="*/ 738801 h 742712"/>
              <a:gd name="connsiteX86" fmla="*/ 35234 w 367353"/>
              <a:gd name="connsiteY86" fmla="*/ 740550 h 742712"/>
              <a:gd name="connsiteX87" fmla="*/ 21491 w 367353"/>
              <a:gd name="connsiteY87" fmla="*/ 741810 h 742712"/>
              <a:gd name="connsiteX88" fmla="*/ 7609 w 367353"/>
              <a:gd name="connsiteY88" fmla="*/ 742573 h 74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67353" h="742712">
                <a:moveTo>
                  <a:pt x="0" y="742712"/>
                </a:moveTo>
                <a:lnTo>
                  <a:pt x="0" y="0"/>
                </a:lnTo>
                <a:lnTo>
                  <a:pt x="7609" y="139"/>
                </a:lnTo>
                <a:lnTo>
                  <a:pt x="21491" y="902"/>
                </a:lnTo>
                <a:lnTo>
                  <a:pt x="35234" y="2162"/>
                </a:lnTo>
                <a:lnTo>
                  <a:pt x="48828" y="3911"/>
                </a:lnTo>
                <a:lnTo>
                  <a:pt x="62265" y="6139"/>
                </a:lnTo>
                <a:lnTo>
                  <a:pt x="75536" y="8838"/>
                </a:lnTo>
                <a:lnTo>
                  <a:pt x="88632" y="11998"/>
                </a:lnTo>
                <a:lnTo>
                  <a:pt x="101543" y="15611"/>
                </a:lnTo>
                <a:lnTo>
                  <a:pt x="114261" y="19668"/>
                </a:lnTo>
                <a:lnTo>
                  <a:pt x="126776" y="24159"/>
                </a:lnTo>
                <a:lnTo>
                  <a:pt x="139080" y="29076"/>
                </a:lnTo>
                <a:lnTo>
                  <a:pt x="151163" y="34409"/>
                </a:lnTo>
                <a:lnTo>
                  <a:pt x="163017" y="40150"/>
                </a:lnTo>
                <a:lnTo>
                  <a:pt x="174632" y="46290"/>
                </a:lnTo>
                <a:lnTo>
                  <a:pt x="186000" y="52820"/>
                </a:lnTo>
                <a:lnTo>
                  <a:pt x="197111" y="59730"/>
                </a:lnTo>
                <a:lnTo>
                  <a:pt x="207956" y="67012"/>
                </a:lnTo>
                <a:lnTo>
                  <a:pt x="218527" y="74657"/>
                </a:lnTo>
                <a:lnTo>
                  <a:pt x="228814" y="82656"/>
                </a:lnTo>
                <a:lnTo>
                  <a:pt x="238808" y="91000"/>
                </a:lnTo>
                <a:lnTo>
                  <a:pt x="248501" y="99679"/>
                </a:lnTo>
                <a:lnTo>
                  <a:pt x="257882" y="108685"/>
                </a:lnTo>
                <a:lnTo>
                  <a:pt x="266944" y="118010"/>
                </a:lnTo>
                <a:lnTo>
                  <a:pt x="275677" y="127643"/>
                </a:lnTo>
                <a:lnTo>
                  <a:pt x="284072" y="137576"/>
                </a:lnTo>
                <a:lnTo>
                  <a:pt x="292120" y="147801"/>
                </a:lnTo>
                <a:lnTo>
                  <a:pt x="299812" y="158307"/>
                </a:lnTo>
                <a:lnTo>
                  <a:pt x="307138" y="169086"/>
                </a:lnTo>
                <a:lnTo>
                  <a:pt x="314091" y="180129"/>
                </a:lnTo>
                <a:lnTo>
                  <a:pt x="320661" y="191427"/>
                </a:lnTo>
                <a:lnTo>
                  <a:pt x="326839" y="202972"/>
                </a:lnTo>
                <a:lnTo>
                  <a:pt x="332615" y="214753"/>
                </a:lnTo>
                <a:lnTo>
                  <a:pt x="337981" y="226763"/>
                </a:lnTo>
                <a:lnTo>
                  <a:pt x="342928" y="238992"/>
                </a:lnTo>
                <a:lnTo>
                  <a:pt x="347447" y="251431"/>
                </a:lnTo>
                <a:lnTo>
                  <a:pt x="351528" y="264071"/>
                </a:lnTo>
                <a:lnTo>
                  <a:pt x="355163" y="276903"/>
                </a:lnTo>
                <a:lnTo>
                  <a:pt x="358343" y="289919"/>
                </a:lnTo>
                <a:lnTo>
                  <a:pt x="361059" y="303109"/>
                </a:lnTo>
                <a:lnTo>
                  <a:pt x="363300" y="316464"/>
                </a:lnTo>
                <a:lnTo>
                  <a:pt x="365060" y="329975"/>
                </a:lnTo>
                <a:lnTo>
                  <a:pt x="366328" y="343634"/>
                </a:lnTo>
                <a:lnTo>
                  <a:pt x="367095" y="357431"/>
                </a:lnTo>
                <a:lnTo>
                  <a:pt x="367353" y="371357"/>
                </a:lnTo>
                <a:lnTo>
                  <a:pt x="367095" y="385283"/>
                </a:lnTo>
                <a:lnTo>
                  <a:pt x="366328" y="399081"/>
                </a:lnTo>
                <a:lnTo>
                  <a:pt x="365060" y="412739"/>
                </a:lnTo>
                <a:lnTo>
                  <a:pt x="363300" y="426250"/>
                </a:lnTo>
                <a:lnTo>
                  <a:pt x="361059" y="439605"/>
                </a:lnTo>
                <a:lnTo>
                  <a:pt x="358343" y="452795"/>
                </a:lnTo>
                <a:lnTo>
                  <a:pt x="355163" y="465810"/>
                </a:lnTo>
                <a:lnTo>
                  <a:pt x="351528" y="478643"/>
                </a:lnTo>
                <a:lnTo>
                  <a:pt x="347447" y="491283"/>
                </a:lnTo>
                <a:lnTo>
                  <a:pt x="342928" y="503721"/>
                </a:lnTo>
                <a:lnTo>
                  <a:pt x="337981" y="515950"/>
                </a:lnTo>
                <a:lnTo>
                  <a:pt x="332615" y="527959"/>
                </a:lnTo>
                <a:lnTo>
                  <a:pt x="326839" y="539741"/>
                </a:lnTo>
                <a:lnTo>
                  <a:pt x="320661" y="551285"/>
                </a:lnTo>
                <a:lnTo>
                  <a:pt x="314091" y="562583"/>
                </a:lnTo>
                <a:lnTo>
                  <a:pt x="307138" y="573626"/>
                </a:lnTo>
                <a:lnTo>
                  <a:pt x="299812" y="584406"/>
                </a:lnTo>
                <a:lnTo>
                  <a:pt x="292120" y="594912"/>
                </a:lnTo>
                <a:lnTo>
                  <a:pt x="284072" y="605136"/>
                </a:lnTo>
                <a:lnTo>
                  <a:pt x="275677" y="615069"/>
                </a:lnTo>
                <a:lnTo>
                  <a:pt x="266944" y="624702"/>
                </a:lnTo>
                <a:lnTo>
                  <a:pt x="257882" y="634026"/>
                </a:lnTo>
                <a:lnTo>
                  <a:pt x="248501" y="643033"/>
                </a:lnTo>
                <a:lnTo>
                  <a:pt x="238808" y="651712"/>
                </a:lnTo>
                <a:lnTo>
                  <a:pt x="228814" y="660056"/>
                </a:lnTo>
                <a:lnTo>
                  <a:pt x="218527" y="668055"/>
                </a:lnTo>
                <a:lnTo>
                  <a:pt x="207956" y="675700"/>
                </a:lnTo>
                <a:lnTo>
                  <a:pt x="197111" y="682982"/>
                </a:lnTo>
                <a:lnTo>
                  <a:pt x="186000" y="689892"/>
                </a:lnTo>
                <a:lnTo>
                  <a:pt x="174632" y="696422"/>
                </a:lnTo>
                <a:lnTo>
                  <a:pt x="163017" y="702562"/>
                </a:lnTo>
                <a:lnTo>
                  <a:pt x="151163" y="708303"/>
                </a:lnTo>
                <a:lnTo>
                  <a:pt x="139080" y="713636"/>
                </a:lnTo>
                <a:lnTo>
                  <a:pt x="126776" y="718553"/>
                </a:lnTo>
                <a:lnTo>
                  <a:pt x="114261" y="723044"/>
                </a:lnTo>
                <a:lnTo>
                  <a:pt x="101543" y="727101"/>
                </a:lnTo>
                <a:lnTo>
                  <a:pt x="88632" y="730714"/>
                </a:lnTo>
                <a:lnTo>
                  <a:pt x="75536" y="733874"/>
                </a:lnTo>
                <a:lnTo>
                  <a:pt x="62265" y="736573"/>
                </a:lnTo>
                <a:lnTo>
                  <a:pt x="48828" y="738801"/>
                </a:lnTo>
                <a:lnTo>
                  <a:pt x="35234" y="740550"/>
                </a:lnTo>
                <a:lnTo>
                  <a:pt x="21491" y="741810"/>
                </a:lnTo>
                <a:lnTo>
                  <a:pt x="7609" y="742573"/>
                </a:lnTo>
                <a:close/>
              </a:path>
            </a:pathLst>
          </a:custGeom>
          <a:solidFill>
            <a:schemeClr val="bg2"/>
          </a:solidFill>
          <a:effectLst>
            <a:outerShdw blurRad="76200" dist="76200" dir="60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CAE3D31-CC66-835C-C5AB-4C3657DE18ED}"/>
              </a:ext>
            </a:extLst>
          </p:cNvPr>
          <p:cNvSpPr/>
          <p:nvPr userDrawn="1"/>
        </p:nvSpPr>
        <p:spPr>
          <a:xfrm rot="10800000">
            <a:off x="11029950" y="3369482"/>
            <a:ext cx="1162049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76200" dist="76200" dir="60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8440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DB4C86B-F1CB-4EE1-A590-FCF32843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9173175" cy="538609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3CB062E-3A3A-5074-686E-7179E5AA7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E2F320-A9F0-872B-0DD6-5443EEE3D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2C55875-67B5-EF3C-42FF-129094CA92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000" y="1832400"/>
            <a:ext cx="9173175" cy="432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DA031A5A-82BF-230B-B760-11B752C27B4D}"/>
              </a:ext>
            </a:extLst>
          </p:cNvPr>
          <p:cNvSpPr/>
          <p:nvPr userDrawn="1"/>
        </p:nvSpPr>
        <p:spPr>
          <a:xfrm>
            <a:off x="11556618" y="324180"/>
            <a:ext cx="634971" cy="2551823"/>
          </a:xfrm>
          <a:custGeom>
            <a:avLst/>
            <a:gdLst/>
            <a:ahLst/>
            <a:cxnLst/>
            <a:rect l="l" t="t" r="r" b="b"/>
            <a:pathLst>
              <a:path w="1047115" h="4208145">
                <a:moveTo>
                  <a:pt x="1047086" y="0"/>
                </a:moveTo>
                <a:lnTo>
                  <a:pt x="1007948" y="30161"/>
                </a:lnTo>
                <a:lnTo>
                  <a:pt x="972782" y="58314"/>
                </a:lnTo>
                <a:lnTo>
                  <a:pt x="938111" y="87051"/>
                </a:lnTo>
                <a:lnTo>
                  <a:pt x="903943" y="116364"/>
                </a:lnTo>
                <a:lnTo>
                  <a:pt x="870284" y="146247"/>
                </a:lnTo>
                <a:lnTo>
                  <a:pt x="837142" y="176692"/>
                </a:lnTo>
                <a:lnTo>
                  <a:pt x="804525" y="207691"/>
                </a:lnTo>
                <a:lnTo>
                  <a:pt x="772439" y="239237"/>
                </a:lnTo>
                <a:lnTo>
                  <a:pt x="740893" y="271322"/>
                </a:lnTo>
                <a:lnTo>
                  <a:pt x="709895" y="303939"/>
                </a:lnTo>
                <a:lnTo>
                  <a:pt x="679450" y="337081"/>
                </a:lnTo>
                <a:lnTo>
                  <a:pt x="649567" y="370740"/>
                </a:lnTo>
                <a:lnTo>
                  <a:pt x="620253" y="404909"/>
                </a:lnTo>
                <a:lnTo>
                  <a:pt x="591517" y="439580"/>
                </a:lnTo>
                <a:lnTo>
                  <a:pt x="563364" y="474745"/>
                </a:lnTo>
                <a:lnTo>
                  <a:pt x="535803" y="510398"/>
                </a:lnTo>
                <a:lnTo>
                  <a:pt x="508841" y="546531"/>
                </a:lnTo>
                <a:lnTo>
                  <a:pt x="482485" y="583136"/>
                </a:lnTo>
                <a:lnTo>
                  <a:pt x="456743" y="620206"/>
                </a:lnTo>
                <a:lnTo>
                  <a:pt x="431623" y="657734"/>
                </a:lnTo>
                <a:lnTo>
                  <a:pt x="407132" y="695712"/>
                </a:lnTo>
                <a:lnTo>
                  <a:pt x="383276" y="734132"/>
                </a:lnTo>
                <a:lnTo>
                  <a:pt x="360065" y="772988"/>
                </a:lnTo>
                <a:lnTo>
                  <a:pt x="337505" y="812271"/>
                </a:lnTo>
                <a:lnTo>
                  <a:pt x="315603" y="851975"/>
                </a:lnTo>
                <a:lnTo>
                  <a:pt x="294367" y="892091"/>
                </a:lnTo>
                <a:lnTo>
                  <a:pt x="273805" y="932613"/>
                </a:lnTo>
                <a:lnTo>
                  <a:pt x="253924" y="973533"/>
                </a:lnTo>
                <a:lnTo>
                  <a:pt x="234732" y="1014843"/>
                </a:lnTo>
                <a:lnTo>
                  <a:pt x="216235" y="1056536"/>
                </a:lnTo>
                <a:lnTo>
                  <a:pt x="198441" y="1098605"/>
                </a:lnTo>
                <a:lnTo>
                  <a:pt x="181359" y="1141042"/>
                </a:lnTo>
                <a:lnTo>
                  <a:pt x="164994" y="1183840"/>
                </a:lnTo>
                <a:lnTo>
                  <a:pt x="149355" y="1226990"/>
                </a:lnTo>
                <a:lnTo>
                  <a:pt x="134450" y="1270487"/>
                </a:lnTo>
                <a:lnTo>
                  <a:pt x="120284" y="1314322"/>
                </a:lnTo>
                <a:lnTo>
                  <a:pt x="106867" y="1358488"/>
                </a:lnTo>
                <a:lnTo>
                  <a:pt x="94206" y="1402978"/>
                </a:lnTo>
                <a:lnTo>
                  <a:pt x="82307" y="1447783"/>
                </a:lnTo>
                <a:lnTo>
                  <a:pt x="71178" y="1492897"/>
                </a:lnTo>
                <a:lnTo>
                  <a:pt x="60828" y="1538312"/>
                </a:lnTo>
                <a:lnTo>
                  <a:pt x="51262" y="1584021"/>
                </a:lnTo>
                <a:lnTo>
                  <a:pt x="42490" y="1630016"/>
                </a:lnTo>
                <a:lnTo>
                  <a:pt x="34517" y="1676289"/>
                </a:lnTo>
                <a:lnTo>
                  <a:pt x="27352" y="1722834"/>
                </a:lnTo>
                <a:lnTo>
                  <a:pt x="21002" y="1769643"/>
                </a:lnTo>
                <a:lnTo>
                  <a:pt x="15475" y="1816708"/>
                </a:lnTo>
                <a:lnTo>
                  <a:pt x="10777" y="1864022"/>
                </a:lnTo>
                <a:lnTo>
                  <a:pt x="6917" y="1911578"/>
                </a:lnTo>
                <a:lnTo>
                  <a:pt x="3902" y="1959368"/>
                </a:lnTo>
                <a:lnTo>
                  <a:pt x="1739" y="2007384"/>
                </a:lnTo>
                <a:lnTo>
                  <a:pt x="436" y="2055620"/>
                </a:lnTo>
                <a:lnTo>
                  <a:pt x="0" y="2104067"/>
                </a:lnTo>
                <a:lnTo>
                  <a:pt x="436" y="2152515"/>
                </a:lnTo>
                <a:lnTo>
                  <a:pt x="1739" y="2200750"/>
                </a:lnTo>
                <a:lnTo>
                  <a:pt x="3902" y="2248767"/>
                </a:lnTo>
                <a:lnTo>
                  <a:pt x="6917" y="2296557"/>
                </a:lnTo>
                <a:lnTo>
                  <a:pt x="10777" y="2344112"/>
                </a:lnTo>
                <a:lnTo>
                  <a:pt x="15475" y="2391427"/>
                </a:lnTo>
                <a:lnTo>
                  <a:pt x="21002" y="2438492"/>
                </a:lnTo>
                <a:lnTo>
                  <a:pt x="27352" y="2485301"/>
                </a:lnTo>
                <a:lnTo>
                  <a:pt x="34517" y="2531846"/>
                </a:lnTo>
                <a:lnTo>
                  <a:pt x="42490" y="2578119"/>
                </a:lnTo>
                <a:lnTo>
                  <a:pt x="51262" y="2624114"/>
                </a:lnTo>
                <a:lnTo>
                  <a:pt x="60828" y="2669823"/>
                </a:lnTo>
                <a:lnTo>
                  <a:pt x="71178" y="2715238"/>
                </a:lnTo>
                <a:lnTo>
                  <a:pt x="82307" y="2760352"/>
                </a:lnTo>
                <a:lnTo>
                  <a:pt x="94206" y="2805157"/>
                </a:lnTo>
                <a:lnTo>
                  <a:pt x="106867" y="2849647"/>
                </a:lnTo>
                <a:lnTo>
                  <a:pt x="120284" y="2893813"/>
                </a:lnTo>
                <a:lnTo>
                  <a:pt x="134450" y="2937648"/>
                </a:lnTo>
                <a:lnTo>
                  <a:pt x="149355" y="2981144"/>
                </a:lnTo>
                <a:lnTo>
                  <a:pt x="164994" y="3024295"/>
                </a:lnTo>
                <a:lnTo>
                  <a:pt x="181359" y="3067093"/>
                </a:lnTo>
                <a:lnTo>
                  <a:pt x="198441" y="3109530"/>
                </a:lnTo>
                <a:lnTo>
                  <a:pt x="216235" y="3151599"/>
                </a:lnTo>
                <a:lnTo>
                  <a:pt x="234732" y="3193292"/>
                </a:lnTo>
                <a:lnTo>
                  <a:pt x="253924" y="3234602"/>
                </a:lnTo>
                <a:lnTo>
                  <a:pt x="273805" y="3275522"/>
                </a:lnTo>
                <a:lnTo>
                  <a:pt x="294367" y="3316044"/>
                </a:lnTo>
                <a:lnTo>
                  <a:pt x="315603" y="3356160"/>
                </a:lnTo>
                <a:lnTo>
                  <a:pt x="337505" y="3395864"/>
                </a:lnTo>
                <a:lnTo>
                  <a:pt x="360065" y="3435147"/>
                </a:lnTo>
                <a:lnTo>
                  <a:pt x="383276" y="3474002"/>
                </a:lnTo>
                <a:lnTo>
                  <a:pt x="407132" y="3512423"/>
                </a:lnTo>
                <a:lnTo>
                  <a:pt x="431623" y="3550401"/>
                </a:lnTo>
                <a:lnTo>
                  <a:pt x="456743" y="3587928"/>
                </a:lnTo>
                <a:lnTo>
                  <a:pt x="482485" y="3624999"/>
                </a:lnTo>
                <a:lnTo>
                  <a:pt x="508841" y="3661604"/>
                </a:lnTo>
                <a:lnTo>
                  <a:pt x="535803" y="3697737"/>
                </a:lnTo>
                <a:lnTo>
                  <a:pt x="563364" y="3733389"/>
                </a:lnTo>
                <a:lnTo>
                  <a:pt x="591517" y="3768555"/>
                </a:lnTo>
                <a:lnTo>
                  <a:pt x="620253" y="3803226"/>
                </a:lnTo>
                <a:lnTo>
                  <a:pt x="649567" y="3837395"/>
                </a:lnTo>
                <a:lnTo>
                  <a:pt x="679450" y="3871054"/>
                </a:lnTo>
                <a:lnTo>
                  <a:pt x="709895" y="3904195"/>
                </a:lnTo>
                <a:lnTo>
                  <a:pt x="740893" y="3936813"/>
                </a:lnTo>
                <a:lnTo>
                  <a:pt x="772439" y="3968898"/>
                </a:lnTo>
                <a:lnTo>
                  <a:pt x="804525" y="4000444"/>
                </a:lnTo>
                <a:lnTo>
                  <a:pt x="837142" y="4031443"/>
                </a:lnTo>
                <a:lnTo>
                  <a:pt x="870284" y="4061887"/>
                </a:lnTo>
                <a:lnTo>
                  <a:pt x="903943" y="4091770"/>
                </a:lnTo>
                <a:lnTo>
                  <a:pt x="938111" y="4121084"/>
                </a:lnTo>
                <a:lnTo>
                  <a:pt x="972782" y="4149821"/>
                </a:lnTo>
                <a:lnTo>
                  <a:pt x="1007948" y="4177973"/>
                </a:lnTo>
                <a:lnTo>
                  <a:pt x="1047086" y="4208135"/>
                </a:lnTo>
                <a:lnTo>
                  <a:pt x="1047086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9AC1AC10-8DC0-A231-E7D0-110BBEA7F8E5}"/>
              </a:ext>
            </a:extLst>
          </p:cNvPr>
          <p:cNvSpPr/>
          <p:nvPr userDrawn="1"/>
        </p:nvSpPr>
        <p:spPr>
          <a:xfrm rot="10800000">
            <a:off x="11824647" y="4413369"/>
            <a:ext cx="367353" cy="742712"/>
          </a:xfrm>
          <a:custGeom>
            <a:avLst/>
            <a:gdLst>
              <a:gd name="connsiteX0" fmla="*/ 0 w 367353"/>
              <a:gd name="connsiteY0" fmla="*/ 742712 h 742712"/>
              <a:gd name="connsiteX1" fmla="*/ 0 w 367353"/>
              <a:gd name="connsiteY1" fmla="*/ 0 h 742712"/>
              <a:gd name="connsiteX2" fmla="*/ 7609 w 367353"/>
              <a:gd name="connsiteY2" fmla="*/ 139 h 742712"/>
              <a:gd name="connsiteX3" fmla="*/ 21491 w 367353"/>
              <a:gd name="connsiteY3" fmla="*/ 902 h 742712"/>
              <a:gd name="connsiteX4" fmla="*/ 35234 w 367353"/>
              <a:gd name="connsiteY4" fmla="*/ 2162 h 742712"/>
              <a:gd name="connsiteX5" fmla="*/ 48828 w 367353"/>
              <a:gd name="connsiteY5" fmla="*/ 3911 h 742712"/>
              <a:gd name="connsiteX6" fmla="*/ 62265 w 367353"/>
              <a:gd name="connsiteY6" fmla="*/ 6139 h 742712"/>
              <a:gd name="connsiteX7" fmla="*/ 75536 w 367353"/>
              <a:gd name="connsiteY7" fmla="*/ 8838 h 742712"/>
              <a:gd name="connsiteX8" fmla="*/ 88632 w 367353"/>
              <a:gd name="connsiteY8" fmla="*/ 11998 h 742712"/>
              <a:gd name="connsiteX9" fmla="*/ 101543 w 367353"/>
              <a:gd name="connsiteY9" fmla="*/ 15611 h 742712"/>
              <a:gd name="connsiteX10" fmla="*/ 114261 w 367353"/>
              <a:gd name="connsiteY10" fmla="*/ 19668 h 742712"/>
              <a:gd name="connsiteX11" fmla="*/ 126776 w 367353"/>
              <a:gd name="connsiteY11" fmla="*/ 24159 h 742712"/>
              <a:gd name="connsiteX12" fmla="*/ 139080 w 367353"/>
              <a:gd name="connsiteY12" fmla="*/ 29076 h 742712"/>
              <a:gd name="connsiteX13" fmla="*/ 151163 w 367353"/>
              <a:gd name="connsiteY13" fmla="*/ 34409 h 742712"/>
              <a:gd name="connsiteX14" fmla="*/ 163017 w 367353"/>
              <a:gd name="connsiteY14" fmla="*/ 40150 h 742712"/>
              <a:gd name="connsiteX15" fmla="*/ 174632 w 367353"/>
              <a:gd name="connsiteY15" fmla="*/ 46290 h 742712"/>
              <a:gd name="connsiteX16" fmla="*/ 186000 w 367353"/>
              <a:gd name="connsiteY16" fmla="*/ 52820 h 742712"/>
              <a:gd name="connsiteX17" fmla="*/ 197111 w 367353"/>
              <a:gd name="connsiteY17" fmla="*/ 59730 h 742712"/>
              <a:gd name="connsiteX18" fmla="*/ 207956 w 367353"/>
              <a:gd name="connsiteY18" fmla="*/ 67012 h 742712"/>
              <a:gd name="connsiteX19" fmla="*/ 218527 w 367353"/>
              <a:gd name="connsiteY19" fmla="*/ 74657 h 742712"/>
              <a:gd name="connsiteX20" fmla="*/ 228814 w 367353"/>
              <a:gd name="connsiteY20" fmla="*/ 82656 h 742712"/>
              <a:gd name="connsiteX21" fmla="*/ 238808 w 367353"/>
              <a:gd name="connsiteY21" fmla="*/ 91000 h 742712"/>
              <a:gd name="connsiteX22" fmla="*/ 248501 w 367353"/>
              <a:gd name="connsiteY22" fmla="*/ 99679 h 742712"/>
              <a:gd name="connsiteX23" fmla="*/ 257882 w 367353"/>
              <a:gd name="connsiteY23" fmla="*/ 108685 h 742712"/>
              <a:gd name="connsiteX24" fmla="*/ 266944 w 367353"/>
              <a:gd name="connsiteY24" fmla="*/ 118010 h 742712"/>
              <a:gd name="connsiteX25" fmla="*/ 275677 w 367353"/>
              <a:gd name="connsiteY25" fmla="*/ 127643 h 742712"/>
              <a:gd name="connsiteX26" fmla="*/ 284072 w 367353"/>
              <a:gd name="connsiteY26" fmla="*/ 137576 h 742712"/>
              <a:gd name="connsiteX27" fmla="*/ 292120 w 367353"/>
              <a:gd name="connsiteY27" fmla="*/ 147801 h 742712"/>
              <a:gd name="connsiteX28" fmla="*/ 299812 w 367353"/>
              <a:gd name="connsiteY28" fmla="*/ 158307 h 742712"/>
              <a:gd name="connsiteX29" fmla="*/ 307138 w 367353"/>
              <a:gd name="connsiteY29" fmla="*/ 169086 h 742712"/>
              <a:gd name="connsiteX30" fmla="*/ 314091 w 367353"/>
              <a:gd name="connsiteY30" fmla="*/ 180129 h 742712"/>
              <a:gd name="connsiteX31" fmla="*/ 320661 w 367353"/>
              <a:gd name="connsiteY31" fmla="*/ 191427 h 742712"/>
              <a:gd name="connsiteX32" fmla="*/ 326839 w 367353"/>
              <a:gd name="connsiteY32" fmla="*/ 202972 h 742712"/>
              <a:gd name="connsiteX33" fmla="*/ 332615 w 367353"/>
              <a:gd name="connsiteY33" fmla="*/ 214753 h 742712"/>
              <a:gd name="connsiteX34" fmla="*/ 337981 w 367353"/>
              <a:gd name="connsiteY34" fmla="*/ 226763 h 742712"/>
              <a:gd name="connsiteX35" fmla="*/ 342928 w 367353"/>
              <a:gd name="connsiteY35" fmla="*/ 238992 h 742712"/>
              <a:gd name="connsiteX36" fmla="*/ 347447 w 367353"/>
              <a:gd name="connsiteY36" fmla="*/ 251431 h 742712"/>
              <a:gd name="connsiteX37" fmla="*/ 351528 w 367353"/>
              <a:gd name="connsiteY37" fmla="*/ 264071 h 742712"/>
              <a:gd name="connsiteX38" fmla="*/ 355163 w 367353"/>
              <a:gd name="connsiteY38" fmla="*/ 276903 h 742712"/>
              <a:gd name="connsiteX39" fmla="*/ 358343 w 367353"/>
              <a:gd name="connsiteY39" fmla="*/ 289919 h 742712"/>
              <a:gd name="connsiteX40" fmla="*/ 361059 w 367353"/>
              <a:gd name="connsiteY40" fmla="*/ 303109 h 742712"/>
              <a:gd name="connsiteX41" fmla="*/ 363300 w 367353"/>
              <a:gd name="connsiteY41" fmla="*/ 316464 h 742712"/>
              <a:gd name="connsiteX42" fmla="*/ 365060 w 367353"/>
              <a:gd name="connsiteY42" fmla="*/ 329975 h 742712"/>
              <a:gd name="connsiteX43" fmla="*/ 366328 w 367353"/>
              <a:gd name="connsiteY43" fmla="*/ 343634 h 742712"/>
              <a:gd name="connsiteX44" fmla="*/ 367095 w 367353"/>
              <a:gd name="connsiteY44" fmla="*/ 357431 h 742712"/>
              <a:gd name="connsiteX45" fmla="*/ 367353 w 367353"/>
              <a:gd name="connsiteY45" fmla="*/ 371357 h 742712"/>
              <a:gd name="connsiteX46" fmla="*/ 367095 w 367353"/>
              <a:gd name="connsiteY46" fmla="*/ 385283 h 742712"/>
              <a:gd name="connsiteX47" fmla="*/ 366328 w 367353"/>
              <a:gd name="connsiteY47" fmla="*/ 399081 h 742712"/>
              <a:gd name="connsiteX48" fmla="*/ 365060 w 367353"/>
              <a:gd name="connsiteY48" fmla="*/ 412739 h 742712"/>
              <a:gd name="connsiteX49" fmla="*/ 363300 w 367353"/>
              <a:gd name="connsiteY49" fmla="*/ 426250 h 742712"/>
              <a:gd name="connsiteX50" fmla="*/ 361059 w 367353"/>
              <a:gd name="connsiteY50" fmla="*/ 439605 h 742712"/>
              <a:gd name="connsiteX51" fmla="*/ 358343 w 367353"/>
              <a:gd name="connsiteY51" fmla="*/ 452795 h 742712"/>
              <a:gd name="connsiteX52" fmla="*/ 355163 w 367353"/>
              <a:gd name="connsiteY52" fmla="*/ 465810 h 742712"/>
              <a:gd name="connsiteX53" fmla="*/ 351528 w 367353"/>
              <a:gd name="connsiteY53" fmla="*/ 478643 h 742712"/>
              <a:gd name="connsiteX54" fmla="*/ 347447 w 367353"/>
              <a:gd name="connsiteY54" fmla="*/ 491283 h 742712"/>
              <a:gd name="connsiteX55" fmla="*/ 342928 w 367353"/>
              <a:gd name="connsiteY55" fmla="*/ 503721 h 742712"/>
              <a:gd name="connsiteX56" fmla="*/ 337981 w 367353"/>
              <a:gd name="connsiteY56" fmla="*/ 515950 h 742712"/>
              <a:gd name="connsiteX57" fmla="*/ 332615 w 367353"/>
              <a:gd name="connsiteY57" fmla="*/ 527959 h 742712"/>
              <a:gd name="connsiteX58" fmla="*/ 326839 w 367353"/>
              <a:gd name="connsiteY58" fmla="*/ 539741 h 742712"/>
              <a:gd name="connsiteX59" fmla="*/ 320661 w 367353"/>
              <a:gd name="connsiteY59" fmla="*/ 551285 h 742712"/>
              <a:gd name="connsiteX60" fmla="*/ 314091 w 367353"/>
              <a:gd name="connsiteY60" fmla="*/ 562583 h 742712"/>
              <a:gd name="connsiteX61" fmla="*/ 307138 w 367353"/>
              <a:gd name="connsiteY61" fmla="*/ 573626 h 742712"/>
              <a:gd name="connsiteX62" fmla="*/ 299812 w 367353"/>
              <a:gd name="connsiteY62" fmla="*/ 584406 h 742712"/>
              <a:gd name="connsiteX63" fmla="*/ 292120 w 367353"/>
              <a:gd name="connsiteY63" fmla="*/ 594912 h 742712"/>
              <a:gd name="connsiteX64" fmla="*/ 284072 w 367353"/>
              <a:gd name="connsiteY64" fmla="*/ 605136 h 742712"/>
              <a:gd name="connsiteX65" fmla="*/ 275677 w 367353"/>
              <a:gd name="connsiteY65" fmla="*/ 615069 h 742712"/>
              <a:gd name="connsiteX66" fmla="*/ 266944 w 367353"/>
              <a:gd name="connsiteY66" fmla="*/ 624702 h 742712"/>
              <a:gd name="connsiteX67" fmla="*/ 257882 w 367353"/>
              <a:gd name="connsiteY67" fmla="*/ 634026 h 742712"/>
              <a:gd name="connsiteX68" fmla="*/ 248501 w 367353"/>
              <a:gd name="connsiteY68" fmla="*/ 643033 h 742712"/>
              <a:gd name="connsiteX69" fmla="*/ 238808 w 367353"/>
              <a:gd name="connsiteY69" fmla="*/ 651712 h 742712"/>
              <a:gd name="connsiteX70" fmla="*/ 228814 w 367353"/>
              <a:gd name="connsiteY70" fmla="*/ 660056 h 742712"/>
              <a:gd name="connsiteX71" fmla="*/ 218527 w 367353"/>
              <a:gd name="connsiteY71" fmla="*/ 668055 h 742712"/>
              <a:gd name="connsiteX72" fmla="*/ 207956 w 367353"/>
              <a:gd name="connsiteY72" fmla="*/ 675700 h 742712"/>
              <a:gd name="connsiteX73" fmla="*/ 197111 w 367353"/>
              <a:gd name="connsiteY73" fmla="*/ 682982 h 742712"/>
              <a:gd name="connsiteX74" fmla="*/ 186000 w 367353"/>
              <a:gd name="connsiteY74" fmla="*/ 689892 h 742712"/>
              <a:gd name="connsiteX75" fmla="*/ 174632 w 367353"/>
              <a:gd name="connsiteY75" fmla="*/ 696422 h 742712"/>
              <a:gd name="connsiteX76" fmla="*/ 163017 w 367353"/>
              <a:gd name="connsiteY76" fmla="*/ 702562 h 742712"/>
              <a:gd name="connsiteX77" fmla="*/ 151163 w 367353"/>
              <a:gd name="connsiteY77" fmla="*/ 708303 h 742712"/>
              <a:gd name="connsiteX78" fmla="*/ 139080 w 367353"/>
              <a:gd name="connsiteY78" fmla="*/ 713636 h 742712"/>
              <a:gd name="connsiteX79" fmla="*/ 126776 w 367353"/>
              <a:gd name="connsiteY79" fmla="*/ 718553 h 742712"/>
              <a:gd name="connsiteX80" fmla="*/ 114261 w 367353"/>
              <a:gd name="connsiteY80" fmla="*/ 723044 h 742712"/>
              <a:gd name="connsiteX81" fmla="*/ 101543 w 367353"/>
              <a:gd name="connsiteY81" fmla="*/ 727101 h 742712"/>
              <a:gd name="connsiteX82" fmla="*/ 88632 w 367353"/>
              <a:gd name="connsiteY82" fmla="*/ 730714 h 742712"/>
              <a:gd name="connsiteX83" fmla="*/ 75536 w 367353"/>
              <a:gd name="connsiteY83" fmla="*/ 733874 h 742712"/>
              <a:gd name="connsiteX84" fmla="*/ 62265 w 367353"/>
              <a:gd name="connsiteY84" fmla="*/ 736573 h 742712"/>
              <a:gd name="connsiteX85" fmla="*/ 48828 w 367353"/>
              <a:gd name="connsiteY85" fmla="*/ 738801 h 742712"/>
              <a:gd name="connsiteX86" fmla="*/ 35234 w 367353"/>
              <a:gd name="connsiteY86" fmla="*/ 740550 h 742712"/>
              <a:gd name="connsiteX87" fmla="*/ 21491 w 367353"/>
              <a:gd name="connsiteY87" fmla="*/ 741810 h 742712"/>
              <a:gd name="connsiteX88" fmla="*/ 7609 w 367353"/>
              <a:gd name="connsiteY88" fmla="*/ 742573 h 74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67353" h="742712">
                <a:moveTo>
                  <a:pt x="0" y="742712"/>
                </a:moveTo>
                <a:lnTo>
                  <a:pt x="0" y="0"/>
                </a:lnTo>
                <a:lnTo>
                  <a:pt x="7609" y="139"/>
                </a:lnTo>
                <a:lnTo>
                  <a:pt x="21491" y="902"/>
                </a:lnTo>
                <a:lnTo>
                  <a:pt x="35234" y="2162"/>
                </a:lnTo>
                <a:lnTo>
                  <a:pt x="48828" y="3911"/>
                </a:lnTo>
                <a:lnTo>
                  <a:pt x="62265" y="6139"/>
                </a:lnTo>
                <a:lnTo>
                  <a:pt x="75536" y="8838"/>
                </a:lnTo>
                <a:lnTo>
                  <a:pt x="88632" y="11998"/>
                </a:lnTo>
                <a:lnTo>
                  <a:pt x="101543" y="15611"/>
                </a:lnTo>
                <a:lnTo>
                  <a:pt x="114261" y="19668"/>
                </a:lnTo>
                <a:lnTo>
                  <a:pt x="126776" y="24159"/>
                </a:lnTo>
                <a:lnTo>
                  <a:pt x="139080" y="29076"/>
                </a:lnTo>
                <a:lnTo>
                  <a:pt x="151163" y="34409"/>
                </a:lnTo>
                <a:lnTo>
                  <a:pt x="163017" y="40150"/>
                </a:lnTo>
                <a:lnTo>
                  <a:pt x="174632" y="46290"/>
                </a:lnTo>
                <a:lnTo>
                  <a:pt x="186000" y="52820"/>
                </a:lnTo>
                <a:lnTo>
                  <a:pt x="197111" y="59730"/>
                </a:lnTo>
                <a:lnTo>
                  <a:pt x="207956" y="67012"/>
                </a:lnTo>
                <a:lnTo>
                  <a:pt x="218527" y="74657"/>
                </a:lnTo>
                <a:lnTo>
                  <a:pt x="228814" y="82656"/>
                </a:lnTo>
                <a:lnTo>
                  <a:pt x="238808" y="91000"/>
                </a:lnTo>
                <a:lnTo>
                  <a:pt x="248501" y="99679"/>
                </a:lnTo>
                <a:lnTo>
                  <a:pt x="257882" y="108685"/>
                </a:lnTo>
                <a:lnTo>
                  <a:pt x="266944" y="118010"/>
                </a:lnTo>
                <a:lnTo>
                  <a:pt x="275677" y="127643"/>
                </a:lnTo>
                <a:lnTo>
                  <a:pt x="284072" y="137576"/>
                </a:lnTo>
                <a:lnTo>
                  <a:pt x="292120" y="147801"/>
                </a:lnTo>
                <a:lnTo>
                  <a:pt x="299812" y="158307"/>
                </a:lnTo>
                <a:lnTo>
                  <a:pt x="307138" y="169086"/>
                </a:lnTo>
                <a:lnTo>
                  <a:pt x="314091" y="180129"/>
                </a:lnTo>
                <a:lnTo>
                  <a:pt x="320661" y="191427"/>
                </a:lnTo>
                <a:lnTo>
                  <a:pt x="326839" y="202972"/>
                </a:lnTo>
                <a:lnTo>
                  <a:pt x="332615" y="214753"/>
                </a:lnTo>
                <a:lnTo>
                  <a:pt x="337981" y="226763"/>
                </a:lnTo>
                <a:lnTo>
                  <a:pt x="342928" y="238992"/>
                </a:lnTo>
                <a:lnTo>
                  <a:pt x="347447" y="251431"/>
                </a:lnTo>
                <a:lnTo>
                  <a:pt x="351528" y="264071"/>
                </a:lnTo>
                <a:lnTo>
                  <a:pt x="355163" y="276903"/>
                </a:lnTo>
                <a:lnTo>
                  <a:pt x="358343" y="289919"/>
                </a:lnTo>
                <a:lnTo>
                  <a:pt x="361059" y="303109"/>
                </a:lnTo>
                <a:lnTo>
                  <a:pt x="363300" y="316464"/>
                </a:lnTo>
                <a:lnTo>
                  <a:pt x="365060" y="329975"/>
                </a:lnTo>
                <a:lnTo>
                  <a:pt x="366328" y="343634"/>
                </a:lnTo>
                <a:lnTo>
                  <a:pt x="367095" y="357431"/>
                </a:lnTo>
                <a:lnTo>
                  <a:pt x="367353" y="371357"/>
                </a:lnTo>
                <a:lnTo>
                  <a:pt x="367095" y="385283"/>
                </a:lnTo>
                <a:lnTo>
                  <a:pt x="366328" y="399081"/>
                </a:lnTo>
                <a:lnTo>
                  <a:pt x="365060" y="412739"/>
                </a:lnTo>
                <a:lnTo>
                  <a:pt x="363300" y="426250"/>
                </a:lnTo>
                <a:lnTo>
                  <a:pt x="361059" y="439605"/>
                </a:lnTo>
                <a:lnTo>
                  <a:pt x="358343" y="452795"/>
                </a:lnTo>
                <a:lnTo>
                  <a:pt x="355163" y="465810"/>
                </a:lnTo>
                <a:lnTo>
                  <a:pt x="351528" y="478643"/>
                </a:lnTo>
                <a:lnTo>
                  <a:pt x="347447" y="491283"/>
                </a:lnTo>
                <a:lnTo>
                  <a:pt x="342928" y="503721"/>
                </a:lnTo>
                <a:lnTo>
                  <a:pt x="337981" y="515950"/>
                </a:lnTo>
                <a:lnTo>
                  <a:pt x="332615" y="527959"/>
                </a:lnTo>
                <a:lnTo>
                  <a:pt x="326839" y="539741"/>
                </a:lnTo>
                <a:lnTo>
                  <a:pt x="320661" y="551285"/>
                </a:lnTo>
                <a:lnTo>
                  <a:pt x="314091" y="562583"/>
                </a:lnTo>
                <a:lnTo>
                  <a:pt x="307138" y="573626"/>
                </a:lnTo>
                <a:lnTo>
                  <a:pt x="299812" y="584406"/>
                </a:lnTo>
                <a:lnTo>
                  <a:pt x="292120" y="594912"/>
                </a:lnTo>
                <a:lnTo>
                  <a:pt x="284072" y="605136"/>
                </a:lnTo>
                <a:lnTo>
                  <a:pt x="275677" y="615069"/>
                </a:lnTo>
                <a:lnTo>
                  <a:pt x="266944" y="624702"/>
                </a:lnTo>
                <a:lnTo>
                  <a:pt x="257882" y="634026"/>
                </a:lnTo>
                <a:lnTo>
                  <a:pt x="248501" y="643033"/>
                </a:lnTo>
                <a:lnTo>
                  <a:pt x="238808" y="651712"/>
                </a:lnTo>
                <a:lnTo>
                  <a:pt x="228814" y="660056"/>
                </a:lnTo>
                <a:lnTo>
                  <a:pt x="218527" y="668055"/>
                </a:lnTo>
                <a:lnTo>
                  <a:pt x="207956" y="675700"/>
                </a:lnTo>
                <a:lnTo>
                  <a:pt x="197111" y="682982"/>
                </a:lnTo>
                <a:lnTo>
                  <a:pt x="186000" y="689892"/>
                </a:lnTo>
                <a:lnTo>
                  <a:pt x="174632" y="696422"/>
                </a:lnTo>
                <a:lnTo>
                  <a:pt x="163017" y="702562"/>
                </a:lnTo>
                <a:lnTo>
                  <a:pt x="151163" y="708303"/>
                </a:lnTo>
                <a:lnTo>
                  <a:pt x="139080" y="713636"/>
                </a:lnTo>
                <a:lnTo>
                  <a:pt x="126776" y="718553"/>
                </a:lnTo>
                <a:lnTo>
                  <a:pt x="114261" y="723044"/>
                </a:lnTo>
                <a:lnTo>
                  <a:pt x="101543" y="727101"/>
                </a:lnTo>
                <a:lnTo>
                  <a:pt x="88632" y="730714"/>
                </a:lnTo>
                <a:lnTo>
                  <a:pt x="75536" y="733874"/>
                </a:lnTo>
                <a:lnTo>
                  <a:pt x="62265" y="736573"/>
                </a:lnTo>
                <a:lnTo>
                  <a:pt x="48828" y="738801"/>
                </a:lnTo>
                <a:lnTo>
                  <a:pt x="35234" y="740550"/>
                </a:lnTo>
                <a:lnTo>
                  <a:pt x="21491" y="741810"/>
                </a:lnTo>
                <a:lnTo>
                  <a:pt x="7609" y="742573"/>
                </a:lnTo>
                <a:close/>
              </a:path>
            </a:pathLst>
          </a:custGeom>
          <a:solidFill>
            <a:schemeClr val="bg2"/>
          </a:solidFill>
          <a:effectLst>
            <a:outerShdw blurRad="76200" dist="76200" dir="60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CAE3D31-CC66-835C-C5AB-4C3657DE18ED}"/>
              </a:ext>
            </a:extLst>
          </p:cNvPr>
          <p:cNvSpPr/>
          <p:nvPr userDrawn="1"/>
        </p:nvSpPr>
        <p:spPr>
          <a:xfrm rot="10800000">
            <a:off x="11029950" y="3369482"/>
            <a:ext cx="1162049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76200" dist="76200" dir="60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8440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DB4C86B-F1CB-4EE1-A590-FCF32843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9173175" cy="538609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3CB062E-3A3A-5074-686E-7179E5AA7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E2F320-A9F0-872B-0DD6-5443EEE3D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DA031A5A-82BF-230B-B760-11B752C27B4D}"/>
              </a:ext>
            </a:extLst>
          </p:cNvPr>
          <p:cNvSpPr/>
          <p:nvPr userDrawn="1"/>
        </p:nvSpPr>
        <p:spPr>
          <a:xfrm>
            <a:off x="11556618" y="324180"/>
            <a:ext cx="634971" cy="2551823"/>
          </a:xfrm>
          <a:custGeom>
            <a:avLst/>
            <a:gdLst/>
            <a:ahLst/>
            <a:cxnLst/>
            <a:rect l="l" t="t" r="r" b="b"/>
            <a:pathLst>
              <a:path w="1047115" h="4208145">
                <a:moveTo>
                  <a:pt x="1047086" y="0"/>
                </a:moveTo>
                <a:lnTo>
                  <a:pt x="1007948" y="30161"/>
                </a:lnTo>
                <a:lnTo>
                  <a:pt x="972782" y="58314"/>
                </a:lnTo>
                <a:lnTo>
                  <a:pt x="938111" y="87051"/>
                </a:lnTo>
                <a:lnTo>
                  <a:pt x="903943" y="116364"/>
                </a:lnTo>
                <a:lnTo>
                  <a:pt x="870284" y="146247"/>
                </a:lnTo>
                <a:lnTo>
                  <a:pt x="837142" y="176692"/>
                </a:lnTo>
                <a:lnTo>
                  <a:pt x="804525" y="207691"/>
                </a:lnTo>
                <a:lnTo>
                  <a:pt x="772439" y="239237"/>
                </a:lnTo>
                <a:lnTo>
                  <a:pt x="740893" y="271322"/>
                </a:lnTo>
                <a:lnTo>
                  <a:pt x="709895" y="303939"/>
                </a:lnTo>
                <a:lnTo>
                  <a:pt x="679450" y="337081"/>
                </a:lnTo>
                <a:lnTo>
                  <a:pt x="649567" y="370740"/>
                </a:lnTo>
                <a:lnTo>
                  <a:pt x="620253" y="404909"/>
                </a:lnTo>
                <a:lnTo>
                  <a:pt x="591517" y="439580"/>
                </a:lnTo>
                <a:lnTo>
                  <a:pt x="563364" y="474745"/>
                </a:lnTo>
                <a:lnTo>
                  <a:pt x="535803" y="510398"/>
                </a:lnTo>
                <a:lnTo>
                  <a:pt x="508841" y="546531"/>
                </a:lnTo>
                <a:lnTo>
                  <a:pt x="482485" y="583136"/>
                </a:lnTo>
                <a:lnTo>
                  <a:pt x="456743" y="620206"/>
                </a:lnTo>
                <a:lnTo>
                  <a:pt x="431623" y="657734"/>
                </a:lnTo>
                <a:lnTo>
                  <a:pt x="407132" y="695712"/>
                </a:lnTo>
                <a:lnTo>
                  <a:pt x="383276" y="734132"/>
                </a:lnTo>
                <a:lnTo>
                  <a:pt x="360065" y="772988"/>
                </a:lnTo>
                <a:lnTo>
                  <a:pt x="337505" y="812271"/>
                </a:lnTo>
                <a:lnTo>
                  <a:pt x="315603" y="851975"/>
                </a:lnTo>
                <a:lnTo>
                  <a:pt x="294367" y="892091"/>
                </a:lnTo>
                <a:lnTo>
                  <a:pt x="273805" y="932613"/>
                </a:lnTo>
                <a:lnTo>
                  <a:pt x="253924" y="973533"/>
                </a:lnTo>
                <a:lnTo>
                  <a:pt x="234732" y="1014843"/>
                </a:lnTo>
                <a:lnTo>
                  <a:pt x="216235" y="1056536"/>
                </a:lnTo>
                <a:lnTo>
                  <a:pt x="198441" y="1098605"/>
                </a:lnTo>
                <a:lnTo>
                  <a:pt x="181359" y="1141042"/>
                </a:lnTo>
                <a:lnTo>
                  <a:pt x="164994" y="1183840"/>
                </a:lnTo>
                <a:lnTo>
                  <a:pt x="149355" y="1226990"/>
                </a:lnTo>
                <a:lnTo>
                  <a:pt x="134450" y="1270487"/>
                </a:lnTo>
                <a:lnTo>
                  <a:pt x="120284" y="1314322"/>
                </a:lnTo>
                <a:lnTo>
                  <a:pt x="106867" y="1358488"/>
                </a:lnTo>
                <a:lnTo>
                  <a:pt x="94206" y="1402978"/>
                </a:lnTo>
                <a:lnTo>
                  <a:pt x="82307" y="1447783"/>
                </a:lnTo>
                <a:lnTo>
                  <a:pt x="71178" y="1492897"/>
                </a:lnTo>
                <a:lnTo>
                  <a:pt x="60828" y="1538312"/>
                </a:lnTo>
                <a:lnTo>
                  <a:pt x="51262" y="1584021"/>
                </a:lnTo>
                <a:lnTo>
                  <a:pt x="42490" y="1630016"/>
                </a:lnTo>
                <a:lnTo>
                  <a:pt x="34517" y="1676289"/>
                </a:lnTo>
                <a:lnTo>
                  <a:pt x="27352" y="1722834"/>
                </a:lnTo>
                <a:lnTo>
                  <a:pt x="21002" y="1769643"/>
                </a:lnTo>
                <a:lnTo>
                  <a:pt x="15475" y="1816708"/>
                </a:lnTo>
                <a:lnTo>
                  <a:pt x="10777" y="1864022"/>
                </a:lnTo>
                <a:lnTo>
                  <a:pt x="6917" y="1911578"/>
                </a:lnTo>
                <a:lnTo>
                  <a:pt x="3902" y="1959368"/>
                </a:lnTo>
                <a:lnTo>
                  <a:pt x="1739" y="2007384"/>
                </a:lnTo>
                <a:lnTo>
                  <a:pt x="436" y="2055620"/>
                </a:lnTo>
                <a:lnTo>
                  <a:pt x="0" y="2104067"/>
                </a:lnTo>
                <a:lnTo>
                  <a:pt x="436" y="2152515"/>
                </a:lnTo>
                <a:lnTo>
                  <a:pt x="1739" y="2200750"/>
                </a:lnTo>
                <a:lnTo>
                  <a:pt x="3902" y="2248767"/>
                </a:lnTo>
                <a:lnTo>
                  <a:pt x="6917" y="2296557"/>
                </a:lnTo>
                <a:lnTo>
                  <a:pt x="10777" y="2344112"/>
                </a:lnTo>
                <a:lnTo>
                  <a:pt x="15475" y="2391427"/>
                </a:lnTo>
                <a:lnTo>
                  <a:pt x="21002" y="2438492"/>
                </a:lnTo>
                <a:lnTo>
                  <a:pt x="27352" y="2485301"/>
                </a:lnTo>
                <a:lnTo>
                  <a:pt x="34517" y="2531846"/>
                </a:lnTo>
                <a:lnTo>
                  <a:pt x="42490" y="2578119"/>
                </a:lnTo>
                <a:lnTo>
                  <a:pt x="51262" y="2624114"/>
                </a:lnTo>
                <a:lnTo>
                  <a:pt x="60828" y="2669823"/>
                </a:lnTo>
                <a:lnTo>
                  <a:pt x="71178" y="2715238"/>
                </a:lnTo>
                <a:lnTo>
                  <a:pt x="82307" y="2760352"/>
                </a:lnTo>
                <a:lnTo>
                  <a:pt x="94206" y="2805157"/>
                </a:lnTo>
                <a:lnTo>
                  <a:pt x="106867" y="2849647"/>
                </a:lnTo>
                <a:lnTo>
                  <a:pt x="120284" y="2893813"/>
                </a:lnTo>
                <a:lnTo>
                  <a:pt x="134450" y="2937648"/>
                </a:lnTo>
                <a:lnTo>
                  <a:pt x="149355" y="2981144"/>
                </a:lnTo>
                <a:lnTo>
                  <a:pt x="164994" y="3024295"/>
                </a:lnTo>
                <a:lnTo>
                  <a:pt x="181359" y="3067093"/>
                </a:lnTo>
                <a:lnTo>
                  <a:pt x="198441" y="3109530"/>
                </a:lnTo>
                <a:lnTo>
                  <a:pt x="216235" y="3151599"/>
                </a:lnTo>
                <a:lnTo>
                  <a:pt x="234732" y="3193292"/>
                </a:lnTo>
                <a:lnTo>
                  <a:pt x="253924" y="3234602"/>
                </a:lnTo>
                <a:lnTo>
                  <a:pt x="273805" y="3275522"/>
                </a:lnTo>
                <a:lnTo>
                  <a:pt x="294367" y="3316044"/>
                </a:lnTo>
                <a:lnTo>
                  <a:pt x="315603" y="3356160"/>
                </a:lnTo>
                <a:lnTo>
                  <a:pt x="337505" y="3395864"/>
                </a:lnTo>
                <a:lnTo>
                  <a:pt x="360065" y="3435147"/>
                </a:lnTo>
                <a:lnTo>
                  <a:pt x="383276" y="3474002"/>
                </a:lnTo>
                <a:lnTo>
                  <a:pt x="407132" y="3512423"/>
                </a:lnTo>
                <a:lnTo>
                  <a:pt x="431623" y="3550401"/>
                </a:lnTo>
                <a:lnTo>
                  <a:pt x="456743" y="3587928"/>
                </a:lnTo>
                <a:lnTo>
                  <a:pt x="482485" y="3624999"/>
                </a:lnTo>
                <a:lnTo>
                  <a:pt x="508841" y="3661604"/>
                </a:lnTo>
                <a:lnTo>
                  <a:pt x="535803" y="3697737"/>
                </a:lnTo>
                <a:lnTo>
                  <a:pt x="563364" y="3733389"/>
                </a:lnTo>
                <a:lnTo>
                  <a:pt x="591517" y="3768555"/>
                </a:lnTo>
                <a:lnTo>
                  <a:pt x="620253" y="3803226"/>
                </a:lnTo>
                <a:lnTo>
                  <a:pt x="649567" y="3837395"/>
                </a:lnTo>
                <a:lnTo>
                  <a:pt x="679450" y="3871054"/>
                </a:lnTo>
                <a:lnTo>
                  <a:pt x="709895" y="3904195"/>
                </a:lnTo>
                <a:lnTo>
                  <a:pt x="740893" y="3936813"/>
                </a:lnTo>
                <a:lnTo>
                  <a:pt x="772439" y="3968898"/>
                </a:lnTo>
                <a:lnTo>
                  <a:pt x="804525" y="4000444"/>
                </a:lnTo>
                <a:lnTo>
                  <a:pt x="837142" y="4031443"/>
                </a:lnTo>
                <a:lnTo>
                  <a:pt x="870284" y="4061887"/>
                </a:lnTo>
                <a:lnTo>
                  <a:pt x="903943" y="4091770"/>
                </a:lnTo>
                <a:lnTo>
                  <a:pt x="938111" y="4121084"/>
                </a:lnTo>
                <a:lnTo>
                  <a:pt x="972782" y="4149821"/>
                </a:lnTo>
                <a:lnTo>
                  <a:pt x="1007948" y="4177973"/>
                </a:lnTo>
                <a:lnTo>
                  <a:pt x="1047086" y="4208135"/>
                </a:lnTo>
                <a:lnTo>
                  <a:pt x="1047086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9AC1AC10-8DC0-A231-E7D0-110BBEA7F8E5}"/>
              </a:ext>
            </a:extLst>
          </p:cNvPr>
          <p:cNvSpPr/>
          <p:nvPr userDrawn="1"/>
        </p:nvSpPr>
        <p:spPr>
          <a:xfrm rot="10800000">
            <a:off x="11824647" y="4413369"/>
            <a:ext cx="367353" cy="742712"/>
          </a:xfrm>
          <a:custGeom>
            <a:avLst/>
            <a:gdLst>
              <a:gd name="connsiteX0" fmla="*/ 0 w 367353"/>
              <a:gd name="connsiteY0" fmla="*/ 742712 h 742712"/>
              <a:gd name="connsiteX1" fmla="*/ 0 w 367353"/>
              <a:gd name="connsiteY1" fmla="*/ 0 h 742712"/>
              <a:gd name="connsiteX2" fmla="*/ 7609 w 367353"/>
              <a:gd name="connsiteY2" fmla="*/ 139 h 742712"/>
              <a:gd name="connsiteX3" fmla="*/ 21491 w 367353"/>
              <a:gd name="connsiteY3" fmla="*/ 902 h 742712"/>
              <a:gd name="connsiteX4" fmla="*/ 35234 w 367353"/>
              <a:gd name="connsiteY4" fmla="*/ 2162 h 742712"/>
              <a:gd name="connsiteX5" fmla="*/ 48828 w 367353"/>
              <a:gd name="connsiteY5" fmla="*/ 3911 h 742712"/>
              <a:gd name="connsiteX6" fmla="*/ 62265 w 367353"/>
              <a:gd name="connsiteY6" fmla="*/ 6139 h 742712"/>
              <a:gd name="connsiteX7" fmla="*/ 75536 w 367353"/>
              <a:gd name="connsiteY7" fmla="*/ 8838 h 742712"/>
              <a:gd name="connsiteX8" fmla="*/ 88632 w 367353"/>
              <a:gd name="connsiteY8" fmla="*/ 11998 h 742712"/>
              <a:gd name="connsiteX9" fmla="*/ 101543 w 367353"/>
              <a:gd name="connsiteY9" fmla="*/ 15611 h 742712"/>
              <a:gd name="connsiteX10" fmla="*/ 114261 w 367353"/>
              <a:gd name="connsiteY10" fmla="*/ 19668 h 742712"/>
              <a:gd name="connsiteX11" fmla="*/ 126776 w 367353"/>
              <a:gd name="connsiteY11" fmla="*/ 24159 h 742712"/>
              <a:gd name="connsiteX12" fmla="*/ 139080 w 367353"/>
              <a:gd name="connsiteY12" fmla="*/ 29076 h 742712"/>
              <a:gd name="connsiteX13" fmla="*/ 151163 w 367353"/>
              <a:gd name="connsiteY13" fmla="*/ 34409 h 742712"/>
              <a:gd name="connsiteX14" fmla="*/ 163017 w 367353"/>
              <a:gd name="connsiteY14" fmla="*/ 40150 h 742712"/>
              <a:gd name="connsiteX15" fmla="*/ 174632 w 367353"/>
              <a:gd name="connsiteY15" fmla="*/ 46290 h 742712"/>
              <a:gd name="connsiteX16" fmla="*/ 186000 w 367353"/>
              <a:gd name="connsiteY16" fmla="*/ 52820 h 742712"/>
              <a:gd name="connsiteX17" fmla="*/ 197111 w 367353"/>
              <a:gd name="connsiteY17" fmla="*/ 59730 h 742712"/>
              <a:gd name="connsiteX18" fmla="*/ 207956 w 367353"/>
              <a:gd name="connsiteY18" fmla="*/ 67012 h 742712"/>
              <a:gd name="connsiteX19" fmla="*/ 218527 w 367353"/>
              <a:gd name="connsiteY19" fmla="*/ 74657 h 742712"/>
              <a:gd name="connsiteX20" fmla="*/ 228814 w 367353"/>
              <a:gd name="connsiteY20" fmla="*/ 82656 h 742712"/>
              <a:gd name="connsiteX21" fmla="*/ 238808 w 367353"/>
              <a:gd name="connsiteY21" fmla="*/ 91000 h 742712"/>
              <a:gd name="connsiteX22" fmla="*/ 248501 w 367353"/>
              <a:gd name="connsiteY22" fmla="*/ 99679 h 742712"/>
              <a:gd name="connsiteX23" fmla="*/ 257882 w 367353"/>
              <a:gd name="connsiteY23" fmla="*/ 108685 h 742712"/>
              <a:gd name="connsiteX24" fmla="*/ 266944 w 367353"/>
              <a:gd name="connsiteY24" fmla="*/ 118010 h 742712"/>
              <a:gd name="connsiteX25" fmla="*/ 275677 w 367353"/>
              <a:gd name="connsiteY25" fmla="*/ 127643 h 742712"/>
              <a:gd name="connsiteX26" fmla="*/ 284072 w 367353"/>
              <a:gd name="connsiteY26" fmla="*/ 137576 h 742712"/>
              <a:gd name="connsiteX27" fmla="*/ 292120 w 367353"/>
              <a:gd name="connsiteY27" fmla="*/ 147801 h 742712"/>
              <a:gd name="connsiteX28" fmla="*/ 299812 w 367353"/>
              <a:gd name="connsiteY28" fmla="*/ 158307 h 742712"/>
              <a:gd name="connsiteX29" fmla="*/ 307138 w 367353"/>
              <a:gd name="connsiteY29" fmla="*/ 169086 h 742712"/>
              <a:gd name="connsiteX30" fmla="*/ 314091 w 367353"/>
              <a:gd name="connsiteY30" fmla="*/ 180129 h 742712"/>
              <a:gd name="connsiteX31" fmla="*/ 320661 w 367353"/>
              <a:gd name="connsiteY31" fmla="*/ 191427 h 742712"/>
              <a:gd name="connsiteX32" fmla="*/ 326839 w 367353"/>
              <a:gd name="connsiteY32" fmla="*/ 202972 h 742712"/>
              <a:gd name="connsiteX33" fmla="*/ 332615 w 367353"/>
              <a:gd name="connsiteY33" fmla="*/ 214753 h 742712"/>
              <a:gd name="connsiteX34" fmla="*/ 337981 w 367353"/>
              <a:gd name="connsiteY34" fmla="*/ 226763 h 742712"/>
              <a:gd name="connsiteX35" fmla="*/ 342928 w 367353"/>
              <a:gd name="connsiteY35" fmla="*/ 238992 h 742712"/>
              <a:gd name="connsiteX36" fmla="*/ 347447 w 367353"/>
              <a:gd name="connsiteY36" fmla="*/ 251431 h 742712"/>
              <a:gd name="connsiteX37" fmla="*/ 351528 w 367353"/>
              <a:gd name="connsiteY37" fmla="*/ 264071 h 742712"/>
              <a:gd name="connsiteX38" fmla="*/ 355163 w 367353"/>
              <a:gd name="connsiteY38" fmla="*/ 276903 h 742712"/>
              <a:gd name="connsiteX39" fmla="*/ 358343 w 367353"/>
              <a:gd name="connsiteY39" fmla="*/ 289919 h 742712"/>
              <a:gd name="connsiteX40" fmla="*/ 361059 w 367353"/>
              <a:gd name="connsiteY40" fmla="*/ 303109 h 742712"/>
              <a:gd name="connsiteX41" fmla="*/ 363300 w 367353"/>
              <a:gd name="connsiteY41" fmla="*/ 316464 h 742712"/>
              <a:gd name="connsiteX42" fmla="*/ 365060 w 367353"/>
              <a:gd name="connsiteY42" fmla="*/ 329975 h 742712"/>
              <a:gd name="connsiteX43" fmla="*/ 366328 w 367353"/>
              <a:gd name="connsiteY43" fmla="*/ 343634 h 742712"/>
              <a:gd name="connsiteX44" fmla="*/ 367095 w 367353"/>
              <a:gd name="connsiteY44" fmla="*/ 357431 h 742712"/>
              <a:gd name="connsiteX45" fmla="*/ 367353 w 367353"/>
              <a:gd name="connsiteY45" fmla="*/ 371357 h 742712"/>
              <a:gd name="connsiteX46" fmla="*/ 367095 w 367353"/>
              <a:gd name="connsiteY46" fmla="*/ 385283 h 742712"/>
              <a:gd name="connsiteX47" fmla="*/ 366328 w 367353"/>
              <a:gd name="connsiteY47" fmla="*/ 399081 h 742712"/>
              <a:gd name="connsiteX48" fmla="*/ 365060 w 367353"/>
              <a:gd name="connsiteY48" fmla="*/ 412739 h 742712"/>
              <a:gd name="connsiteX49" fmla="*/ 363300 w 367353"/>
              <a:gd name="connsiteY49" fmla="*/ 426250 h 742712"/>
              <a:gd name="connsiteX50" fmla="*/ 361059 w 367353"/>
              <a:gd name="connsiteY50" fmla="*/ 439605 h 742712"/>
              <a:gd name="connsiteX51" fmla="*/ 358343 w 367353"/>
              <a:gd name="connsiteY51" fmla="*/ 452795 h 742712"/>
              <a:gd name="connsiteX52" fmla="*/ 355163 w 367353"/>
              <a:gd name="connsiteY52" fmla="*/ 465810 h 742712"/>
              <a:gd name="connsiteX53" fmla="*/ 351528 w 367353"/>
              <a:gd name="connsiteY53" fmla="*/ 478643 h 742712"/>
              <a:gd name="connsiteX54" fmla="*/ 347447 w 367353"/>
              <a:gd name="connsiteY54" fmla="*/ 491283 h 742712"/>
              <a:gd name="connsiteX55" fmla="*/ 342928 w 367353"/>
              <a:gd name="connsiteY55" fmla="*/ 503721 h 742712"/>
              <a:gd name="connsiteX56" fmla="*/ 337981 w 367353"/>
              <a:gd name="connsiteY56" fmla="*/ 515950 h 742712"/>
              <a:gd name="connsiteX57" fmla="*/ 332615 w 367353"/>
              <a:gd name="connsiteY57" fmla="*/ 527959 h 742712"/>
              <a:gd name="connsiteX58" fmla="*/ 326839 w 367353"/>
              <a:gd name="connsiteY58" fmla="*/ 539741 h 742712"/>
              <a:gd name="connsiteX59" fmla="*/ 320661 w 367353"/>
              <a:gd name="connsiteY59" fmla="*/ 551285 h 742712"/>
              <a:gd name="connsiteX60" fmla="*/ 314091 w 367353"/>
              <a:gd name="connsiteY60" fmla="*/ 562583 h 742712"/>
              <a:gd name="connsiteX61" fmla="*/ 307138 w 367353"/>
              <a:gd name="connsiteY61" fmla="*/ 573626 h 742712"/>
              <a:gd name="connsiteX62" fmla="*/ 299812 w 367353"/>
              <a:gd name="connsiteY62" fmla="*/ 584406 h 742712"/>
              <a:gd name="connsiteX63" fmla="*/ 292120 w 367353"/>
              <a:gd name="connsiteY63" fmla="*/ 594912 h 742712"/>
              <a:gd name="connsiteX64" fmla="*/ 284072 w 367353"/>
              <a:gd name="connsiteY64" fmla="*/ 605136 h 742712"/>
              <a:gd name="connsiteX65" fmla="*/ 275677 w 367353"/>
              <a:gd name="connsiteY65" fmla="*/ 615069 h 742712"/>
              <a:gd name="connsiteX66" fmla="*/ 266944 w 367353"/>
              <a:gd name="connsiteY66" fmla="*/ 624702 h 742712"/>
              <a:gd name="connsiteX67" fmla="*/ 257882 w 367353"/>
              <a:gd name="connsiteY67" fmla="*/ 634026 h 742712"/>
              <a:gd name="connsiteX68" fmla="*/ 248501 w 367353"/>
              <a:gd name="connsiteY68" fmla="*/ 643033 h 742712"/>
              <a:gd name="connsiteX69" fmla="*/ 238808 w 367353"/>
              <a:gd name="connsiteY69" fmla="*/ 651712 h 742712"/>
              <a:gd name="connsiteX70" fmla="*/ 228814 w 367353"/>
              <a:gd name="connsiteY70" fmla="*/ 660056 h 742712"/>
              <a:gd name="connsiteX71" fmla="*/ 218527 w 367353"/>
              <a:gd name="connsiteY71" fmla="*/ 668055 h 742712"/>
              <a:gd name="connsiteX72" fmla="*/ 207956 w 367353"/>
              <a:gd name="connsiteY72" fmla="*/ 675700 h 742712"/>
              <a:gd name="connsiteX73" fmla="*/ 197111 w 367353"/>
              <a:gd name="connsiteY73" fmla="*/ 682982 h 742712"/>
              <a:gd name="connsiteX74" fmla="*/ 186000 w 367353"/>
              <a:gd name="connsiteY74" fmla="*/ 689892 h 742712"/>
              <a:gd name="connsiteX75" fmla="*/ 174632 w 367353"/>
              <a:gd name="connsiteY75" fmla="*/ 696422 h 742712"/>
              <a:gd name="connsiteX76" fmla="*/ 163017 w 367353"/>
              <a:gd name="connsiteY76" fmla="*/ 702562 h 742712"/>
              <a:gd name="connsiteX77" fmla="*/ 151163 w 367353"/>
              <a:gd name="connsiteY77" fmla="*/ 708303 h 742712"/>
              <a:gd name="connsiteX78" fmla="*/ 139080 w 367353"/>
              <a:gd name="connsiteY78" fmla="*/ 713636 h 742712"/>
              <a:gd name="connsiteX79" fmla="*/ 126776 w 367353"/>
              <a:gd name="connsiteY79" fmla="*/ 718553 h 742712"/>
              <a:gd name="connsiteX80" fmla="*/ 114261 w 367353"/>
              <a:gd name="connsiteY80" fmla="*/ 723044 h 742712"/>
              <a:gd name="connsiteX81" fmla="*/ 101543 w 367353"/>
              <a:gd name="connsiteY81" fmla="*/ 727101 h 742712"/>
              <a:gd name="connsiteX82" fmla="*/ 88632 w 367353"/>
              <a:gd name="connsiteY82" fmla="*/ 730714 h 742712"/>
              <a:gd name="connsiteX83" fmla="*/ 75536 w 367353"/>
              <a:gd name="connsiteY83" fmla="*/ 733874 h 742712"/>
              <a:gd name="connsiteX84" fmla="*/ 62265 w 367353"/>
              <a:gd name="connsiteY84" fmla="*/ 736573 h 742712"/>
              <a:gd name="connsiteX85" fmla="*/ 48828 w 367353"/>
              <a:gd name="connsiteY85" fmla="*/ 738801 h 742712"/>
              <a:gd name="connsiteX86" fmla="*/ 35234 w 367353"/>
              <a:gd name="connsiteY86" fmla="*/ 740550 h 742712"/>
              <a:gd name="connsiteX87" fmla="*/ 21491 w 367353"/>
              <a:gd name="connsiteY87" fmla="*/ 741810 h 742712"/>
              <a:gd name="connsiteX88" fmla="*/ 7609 w 367353"/>
              <a:gd name="connsiteY88" fmla="*/ 742573 h 74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67353" h="742712">
                <a:moveTo>
                  <a:pt x="0" y="742712"/>
                </a:moveTo>
                <a:lnTo>
                  <a:pt x="0" y="0"/>
                </a:lnTo>
                <a:lnTo>
                  <a:pt x="7609" y="139"/>
                </a:lnTo>
                <a:lnTo>
                  <a:pt x="21491" y="902"/>
                </a:lnTo>
                <a:lnTo>
                  <a:pt x="35234" y="2162"/>
                </a:lnTo>
                <a:lnTo>
                  <a:pt x="48828" y="3911"/>
                </a:lnTo>
                <a:lnTo>
                  <a:pt x="62265" y="6139"/>
                </a:lnTo>
                <a:lnTo>
                  <a:pt x="75536" y="8838"/>
                </a:lnTo>
                <a:lnTo>
                  <a:pt x="88632" y="11998"/>
                </a:lnTo>
                <a:lnTo>
                  <a:pt x="101543" y="15611"/>
                </a:lnTo>
                <a:lnTo>
                  <a:pt x="114261" y="19668"/>
                </a:lnTo>
                <a:lnTo>
                  <a:pt x="126776" y="24159"/>
                </a:lnTo>
                <a:lnTo>
                  <a:pt x="139080" y="29076"/>
                </a:lnTo>
                <a:lnTo>
                  <a:pt x="151163" y="34409"/>
                </a:lnTo>
                <a:lnTo>
                  <a:pt x="163017" y="40150"/>
                </a:lnTo>
                <a:lnTo>
                  <a:pt x="174632" y="46290"/>
                </a:lnTo>
                <a:lnTo>
                  <a:pt x="186000" y="52820"/>
                </a:lnTo>
                <a:lnTo>
                  <a:pt x="197111" y="59730"/>
                </a:lnTo>
                <a:lnTo>
                  <a:pt x="207956" y="67012"/>
                </a:lnTo>
                <a:lnTo>
                  <a:pt x="218527" y="74657"/>
                </a:lnTo>
                <a:lnTo>
                  <a:pt x="228814" y="82656"/>
                </a:lnTo>
                <a:lnTo>
                  <a:pt x="238808" y="91000"/>
                </a:lnTo>
                <a:lnTo>
                  <a:pt x="248501" y="99679"/>
                </a:lnTo>
                <a:lnTo>
                  <a:pt x="257882" y="108685"/>
                </a:lnTo>
                <a:lnTo>
                  <a:pt x="266944" y="118010"/>
                </a:lnTo>
                <a:lnTo>
                  <a:pt x="275677" y="127643"/>
                </a:lnTo>
                <a:lnTo>
                  <a:pt x="284072" y="137576"/>
                </a:lnTo>
                <a:lnTo>
                  <a:pt x="292120" y="147801"/>
                </a:lnTo>
                <a:lnTo>
                  <a:pt x="299812" y="158307"/>
                </a:lnTo>
                <a:lnTo>
                  <a:pt x="307138" y="169086"/>
                </a:lnTo>
                <a:lnTo>
                  <a:pt x="314091" y="180129"/>
                </a:lnTo>
                <a:lnTo>
                  <a:pt x="320661" y="191427"/>
                </a:lnTo>
                <a:lnTo>
                  <a:pt x="326839" y="202972"/>
                </a:lnTo>
                <a:lnTo>
                  <a:pt x="332615" y="214753"/>
                </a:lnTo>
                <a:lnTo>
                  <a:pt x="337981" y="226763"/>
                </a:lnTo>
                <a:lnTo>
                  <a:pt x="342928" y="238992"/>
                </a:lnTo>
                <a:lnTo>
                  <a:pt x="347447" y="251431"/>
                </a:lnTo>
                <a:lnTo>
                  <a:pt x="351528" y="264071"/>
                </a:lnTo>
                <a:lnTo>
                  <a:pt x="355163" y="276903"/>
                </a:lnTo>
                <a:lnTo>
                  <a:pt x="358343" y="289919"/>
                </a:lnTo>
                <a:lnTo>
                  <a:pt x="361059" y="303109"/>
                </a:lnTo>
                <a:lnTo>
                  <a:pt x="363300" y="316464"/>
                </a:lnTo>
                <a:lnTo>
                  <a:pt x="365060" y="329975"/>
                </a:lnTo>
                <a:lnTo>
                  <a:pt x="366328" y="343634"/>
                </a:lnTo>
                <a:lnTo>
                  <a:pt x="367095" y="357431"/>
                </a:lnTo>
                <a:lnTo>
                  <a:pt x="367353" y="371357"/>
                </a:lnTo>
                <a:lnTo>
                  <a:pt x="367095" y="385283"/>
                </a:lnTo>
                <a:lnTo>
                  <a:pt x="366328" y="399081"/>
                </a:lnTo>
                <a:lnTo>
                  <a:pt x="365060" y="412739"/>
                </a:lnTo>
                <a:lnTo>
                  <a:pt x="363300" y="426250"/>
                </a:lnTo>
                <a:lnTo>
                  <a:pt x="361059" y="439605"/>
                </a:lnTo>
                <a:lnTo>
                  <a:pt x="358343" y="452795"/>
                </a:lnTo>
                <a:lnTo>
                  <a:pt x="355163" y="465810"/>
                </a:lnTo>
                <a:lnTo>
                  <a:pt x="351528" y="478643"/>
                </a:lnTo>
                <a:lnTo>
                  <a:pt x="347447" y="491283"/>
                </a:lnTo>
                <a:lnTo>
                  <a:pt x="342928" y="503721"/>
                </a:lnTo>
                <a:lnTo>
                  <a:pt x="337981" y="515950"/>
                </a:lnTo>
                <a:lnTo>
                  <a:pt x="332615" y="527959"/>
                </a:lnTo>
                <a:lnTo>
                  <a:pt x="326839" y="539741"/>
                </a:lnTo>
                <a:lnTo>
                  <a:pt x="320661" y="551285"/>
                </a:lnTo>
                <a:lnTo>
                  <a:pt x="314091" y="562583"/>
                </a:lnTo>
                <a:lnTo>
                  <a:pt x="307138" y="573626"/>
                </a:lnTo>
                <a:lnTo>
                  <a:pt x="299812" y="584406"/>
                </a:lnTo>
                <a:lnTo>
                  <a:pt x="292120" y="594912"/>
                </a:lnTo>
                <a:lnTo>
                  <a:pt x="284072" y="605136"/>
                </a:lnTo>
                <a:lnTo>
                  <a:pt x="275677" y="615069"/>
                </a:lnTo>
                <a:lnTo>
                  <a:pt x="266944" y="624702"/>
                </a:lnTo>
                <a:lnTo>
                  <a:pt x="257882" y="634026"/>
                </a:lnTo>
                <a:lnTo>
                  <a:pt x="248501" y="643033"/>
                </a:lnTo>
                <a:lnTo>
                  <a:pt x="238808" y="651712"/>
                </a:lnTo>
                <a:lnTo>
                  <a:pt x="228814" y="660056"/>
                </a:lnTo>
                <a:lnTo>
                  <a:pt x="218527" y="668055"/>
                </a:lnTo>
                <a:lnTo>
                  <a:pt x="207956" y="675700"/>
                </a:lnTo>
                <a:lnTo>
                  <a:pt x="197111" y="682982"/>
                </a:lnTo>
                <a:lnTo>
                  <a:pt x="186000" y="689892"/>
                </a:lnTo>
                <a:lnTo>
                  <a:pt x="174632" y="696422"/>
                </a:lnTo>
                <a:lnTo>
                  <a:pt x="163017" y="702562"/>
                </a:lnTo>
                <a:lnTo>
                  <a:pt x="151163" y="708303"/>
                </a:lnTo>
                <a:lnTo>
                  <a:pt x="139080" y="713636"/>
                </a:lnTo>
                <a:lnTo>
                  <a:pt x="126776" y="718553"/>
                </a:lnTo>
                <a:lnTo>
                  <a:pt x="114261" y="723044"/>
                </a:lnTo>
                <a:lnTo>
                  <a:pt x="101543" y="727101"/>
                </a:lnTo>
                <a:lnTo>
                  <a:pt x="88632" y="730714"/>
                </a:lnTo>
                <a:lnTo>
                  <a:pt x="75536" y="733874"/>
                </a:lnTo>
                <a:lnTo>
                  <a:pt x="62265" y="736573"/>
                </a:lnTo>
                <a:lnTo>
                  <a:pt x="48828" y="738801"/>
                </a:lnTo>
                <a:lnTo>
                  <a:pt x="35234" y="740550"/>
                </a:lnTo>
                <a:lnTo>
                  <a:pt x="21491" y="741810"/>
                </a:lnTo>
                <a:lnTo>
                  <a:pt x="7609" y="742573"/>
                </a:lnTo>
                <a:close/>
              </a:path>
            </a:pathLst>
          </a:custGeom>
          <a:solidFill>
            <a:schemeClr val="bg2"/>
          </a:solidFill>
          <a:effectLst>
            <a:outerShdw blurRad="76200" dist="76200" dir="60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CAE3D31-CC66-835C-C5AB-4C3657DE18ED}"/>
              </a:ext>
            </a:extLst>
          </p:cNvPr>
          <p:cNvSpPr/>
          <p:nvPr userDrawn="1"/>
        </p:nvSpPr>
        <p:spPr>
          <a:xfrm rot="10800000">
            <a:off x="11029950" y="3369482"/>
            <a:ext cx="1162049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76200" dist="76200" dir="60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A709B7F-EBC0-6659-4BD2-0257914AB7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0600" y="1831975"/>
            <a:ext cx="9172575" cy="4321175"/>
          </a:xfrm>
          <a:solidFill>
            <a:schemeClr val="bg2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84887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87D6E9A4-9107-0E9C-6999-F94654BC45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00000" cy="6858000"/>
          </a:xfrm>
          <a:custGeom>
            <a:avLst/>
            <a:gdLst>
              <a:gd name="connsiteX0" fmla="*/ 0 w 4500000"/>
              <a:gd name="connsiteY0" fmla="*/ 0 h 6858000"/>
              <a:gd name="connsiteX1" fmla="*/ 4500000 w 4500000"/>
              <a:gd name="connsiteY1" fmla="*/ 0 h 6858000"/>
              <a:gd name="connsiteX2" fmla="*/ 4500000 w 4500000"/>
              <a:gd name="connsiteY2" fmla="*/ 5194300 h 6858000"/>
              <a:gd name="connsiteX3" fmla="*/ 1266826 w 4500000"/>
              <a:gd name="connsiteY3" fmla="*/ 5194300 h 6858000"/>
              <a:gd name="connsiteX4" fmla="*/ 1 w 4500000"/>
              <a:gd name="connsiteY4" fmla="*/ 6858000 h 6858000"/>
              <a:gd name="connsiteX5" fmla="*/ 1 w 4500000"/>
              <a:gd name="connsiteY5" fmla="*/ 5194300 h 6858000"/>
              <a:gd name="connsiteX6" fmla="*/ 0 w 4500000"/>
              <a:gd name="connsiteY6" fmla="*/ 51943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0000" h="6858000">
                <a:moveTo>
                  <a:pt x="0" y="0"/>
                </a:moveTo>
                <a:lnTo>
                  <a:pt x="4500000" y="0"/>
                </a:lnTo>
                <a:lnTo>
                  <a:pt x="4500000" y="5194300"/>
                </a:lnTo>
                <a:lnTo>
                  <a:pt x="1266826" y="5194300"/>
                </a:lnTo>
                <a:lnTo>
                  <a:pt x="1" y="6858000"/>
                </a:lnTo>
                <a:lnTo>
                  <a:pt x="1" y="5194300"/>
                </a:lnTo>
                <a:lnTo>
                  <a:pt x="0" y="51943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DB4C86B-F1CB-4EE1-A590-FCF32843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931221"/>
            <a:ext cx="6527800" cy="538609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3CB062E-3A3A-5074-686E-7179E5AA7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E2F320-A9F0-872B-0DD6-5443EEE3D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2C55875-67B5-EF3C-42FF-129094CA92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05400" y="1832400"/>
            <a:ext cx="6527800" cy="432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11614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9">
            <a:extLst>
              <a:ext uri="{FF2B5EF4-FFF2-40B4-BE49-F238E27FC236}">
                <a16:creationId xmlns:a16="http://schemas.microsoft.com/office/drawing/2014/main" id="{9A473FEA-842A-5179-9791-1AC68450C25D}"/>
              </a:ext>
            </a:extLst>
          </p:cNvPr>
          <p:cNvSpPr/>
          <p:nvPr userDrawn="1"/>
        </p:nvSpPr>
        <p:spPr>
          <a:xfrm>
            <a:off x="0" y="5859396"/>
            <a:ext cx="648000" cy="74880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0637FC27-2D69-B4A6-05E4-717BB393C036}"/>
              </a:ext>
            </a:extLst>
          </p:cNvPr>
          <p:cNvSpPr/>
          <p:nvPr userDrawn="1"/>
        </p:nvSpPr>
        <p:spPr>
          <a:xfrm>
            <a:off x="0" y="4807473"/>
            <a:ext cx="1228725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DB1F537-16CE-B633-CCF0-9F88E3BB11D7}"/>
              </a:ext>
            </a:extLst>
          </p:cNvPr>
          <p:cNvSpPr/>
          <p:nvPr userDrawn="1"/>
        </p:nvSpPr>
        <p:spPr>
          <a:xfrm>
            <a:off x="258" y="629392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3934592" y="0"/>
                </a:moveTo>
                <a:lnTo>
                  <a:pt x="3934592" y="953646"/>
                </a:lnTo>
                <a:lnTo>
                  <a:pt x="0" y="953646"/>
                </a:lnTo>
                <a:lnTo>
                  <a:pt x="0" y="1617071"/>
                </a:lnTo>
                <a:lnTo>
                  <a:pt x="5758986" y="1617071"/>
                </a:lnTo>
                <a:lnTo>
                  <a:pt x="39346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1C8D0C6-2708-D7BE-5220-87C566B87D71}"/>
              </a:ext>
            </a:extLst>
          </p:cNvPr>
          <p:cNvSpPr/>
          <p:nvPr userDrawn="1"/>
        </p:nvSpPr>
        <p:spPr>
          <a:xfrm>
            <a:off x="258" y="1609989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5758986" y="20"/>
                </a:moveTo>
                <a:lnTo>
                  <a:pt x="0" y="0"/>
                </a:lnTo>
                <a:lnTo>
                  <a:pt x="0" y="663393"/>
                </a:lnTo>
                <a:lnTo>
                  <a:pt x="3934592" y="663393"/>
                </a:lnTo>
                <a:lnTo>
                  <a:pt x="3934592" y="1617071"/>
                </a:lnTo>
                <a:lnTo>
                  <a:pt x="5758986" y="2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3971D-8A38-2496-E3C7-1D066DFF3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1" y="3082500"/>
            <a:ext cx="5924584" cy="692497"/>
          </a:xfrm>
        </p:spPr>
        <p:txBody>
          <a:bodyPr wrap="square">
            <a:spAutoFit/>
          </a:bodyPr>
          <a:lstStyle>
            <a:lvl1pPr>
              <a:defRPr sz="4500"/>
            </a:lvl1pPr>
          </a:lstStyle>
          <a:p>
            <a:r>
              <a:rPr lang="nl-NL"/>
              <a:t>[naam hoofdstuk]</a:t>
            </a: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8EF96407-67F6-EBCA-C3B1-AA09FC91BC24}"/>
              </a:ext>
            </a:extLst>
          </p:cNvPr>
          <p:cNvSpPr/>
          <p:nvPr userDrawn="1"/>
        </p:nvSpPr>
        <p:spPr>
          <a:xfrm>
            <a:off x="0" y="3411926"/>
            <a:ext cx="569550" cy="2447470"/>
          </a:xfrm>
          <a:custGeom>
            <a:avLst/>
            <a:gdLst/>
            <a:ahLst/>
            <a:cxnLst/>
            <a:rect l="l" t="t" r="r" b="b"/>
            <a:pathLst>
              <a:path w="939165" h="4036059">
                <a:moveTo>
                  <a:pt x="0" y="0"/>
                </a:moveTo>
                <a:lnTo>
                  <a:pt x="0" y="4035436"/>
                </a:lnTo>
                <a:lnTo>
                  <a:pt x="846" y="4034734"/>
                </a:lnTo>
                <a:lnTo>
                  <a:pt x="35015" y="4005421"/>
                </a:lnTo>
                <a:lnTo>
                  <a:pt x="68674" y="3975538"/>
                </a:lnTo>
                <a:lnTo>
                  <a:pt x="101816" y="3945093"/>
                </a:lnTo>
                <a:lnTo>
                  <a:pt x="134433" y="3914094"/>
                </a:lnTo>
                <a:lnTo>
                  <a:pt x="166519" y="3882549"/>
                </a:lnTo>
                <a:lnTo>
                  <a:pt x="198064" y="3850463"/>
                </a:lnTo>
                <a:lnTo>
                  <a:pt x="229063" y="3817846"/>
                </a:lnTo>
                <a:lnTo>
                  <a:pt x="259508" y="3784704"/>
                </a:lnTo>
                <a:lnTo>
                  <a:pt x="289391" y="3751045"/>
                </a:lnTo>
                <a:lnTo>
                  <a:pt x="318704" y="3716876"/>
                </a:lnTo>
                <a:lnTo>
                  <a:pt x="347441" y="3682206"/>
                </a:lnTo>
                <a:lnTo>
                  <a:pt x="375594" y="3647040"/>
                </a:lnTo>
                <a:lnTo>
                  <a:pt x="403155" y="3611387"/>
                </a:lnTo>
                <a:lnTo>
                  <a:pt x="430117" y="3575254"/>
                </a:lnTo>
                <a:lnTo>
                  <a:pt x="456473" y="3538649"/>
                </a:lnTo>
                <a:lnTo>
                  <a:pt x="482215" y="3501579"/>
                </a:lnTo>
                <a:lnTo>
                  <a:pt x="507335" y="3464051"/>
                </a:lnTo>
                <a:lnTo>
                  <a:pt x="531826" y="3426073"/>
                </a:lnTo>
                <a:lnTo>
                  <a:pt x="555681" y="3387653"/>
                </a:lnTo>
                <a:lnTo>
                  <a:pt x="578893" y="3348797"/>
                </a:lnTo>
                <a:lnTo>
                  <a:pt x="601453" y="3309514"/>
                </a:lnTo>
                <a:lnTo>
                  <a:pt x="623355" y="3269811"/>
                </a:lnTo>
                <a:lnTo>
                  <a:pt x="644590" y="3229694"/>
                </a:lnTo>
                <a:lnTo>
                  <a:pt x="665152" y="3189172"/>
                </a:lnTo>
                <a:lnTo>
                  <a:pt x="685034" y="3148253"/>
                </a:lnTo>
                <a:lnTo>
                  <a:pt x="704226" y="3106942"/>
                </a:lnTo>
                <a:lnTo>
                  <a:pt x="722723" y="3065249"/>
                </a:lnTo>
                <a:lnTo>
                  <a:pt x="740517" y="3023180"/>
                </a:lnTo>
                <a:lnTo>
                  <a:pt x="757599" y="2980743"/>
                </a:lnTo>
                <a:lnTo>
                  <a:pt x="773964" y="2937946"/>
                </a:lnTo>
                <a:lnTo>
                  <a:pt x="789603" y="2894795"/>
                </a:lnTo>
                <a:lnTo>
                  <a:pt x="804508" y="2851298"/>
                </a:lnTo>
                <a:lnTo>
                  <a:pt x="818673" y="2807463"/>
                </a:lnTo>
                <a:lnTo>
                  <a:pt x="832091" y="2763297"/>
                </a:lnTo>
                <a:lnTo>
                  <a:pt x="844752" y="2718808"/>
                </a:lnTo>
                <a:lnTo>
                  <a:pt x="856651" y="2674002"/>
                </a:lnTo>
                <a:lnTo>
                  <a:pt x="867780" y="2628888"/>
                </a:lnTo>
                <a:lnTo>
                  <a:pt x="878130" y="2583473"/>
                </a:lnTo>
                <a:lnTo>
                  <a:pt x="887696" y="2537765"/>
                </a:lnTo>
                <a:lnTo>
                  <a:pt x="896468" y="2491770"/>
                </a:lnTo>
                <a:lnTo>
                  <a:pt x="904441" y="2445496"/>
                </a:lnTo>
                <a:lnTo>
                  <a:pt x="911606" y="2398951"/>
                </a:lnTo>
                <a:lnTo>
                  <a:pt x="917956" y="2352142"/>
                </a:lnTo>
                <a:lnTo>
                  <a:pt x="923483" y="2305077"/>
                </a:lnTo>
                <a:lnTo>
                  <a:pt x="928181" y="2257763"/>
                </a:lnTo>
                <a:lnTo>
                  <a:pt x="932041" y="2210207"/>
                </a:lnTo>
                <a:lnTo>
                  <a:pt x="935056" y="2162417"/>
                </a:lnTo>
                <a:lnTo>
                  <a:pt x="937219" y="2114401"/>
                </a:lnTo>
                <a:lnTo>
                  <a:pt x="938522" y="2066165"/>
                </a:lnTo>
                <a:lnTo>
                  <a:pt x="938958" y="2017718"/>
                </a:lnTo>
                <a:lnTo>
                  <a:pt x="938522" y="1969271"/>
                </a:lnTo>
                <a:lnTo>
                  <a:pt x="937219" y="1921035"/>
                </a:lnTo>
                <a:lnTo>
                  <a:pt x="935056" y="1873019"/>
                </a:lnTo>
                <a:lnTo>
                  <a:pt x="932041" y="1825229"/>
                </a:lnTo>
                <a:lnTo>
                  <a:pt x="928181" y="1777673"/>
                </a:lnTo>
                <a:lnTo>
                  <a:pt x="923483" y="1730359"/>
                </a:lnTo>
                <a:lnTo>
                  <a:pt x="917956" y="1683294"/>
                </a:lnTo>
                <a:lnTo>
                  <a:pt x="911606" y="1636485"/>
                </a:lnTo>
                <a:lnTo>
                  <a:pt x="904441" y="1589940"/>
                </a:lnTo>
                <a:lnTo>
                  <a:pt x="896468" y="1543666"/>
                </a:lnTo>
                <a:lnTo>
                  <a:pt x="887696" y="1497671"/>
                </a:lnTo>
                <a:lnTo>
                  <a:pt x="878130" y="1451962"/>
                </a:lnTo>
                <a:lnTo>
                  <a:pt x="867780" y="1406547"/>
                </a:lnTo>
                <a:lnTo>
                  <a:pt x="856651" y="1361433"/>
                </a:lnTo>
                <a:lnTo>
                  <a:pt x="844752" y="1316628"/>
                </a:lnTo>
                <a:lnTo>
                  <a:pt x="832091" y="1272139"/>
                </a:lnTo>
                <a:lnTo>
                  <a:pt x="818673" y="1227973"/>
                </a:lnTo>
                <a:lnTo>
                  <a:pt x="804508" y="1184138"/>
                </a:lnTo>
                <a:lnTo>
                  <a:pt x="789603" y="1140641"/>
                </a:lnTo>
                <a:lnTo>
                  <a:pt x="773964" y="1097490"/>
                </a:lnTo>
                <a:lnTo>
                  <a:pt x="757599" y="1054692"/>
                </a:lnTo>
                <a:lnTo>
                  <a:pt x="740517" y="1012255"/>
                </a:lnTo>
                <a:lnTo>
                  <a:pt x="722723" y="970187"/>
                </a:lnTo>
                <a:lnTo>
                  <a:pt x="704226" y="928493"/>
                </a:lnTo>
                <a:lnTo>
                  <a:pt x="685034" y="887183"/>
                </a:lnTo>
                <a:lnTo>
                  <a:pt x="665152" y="846264"/>
                </a:lnTo>
                <a:lnTo>
                  <a:pt x="644590" y="805742"/>
                </a:lnTo>
                <a:lnTo>
                  <a:pt x="623355" y="765625"/>
                </a:lnTo>
                <a:lnTo>
                  <a:pt x="601453" y="725922"/>
                </a:lnTo>
                <a:lnTo>
                  <a:pt x="578893" y="686638"/>
                </a:lnTo>
                <a:lnTo>
                  <a:pt x="555681" y="647783"/>
                </a:lnTo>
                <a:lnTo>
                  <a:pt x="531826" y="609362"/>
                </a:lnTo>
                <a:lnTo>
                  <a:pt x="507335" y="571385"/>
                </a:lnTo>
                <a:lnTo>
                  <a:pt x="482215" y="533857"/>
                </a:lnTo>
                <a:lnTo>
                  <a:pt x="456473" y="496787"/>
                </a:lnTo>
                <a:lnTo>
                  <a:pt x="430117" y="460182"/>
                </a:lnTo>
                <a:lnTo>
                  <a:pt x="403155" y="424049"/>
                </a:lnTo>
                <a:lnTo>
                  <a:pt x="375594" y="388396"/>
                </a:lnTo>
                <a:lnTo>
                  <a:pt x="347441" y="353230"/>
                </a:lnTo>
                <a:lnTo>
                  <a:pt x="318704" y="318559"/>
                </a:lnTo>
                <a:lnTo>
                  <a:pt x="289391" y="284391"/>
                </a:lnTo>
                <a:lnTo>
                  <a:pt x="259508" y="250732"/>
                </a:lnTo>
                <a:lnTo>
                  <a:pt x="229063" y="217590"/>
                </a:lnTo>
                <a:lnTo>
                  <a:pt x="198064" y="184973"/>
                </a:lnTo>
                <a:lnTo>
                  <a:pt x="166519" y="152887"/>
                </a:lnTo>
                <a:lnTo>
                  <a:pt x="134433" y="121341"/>
                </a:lnTo>
                <a:lnTo>
                  <a:pt x="101816" y="90342"/>
                </a:lnTo>
                <a:lnTo>
                  <a:pt x="68674" y="59898"/>
                </a:lnTo>
                <a:lnTo>
                  <a:pt x="35015" y="30015"/>
                </a:lnTo>
                <a:lnTo>
                  <a:pt x="846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EC2F960B-FC4B-5723-0D4D-B252121C8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CFCD2C9-70BD-2BCA-824D-CABFF424F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5529E3FA-4D56-BAB7-148C-08CDCBB10392}"/>
              </a:ext>
            </a:extLst>
          </p:cNvPr>
          <p:cNvSpPr/>
          <p:nvPr userDrawn="1"/>
        </p:nvSpPr>
        <p:spPr>
          <a:xfrm>
            <a:off x="0" y="173163"/>
            <a:ext cx="1698905" cy="155181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32546D6A-0566-0EE9-B0A1-40BFF6235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2900" y="0"/>
            <a:ext cx="6769101" cy="6858000"/>
          </a:xfrm>
          <a:custGeom>
            <a:avLst/>
            <a:gdLst>
              <a:gd name="connsiteX0" fmla="*/ 4437194 w 6576713"/>
              <a:gd name="connsiteY0" fmla="*/ 0 h 6858000"/>
              <a:gd name="connsiteX1" fmla="*/ 6576713 w 6576713"/>
              <a:gd name="connsiteY1" fmla="*/ 0 h 6858000"/>
              <a:gd name="connsiteX2" fmla="*/ 6576713 w 6576713"/>
              <a:gd name="connsiteY2" fmla="*/ 6858000 h 6858000"/>
              <a:gd name="connsiteX3" fmla="*/ 0 w 65767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6713" h="6858000">
                <a:moveTo>
                  <a:pt x="4437194" y="0"/>
                </a:moveTo>
                <a:lnTo>
                  <a:pt x="6576713" y="0"/>
                </a:lnTo>
                <a:lnTo>
                  <a:pt x="65767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64000" bIns="165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44465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9">
            <a:extLst>
              <a:ext uri="{FF2B5EF4-FFF2-40B4-BE49-F238E27FC236}">
                <a16:creationId xmlns:a16="http://schemas.microsoft.com/office/drawing/2014/main" id="{9A473FEA-842A-5179-9791-1AC68450C25D}"/>
              </a:ext>
            </a:extLst>
          </p:cNvPr>
          <p:cNvSpPr/>
          <p:nvPr userDrawn="1"/>
        </p:nvSpPr>
        <p:spPr>
          <a:xfrm>
            <a:off x="0" y="5859396"/>
            <a:ext cx="648000" cy="74880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0637FC27-2D69-B4A6-05E4-717BB393C036}"/>
              </a:ext>
            </a:extLst>
          </p:cNvPr>
          <p:cNvSpPr/>
          <p:nvPr userDrawn="1"/>
        </p:nvSpPr>
        <p:spPr>
          <a:xfrm>
            <a:off x="0" y="4807473"/>
            <a:ext cx="1228725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DB1F537-16CE-B633-CCF0-9F88E3BB11D7}"/>
              </a:ext>
            </a:extLst>
          </p:cNvPr>
          <p:cNvSpPr/>
          <p:nvPr userDrawn="1"/>
        </p:nvSpPr>
        <p:spPr>
          <a:xfrm>
            <a:off x="258" y="629392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3934592" y="0"/>
                </a:moveTo>
                <a:lnTo>
                  <a:pt x="3934592" y="953646"/>
                </a:lnTo>
                <a:lnTo>
                  <a:pt x="0" y="953646"/>
                </a:lnTo>
                <a:lnTo>
                  <a:pt x="0" y="1617071"/>
                </a:lnTo>
                <a:lnTo>
                  <a:pt x="5758986" y="1617071"/>
                </a:lnTo>
                <a:lnTo>
                  <a:pt x="39346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1C8D0C6-2708-D7BE-5220-87C566B87D71}"/>
              </a:ext>
            </a:extLst>
          </p:cNvPr>
          <p:cNvSpPr/>
          <p:nvPr userDrawn="1"/>
        </p:nvSpPr>
        <p:spPr>
          <a:xfrm>
            <a:off x="258" y="1609989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5758986" y="20"/>
                </a:moveTo>
                <a:lnTo>
                  <a:pt x="0" y="0"/>
                </a:lnTo>
                <a:lnTo>
                  <a:pt x="0" y="663393"/>
                </a:lnTo>
                <a:lnTo>
                  <a:pt x="3934592" y="663393"/>
                </a:lnTo>
                <a:lnTo>
                  <a:pt x="3934592" y="1617071"/>
                </a:lnTo>
                <a:lnTo>
                  <a:pt x="5758986" y="2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3971D-8A38-2496-E3C7-1D066DFF3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1" y="3082500"/>
            <a:ext cx="5924584" cy="692497"/>
          </a:xfrm>
        </p:spPr>
        <p:txBody>
          <a:bodyPr wrap="square">
            <a:spAutoFit/>
          </a:bodyPr>
          <a:lstStyle>
            <a:lvl1pPr>
              <a:defRPr sz="4500"/>
            </a:lvl1pPr>
          </a:lstStyle>
          <a:p>
            <a:r>
              <a:rPr lang="nl-NL"/>
              <a:t>[naam hoofdstuk]</a:t>
            </a: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8EF96407-67F6-EBCA-C3B1-AA09FC91BC24}"/>
              </a:ext>
            </a:extLst>
          </p:cNvPr>
          <p:cNvSpPr/>
          <p:nvPr userDrawn="1"/>
        </p:nvSpPr>
        <p:spPr>
          <a:xfrm>
            <a:off x="0" y="3411926"/>
            <a:ext cx="569550" cy="2447470"/>
          </a:xfrm>
          <a:custGeom>
            <a:avLst/>
            <a:gdLst/>
            <a:ahLst/>
            <a:cxnLst/>
            <a:rect l="l" t="t" r="r" b="b"/>
            <a:pathLst>
              <a:path w="939165" h="4036059">
                <a:moveTo>
                  <a:pt x="0" y="0"/>
                </a:moveTo>
                <a:lnTo>
                  <a:pt x="0" y="4035436"/>
                </a:lnTo>
                <a:lnTo>
                  <a:pt x="846" y="4034734"/>
                </a:lnTo>
                <a:lnTo>
                  <a:pt x="35015" y="4005421"/>
                </a:lnTo>
                <a:lnTo>
                  <a:pt x="68674" y="3975538"/>
                </a:lnTo>
                <a:lnTo>
                  <a:pt x="101816" y="3945093"/>
                </a:lnTo>
                <a:lnTo>
                  <a:pt x="134433" y="3914094"/>
                </a:lnTo>
                <a:lnTo>
                  <a:pt x="166519" y="3882549"/>
                </a:lnTo>
                <a:lnTo>
                  <a:pt x="198064" y="3850463"/>
                </a:lnTo>
                <a:lnTo>
                  <a:pt x="229063" y="3817846"/>
                </a:lnTo>
                <a:lnTo>
                  <a:pt x="259508" y="3784704"/>
                </a:lnTo>
                <a:lnTo>
                  <a:pt x="289391" y="3751045"/>
                </a:lnTo>
                <a:lnTo>
                  <a:pt x="318704" y="3716876"/>
                </a:lnTo>
                <a:lnTo>
                  <a:pt x="347441" y="3682206"/>
                </a:lnTo>
                <a:lnTo>
                  <a:pt x="375594" y="3647040"/>
                </a:lnTo>
                <a:lnTo>
                  <a:pt x="403155" y="3611387"/>
                </a:lnTo>
                <a:lnTo>
                  <a:pt x="430117" y="3575254"/>
                </a:lnTo>
                <a:lnTo>
                  <a:pt x="456473" y="3538649"/>
                </a:lnTo>
                <a:lnTo>
                  <a:pt x="482215" y="3501579"/>
                </a:lnTo>
                <a:lnTo>
                  <a:pt x="507335" y="3464051"/>
                </a:lnTo>
                <a:lnTo>
                  <a:pt x="531826" y="3426073"/>
                </a:lnTo>
                <a:lnTo>
                  <a:pt x="555681" y="3387653"/>
                </a:lnTo>
                <a:lnTo>
                  <a:pt x="578893" y="3348797"/>
                </a:lnTo>
                <a:lnTo>
                  <a:pt x="601453" y="3309514"/>
                </a:lnTo>
                <a:lnTo>
                  <a:pt x="623355" y="3269811"/>
                </a:lnTo>
                <a:lnTo>
                  <a:pt x="644590" y="3229694"/>
                </a:lnTo>
                <a:lnTo>
                  <a:pt x="665152" y="3189172"/>
                </a:lnTo>
                <a:lnTo>
                  <a:pt x="685034" y="3148253"/>
                </a:lnTo>
                <a:lnTo>
                  <a:pt x="704226" y="3106942"/>
                </a:lnTo>
                <a:lnTo>
                  <a:pt x="722723" y="3065249"/>
                </a:lnTo>
                <a:lnTo>
                  <a:pt x="740517" y="3023180"/>
                </a:lnTo>
                <a:lnTo>
                  <a:pt x="757599" y="2980743"/>
                </a:lnTo>
                <a:lnTo>
                  <a:pt x="773964" y="2937946"/>
                </a:lnTo>
                <a:lnTo>
                  <a:pt x="789603" y="2894795"/>
                </a:lnTo>
                <a:lnTo>
                  <a:pt x="804508" y="2851298"/>
                </a:lnTo>
                <a:lnTo>
                  <a:pt x="818673" y="2807463"/>
                </a:lnTo>
                <a:lnTo>
                  <a:pt x="832091" y="2763297"/>
                </a:lnTo>
                <a:lnTo>
                  <a:pt x="844752" y="2718808"/>
                </a:lnTo>
                <a:lnTo>
                  <a:pt x="856651" y="2674002"/>
                </a:lnTo>
                <a:lnTo>
                  <a:pt x="867780" y="2628888"/>
                </a:lnTo>
                <a:lnTo>
                  <a:pt x="878130" y="2583473"/>
                </a:lnTo>
                <a:lnTo>
                  <a:pt x="887696" y="2537765"/>
                </a:lnTo>
                <a:lnTo>
                  <a:pt x="896468" y="2491770"/>
                </a:lnTo>
                <a:lnTo>
                  <a:pt x="904441" y="2445496"/>
                </a:lnTo>
                <a:lnTo>
                  <a:pt x="911606" y="2398951"/>
                </a:lnTo>
                <a:lnTo>
                  <a:pt x="917956" y="2352142"/>
                </a:lnTo>
                <a:lnTo>
                  <a:pt x="923483" y="2305077"/>
                </a:lnTo>
                <a:lnTo>
                  <a:pt x="928181" y="2257763"/>
                </a:lnTo>
                <a:lnTo>
                  <a:pt x="932041" y="2210207"/>
                </a:lnTo>
                <a:lnTo>
                  <a:pt x="935056" y="2162417"/>
                </a:lnTo>
                <a:lnTo>
                  <a:pt x="937219" y="2114401"/>
                </a:lnTo>
                <a:lnTo>
                  <a:pt x="938522" y="2066165"/>
                </a:lnTo>
                <a:lnTo>
                  <a:pt x="938958" y="2017718"/>
                </a:lnTo>
                <a:lnTo>
                  <a:pt x="938522" y="1969271"/>
                </a:lnTo>
                <a:lnTo>
                  <a:pt x="937219" y="1921035"/>
                </a:lnTo>
                <a:lnTo>
                  <a:pt x="935056" y="1873019"/>
                </a:lnTo>
                <a:lnTo>
                  <a:pt x="932041" y="1825229"/>
                </a:lnTo>
                <a:lnTo>
                  <a:pt x="928181" y="1777673"/>
                </a:lnTo>
                <a:lnTo>
                  <a:pt x="923483" y="1730359"/>
                </a:lnTo>
                <a:lnTo>
                  <a:pt x="917956" y="1683294"/>
                </a:lnTo>
                <a:lnTo>
                  <a:pt x="911606" y="1636485"/>
                </a:lnTo>
                <a:lnTo>
                  <a:pt x="904441" y="1589940"/>
                </a:lnTo>
                <a:lnTo>
                  <a:pt x="896468" y="1543666"/>
                </a:lnTo>
                <a:lnTo>
                  <a:pt x="887696" y="1497671"/>
                </a:lnTo>
                <a:lnTo>
                  <a:pt x="878130" y="1451962"/>
                </a:lnTo>
                <a:lnTo>
                  <a:pt x="867780" y="1406547"/>
                </a:lnTo>
                <a:lnTo>
                  <a:pt x="856651" y="1361433"/>
                </a:lnTo>
                <a:lnTo>
                  <a:pt x="844752" y="1316628"/>
                </a:lnTo>
                <a:lnTo>
                  <a:pt x="832091" y="1272139"/>
                </a:lnTo>
                <a:lnTo>
                  <a:pt x="818673" y="1227973"/>
                </a:lnTo>
                <a:lnTo>
                  <a:pt x="804508" y="1184138"/>
                </a:lnTo>
                <a:lnTo>
                  <a:pt x="789603" y="1140641"/>
                </a:lnTo>
                <a:lnTo>
                  <a:pt x="773964" y="1097490"/>
                </a:lnTo>
                <a:lnTo>
                  <a:pt x="757599" y="1054692"/>
                </a:lnTo>
                <a:lnTo>
                  <a:pt x="740517" y="1012255"/>
                </a:lnTo>
                <a:lnTo>
                  <a:pt x="722723" y="970187"/>
                </a:lnTo>
                <a:lnTo>
                  <a:pt x="704226" y="928493"/>
                </a:lnTo>
                <a:lnTo>
                  <a:pt x="685034" y="887183"/>
                </a:lnTo>
                <a:lnTo>
                  <a:pt x="665152" y="846264"/>
                </a:lnTo>
                <a:lnTo>
                  <a:pt x="644590" y="805742"/>
                </a:lnTo>
                <a:lnTo>
                  <a:pt x="623355" y="765625"/>
                </a:lnTo>
                <a:lnTo>
                  <a:pt x="601453" y="725922"/>
                </a:lnTo>
                <a:lnTo>
                  <a:pt x="578893" y="686638"/>
                </a:lnTo>
                <a:lnTo>
                  <a:pt x="555681" y="647783"/>
                </a:lnTo>
                <a:lnTo>
                  <a:pt x="531826" y="609362"/>
                </a:lnTo>
                <a:lnTo>
                  <a:pt x="507335" y="571385"/>
                </a:lnTo>
                <a:lnTo>
                  <a:pt x="482215" y="533857"/>
                </a:lnTo>
                <a:lnTo>
                  <a:pt x="456473" y="496787"/>
                </a:lnTo>
                <a:lnTo>
                  <a:pt x="430117" y="460182"/>
                </a:lnTo>
                <a:lnTo>
                  <a:pt x="403155" y="424049"/>
                </a:lnTo>
                <a:lnTo>
                  <a:pt x="375594" y="388396"/>
                </a:lnTo>
                <a:lnTo>
                  <a:pt x="347441" y="353230"/>
                </a:lnTo>
                <a:lnTo>
                  <a:pt x="318704" y="318559"/>
                </a:lnTo>
                <a:lnTo>
                  <a:pt x="289391" y="284391"/>
                </a:lnTo>
                <a:lnTo>
                  <a:pt x="259508" y="250732"/>
                </a:lnTo>
                <a:lnTo>
                  <a:pt x="229063" y="217590"/>
                </a:lnTo>
                <a:lnTo>
                  <a:pt x="198064" y="184973"/>
                </a:lnTo>
                <a:lnTo>
                  <a:pt x="166519" y="152887"/>
                </a:lnTo>
                <a:lnTo>
                  <a:pt x="134433" y="121341"/>
                </a:lnTo>
                <a:lnTo>
                  <a:pt x="101816" y="90342"/>
                </a:lnTo>
                <a:lnTo>
                  <a:pt x="68674" y="59898"/>
                </a:lnTo>
                <a:lnTo>
                  <a:pt x="35015" y="30015"/>
                </a:lnTo>
                <a:lnTo>
                  <a:pt x="846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EC2F960B-FC4B-5723-0D4D-B252121C8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CFCD2C9-70BD-2BCA-824D-CABFF424F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5529E3FA-4D56-BAB7-148C-08CDCBB10392}"/>
              </a:ext>
            </a:extLst>
          </p:cNvPr>
          <p:cNvSpPr/>
          <p:nvPr userDrawn="1"/>
        </p:nvSpPr>
        <p:spPr>
          <a:xfrm>
            <a:off x="0" y="173163"/>
            <a:ext cx="1698905" cy="155181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32546D6A-0566-0EE9-B0A1-40BFF6235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2900" y="0"/>
            <a:ext cx="6769101" cy="6858000"/>
          </a:xfrm>
          <a:custGeom>
            <a:avLst/>
            <a:gdLst>
              <a:gd name="connsiteX0" fmla="*/ 4437194 w 6576713"/>
              <a:gd name="connsiteY0" fmla="*/ 0 h 6858000"/>
              <a:gd name="connsiteX1" fmla="*/ 6576713 w 6576713"/>
              <a:gd name="connsiteY1" fmla="*/ 0 h 6858000"/>
              <a:gd name="connsiteX2" fmla="*/ 6576713 w 6576713"/>
              <a:gd name="connsiteY2" fmla="*/ 6858000 h 6858000"/>
              <a:gd name="connsiteX3" fmla="*/ 0 w 65767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6713" h="6858000">
                <a:moveTo>
                  <a:pt x="4437194" y="0"/>
                </a:moveTo>
                <a:lnTo>
                  <a:pt x="6576713" y="0"/>
                </a:lnTo>
                <a:lnTo>
                  <a:pt x="65767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64000" bIns="165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CFCC84-6B02-7077-BB3E-BC03828C0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84400" y="5659200"/>
            <a:ext cx="3207600" cy="119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"/>
              </a:lnSpc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8965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v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9">
            <a:extLst>
              <a:ext uri="{FF2B5EF4-FFF2-40B4-BE49-F238E27FC236}">
                <a16:creationId xmlns:a16="http://schemas.microsoft.com/office/drawing/2014/main" id="{9A473FEA-842A-5179-9791-1AC68450C25D}"/>
              </a:ext>
            </a:extLst>
          </p:cNvPr>
          <p:cNvSpPr/>
          <p:nvPr userDrawn="1"/>
        </p:nvSpPr>
        <p:spPr>
          <a:xfrm>
            <a:off x="0" y="5859396"/>
            <a:ext cx="648000" cy="74880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0637FC27-2D69-B4A6-05E4-717BB393C036}"/>
              </a:ext>
            </a:extLst>
          </p:cNvPr>
          <p:cNvSpPr/>
          <p:nvPr userDrawn="1"/>
        </p:nvSpPr>
        <p:spPr>
          <a:xfrm>
            <a:off x="0" y="4807473"/>
            <a:ext cx="1228725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DB1F537-16CE-B633-CCF0-9F88E3BB11D7}"/>
              </a:ext>
            </a:extLst>
          </p:cNvPr>
          <p:cNvSpPr/>
          <p:nvPr userDrawn="1"/>
        </p:nvSpPr>
        <p:spPr>
          <a:xfrm>
            <a:off x="258" y="629392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3934592" y="0"/>
                </a:moveTo>
                <a:lnTo>
                  <a:pt x="3934592" y="953646"/>
                </a:lnTo>
                <a:lnTo>
                  <a:pt x="0" y="953646"/>
                </a:lnTo>
                <a:lnTo>
                  <a:pt x="0" y="1617071"/>
                </a:lnTo>
                <a:lnTo>
                  <a:pt x="5758986" y="1617071"/>
                </a:lnTo>
                <a:lnTo>
                  <a:pt x="39346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1C8D0C6-2708-D7BE-5220-87C566B87D71}"/>
              </a:ext>
            </a:extLst>
          </p:cNvPr>
          <p:cNvSpPr/>
          <p:nvPr userDrawn="1"/>
        </p:nvSpPr>
        <p:spPr>
          <a:xfrm>
            <a:off x="258" y="1609989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5758986" y="20"/>
                </a:moveTo>
                <a:lnTo>
                  <a:pt x="0" y="0"/>
                </a:lnTo>
                <a:lnTo>
                  <a:pt x="0" y="663393"/>
                </a:lnTo>
                <a:lnTo>
                  <a:pt x="3934592" y="663393"/>
                </a:lnTo>
                <a:lnTo>
                  <a:pt x="3934592" y="1617071"/>
                </a:lnTo>
                <a:lnTo>
                  <a:pt x="5758986" y="2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3971D-8A38-2496-E3C7-1D066DFF3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1" y="3082500"/>
            <a:ext cx="5924584" cy="692497"/>
          </a:xfrm>
        </p:spPr>
        <p:txBody>
          <a:bodyPr wrap="square">
            <a:spAutoFit/>
          </a:bodyPr>
          <a:lstStyle>
            <a:lvl1pPr>
              <a:defRPr sz="4500"/>
            </a:lvl1pPr>
          </a:lstStyle>
          <a:p>
            <a:r>
              <a:rPr lang="nl-NL"/>
              <a:t>[naam hoofdstuk]</a:t>
            </a: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8EF96407-67F6-EBCA-C3B1-AA09FC91BC24}"/>
              </a:ext>
            </a:extLst>
          </p:cNvPr>
          <p:cNvSpPr/>
          <p:nvPr userDrawn="1"/>
        </p:nvSpPr>
        <p:spPr>
          <a:xfrm>
            <a:off x="0" y="3411926"/>
            <a:ext cx="569550" cy="2447470"/>
          </a:xfrm>
          <a:custGeom>
            <a:avLst/>
            <a:gdLst/>
            <a:ahLst/>
            <a:cxnLst/>
            <a:rect l="l" t="t" r="r" b="b"/>
            <a:pathLst>
              <a:path w="939165" h="4036059">
                <a:moveTo>
                  <a:pt x="0" y="0"/>
                </a:moveTo>
                <a:lnTo>
                  <a:pt x="0" y="4035436"/>
                </a:lnTo>
                <a:lnTo>
                  <a:pt x="846" y="4034734"/>
                </a:lnTo>
                <a:lnTo>
                  <a:pt x="35015" y="4005421"/>
                </a:lnTo>
                <a:lnTo>
                  <a:pt x="68674" y="3975538"/>
                </a:lnTo>
                <a:lnTo>
                  <a:pt x="101816" y="3945093"/>
                </a:lnTo>
                <a:lnTo>
                  <a:pt x="134433" y="3914094"/>
                </a:lnTo>
                <a:lnTo>
                  <a:pt x="166519" y="3882549"/>
                </a:lnTo>
                <a:lnTo>
                  <a:pt x="198064" y="3850463"/>
                </a:lnTo>
                <a:lnTo>
                  <a:pt x="229063" y="3817846"/>
                </a:lnTo>
                <a:lnTo>
                  <a:pt x="259508" y="3784704"/>
                </a:lnTo>
                <a:lnTo>
                  <a:pt x="289391" y="3751045"/>
                </a:lnTo>
                <a:lnTo>
                  <a:pt x="318704" y="3716876"/>
                </a:lnTo>
                <a:lnTo>
                  <a:pt x="347441" y="3682206"/>
                </a:lnTo>
                <a:lnTo>
                  <a:pt x="375594" y="3647040"/>
                </a:lnTo>
                <a:lnTo>
                  <a:pt x="403155" y="3611387"/>
                </a:lnTo>
                <a:lnTo>
                  <a:pt x="430117" y="3575254"/>
                </a:lnTo>
                <a:lnTo>
                  <a:pt x="456473" y="3538649"/>
                </a:lnTo>
                <a:lnTo>
                  <a:pt x="482215" y="3501579"/>
                </a:lnTo>
                <a:lnTo>
                  <a:pt x="507335" y="3464051"/>
                </a:lnTo>
                <a:lnTo>
                  <a:pt x="531826" y="3426073"/>
                </a:lnTo>
                <a:lnTo>
                  <a:pt x="555681" y="3387653"/>
                </a:lnTo>
                <a:lnTo>
                  <a:pt x="578893" y="3348797"/>
                </a:lnTo>
                <a:lnTo>
                  <a:pt x="601453" y="3309514"/>
                </a:lnTo>
                <a:lnTo>
                  <a:pt x="623355" y="3269811"/>
                </a:lnTo>
                <a:lnTo>
                  <a:pt x="644590" y="3229694"/>
                </a:lnTo>
                <a:lnTo>
                  <a:pt x="665152" y="3189172"/>
                </a:lnTo>
                <a:lnTo>
                  <a:pt x="685034" y="3148253"/>
                </a:lnTo>
                <a:lnTo>
                  <a:pt x="704226" y="3106942"/>
                </a:lnTo>
                <a:lnTo>
                  <a:pt x="722723" y="3065249"/>
                </a:lnTo>
                <a:lnTo>
                  <a:pt x="740517" y="3023180"/>
                </a:lnTo>
                <a:lnTo>
                  <a:pt x="757599" y="2980743"/>
                </a:lnTo>
                <a:lnTo>
                  <a:pt x="773964" y="2937946"/>
                </a:lnTo>
                <a:lnTo>
                  <a:pt x="789603" y="2894795"/>
                </a:lnTo>
                <a:lnTo>
                  <a:pt x="804508" y="2851298"/>
                </a:lnTo>
                <a:lnTo>
                  <a:pt x="818673" y="2807463"/>
                </a:lnTo>
                <a:lnTo>
                  <a:pt x="832091" y="2763297"/>
                </a:lnTo>
                <a:lnTo>
                  <a:pt x="844752" y="2718808"/>
                </a:lnTo>
                <a:lnTo>
                  <a:pt x="856651" y="2674002"/>
                </a:lnTo>
                <a:lnTo>
                  <a:pt x="867780" y="2628888"/>
                </a:lnTo>
                <a:lnTo>
                  <a:pt x="878130" y="2583473"/>
                </a:lnTo>
                <a:lnTo>
                  <a:pt x="887696" y="2537765"/>
                </a:lnTo>
                <a:lnTo>
                  <a:pt x="896468" y="2491770"/>
                </a:lnTo>
                <a:lnTo>
                  <a:pt x="904441" y="2445496"/>
                </a:lnTo>
                <a:lnTo>
                  <a:pt x="911606" y="2398951"/>
                </a:lnTo>
                <a:lnTo>
                  <a:pt x="917956" y="2352142"/>
                </a:lnTo>
                <a:lnTo>
                  <a:pt x="923483" y="2305077"/>
                </a:lnTo>
                <a:lnTo>
                  <a:pt x="928181" y="2257763"/>
                </a:lnTo>
                <a:lnTo>
                  <a:pt x="932041" y="2210207"/>
                </a:lnTo>
                <a:lnTo>
                  <a:pt x="935056" y="2162417"/>
                </a:lnTo>
                <a:lnTo>
                  <a:pt x="937219" y="2114401"/>
                </a:lnTo>
                <a:lnTo>
                  <a:pt x="938522" y="2066165"/>
                </a:lnTo>
                <a:lnTo>
                  <a:pt x="938958" y="2017718"/>
                </a:lnTo>
                <a:lnTo>
                  <a:pt x="938522" y="1969271"/>
                </a:lnTo>
                <a:lnTo>
                  <a:pt x="937219" y="1921035"/>
                </a:lnTo>
                <a:lnTo>
                  <a:pt x="935056" y="1873019"/>
                </a:lnTo>
                <a:lnTo>
                  <a:pt x="932041" y="1825229"/>
                </a:lnTo>
                <a:lnTo>
                  <a:pt x="928181" y="1777673"/>
                </a:lnTo>
                <a:lnTo>
                  <a:pt x="923483" y="1730359"/>
                </a:lnTo>
                <a:lnTo>
                  <a:pt x="917956" y="1683294"/>
                </a:lnTo>
                <a:lnTo>
                  <a:pt x="911606" y="1636485"/>
                </a:lnTo>
                <a:lnTo>
                  <a:pt x="904441" y="1589940"/>
                </a:lnTo>
                <a:lnTo>
                  <a:pt x="896468" y="1543666"/>
                </a:lnTo>
                <a:lnTo>
                  <a:pt x="887696" y="1497671"/>
                </a:lnTo>
                <a:lnTo>
                  <a:pt x="878130" y="1451962"/>
                </a:lnTo>
                <a:lnTo>
                  <a:pt x="867780" y="1406547"/>
                </a:lnTo>
                <a:lnTo>
                  <a:pt x="856651" y="1361433"/>
                </a:lnTo>
                <a:lnTo>
                  <a:pt x="844752" y="1316628"/>
                </a:lnTo>
                <a:lnTo>
                  <a:pt x="832091" y="1272139"/>
                </a:lnTo>
                <a:lnTo>
                  <a:pt x="818673" y="1227973"/>
                </a:lnTo>
                <a:lnTo>
                  <a:pt x="804508" y="1184138"/>
                </a:lnTo>
                <a:lnTo>
                  <a:pt x="789603" y="1140641"/>
                </a:lnTo>
                <a:lnTo>
                  <a:pt x="773964" y="1097490"/>
                </a:lnTo>
                <a:lnTo>
                  <a:pt x="757599" y="1054692"/>
                </a:lnTo>
                <a:lnTo>
                  <a:pt x="740517" y="1012255"/>
                </a:lnTo>
                <a:lnTo>
                  <a:pt x="722723" y="970187"/>
                </a:lnTo>
                <a:lnTo>
                  <a:pt x="704226" y="928493"/>
                </a:lnTo>
                <a:lnTo>
                  <a:pt x="685034" y="887183"/>
                </a:lnTo>
                <a:lnTo>
                  <a:pt x="665152" y="846264"/>
                </a:lnTo>
                <a:lnTo>
                  <a:pt x="644590" y="805742"/>
                </a:lnTo>
                <a:lnTo>
                  <a:pt x="623355" y="765625"/>
                </a:lnTo>
                <a:lnTo>
                  <a:pt x="601453" y="725922"/>
                </a:lnTo>
                <a:lnTo>
                  <a:pt x="578893" y="686638"/>
                </a:lnTo>
                <a:lnTo>
                  <a:pt x="555681" y="647783"/>
                </a:lnTo>
                <a:lnTo>
                  <a:pt x="531826" y="609362"/>
                </a:lnTo>
                <a:lnTo>
                  <a:pt x="507335" y="571385"/>
                </a:lnTo>
                <a:lnTo>
                  <a:pt x="482215" y="533857"/>
                </a:lnTo>
                <a:lnTo>
                  <a:pt x="456473" y="496787"/>
                </a:lnTo>
                <a:lnTo>
                  <a:pt x="430117" y="460182"/>
                </a:lnTo>
                <a:lnTo>
                  <a:pt x="403155" y="424049"/>
                </a:lnTo>
                <a:lnTo>
                  <a:pt x="375594" y="388396"/>
                </a:lnTo>
                <a:lnTo>
                  <a:pt x="347441" y="353230"/>
                </a:lnTo>
                <a:lnTo>
                  <a:pt x="318704" y="318559"/>
                </a:lnTo>
                <a:lnTo>
                  <a:pt x="289391" y="284391"/>
                </a:lnTo>
                <a:lnTo>
                  <a:pt x="259508" y="250732"/>
                </a:lnTo>
                <a:lnTo>
                  <a:pt x="229063" y="217590"/>
                </a:lnTo>
                <a:lnTo>
                  <a:pt x="198064" y="184973"/>
                </a:lnTo>
                <a:lnTo>
                  <a:pt x="166519" y="152887"/>
                </a:lnTo>
                <a:lnTo>
                  <a:pt x="134433" y="121341"/>
                </a:lnTo>
                <a:lnTo>
                  <a:pt x="101816" y="90342"/>
                </a:lnTo>
                <a:lnTo>
                  <a:pt x="68674" y="59898"/>
                </a:lnTo>
                <a:lnTo>
                  <a:pt x="35015" y="30015"/>
                </a:lnTo>
                <a:lnTo>
                  <a:pt x="846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EC2F960B-FC4B-5723-0D4D-B252121C8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CFCD2C9-70BD-2BCA-824D-CABFF424F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5529E3FA-4D56-BAB7-148C-08CDCBB10392}"/>
              </a:ext>
            </a:extLst>
          </p:cNvPr>
          <p:cNvSpPr/>
          <p:nvPr userDrawn="1"/>
        </p:nvSpPr>
        <p:spPr>
          <a:xfrm>
            <a:off x="0" y="173163"/>
            <a:ext cx="1698905" cy="155181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32546D6A-0566-0EE9-B0A1-40BFF6235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2900" y="0"/>
            <a:ext cx="6769101" cy="6858000"/>
          </a:xfrm>
          <a:custGeom>
            <a:avLst/>
            <a:gdLst>
              <a:gd name="connsiteX0" fmla="*/ 4437194 w 6576713"/>
              <a:gd name="connsiteY0" fmla="*/ 0 h 6858000"/>
              <a:gd name="connsiteX1" fmla="*/ 6576713 w 6576713"/>
              <a:gd name="connsiteY1" fmla="*/ 0 h 6858000"/>
              <a:gd name="connsiteX2" fmla="*/ 6576713 w 6576713"/>
              <a:gd name="connsiteY2" fmla="*/ 6858000 h 6858000"/>
              <a:gd name="connsiteX3" fmla="*/ 0 w 65767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6713" h="6858000">
                <a:moveTo>
                  <a:pt x="4437194" y="0"/>
                </a:moveTo>
                <a:lnTo>
                  <a:pt x="6576713" y="0"/>
                </a:lnTo>
                <a:lnTo>
                  <a:pt x="65767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64000" bIns="165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CFCC84-6B02-7077-BB3E-BC03828C0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54000" y="5659200"/>
            <a:ext cx="3438000" cy="119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"/>
              </a:lnSpc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2876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w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9">
            <a:extLst>
              <a:ext uri="{FF2B5EF4-FFF2-40B4-BE49-F238E27FC236}">
                <a16:creationId xmlns:a16="http://schemas.microsoft.com/office/drawing/2014/main" id="{9A473FEA-842A-5179-9791-1AC68450C25D}"/>
              </a:ext>
            </a:extLst>
          </p:cNvPr>
          <p:cNvSpPr/>
          <p:nvPr userDrawn="1"/>
        </p:nvSpPr>
        <p:spPr>
          <a:xfrm>
            <a:off x="0" y="5859396"/>
            <a:ext cx="648000" cy="74880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0637FC27-2D69-B4A6-05E4-717BB393C036}"/>
              </a:ext>
            </a:extLst>
          </p:cNvPr>
          <p:cNvSpPr/>
          <p:nvPr userDrawn="1"/>
        </p:nvSpPr>
        <p:spPr>
          <a:xfrm>
            <a:off x="0" y="4807473"/>
            <a:ext cx="1228725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DB1F537-16CE-B633-CCF0-9F88E3BB11D7}"/>
              </a:ext>
            </a:extLst>
          </p:cNvPr>
          <p:cNvSpPr/>
          <p:nvPr userDrawn="1"/>
        </p:nvSpPr>
        <p:spPr>
          <a:xfrm>
            <a:off x="258" y="629392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3934592" y="0"/>
                </a:moveTo>
                <a:lnTo>
                  <a:pt x="3934592" y="953646"/>
                </a:lnTo>
                <a:lnTo>
                  <a:pt x="0" y="953646"/>
                </a:lnTo>
                <a:lnTo>
                  <a:pt x="0" y="1617071"/>
                </a:lnTo>
                <a:lnTo>
                  <a:pt x="5758986" y="1617071"/>
                </a:lnTo>
                <a:lnTo>
                  <a:pt x="39346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1C8D0C6-2708-D7BE-5220-87C566B87D71}"/>
              </a:ext>
            </a:extLst>
          </p:cNvPr>
          <p:cNvSpPr/>
          <p:nvPr userDrawn="1"/>
        </p:nvSpPr>
        <p:spPr>
          <a:xfrm>
            <a:off x="258" y="1609989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5758986" y="20"/>
                </a:moveTo>
                <a:lnTo>
                  <a:pt x="0" y="0"/>
                </a:lnTo>
                <a:lnTo>
                  <a:pt x="0" y="663393"/>
                </a:lnTo>
                <a:lnTo>
                  <a:pt x="3934592" y="663393"/>
                </a:lnTo>
                <a:lnTo>
                  <a:pt x="3934592" y="1617071"/>
                </a:lnTo>
                <a:lnTo>
                  <a:pt x="5758986" y="2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3971D-8A38-2496-E3C7-1D066DFF3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1" y="3082500"/>
            <a:ext cx="5924584" cy="692497"/>
          </a:xfrm>
        </p:spPr>
        <p:txBody>
          <a:bodyPr wrap="square">
            <a:spAutoFit/>
          </a:bodyPr>
          <a:lstStyle>
            <a:lvl1pPr>
              <a:defRPr sz="4500"/>
            </a:lvl1pPr>
          </a:lstStyle>
          <a:p>
            <a:r>
              <a:rPr lang="nl-NL"/>
              <a:t>[naam hoofdstuk]</a:t>
            </a: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8EF96407-67F6-EBCA-C3B1-AA09FC91BC24}"/>
              </a:ext>
            </a:extLst>
          </p:cNvPr>
          <p:cNvSpPr/>
          <p:nvPr userDrawn="1"/>
        </p:nvSpPr>
        <p:spPr>
          <a:xfrm>
            <a:off x="0" y="3411926"/>
            <a:ext cx="569550" cy="2447470"/>
          </a:xfrm>
          <a:custGeom>
            <a:avLst/>
            <a:gdLst/>
            <a:ahLst/>
            <a:cxnLst/>
            <a:rect l="l" t="t" r="r" b="b"/>
            <a:pathLst>
              <a:path w="939165" h="4036059">
                <a:moveTo>
                  <a:pt x="0" y="0"/>
                </a:moveTo>
                <a:lnTo>
                  <a:pt x="0" y="4035436"/>
                </a:lnTo>
                <a:lnTo>
                  <a:pt x="846" y="4034734"/>
                </a:lnTo>
                <a:lnTo>
                  <a:pt x="35015" y="4005421"/>
                </a:lnTo>
                <a:lnTo>
                  <a:pt x="68674" y="3975538"/>
                </a:lnTo>
                <a:lnTo>
                  <a:pt x="101816" y="3945093"/>
                </a:lnTo>
                <a:lnTo>
                  <a:pt x="134433" y="3914094"/>
                </a:lnTo>
                <a:lnTo>
                  <a:pt x="166519" y="3882549"/>
                </a:lnTo>
                <a:lnTo>
                  <a:pt x="198064" y="3850463"/>
                </a:lnTo>
                <a:lnTo>
                  <a:pt x="229063" y="3817846"/>
                </a:lnTo>
                <a:lnTo>
                  <a:pt x="259508" y="3784704"/>
                </a:lnTo>
                <a:lnTo>
                  <a:pt x="289391" y="3751045"/>
                </a:lnTo>
                <a:lnTo>
                  <a:pt x="318704" y="3716876"/>
                </a:lnTo>
                <a:lnTo>
                  <a:pt x="347441" y="3682206"/>
                </a:lnTo>
                <a:lnTo>
                  <a:pt x="375594" y="3647040"/>
                </a:lnTo>
                <a:lnTo>
                  <a:pt x="403155" y="3611387"/>
                </a:lnTo>
                <a:lnTo>
                  <a:pt x="430117" y="3575254"/>
                </a:lnTo>
                <a:lnTo>
                  <a:pt x="456473" y="3538649"/>
                </a:lnTo>
                <a:lnTo>
                  <a:pt x="482215" y="3501579"/>
                </a:lnTo>
                <a:lnTo>
                  <a:pt x="507335" y="3464051"/>
                </a:lnTo>
                <a:lnTo>
                  <a:pt x="531826" y="3426073"/>
                </a:lnTo>
                <a:lnTo>
                  <a:pt x="555681" y="3387653"/>
                </a:lnTo>
                <a:lnTo>
                  <a:pt x="578893" y="3348797"/>
                </a:lnTo>
                <a:lnTo>
                  <a:pt x="601453" y="3309514"/>
                </a:lnTo>
                <a:lnTo>
                  <a:pt x="623355" y="3269811"/>
                </a:lnTo>
                <a:lnTo>
                  <a:pt x="644590" y="3229694"/>
                </a:lnTo>
                <a:lnTo>
                  <a:pt x="665152" y="3189172"/>
                </a:lnTo>
                <a:lnTo>
                  <a:pt x="685034" y="3148253"/>
                </a:lnTo>
                <a:lnTo>
                  <a:pt x="704226" y="3106942"/>
                </a:lnTo>
                <a:lnTo>
                  <a:pt x="722723" y="3065249"/>
                </a:lnTo>
                <a:lnTo>
                  <a:pt x="740517" y="3023180"/>
                </a:lnTo>
                <a:lnTo>
                  <a:pt x="757599" y="2980743"/>
                </a:lnTo>
                <a:lnTo>
                  <a:pt x="773964" y="2937946"/>
                </a:lnTo>
                <a:lnTo>
                  <a:pt x="789603" y="2894795"/>
                </a:lnTo>
                <a:lnTo>
                  <a:pt x="804508" y="2851298"/>
                </a:lnTo>
                <a:lnTo>
                  <a:pt x="818673" y="2807463"/>
                </a:lnTo>
                <a:lnTo>
                  <a:pt x="832091" y="2763297"/>
                </a:lnTo>
                <a:lnTo>
                  <a:pt x="844752" y="2718808"/>
                </a:lnTo>
                <a:lnTo>
                  <a:pt x="856651" y="2674002"/>
                </a:lnTo>
                <a:lnTo>
                  <a:pt x="867780" y="2628888"/>
                </a:lnTo>
                <a:lnTo>
                  <a:pt x="878130" y="2583473"/>
                </a:lnTo>
                <a:lnTo>
                  <a:pt x="887696" y="2537765"/>
                </a:lnTo>
                <a:lnTo>
                  <a:pt x="896468" y="2491770"/>
                </a:lnTo>
                <a:lnTo>
                  <a:pt x="904441" y="2445496"/>
                </a:lnTo>
                <a:lnTo>
                  <a:pt x="911606" y="2398951"/>
                </a:lnTo>
                <a:lnTo>
                  <a:pt x="917956" y="2352142"/>
                </a:lnTo>
                <a:lnTo>
                  <a:pt x="923483" y="2305077"/>
                </a:lnTo>
                <a:lnTo>
                  <a:pt x="928181" y="2257763"/>
                </a:lnTo>
                <a:lnTo>
                  <a:pt x="932041" y="2210207"/>
                </a:lnTo>
                <a:lnTo>
                  <a:pt x="935056" y="2162417"/>
                </a:lnTo>
                <a:lnTo>
                  <a:pt x="937219" y="2114401"/>
                </a:lnTo>
                <a:lnTo>
                  <a:pt x="938522" y="2066165"/>
                </a:lnTo>
                <a:lnTo>
                  <a:pt x="938958" y="2017718"/>
                </a:lnTo>
                <a:lnTo>
                  <a:pt x="938522" y="1969271"/>
                </a:lnTo>
                <a:lnTo>
                  <a:pt x="937219" y="1921035"/>
                </a:lnTo>
                <a:lnTo>
                  <a:pt x="935056" y="1873019"/>
                </a:lnTo>
                <a:lnTo>
                  <a:pt x="932041" y="1825229"/>
                </a:lnTo>
                <a:lnTo>
                  <a:pt x="928181" y="1777673"/>
                </a:lnTo>
                <a:lnTo>
                  <a:pt x="923483" y="1730359"/>
                </a:lnTo>
                <a:lnTo>
                  <a:pt x="917956" y="1683294"/>
                </a:lnTo>
                <a:lnTo>
                  <a:pt x="911606" y="1636485"/>
                </a:lnTo>
                <a:lnTo>
                  <a:pt x="904441" y="1589940"/>
                </a:lnTo>
                <a:lnTo>
                  <a:pt x="896468" y="1543666"/>
                </a:lnTo>
                <a:lnTo>
                  <a:pt x="887696" y="1497671"/>
                </a:lnTo>
                <a:lnTo>
                  <a:pt x="878130" y="1451962"/>
                </a:lnTo>
                <a:lnTo>
                  <a:pt x="867780" y="1406547"/>
                </a:lnTo>
                <a:lnTo>
                  <a:pt x="856651" y="1361433"/>
                </a:lnTo>
                <a:lnTo>
                  <a:pt x="844752" y="1316628"/>
                </a:lnTo>
                <a:lnTo>
                  <a:pt x="832091" y="1272139"/>
                </a:lnTo>
                <a:lnTo>
                  <a:pt x="818673" y="1227973"/>
                </a:lnTo>
                <a:lnTo>
                  <a:pt x="804508" y="1184138"/>
                </a:lnTo>
                <a:lnTo>
                  <a:pt x="789603" y="1140641"/>
                </a:lnTo>
                <a:lnTo>
                  <a:pt x="773964" y="1097490"/>
                </a:lnTo>
                <a:lnTo>
                  <a:pt x="757599" y="1054692"/>
                </a:lnTo>
                <a:lnTo>
                  <a:pt x="740517" y="1012255"/>
                </a:lnTo>
                <a:lnTo>
                  <a:pt x="722723" y="970187"/>
                </a:lnTo>
                <a:lnTo>
                  <a:pt x="704226" y="928493"/>
                </a:lnTo>
                <a:lnTo>
                  <a:pt x="685034" y="887183"/>
                </a:lnTo>
                <a:lnTo>
                  <a:pt x="665152" y="846264"/>
                </a:lnTo>
                <a:lnTo>
                  <a:pt x="644590" y="805742"/>
                </a:lnTo>
                <a:lnTo>
                  <a:pt x="623355" y="765625"/>
                </a:lnTo>
                <a:lnTo>
                  <a:pt x="601453" y="725922"/>
                </a:lnTo>
                <a:lnTo>
                  <a:pt x="578893" y="686638"/>
                </a:lnTo>
                <a:lnTo>
                  <a:pt x="555681" y="647783"/>
                </a:lnTo>
                <a:lnTo>
                  <a:pt x="531826" y="609362"/>
                </a:lnTo>
                <a:lnTo>
                  <a:pt x="507335" y="571385"/>
                </a:lnTo>
                <a:lnTo>
                  <a:pt x="482215" y="533857"/>
                </a:lnTo>
                <a:lnTo>
                  <a:pt x="456473" y="496787"/>
                </a:lnTo>
                <a:lnTo>
                  <a:pt x="430117" y="460182"/>
                </a:lnTo>
                <a:lnTo>
                  <a:pt x="403155" y="424049"/>
                </a:lnTo>
                <a:lnTo>
                  <a:pt x="375594" y="388396"/>
                </a:lnTo>
                <a:lnTo>
                  <a:pt x="347441" y="353230"/>
                </a:lnTo>
                <a:lnTo>
                  <a:pt x="318704" y="318559"/>
                </a:lnTo>
                <a:lnTo>
                  <a:pt x="289391" y="284391"/>
                </a:lnTo>
                <a:lnTo>
                  <a:pt x="259508" y="250732"/>
                </a:lnTo>
                <a:lnTo>
                  <a:pt x="229063" y="217590"/>
                </a:lnTo>
                <a:lnTo>
                  <a:pt x="198064" y="184973"/>
                </a:lnTo>
                <a:lnTo>
                  <a:pt x="166519" y="152887"/>
                </a:lnTo>
                <a:lnTo>
                  <a:pt x="134433" y="121341"/>
                </a:lnTo>
                <a:lnTo>
                  <a:pt x="101816" y="90342"/>
                </a:lnTo>
                <a:lnTo>
                  <a:pt x="68674" y="59898"/>
                </a:lnTo>
                <a:lnTo>
                  <a:pt x="35015" y="30015"/>
                </a:lnTo>
                <a:lnTo>
                  <a:pt x="846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EC2F960B-FC4B-5723-0D4D-B252121C8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CFCD2C9-70BD-2BCA-824D-CABFF424F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5529E3FA-4D56-BAB7-148C-08CDCBB10392}"/>
              </a:ext>
            </a:extLst>
          </p:cNvPr>
          <p:cNvSpPr/>
          <p:nvPr userDrawn="1"/>
        </p:nvSpPr>
        <p:spPr>
          <a:xfrm>
            <a:off x="0" y="173163"/>
            <a:ext cx="1698905" cy="155181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32546D6A-0566-0EE9-B0A1-40BFF6235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2900" y="0"/>
            <a:ext cx="6769101" cy="6858000"/>
          </a:xfrm>
          <a:custGeom>
            <a:avLst/>
            <a:gdLst>
              <a:gd name="connsiteX0" fmla="*/ 4437194 w 6576713"/>
              <a:gd name="connsiteY0" fmla="*/ 0 h 6858000"/>
              <a:gd name="connsiteX1" fmla="*/ 6576713 w 6576713"/>
              <a:gd name="connsiteY1" fmla="*/ 0 h 6858000"/>
              <a:gd name="connsiteX2" fmla="*/ 6576713 w 6576713"/>
              <a:gd name="connsiteY2" fmla="*/ 6858000 h 6858000"/>
              <a:gd name="connsiteX3" fmla="*/ 0 w 65767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6713" h="6858000">
                <a:moveTo>
                  <a:pt x="4437194" y="0"/>
                </a:moveTo>
                <a:lnTo>
                  <a:pt x="6576713" y="0"/>
                </a:lnTo>
                <a:lnTo>
                  <a:pt x="65767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64000" bIns="165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CFCC84-6B02-7077-BB3E-BC03828C0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84400" y="5659200"/>
            <a:ext cx="3207600" cy="119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"/>
              </a:lnSpc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5829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nw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9">
            <a:extLst>
              <a:ext uri="{FF2B5EF4-FFF2-40B4-BE49-F238E27FC236}">
                <a16:creationId xmlns:a16="http://schemas.microsoft.com/office/drawing/2014/main" id="{9A473FEA-842A-5179-9791-1AC68450C25D}"/>
              </a:ext>
            </a:extLst>
          </p:cNvPr>
          <p:cNvSpPr/>
          <p:nvPr userDrawn="1"/>
        </p:nvSpPr>
        <p:spPr>
          <a:xfrm>
            <a:off x="0" y="5859396"/>
            <a:ext cx="648000" cy="74880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0637FC27-2D69-B4A6-05E4-717BB393C036}"/>
              </a:ext>
            </a:extLst>
          </p:cNvPr>
          <p:cNvSpPr/>
          <p:nvPr userDrawn="1"/>
        </p:nvSpPr>
        <p:spPr>
          <a:xfrm>
            <a:off x="0" y="4807473"/>
            <a:ext cx="1228725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DB1F537-16CE-B633-CCF0-9F88E3BB11D7}"/>
              </a:ext>
            </a:extLst>
          </p:cNvPr>
          <p:cNvSpPr/>
          <p:nvPr userDrawn="1"/>
        </p:nvSpPr>
        <p:spPr>
          <a:xfrm>
            <a:off x="258" y="629392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3934592" y="0"/>
                </a:moveTo>
                <a:lnTo>
                  <a:pt x="3934592" y="953646"/>
                </a:lnTo>
                <a:lnTo>
                  <a:pt x="0" y="953646"/>
                </a:lnTo>
                <a:lnTo>
                  <a:pt x="0" y="1617071"/>
                </a:lnTo>
                <a:lnTo>
                  <a:pt x="5758986" y="1617071"/>
                </a:lnTo>
                <a:lnTo>
                  <a:pt x="39346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1C8D0C6-2708-D7BE-5220-87C566B87D71}"/>
              </a:ext>
            </a:extLst>
          </p:cNvPr>
          <p:cNvSpPr/>
          <p:nvPr userDrawn="1"/>
        </p:nvSpPr>
        <p:spPr>
          <a:xfrm>
            <a:off x="258" y="1609989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5758986" y="20"/>
                </a:moveTo>
                <a:lnTo>
                  <a:pt x="0" y="0"/>
                </a:lnTo>
                <a:lnTo>
                  <a:pt x="0" y="663393"/>
                </a:lnTo>
                <a:lnTo>
                  <a:pt x="3934592" y="663393"/>
                </a:lnTo>
                <a:lnTo>
                  <a:pt x="3934592" y="1617071"/>
                </a:lnTo>
                <a:lnTo>
                  <a:pt x="5758986" y="2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3971D-8A38-2496-E3C7-1D066DFF3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1" y="3082500"/>
            <a:ext cx="5924584" cy="692497"/>
          </a:xfrm>
        </p:spPr>
        <p:txBody>
          <a:bodyPr wrap="square">
            <a:spAutoFit/>
          </a:bodyPr>
          <a:lstStyle>
            <a:lvl1pPr>
              <a:defRPr sz="4500"/>
            </a:lvl1pPr>
          </a:lstStyle>
          <a:p>
            <a:r>
              <a:rPr lang="nl-NL"/>
              <a:t>[naam hoofdstuk]</a:t>
            </a: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8EF96407-67F6-EBCA-C3B1-AA09FC91BC24}"/>
              </a:ext>
            </a:extLst>
          </p:cNvPr>
          <p:cNvSpPr/>
          <p:nvPr userDrawn="1"/>
        </p:nvSpPr>
        <p:spPr>
          <a:xfrm>
            <a:off x="0" y="3411926"/>
            <a:ext cx="569550" cy="2447470"/>
          </a:xfrm>
          <a:custGeom>
            <a:avLst/>
            <a:gdLst/>
            <a:ahLst/>
            <a:cxnLst/>
            <a:rect l="l" t="t" r="r" b="b"/>
            <a:pathLst>
              <a:path w="939165" h="4036059">
                <a:moveTo>
                  <a:pt x="0" y="0"/>
                </a:moveTo>
                <a:lnTo>
                  <a:pt x="0" y="4035436"/>
                </a:lnTo>
                <a:lnTo>
                  <a:pt x="846" y="4034734"/>
                </a:lnTo>
                <a:lnTo>
                  <a:pt x="35015" y="4005421"/>
                </a:lnTo>
                <a:lnTo>
                  <a:pt x="68674" y="3975538"/>
                </a:lnTo>
                <a:lnTo>
                  <a:pt x="101816" y="3945093"/>
                </a:lnTo>
                <a:lnTo>
                  <a:pt x="134433" y="3914094"/>
                </a:lnTo>
                <a:lnTo>
                  <a:pt x="166519" y="3882549"/>
                </a:lnTo>
                <a:lnTo>
                  <a:pt x="198064" y="3850463"/>
                </a:lnTo>
                <a:lnTo>
                  <a:pt x="229063" y="3817846"/>
                </a:lnTo>
                <a:lnTo>
                  <a:pt x="259508" y="3784704"/>
                </a:lnTo>
                <a:lnTo>
                  <a:pt x="289391" y="3751045"/>
                </a:lnTo>
                <a:lnTo>
                  <a:pt x="318704" y="3716876"/>
                </a:lnTo>
                <a:lnTo>
                  <a:pt x="347441" y="3682206"/>
                </a:lnTo>
                <a:lnTo>
                  <a:pt x="375594" y="3647040"/>
                </a:lnTo>
                <a:lnTo>
                  <a:pt x="403155" y="3611387"/>
                </a:lnTo>
                <a:lnTo>
                  <a:pt x="430117" y="3575254"/>
                </a:lnTo>
                <a:lnTo>
                  <a:pt x="456473" y="3538649"/>
                </a:lnTo>
                <a:lnTo>
                  <a:pt x="482215" y="3501579"/>
                </a:lnTo>
                <a:lnTo>
                  <a:pt x="507335" y="3464051"/>
                </a:lnTo>
                <a:lnTo>
                  <a:pt x="531826" y="3426073"/>
                </a:lnTo>
                <a:lnTo>
                  <a:pt x="555681" y="3387653"/>
                </a:lnTo>
                <a:lnTo>
                  <a:pt x="578893" y="3348797"/>
                </a:lnTo>
                <a:lnTo>
                  <a:pt x="601453" y="3309514"/>
                </a:lnTo>
                <a:lnTo>
                  <a:pt x="623355" y="3269811"/>
                </a:lnTo>
                <a:lnTo>
                  <a:pt x="644590" y="3229694"/>
                </a:lnTo>
                <a:lnTo>
                  <a:pt x="665152" y="3189172"/>
                </a:lnTo>
                <a:lnTo>
                  <a:pt x="685034" y="3148253"/>
                </a:lnTo>
                <a:lnTo>
                  <a:pt x="704226" y="3106942"/>
                </a:lnTo>
                <a:lnTo>
                  <a:pt x="722723" y="3065249"/>
                </a:lnTo>
                <a:lnTo>
                  <a:pt x="740517" y="3023180"/>
                </a:lnTo>
                <a:lnTo>
                  <a:pt x="757599" y="2980743"/>
                </a:lnTo>
                <a:lnTo>
                  <a:pt x="773964" y="2937946"/>
                </a:lnTo>
                <a:lnTo>
                  <a:pt x="789603" y="2894795"/>
                </a:lnTo>
                <a:lnTo>
                  <a:pt x="804508" y="2851298"/>
                </a:lnTo>
                <a:lnTo>
                  <a:pt x="818673" y="2807463"/>
                </a:lnTo>
                <a:lnTo>
                  <a:pt x="832091" y="2763297"/>
                </a:lnTo>
                <a:lnTo>
                  <a:pt x="844752" y="2718808"/>
                </a:lnTo>
                <a:lnTo>
                  <a:pt x="856651" y="2674002"/>
                </a:lnTo>
                <a:lnTo>
                  <a:pt x="867780" y="2628888"/>
                </a:lnTo>
                <a:lnTo>
                  <a:pt x="878130" y="2583473"/>
                </a:lnTo>
                <a:lnTo>
                  <a:pt x="887696" y="2537765"/>
                </a:lnTo>
                <a:lnTo>
                  <a:pt x="896468" y="2491770"/>
                </a:lnTo>
                <a:lnTo>
                  <a:pt x="904441" y="2445496"/>
                </a:lnTo>
                <a:lnTo>
                  <a:pt x="911606" y="2398951"/>
                </a:lnTo>
                <a:lnTo>
                  <a:pt x="917956" y="2352142"/>
                </a:lnTo>
                <a:lnTo>
                  <a:pt x="923483" y="2305077"/>
                </a:lnTo>
                <a:lnTo>
                  <a:pt x="928181" y="2257763"/>
                </a:lnTo>
                <a:lnTo>
                  <a:pt x="932041" y="2210207"/>
                </a:lnTo>
                <a:lnTo>
                  <a:pt x="935056" y="2162417"/>
                </a:lnTo>
                <a:lnTo>
                  <a:pt x="937219" y="2114401"/>
                </a:lnTo>
                <a:lnTo>
                  <a:pt x="938522" y="2066165"/>
                </a:lnTo>
                <a:lnTo>
                  <a:pt x="938958" y="2017718"/>
                </a:lnTo>
                <a:lnTo>
                  <a:pt x="938522" y="1969271"/>
                </a:lnTo>
                <a:lnTo>
                  <a:pt x="937219" y="1921035"/>
                </a:lnTo>
                <a:lnTo>
                  <a:pt x="935056" y="1873019"/>
                </a:lnTo>
                <a:lnTo>
                  <a:pt x="932041" y="1825229"/>
                </a:lnTo>
                <a:lnTo>
                  <a:pt x="928181" y="1777673"/>
                </a:lnTo>
                <a:lnTo>
                  <a:pt x="923483" y="1730359"/>
                </a:lnTo>
                <a:lnTo>
                  <a:pt x="917956" y="1683294"/>
                </a:lnTo>
                <a:lnTo>
                  <a:pt x="911606" y="1636485"/>
                </a:lnTo>
                <a:lnTo>
                  <a:pt x="904441" y="1589940"/>
                </a:lnTo>
                <a:lnTo>
                  <a:pt x="896468" y="1543666"/>
                </a:lnTo>
                <a:lnTo>
                  <a:pt x="887696" y="1497671"/>
                </a:lnTo>
                <a:lnTo>
                  <a:pt x="878130" y="1451962"/>
                </a:lnTo>
                <a:lnTo>
                  <a:pt x="867780" y="1406547"/>
                </a:lnTo>
                <a:lnTo>
                  <a:pt x="856651" y="1361433"/>
                </a:lnTo>
                <a:lnTo>
                  <a:pt x="844752" y="1316628"/>
                </a:lnTo>
                <a:lnTo>
                  <a:pt x="832091" y="1272139"/>
                </a:lnTo>
                <a:lnTo>
                  <a:pt x="818673" y="1227973"/>
                </a:lnTo>
                <a:lnTo>
                  <a:pt x="804508" y="1184138"/>
                </a:lnTo>
                <a:lnTo>
                  <a:pt x="789603" y="1140641"/>
                </a:lnTo>
                <a:lnTo>
                  <a:pt x="773964" y="1097490"/>
                </a:lnTo>
                <a:lnTo>
                  <a:pt x="757599" y="1054692"/>
                </a:lnTo>
                <a:lnTo>
                  <a:pt x="740517" y="1012255"/>
                </a:lnTo>
                <a:lnTo>
                  <a:pt x="722723" y="970187"/>
                </a:lnTo>
                <a:lnTo>
                  <a:pt x="704226" y="928493"/>
                </a:lnTo>
                <a:lnTo>
                  <a:pt x="685034" y="887183"/>
                </a:lnTo>
                <a:lnTo>
                  <a:pt x="665152" y="846264"/>
                </a:lnTo>
                <a:lnTo>
                  <a:pt x="644590" y="805742"/>
                </a:lnTo>
                <a:lnTo>
                  <a:pt x="623355" y="765625"/>
                </a:lnTo>
                <a:lnTo>
                  <a:pt x="601453" y="725922"/>
                </a:lnTo>
                <a:lnTo>
                  <a:pt x="578893" y="686638"/>
                </a:lnTo>
                <a:lnTo>
                  <a:pt x="555681" y="647783"/>
                </a:lnTo>
                <a:lnTo>
                  <a:pt x="531826" y="609362"/>
                </a:lnTo>
                <a:lnTo>
                  <a:pt x="507335" y="571385"/>
                </a:lnTo>
                <a:lnTo>
                  <a:pt x="482215" y="533857"/>
                </a:lnTo>
                <a:lnTo>
                  <a:pt x="456473" y="496787"/>
                </a:lnTo>
                <a:lnTo>
                  <a:pt x="430117" y="460182"/>
                </a:lnTo>
                <a:lnTo>
                  <a:pt x="403155" y="424049"/>
                </a:lnTo>
                <a:lnTo>
                  <a:pt x="375594" y="388396"/>
                </a:lnTo>
                <a:lnTo>
                  <a:pt x="347441" y="353230"/>
                </a:lnTo>
                <a:lnTo>
                  <a:pt x="318704" y="318559"/>
                </a:lnTo>
                <a:lnTo>
                  <a:pt x="289391" y="284391"/>
                </a:lnTo>
                <a:lnTo>
                  <a:pt x="259508" y="250732"/>
                </a:lnTo>
                <a:lnTo>
                  <a:pt x="229063" y="217590"/>
                </a:lnTo>
                <a:lnTo>
                  <a:pt x="198064" y="184973"/>
                </a:lnTo>
                <a:lnTo>
                  <a:pt x="166519" y="152887"/>
                </a:lnTo>
                <a:lnTo>
                  <a:pt x="134433" y="121341"/>
                </a:lnTo>
                <a:lnTo>
                  <a:pt x="101816" y="90342"/>
                </a:lnTo>
                <a:lnTo>
                  <a:pt x="68674" y="59898"/>
                </a:lnTo>
                <a:lnTo>
                  <a:pt x="35015" y="30015"/>
                </a:lnTo>
                <a:lnTo>
                  <a:pt x="846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EC2F960B-FC4B-5723-0D4D-B252121C8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CFCD2C9-70BD-2BCA-824D-CABFF424F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5529E3FA-4D56-BAB7-148C-08CDCBB10392}"/>
              </a:ext>
            </a:extLst>
          </p:cNvPr>
          <p:cNvSpPr/>
          <p:nvPr userDrawn="1"/>
        </p:nvSpPr>
        <p:spPr>
          <a:xfrm>
            <a:off x="0" y="173163"/>
            <a:ext cx="1698905" cy="155181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32546D6A-0566-0EE9-B0A1-40BFF6235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2900" y="0"/>
            <a:ext cx="6769101" cy="6858000"/>
          </a:xfrm>
          <a:custGeom>
            <a:avLst/>
            <a:gdLst>
              <a:gd name="connsiteX0" fmla="*/ 4437194 w 6576713"/>
              <a:gd name="connsiteY0" fmla="*/ 0 h 6858000"/>
              <a:gd name="connsiteX1" fmla="*/ 6576713 w 6576713"/>
              <a:gd name="connsiteY1" fmla="*/ 0 h 6858000"/>
              <a:gd name="connsiteX2" fmla="*/ 6576713 w 6576713"/>
              <a:gd name="connsiteY2" fmla="*/ 6858000 h 6858000"/>
              <a:gd name="connsiteX3" fmla="*/ 0 w 65767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6713" h="6858000">
                <a:moveTo>
                  <a:pt x="4437194" y="0"/>
                </a:moveTo>
                <a:lnTo>
                  <a:pt x="6576713" y="0"/>
                </a:lnTo>
                <a:lnTo>
                  <a:pt x="65767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64000" bIns="165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CFCC84-6B02-7077-BB3E-BC03828C0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4400" y="5659200"/>
            <a:ext cx="4017600" cy="119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"/>
              </a:lnSpc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6681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9">
            <a:extLst>
              <a:ext uri="{FF2B5EF4-FFF2-40B4-BE49-F238E27FC236}">
                <a16:creationId xmlns:a16="http://schemas.microsoft.com/office/drawing/2014/main" id="{9A473FEA-842A-5179-9791-1AC68450C25D}"/>
              </a:ext>
            </a:extLst>
          </p:cNvPr>
          <p:cNvSpPr/>
          <p:nvPr userDrawn="1"/>
        </p:nvSpPr>
        <p:spPr>
          <a:xfrm>
            <a:off x="0" y="5859396"/>
            <a:ext cx="648000" cy="74880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0637FC27-2D69-B4A6-05E4-717BB393C036}"/>
              </a:ext>
            </a:extLst>
          </p:cNvPr>
          <p:cNvSpPr/>
          <p:nvPr userDrawn="1"/>
        </p:nvSpPr>
        <p:spPr>
          <a:xfrm>
            <a:off x="0" y="4807473"/>
            <a:ext cx="1228725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DB1F537-16CE-B633-CCF0-9F88E3BB11D7}"/>
              </a:ext>
            </a:extLst>
          </p:cNvPr>
          <p:cNvSpPr/>
          <p:nvPr userDrawn="1"/>
        </p:nvSpPr>
        <p:spPr>
          <a:xfrm>
            <a:off x="258" y="629392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3934592" y="0"/>
                </a:moveTo>
                <a:lnTo>
                  <a:pt x="3934592" y="953646"/>
                </a:lnTo>
                <a:lnTo>
                  <a:pt x="0" y="953646"/>
                </a:lnTo>
                <a:lnTo>
                  <a:pt x="0" y="1617071"/>
                </a:lnTo>
                <a:lnTo>
                  <a:pt x="5758986" y="1617071"/>
                </a:lnTo>
                <a:lnTo>
                  <a:pt x="39346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1C8D0C6-2708-D7BE-5220-87C566B87D71}"/>
              </a:ext>
            </a:extLst>
          </p:cNvPr>
          <p:cNvSpPr/>
          <p:nvPr userDrawn="1"/>
        </p:nvSpPr>
        <p:spPr>
          <a:xfrm>
            <a:off x="258" y="1609989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5758986" y="20"/>
                </a:moveTo>
                <a:lnTo>
                  <a:pt x="0" y="0"/>
                </a:lnTo>
                <a:lnTo>
                  <a:pt x="0" y="663393"/>
                </a:lnTo>
                <a:lnTo>
                  <a:pt x="3934592" y="663393"/>
                </a:lnTo>
                <a:lnTo>
                  <a:pt x="3934592" y="1617071"/>
                </a:lnTo>
                <a:lnTo>
                  <a:pt x="5758986" y="2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3971D-8A38-2496-E3C7-1D066DFF3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1" y="3082500"/>
            <a:ext cx="5924584" cy="692497"/>
          </a:xfrm>
        </p:spPr>
        <p:txBody>
          <a:bodyPr wrap="square">
            <a:spAutoFit/>
          </a:bodyPr>
          <a:lstStyle>
            <a:lvl1pPr>
              <a:defRPr sz="4500"/>
            </a:lvl1pPr>
          </a:lstStyle>
          <a:p>
            <a:r>
              <a:rPr lang="nl-NL"/>
              <a:t>[naam hoofdstuk]</a:t>
            </a: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8EF96407-67F6-EBCA-C3B1-AA09FC91BC24}"/>
              </a:ext>
            </a:extLst>
          </p:cNvPr>
          <p:cNvSpPr/>
          <p:nvPr userDrawn="1"/>
        </p:nvSpPr>
        <p:spPr>
          <a:xfrm>
            <a:off x="0" y="3411926"/>
            <a:ext cx="569550" cy="2447470"/>
          </a:xfrm>
          <a:custGeom>
            <a:avLst/>
            <a:gdLst/>
            <a:ahLst/>
            <a:cxnLst/>
            <a:rect l="l" t="t" r="r" b="b"/>
            <a:pathLst>
              <a:path w="939165" h="4036059">
                <a:moveTo>
                  <a:pt x="0" y="0"/>
                </a:moveTo>
                <a:lnTo>
                  <a:pt x="0" y="4035436"/>
                </a:lnTo>
                <a:lnTo>
                  <a:pt x="846" y="4034734"/>
                </a:lnTo>
                <a:lnTo>
                  <a:pt x="35015" y="4005421"/>
                </a:lnTo>
                <a:lnTo>
                  <a:pt x="68674" y="3975538"/>
                </a:lnTo>
                <a:lnTo>
                  <a:pt x="101816" y="3945093"/>
                </a:lnTo>
                <a:lnTo>
                  <a:pt x="134433" y="3914094"/>
                </a:lnTo>
                <a:lnTo>
                  <a:pt x="166519" y="3882549"/>
                </a:lnTo>
                <a:lnTo>
                  <a:pt x="198064" y="3850463"/>
                </a:lnTo>
                <a:lnTo>
                  <a:pt x="229063" y="3817846"/>
                </a:lnTo>
                <a:lnTo>
                  <a:pt x="259508" y="3784704"/>
                </a:lnTo>
                <a:lnTo>
                  <a:pt x="289391" y="3751045"/>
                </a:lnTo>
                <a:lnTo>
                  <a:pt x="318704" y="3716876"/>
                </a:lnTo>
                <a:lnTo>
                  <a:pt x="347441" y="3682206"/>
                </a:lnTo>
                <a:lnTo>
                  <a:pt x="375594" y="3647040"/>
                </a:lnTo>
                <a:lnTo>
                  <a:pt x="403155" y="3611387"/>
                </a:lnTo>
                <a:lnTo>
                  <a:pt x="430117" y="3575254"/>
                </a:lnTo>
                <a:lnTo>
                  <a:pt x="456473" y="3538649"/>
                </a:lnTo>
                <a:lnTo>
                  <a:pt x="482215" y="3501579"/>
                </a:lnTo>
                <a:lnTo>
                  <a:pt x="507335" y="3464051"/>
                </a:lnTo>
                <a:lnTo>
                  <a:pt x="531826" y="3426073"/>
                </a:lnTo>
                <a:lnTo>
                  <a:pt x="555681" y="3387653"/>
                </a:lnTo>
                <a:lnTo>
                  <a:pt x="578893" y="3348797"/>
                </a:lnTo>
                <a:lnTo>
                  <a:pt x="601453" y="3309514"/>
                </a:lnTo>
                <a:lnTo>
                  <a:pt x="623355" y="3269811"/>
                </a:lnTo>
                <a:lnTo>
                  <a:pt x="644590" y="3229694"/>
                </a:lnTo>
                <a:lnTo>
                  <a:pt x="665152" y="3189172"/>
                </a:lnTo>
                <a:lnTo>
                  <a:pt x="685034" y="3148253"/>
                </a:lnTo>
                <a:lnTo>
                  <a:pt x="704226" y="3106942"/>
                </a:lnTo>
                <a:lnTo>
                  <a:pt x="722723" y="3065249"/>
                </a:lnTo>
                <a:lnTo>
                  <a:pt x="740517" y="3023180"/>
                </a:lnTo>
                <a:lnTo>
                  <a:pt x="757599" y="2980743"/>
                </a:lnTo>
                <a:lnTo>
                  <a:pt x="773964" y="2937946"/>
                </a:lnTo>
                <a:lnTo>
                  <a:pt x="789603" y="2894795"/>
                </a:lnTo>
                <a:lnTo>
                  <a:pt x="804508" y="2851298"/>
                </a:lnTo>
                <a:lnTo>
                  <a:pt x="818673" y="2807463"/>
                </a:lnTo>
                <a:lnTo>
                  <a:pt x="832091" y="2763297"/>
                </a:lnTo>
                <a:lnTo>
                  <a:pt x="844752" y="2718808"/>
                </a:lnTo>
                <a:lnTo>
                  <a:pt x="856651" y="2674002"/>
                </a:lnTo>
                <a:lnTo>
                  <a:pt x="867780" y="2628888"/>
                </a:lnTo>
                <a:lnTo>
                  <a:pt x="878130" y="2583473"/>
                </a:lnTo>
                <a:lnTo>
                  <a:pt x="887696" y="2537765"/>
                </a:lnTo>
                <a:lnTo>
                  <a:pt x="896468" y="2491770"/>
                </a:lnTo>
                <a:lnTo>
                  <a:pt x="904441" y="2445496"/>
                </a:lnTo>
                <a:lnTo>
                  <a:pt x="911606" y="2398951"/>
                </a:lnTo>
                <a:lnTo>
                  <a:pt x="917956" y="2352142"/>
                </a:lnTo>
                <a:lnTo>
                  <a:pt x="923483" y="2305077"/>
                </a:lnTo>
                <a:lnTo>
                  <a:pt x="928181" y="2257763"/>
                </a:lnTo>
                <a:lnTo>
                  <a:pt x="932041" y="2210207"/>
                </a:lnTo>
                <a:lnTo>
                  <a:pt x="935056" y="2162417"/>
                </a:lnTo>
                <a:lnTo>
                  <a:pt x="937219" y="2114401"/>
                </a:lnTo>
                <a:lnTo>
                  <a:pt x="938522" y="2066165"/>
                </a:lnTo>
                <a:lnTo>
                  <a:pt x="938958" y="2017718"/>
                </a:lnTo>
                <a:lnTo>
                  <a:pt x="938522" y="1969271"/>
                </a:lnTo>
                <a:lnTo>
                  <a:pt x="937219" y="1921035"/>
                </a:lnTo>
                <a:lnTo>
                  <a:pt x="935056" y="1873019"/>
                </a:lnTo>
                <a:lnTo>
                  <a:pt x="932041" y="1825229"/>
                </a:lnTo>
                <a:lnTo>
                  <a:pt x="928181" y="1777673"/>
                </a:lnTo>
                <a:lnTo>
                  <a:pt x="923483" y="1730359"/>
                </a:lnTo>
                <a:lnTo>
                  <a:pt x="917956" y="1683294"/>
                </a:lnTo>
                <a:lnTo>
                  <a:pt x="911606" y="1636485"/>
                </a:lnTo>
                <a:lnTo>
                  <a:pt x="904441" y="1589940"/>
                </a:lnTo>
                <a:lnTo>
                  <a:pt x="896468" y="1543666"/>
                </a:lnTo>
                <a:lnTo>
                  <a:pt x="887696" y="1497671"/>
                </a:lnTo>
                <a:lnTo>
                  <a:pt x="878130" y="1451962"/>
                </a:lnTo>
                <a:lnTo>
                  <a:pt x="867780" y="1406547"/>
                </a:lnTo>
                <a:lnTo>
                  <a:pt x="856651" y="1361433"/>
                </a:lnTo>
                <a:lnTo>
                  <a:pt x="844752" y="1316628"/>
                </a:lnTo>
                <a:lnTo>
                  <a:pt x="832091" y="1272139"/>
                </a:lnTo>
                <a:lnTo>
                  <a:pt x="818673" y="1227973"/>
                </a:lnTo>
                <a:lnTo>
                  <a:pt x="804508" y="1184138"/>
                </a:lnTo>
                <a:lnTo>
                  <a:pt x="789603" y="1140641"/>
                </a:lnTo>
                <a:lnTo>
                  <a:pt x="773964" y="1097490"/>
                </a:lnTo>
                <a:lnTo>
                  <a:pt x="757599" y="1054692"/>
                </a:lnTo>
                <a:lnTo>
                  <a:pt x="740517" y="1012255"/>
                </a:lnTo>
                <a:lnTo>
                  <a:pt x="722723" y="970187"/>
                </a:lnTo>
                <a:lnTo>
                  <a:pt x="704226" y="928493"/>
                </a:lnTo>
                <a:lnTo>
                  <a:pt x="685034" y="887183"/>
                </a:lnTo>
                <a:lnTo>
                  <a:pt x="665152" y="846264"/>
                </a:lnTo>
                <a:lnTo>
                  <a:pt x="644590" y="805742"/>
                </a:lnTo>
                <a:lnTo>
                  <a:pt x="623355" y="765625"/>
                </a:lnTo>
                <a:lnTo>
                  <a:pt x="601453" y="725922"/>
                </a:lnTo>
                <a:lnTo>
                  <a:pt x="578893" y="686638"/>
                </a:lnTo>
                <a:lnTo>
                  <a:pt x="555681" y="647783"/>
                </a:lnTo>
                <a:lnTo>
                  <a:pt x="531826" y="609362"/>
                </a:lnTo>
                <a:lnTo>
                  <a:pt x="507335" y="571385"/>
                </a:lnTo>
                <a:lnTo>
                  <a:pt x="482215" y="533857"/>
                </a:lnTo>
                <a:lnTo>
                  <a:pt x="456473" y="496787"/>
                </a:lnTo>
                <a:lnTo>
                  <a:pt x="430117" y="460182"/>
                </a:lnTo>
                <a:lnTo>
                  <a:pt x="403155" y="424049"/>
                </a:lnTo>
                <a:lnTo>
                  <a:pt x="375594" y="388396"/>
                </a:lnTo>
                <a:lnTo>
                  <a:pt x="347441" y="353230"/>
                </a:lnTo>
                <a:lnTo>
                  <a:pt x="318704" y="318559"/>
                </a:lnTo>
                <a:lnTo>
                  <a:pt x="289391" y="284391"/>
                </a:lnTo>
                <a:lnTo>
                  <a:pt x="259508" y="250732"/>
                </a:lnTo>
                <a:lnTo>
                  <a:pt x="229063" y="217590"/>
                </a:lnTo>
                <a:lnTo>
                  <a:pt x="198064" y="184973"/>
                </a:lnTo>
                <a:lnTo>
                  <a:pt x="166519" y="152887"/>
                </a:lnTo>
                <a:lnTo>
                  <a:pt x="134433" y="121341"/>
                </a:lnTo>
                <a:lnTo>
                  <a:pt x="101816" y="90342"/>
                </a:lnTo>
                <a:lnTo>
                  <a:pt x="68674" y="59898"/>
                </a:lnTo>
                <a:lnTo>
                  <a:pt x="35015" y="30015"/>
                </a:lnTo>
                <a:lnTo>
                  <a:pt x="846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EC2F960B-FC4B-5723-0D4D-B252121C8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CFCD2C9-70BD-2BCA-824D-CABFF424F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5529E3FA-4D56-BAB7-148C-08CDCBB10392}"/>
              </a:ext>
            </a:extLst>
          </p:cNvPr>
          <p:cNvSpPr/>
          <p:nvPr userDrawn="1"/>
        </p:nvSpPr>
        <p:spPr>
          <a:xfrm>
            <a:off x="0" y="173163"/>
            <a:ext cx="1698905" cy="155181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32546D6A-0566-0EE9-B0A1-40BFF6235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2900" y="0"/>
            <a:ext cx="6769101" cy="6858000"/>
          </a:xfrm>
          <a:custGeom>
            <a:avLst/>
            <a:gdLst>
              <a:gd name="connsiteX0" fmla="*/ 4437194 w 6576713"/>
              <a:gd name="connsiteY0" fmla="*/ 0 h 6858000"/>
              <a:gd name="connsiteX1" fmla="*/ 6576713 w 6576713"/>
              <a:gd name="connsiteY1" fmla="*/ 0 h 6858000"/>
              <a:gd name="connsiteX2" fmla="*/ 6576713 w 6576713"/>
              <a:gd name="connsiteY2" fmla="*/ 6858000 h 6858000"/>
              <a:gd name="connsiteX3" fmla="*/ 0 w 65767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6713" h="6858000">
                <a:moveTo>
                  <a:pt x="4437194" y="0"/>
                </a:moveTo>
                <a:lnTo>
                  <a:pt x="6576713" y="0"/>
                </a:lnTo>
                <a:lnTo>
                  <a:pt x="65767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64000" bIns="165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CFCC84-6B02-7077-BB3E-BC03828C0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84400" y="5659200"/>
            <a:ext cx="3207600" cy="119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"/>
              </a:lnSpc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7051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9">
            <a:extLst>
              <a:ext uri="{FF2B5EF4-FFF2-40B4-BE49-F238E27FC236}">
                <a16:creationId xmlns:a16="http://schemas.microsoft.com/office/drawing/2014/main" id="{9A473FEA-842A-5179-9791-1AC68450C25D}"/>
              </a:ext>
            </a:extLst>
          </p:cNvPr>
          <p:cNvSpPr/>
          <p:nvPr userDrawn="1"/>
        </p:nvSpPr>
        <p:spPr>
          <a:xfrm>
            <a:off x="0" y="5859396"/>
            <a:ext cx="648000" cy="74880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0637FC27-2D69-B4A6-05E4-717BB393C036}"/>
              </a:ext>
            </a:extLst>
          </p:cNvPr>
          <p:cNvSpPr/>
          <p:nvPr userDrawn="1"/>
        </p:nvSpPr>
        <p:spPr>
          <a:xfrm>
            <a:off x="0" y="4807473"/>
            <a:ext cx="1228725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DB1F537-16CE-B633-CCF0-9F88E3BB11D7}"/>
              </a:ext>
            </a:extLst>
          </p:cNvPr>
          <p:cNvSpPr/>
          <p:nvPr userDrawn="1"/>
        </p:nvSpPr>
        <p:spPr>
          <a:xfrm>
            <a:off x="258" y="629392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3934592" y="0"/>
                </a:moveTo>
                <a:lnTo>
                  <a:pt x="3934592" y="953646"/>
                </a:lnTo>
                <a:lnTo>
                  <a:pt x="0" y="953646"/>
                </a:lnTo>
                <a:lnTo>
                  <a:pt x="0" y="1617071"/>
                </a:lnTo>
                <a:lnTo>
                  <a:pt x="5758986" y="1617071"/>
                </a:lnTo>
                <a:lnTo>
                  <a:pt x="39346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1C8D0C6-2708-D7BE-5220-87C566B87D71}"/>
              </a:ext>
            </a:extLst>
          </p:cNvPr>
          <p:cNvSpPr/>
          <p:nvPr userDrawn="1"/>
        </p:nvSpPr>
        <p:spPr>
          <a:xfrm>
            <a:off x="258" y="1609989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5758986" y="20"/>
                </a:moveTo>
                <a:lnTo>
                  <a:pt x="0" y="0"/>
                </a:lnTo>
                <a:lnTo>
                  <a:pt x="0" y="663393"/>
                </a:lnTo>
                <a:lnTo>
                  <a:pt x="3934592" y="663393"/>
                </a:lnTo>
                <a:lnTo>
                  <a:pt x="3934592" y="1617071"/>
                </a:lnTo>
                <a:lnTo>
                  <a:pt x="5758986" y="2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3971D-8A38-2496-E3C7-1D066DFF3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1" y="3082500"/>
            <a:ext cx="5924584" cy="692497"/>
          </a:xfrm>
        </p:spPr>
        <p:txBody>
          <a:bodyPr wrap="square">
            <a:spAutoFit/>
          </a:bodyPr>
          <a:lstStyle>
            <a:lvl1pPr>
              <a:defRPr sz="4500"/>
            </a:lvl1pPr>
          </a:lstStyle>
          <a:p>
            <a:r>
              <a:rPr lang="nl-NL"/>
              <a:t>[naam hoofdstuk]</a:t>
            </a: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8EF96407-67F6-EBCA-C3B1-AA09FC91BC24}"/>
              </a:ext>
            </a:extLst>
          </p:cNvPr>
          <p:cNvSpPr/>
          <p:nvPr userDrawn="1"/>
        </p:nvSpPr>
        <p:spPr>
          <a:xfrm>
            <a:off x="0" y="3411926"/>
            <a:ext cx="569550" cy="2447470"/>
          </a:xfrm>
          <a:custGeom>
            <a:avLst/>
            <a:gdLst/>
            <a:ahLst/>
            <a:cxnLst/>
            <a:rect l="l" t="t" r="r" b="b"/>
            <a:pathLst>
              <a:path w="939165" h="4036059">
                <a:moveTo>
                  <a:pt x="0" y="0"/>
                </a:moveTo>
                <a:lnTo>
                  <a:pt x="0" y="4035436"/>
                </a:lnTo>
                <a:lnTo>
                  <a:pt x="846" y="4034734"/>
                </a:lnTo>
                <a:lnTo>
                  <a:pt x="35015" y="4005421"/>
                </a:lnTo>
                <a:lnTo>
                  <a:pt x="68674" y="3975538"/>
                </a:lnTo>
                <a:lnTo>
                  <a:pt x="101816" y="3945093"/>
                </a:lnTo>
                <a:lnTo>
                  <a:pt x="134433" y="3914094"/>
                </a:lnTo>
                <a:lnTo>
                  <a:pt x="166519" y="3882549"/>
                </a:lnTo>
                <a:lnTo>
                  <a:pt x="198064" y="3850463"/>
                </a:lnTo>
                <a:lnTo>
                  <a:pt x="229063" y="3817846"/>
                </a:lnTo>
                <a:lnTo>
                  <a:pt x="259508" y="3784704"/>
                </a:lnTo>
                <a:lnTo>
                  <a:pt x="289391" y="3751045"/>
                </a:lnTo>
                <a:lnTo>
                  <a:pt x="318704" y="3716876"/>
                </a:lnTo>
                <a:lnTo>
                  <a:pt x="347441" y="3682206"/>
                </a:lnTo>
                <a:lnTo>
                  <a:pt x="375594" y="3647040"/>
                </a:lnTo>
                <a:lnTo>
                  <a:pt x="403155" y="3611387"/>
                </a:lnTo>
                <a:lnTo>
                  <a:pt x="430117" y="3575254"/>
                </a:lnTo>
                <a:lnTo>
                  <a:pt x="456473" y="3538649"/>
                </a:lnTo>
                <a:lnTo>
                  <a:pt x="482215" y="3501579"/>
                </a:lnTo>
                <a:lnTo>
                  <a:pt x="507335" y="3464051"/>
                </a:lnTo>
                <a:lnTo>
                  <a:pt x="531826" y="3426073"/>
                </a:lnTo>
                <a:lnTo>
                  <a:pt x="555681" y="3387653"/>
                </a:lnTo>
                <a:lnTo>
                  <a:pt x="578893" y="3348797"/>
                </a:lnTo>
                <a:lnTo>
                  <a:pt x="601453" y="3309514"/>
                </a:lnTo>
                <a:lnTo>
                  <a:pt x="623355" y="3269811"/>
                </a:lnTo>
                <a:lnTo>
                  <a:pt x="644590" y="3229694"/>
                </a:lnTo>
                <a:lnTo>
                  <a:pt x="665152" y="3189172"/>
                </a:lnTo>
                <a:lnTo>
                  <a:pt x="685034" y="3148253"/>
                </a:lnTo>
                <a:lnTo>
                  <a:pt x="704226" y="3106942"/>
                </a:lnTo>
                <a:lnTo>
                  <a:pt x="722723" y="3065249"/>
                </a:lnTo>
                <a:lnTo>
                  <a:pt x="740517" y="3023180"/>
                </a:lnTo>
                <a:lnTo>
                  <a:pt x="757599" y="2980743"/>
                </a:lnTo>
                <a:lnTo>
                  <a:pt x="773964" y="2937946"/>
                </a:lnTo>
                <a:lnTo>
                  <a:pt x="789603" y="2894795"/>
                </a:lnTo>
                <a:lnTo>
                  <a:pt x="804508" y="2851298"/>
                </a:lnTo>
                <a:lnTo>
                  <a:pt x="818673" y="2807463"/>
                </a:lnTo>
                <a:lnTo>
                  <a:pt x="832091" y="2763297"/>
                </a:lnTo>
                <a:lnTo>
                  <a:pt x="844752" y="2718808"/>
                </a:lnTo>
                <a:lnTo>
                  <a:pt x="856651" y="2674002"/>
                </a:lnTo>
                <a:lnTo>
                  <a:pt x="867780" y="2628888"/>
                </a:lnTo>
                <a:lnTo>
                  <a:pt x="878130" y="2583473"/>
                </a:lnTo>
                <a:lnTo>
                  <a:pt x="887696" y="2537765"/>
                </a:lnTo>
                <a:lnTo>
                  <a:pt x="896468" y="2491770"/>
                </a:lnTo>
                <a:lnTo>
                  <a:pt x="904441" y="2445496"/>
                </a:lnTo>
                <a:lnTo>
                  <a:pt x="911606" y="2398951"/>
                </a:lnTo>
                <a:lnTo>
                  <a:pt x="917956" y="2352142"/>
                </a:lnTo>
                <a:lnTo>
                  <a:pt x="923483" y="2305077"/>
                </a:lnTo>
                <a:lnTo>
                  <a:pt x="928181" y="2257763"/>
                </a:lnTo>
                <a:lnTo>
                  <a:pt x="932041" y="2210207"/>
                </a:lnTo>
                <a:lnTo>
                  <a:pt x="935056" y="2162417"/>
                </a:lnTo>
                <a:lnTo>
                  <a:pt x="937219" y="2114401"/>
                </a:lnTo>
                <a:lnTo>
                  <a:pt x="938522" y="2066165"/>
                </a:lnTo>
                <a:lnTo>
                  <a:pt x="938958" y="2017718"/>
                </a:lnTo>
                <a:lnTo>
                  <a:pt x="938522" y="1969271"/>
                </a:lnTo>
                <a:lnTo>
                  <a:pt x="937219" y="1921035"/>
                </a:lnTo>
                <a:lnTo>
                  <a:pt x="935056" y="1873019"/>
                </a:lnTo>
                <a:lnTo>
                  <a:pt x="932041" y="1825229"/>
                </a:lnTo>
                <a:lnTo>
                  <a:pt x="928181" y="1777673"/>
                </a:lnTo>
                <a:lnTo>
                  <a:pt x="923483" y="1730359"/>
                </a:lnTo>
                <a:lnTo>
                  <a:pt x="917956" y="1683294"/>
                </a:lnTo>
                <a:lnTo>
                  <a:pt x="911606" y="1636485"/>
                </a:lnTo>
                <a:lnTo>
                  <a:pt x="904441" y="1589940"/>
                </a:lnTo>
                <a:lnTo>
                  <a:pt x="896468" y="1543666"/>
                </a:lnTo>
                <a:lnTo>
                  <a:pt x="887696" y="1497671"/>
                </a:lnTo>
                <a:lnTo>
                  <a:pt x="878130" y="1451962"/>
                </a:lnTo>
                <a:lnTo>
                  <a:pt x="867780" y="1406547"/>
                </a:lnTo>
                <a:lnTo>
                  <a:pt x="856651" y="1361433"/>
                </a:lnTo>
                <a:lnTo>
                  <a:pt x="844752" y="1316628"/>
                </a:lnTo>
                <a:lnTo>
                  <a:pt x="832091" y="1272139"/>
                </a:lnTo>
                <a:lnTo>
                  <a:pt x="818673" y="1227973"/>
                </a:lnTo>
                <a:lnTo>
                  <a:pt x="804508" y="1184138"/>
                </a:lnTo>
                <a:lnTo>
                  <a:pt x="789603" y="1140641"/>
                </a:lnTo>
                <a:lnTo>
                  <a:pt x="773964" y="1097490"/>
                </a:lnTo>
                <a:lnTo>
                  <a:pt x="757599" y="1054692"/>
                </a:lnTo>
                <a:lnTo>
                  <a:pt x="740517" y="1012255"/>
                </a:lnTo>
                <a:lnTo>
                  <a:pt x="722723" y="970187"/>
                </a:lnTo>
                <a:lnTo>
                  <a:pt x="704226" y="928493"/>
                </a:lnTo>
                <a:lnTo>
                  <a:pt x="685034" y="887183"/>
                </a:lnTo>
                <a:lnTo>
                  <a:pt x="665152" y="846264"/>
                </a:lnTo>
                <a:lnTo>
                  <a:pt x="644590" y="805742"/>
                </a:lnTo>
                <a:lnTo>
                  <a:pt x="623355" y="765625"/>
                </a:lnTo>
                <a:lnTo>
                  <a:pt x="601453" y="725922"/>
                </a:lnTo>
                <a:lnTo>
                  <a:pt x="578893" y="686638"/>
                </a:lnTo>
                <a:lnTo>
                  <a:pt x="555681" y="647783"/>
                </a:lnTo>
                <a:lnTo>
                  <a:pt x="531826" y="609362"/>
                </a:lnTo>
                <a:lnTo>
                  <a:pt x="507335" y="571385"/>
                </a:lnTo>
                <a:lnTo>
                  <a:pt x="482215" y="533857"/>
                </a:lnTo>
                <a:lnTo>
                  <a:pt x="456473" y="496787"/>
                </a:lnTo>
                <a:lnTo>
                  <a:pt x="430117" y="460182"/>
                </a:lnTo>
                <a:lnTo>
                  <a:pt x="403155" y="424049"/>
                </a:lnTo>
                <a:lnTo>
                  <a:pt x="375594" y="388396"/>
                </a:lnTo>
                <a:lnTo>
                  <a:pt x="347441" y="353230"/>
                </a:lnTo>
                <a:lnTo>
                  <a:pt x="318704" y="318559"/>
                </a:lnTo>
                <a:lnTo>
                  <a:pt x="289391" y="284391"/>
                </a:lnTo>
                <a:lnTo>
                  <a:pt x="259508" y="250732"/>
                </a:lnTo>
                <a:lnTo>
                  <a:pt x="229063" y="217590"/>
                </a:lnTo>
                <a:lnTo>
                  <a:pt x="198064" y="184973"/>
                </a:lnTo>
                <a:lnTo>
                  <a:pt x="166519" y="152887"/>
                </a:lnTo>
                <a:lnTo>
                  <a:pt x="134433" y="121341"/>
                </a:lnTo>
                <a:lnTo>
                  <a:pt x="101816" y="90342"/>
                </a:lnTo>
                <a:lnTo>
                  <a:pt x="68674" y="59898"/>
                </a:lnTo>
                <a:lnTo>
                  <a:pt x="35015" y="30015"/>
                </a:lnTo>
                <a:lnTo>
                  <a:pt x="846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EC2F960B-FC4B-5723-0D4D-B252121C8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CFCD2C9-70BD-2BCA-824D-CABFF424F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5529E3FA-4D56-BAB7-148C-08CDCBB10392}"/>
              </a:ext>
            </a:extLst>
          </p:cNvPr>
          <p:cNvSpPr/>
          <p:nvPr userDrawn="1"/>
        </p:nvSpPr>
        <p:spPr>
          <a:xfrm>
            <a:off x="0" y="173163"/>
            <a:ext cx="1698905" cy="155181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32546D6A-0566-0EE9-B0A1-40BFF6235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2900" y="0"/>
            <a:ext cx="6769101" cy="6858000"/>
          </a:xfrm>
          <a:custGeom>
            <a:avLst/>
            <a:gdLst>
              <a:gd name="connsiteX0" fmla="*/ 4437194 w 6576713"/>
              <a:gd name="connsiteY0" fmla="*/ 0 h 6858000"/>
              <a:gd name="connsiteX1" fmla="*/ 6576713 w 6576713"/>
              <a:gd name="connsiteY1" fmla="*/ 0 h 6858000"/>
              <a:gd name="connsiteX2" fmla="*/ 6576713 w 6576713"/>
              <a:gd name="connsiteY2" fmla="*/ 6858000 h 6858000"/>
              <a:gd name="connsiteX3" fmla="*/ 0 w 65767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6713" h="6858000">
                <a:moveTo>
                  <a:pt x="4437194" y="0"/>
                </a:moveTo>
                <a:lnTo>
                  <a:pt x="6576713" y="0"/>
                </a:lnTo>
                <a:lnTo>
                  <a:pt x="65767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64000" bIns="165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CFCC84-6B02-7077-BB3E-BC03828C0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84400" y="5659200"/>
            <a:ext cx="3207600" cy="119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"/>
              </a:lnSpc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272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DB4C86B-F1CB-4EE1-A590-FCF32843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9173175" cy="538609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3CB062E-3A3A-5074-686E-7179E5AA7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E2F320-A9F0-872B-0DD6-5443EEE3D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DA031A5A-82BF-230B-B760-11B752C27B4D}"/>
              </a:ext>
            </a:extLst>
          </p:cNvPr>
          <p:cNvSpPr/>
          <p:nvPr userDrawn="1"/>
        </p:nvSpPr>
        <p:spPr>
          <a:xfrm>
            <a:off x="11556618" y="324180"/>
            <a:ext cx="634971" cy="2551823"/>
          </a:xfrm>
          <a:custGeom>
            <a:avLst/>
            <a:gdLst/>
            <a:ahLst/>
            <a:cxnLst/>
            <a:rect l="l" t="t" r="r" b="b"/>
            <a:pathLst>
              <a:path w="1047115" h="4208145">
                <a:moveTo>
                  <a:pt x="1047086" y="0"/>
                </a:moveTo>
                <a:lnTo>
                  <a:pt x="1007948" y="30161"/>
                </a:lnTo>
                <a:lnTo>
                  <a:pt x="972782" y="58314"/>
                </a:lnTo>
                <a:lnTo>
                  <a:pt x="938111" y="87051"/>
                </a:lnTo>
                <a:lnTo>
                  <a:pt x="903943" y="116364"/>
                </a:lnTo>
                <a:lnTo>
                  <a:pt x="870284" y="146247"/>
                </a:lnTo>
                <a:lnTo>
                  <a:pt x="837142" y="176692"/>
                </a:lnTo>
                <a:lnTo>
                  <a:pt x="804525" y="207691"/>
                </a:lnTo>
                <a:lnTo>
                  <a:pt x="772439" y="239237"/>
                </a:lnTo>
                <a:lnTo>
                  <a:pt x="740893" y="271322"/>
                </a:lnTo>
                <a:lnTo>
                  <a:pt x="709895" y="303939"/>
                </a:lnTo>
                <a:lnTo>
                  <a:pt x="679450" y="337081"/>
                </a:lnTo>
                <a:lnTo>
                  <a:pt x="649567" y="370740"/>
                </a:lnTo>
                <a:lnTo>
                  <a:pt x="620253" y="404909"/>
                </a:lnTo>
                <a:lnTo>
                  <a:pt x="591517" y="439580"/>
                </a:lnTo>
                <a:lnTo>
                  <a:pt x="563364" y="474745"/>
                </a:lnTo>
                <a:lnTo>
                  <a:pt x="535803" y="510398"/>
                </a:lnTo>
                <a:lnTo>
                  <a:pt x="508841" y="546531"/>
                </a:lnTo>
                <a:lnTo>
                  <a:pt x="482485" y="583136"/>
                </a:lnTo>
                <a:lnTo>
                  <a:pt x="456743" y="620206"/>
                </a:lnTo>
                <a:lnTo>
                  <a:pt x="431623" y="657734"/>
                </a:lnTo>
                <a:lnTo>
                  <a:pt x="407132" y="695712"/>
                </a:lnTo>
                <a:lnTo>
                  <a:pt x="383276" y="734132"/>
                </a:lnTo>
                <a:lnTo>
                  <a:pt x="360065" y="772988"/>
                </a:lnTo>
                <a:lnTo>
                  <a:pt x="337505" y="812271"/>
                </a:lnTo>
                <a:lnTo>
                  <a:pt x="315603" y="851975"/>
                </a:lnTo>
                <a:lnTo>
                  <a:pt x="294367" y="892091"/>
                </a:lnTo>
                <a:lnTo>
                  <a:pt x="273805" y="932613"/>
                </a:lnTo>
                <a:lnTo>
                  <a:pt x="253924" y="973533"/>
                </a:lnTo>
                <a:lnTo>
                  <a:pt x="234732" y="1014843"/>
                </a:lnTo>
                <a:lnTo>
                  <a:pt x="216235" y="1056536"/>
                </a:lnTo>
                <a:lnTo>
                  <a:pt x="198441" y="1098605"/>
                </a:lnTo>
                <a:lnTo>
                  <a:pt x="181359" y="1141042"/>
                </a:lnTo>
                <a:lnTo>
                  <a:pt x="164994" y="1183840"/>
                </a:lnTo>
                <a:lnTo>
                  <a:pt x="149355" y="1226990"/>
                </a:lnTo>
                <a:lnTo>
                  <a:pt x="134450" y="1270487"/>
                </a:lnTo>
                <a:lnTo>
                  <a:pt x="120284" y="1314322"/>
                </a:lnTo>
                <a:lnTo>
                  <a:pt x="106867" y="1358488"/>
                </a:lnTo>
                <a:lnTo>
                  <a:pt x="94206" y="1402978"/>
                </a:lnTo>
                <a:lnTo>
                  <a:pt x="82307" y="1447783"/>
                </a:lnTo>
                <a:lnTo>
                  <a:pt x="71178" y="1492897"/>
                </a:lnTo>
                <a:lnTo>
                  <a:pt x="60828" y="1538312"/>
                </a:lnTo>
                <a:lnTo>
                  <a:pt x="51262" y="1584021"/>
                </a:lnTo>
                <a:lnTo>
                  <a:pt x="42490" y="1630016"/>
                </a:lnTo>
                <a:lnTo>
                  <a:pt x="34517" y="1676289"/>
                </a:lnTo>
                <a:lnTo>
                  <a:pt x="27352" y="1722834"/>
                </a:lnTo>
                <a:lnTo>
                  <a:pt x="21002" y="1769643"/>
                </a:lnTo>
                <a:lnTo>
                  <a:pt x="15475" y="1816708"/>
                </a:lnTo>
                <a:lnTo>
                  <a:pt x="10777" y="1864022"/>
                </a:lnTo>
                <a:lnTo>
                  <a:pt x="6917" y="1911578"/>
                </a:lnTo>
                <a:lnTo>
                  <a:pt x="3902" y="1959368"/>
                </a:lnTo>
                <a:lnTo>
                  <a:pt x="1739" y="2007384"/>
                </a:lnTo>
                <a:lnTo>
                  <a:pt x="436" y="2055620"/>
                </a:lnTo>
                <a:lnTo>
                  <a:pt x="0" y="2104067"/>
                </a:lnTo>
                <a:lnTo>
                  <a:pt x="436" y="2152515"/>
                </a:lnTo>
                <a:lnTo>
                  <a:pt x="1739" y="2200750"/>
                </a:lnTo>
                <a:lnTo>
                  <a:pt x="3902" y="2248767"/>
                </a:lnTo>
                <a:lnTo>
                  <a:pt x="6917" y="2296557"/>
                </a:lnTo>
                <a:lnTo>
                  <a:pt x="10777" y="2344112"/>
                </a:lnTo>
                <a:lnTo>
                  <a:pt x="15475" y="2391427"/>
                </a:lnTo>
                <a:lnTo>
                  <a:pt x="21002" y="2438492"/>
                </a:lnTo>
                <a:lnTo>
                  <a:pt x="27352" y="2485301"/>
                </a:lnTo>
                <a:lnTo>
                  <a:pt x="34517" y="2531846"/>
                </a:lnTo>
                <a:lnTo>
                  <a:pt x="42490" y="2578119"/>
                </a:lnTo>
                <a:lnTo>
                  <a:pt x="51262" y="2624114"/>
                </a:lnTo>
                <a:lnTo>
                  <a:pt x="60828" y="2669823"/>
                </a:lnTo>
                <a:lnTo>
                  <a:pt x="71178" y="2715238"/>
                </a:lnTo>
                <a:lnTo>
                  <a:pt x="82307" y="2760352"/>
                </a:lnTo>
                <a:lnTo>
                  <a:pt x="94206" y="2805157"/>
                </a:lnTo>
                <a:lnTo>
                  <a:pt x="106867" y="2849647"/>
                </a:lnTo>
                <a:lnTo>
                  <a:pt x="120284" y="2893813"/>
                </a:lnTo>
                <a:lnTo>
                  <a:pt x="134450" y="2937648"/>
                </a:lnTo>
                <a:lnTo>
                  <a:pt x="149355" y="2981144"/>
                </a:lnTo>
                <a:lnTo>
                  <a:pt x="164994" y="3024295"/>
                </a:lnTo>
                <a:lnTo>
                  <a:pt x="181359" y="3067093"/>
                </a:lnTo>
                <a:lnTo>
                  <a:pt x="198441" y="3109530"/>
                </a:lnTo>
                <a:lnTo>
                  <a:pt x="216235" y="3151599"/>
                </a:lnTo>
                <a:lnTo>
                  <a:pt x="234732" y="3193292"/>
                </a:lnTo>
                <a:lnTo>
                  <a:pt x="253924" y="3234602"/>
                </a:lnTo>
                <a:lnTo>
                  <a:pt x="273805" y="3275522"/>
                </a:lnTo>
                <a:lnTo>
                  <a:pt x="294367" y="3316044"/>
                </a:lnTo>
                <a:lnTo>
                  <a:pt x="315603" y="3356160"/>
                </a:lnTo>
                <a:lnTo>
                  <a:pt x="337505" y="3395864"/>
                </a:lnTo>
                <a:lnTo>
                  <a:pt x="360065" y="3435147"/>
                </a:lnTo>
                <a:lnTo>
                  <a:pt x="383276" y="3474002"/>
                </a:lnTo>
                <a:lnTo>
                  <a:pt x="407132" y="3512423"/>
                </a:lnTo>
                <a:lnTo>
                  <a:pt x="431623" y="3550401"/>
                </a:lnTo>
                <a:lnTo>
                  <a:pt x="456743" y="3587928"/>
                </a:lnTo>
                <a:lnTo>
                  <a:pt x="482485" y="3624999"/>
                </a:lnTo>
                <a:lnTo>
                  <a:pt x="508841" y="3661604"/>
                </a:lnTo>
                <a:lnTo>
                  <a:pt x="535803" y="3697737"/>
                </a:lnTo>
                <a:lnTo>
                  <a:pt x="563364" y="3733389"/>
                </a:lnTo>
                <a:lnTo>
                  <a:pt x="591517" y="3768555"/>
                </a:lnTo>
                <a:lnTo>
                  <a:pt x="620253" y="3803226"/>
                </a:lnTo>
                <a:lnTo>
                  <a:pt x="649567" y="3837395"/>
                </a:lnTo>
                <a:lnTo>
                  <a:pt x="679450" y="3871054"/>
                </a:lnTo>
                <a:lnTo>
                  <a:pt x="709895" y="3904195"/>
                </a:lnTo>
                <a:lnTo>
                  <a:pt x="740893" y="3936813"/>
                </a:lnTo>
                <a:lnTo>
                  <a:pt x="772439" y="3968898"/>
                </a:lnTo>
                <a:lnTo>
                  <a:pt x="804525" y="4000444"/>
                </a:lnTo>
                <a:lnTo>
                  <a:pt x="837142" y="4031443"/>
                </a:lnTo>
                <a:lnTo>
                  <a:pt x="870284" y="4061887"/>
                </a:lnTo>
                <a:lnTo>
                  <a:pt x="903943" y="4091770"/>
                </a:lnTo>
                <a:lnTo>
                  <a:pt x="938111" y="4121084"/>
                </a:lnTo>
                <a:lnTo>
                  <a:pt x="972782" y="4149821"/>
                </a:lnTo>
                <a:lnTo>
                  <a:pt x="1007948" y="4177973"/>
                </a:lnTo>
                <a:lnTo>
                  <a:pt x="1047086" y="4208135"/>
                </a:lnTo>
                <a:lnTo>
                  <a:pt x="1047086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9AC1AC10-8DC0-A231-E7D0-110BBEA7F8E5}"/>
              </a:ext>
            </a:extLst>
          </p:cNvPr>
          <p:cNvSpPr/>
          <p:nvPr userDrawn="1"/>
        </p:nvSpPr>
        <p:spPr>
          <a:xfrm rot="10800000">
            <a:off x="11824647" y="4413369"/>
            <a:ext cx="367353" cy="742712"/>
          </a:xfrm>
          <a:custGeom>
            <a:avLst/>
            <a:gdLst>
              <a:gd name="connsiteX0" fmla="*/ 0 w 367353"/>
              <a:gd name="connsiteY0" fmla="*/ 742712 h 742712"/>
              <a:gd name="connsiteX1" fmla="*/ 0 w 367353"/>
              <a:gd name="connsiteY1" fmla="*/ 0 h 742712"/>
              <a:gd name="connsiteX2" fmla="*/ 7609 w 367353"/>
              <a:gd name="connsiteY2" fmla="*/ 139 h 742712"/>
              <a:gd name="connsiteX3" fmla="*/ 21491 w 367353"/>
              <a:gd name="connsiteY3" fmla="*/ 902 h 742712"/>
              <a:gd name="connsiteX4" fmla="*/ 35234 w 367353"/>
              <a:gd name="connsiteY4" fmla="*/ 2162 h 742712"/>
              <a:gd name="connsiteX5" fmla="*/ 48828 w 367353"/>
              <a:gd name="connsiteY5" fmla="*/ 3911 h 742712"/>
              <a:gd name="connsiteX6" fmla="*/ 62265 w 367353"/>
              <a:gd name="connsiteY6" fmla="*/ 6139 h 742712"/>
              <a:gd name="connsiteX7" fmla="*/ 75536 w 367353"/>
              <a:gd name="connsiteY7" fmla="*/ 8838 h 742712"/>
              <a:gd name="connsiteX8" fmla="*/ 88632 w 367353"/>
              <a:gd name="connsiteY8" fmla="*/ 11998 h 742712"/>
              <a:gd name="connsiteX9" fmla="*/ 101543 w 367353"/>
              <a:gd name="connsiteY9" fmla="*/ 15611 h 742712"/>
              <a:gd name="connsiteX10" fmla="*/ 114261 w 367353"/>
              <a:gd name="connsiteY10" fmla="*/ 19668 h 742712"/>
              <a:gd name="connsiteX11" fmla="*/ 126776 w 367353"/>
              <a:gd name="connsiteY11" fmla="*/ 24159 h 742712"/>
              <a:gd name="connsiteX12" fmla="*/ 139080 w 367353"/>
              <a:gd name="connsiteY12" fmla="*/ 29076 h 742712"/>
              <a:gd name="connsiteX13" fmla="*/ 151163 w 367353"/>
              <a:gd name="connsiteY13" fmla="*/ 34409 h 742712"/>
              <a:gd name="connsiteX14" fmla="*/ 163017 w 367353"/>
              <a:gd name="connsiteY14" fmla="*/ 40150 h 742712"/>
              <a:gd name="connsiteX15" fmla="*/ 174632 w 367353"/>
              <a:gd name="connsiteY15" fmla="*/ 46290 h 742712"/>
              <a:gd name="connsiteX16" fmla="*/ 186000 w 367353"/>
              <a:gd name="connsiteY16" fmla="*/ 52820 h 742712"/>
              <a:gd name="connsiteX17" fmla="*/ 197111 w 367353"/>
              <a:gd name="connsiteY17" fmla="*/ 59730 h 742712"/>
              <a:gd name="connsiteX18" fmla="*/ 207956 w 367353"/>
              <a:gd name="connsiteY18" fmla="*/ 67012 h 742712"/>
              <a:gd name="connsiteX19" fmla="*/ 218527 w 367353"/>
              <a:gd name="connsiteY19" fmla="*/ 74657 h 742712"/>
              <a:gd name="connsiteX20" fmla="*/ 228814 w 367353"/>
              <a:gd name="connsiteY20" fmla="*/ 82656 h 742712"/>
              <a:gd name="connsiteX21" fmla="*/ 238808 w 367353"/>
              <a:gd name="connsiteY21" fmla="*/ 91000 h 742712"/>
              <a:gd name="connsiteX22" fmla="*/ 248501 w 367353"/>
              <a:gd name="connsiteY22" fmla="*/ 99679 h 742712"/>
              <a:gd name="connsiteX23" fmla="*/ 257882 w 367353"/>
              <a:gd name="connsiteY23" fmla="*/ 108685 h 742712"/>
              <a:gd name="connsiteX24" fmla="*/ 266944 w 367353"/>
              <a:gd name="connsiteY24" fmla="*/ 118010 h 742712"/>
              <a:gd name="connsiteX25" fmla="*/ 275677 w 367353"/>
              <a:gd name="connsiteY25" fmla="*/ 127643 h 742712"/>
              <a:gd name="connsiteX26" fmla="*/ 284072 w 367353"/>
              <a:gd name="connsiteY26" fmla="*/ 137576 h 742712"/>
              <a:gd name="connsiteX27" fmla="*/ 292120 w 367353"/>
              <a:gd name="connsiteY27" fmla="*/ 147801 h 742712"/>
              <a:gd name="connsiteX28" fmla="*/ 299812 w 367353"/>
              <a:gd name="connsiteY28" fmla="*/ 158307 h 742712"/>
              <a:gd name="connsiteX29" fmla="*/ 307138 w 367353"/>
              <a:gd name="connsiteY29" fmla="*/ 169086 h 742712"/>
              <a:gd name="connsiteX30" fmla="*/ 314091 w 367353"/>
              <a:gd name="connsiteY30" fmla="*/ 180129 h 742712"/>
              <a:gd name="connsiteX31" fmla="*/ 320661 w 367353"/>
              <a:gd name="connsiteY31" fmla="*/ 191427 h 742712"/>
              <a:gd name="connsiteX32" fmla="*/ 326839 w 367353"/>
              <a:gd name="connsiteY32" fmla="*/ 202972 h 742712"/>
              <a:gd name="connsiteX33" fmla="*/ 332615 w 367353"/>
              <a:gd name="connsiteY33" fmla="*/ 214753 h 742712"/>
              <a:gd name="connsiteX34" fmla="*/ 337981 w 367353"/>
              <a:gd name="connsiteY34" fmla="*/ 226763 h 742712"/>
              <a:gd name="connsiteX35" fmla="*/ 342928 w 367353"/>
              <a:gd name="connsiteY35" fmla="*/ 238992 h 742712"/>
              <a:gd name="connsiteX36" fmla="*/ 347447 w 367353"/>
              <a:gd name="connsiteY36" fmla="*/ 251431 h 742712"/>
              <a:gd name="connsiteX37" fmla="*/ 351528 w 367353"/>
              <a:gd name="connsiteY37" fmla="*/ 264071 h 742712"/>
              <a:gd name="connsiteX38" fmla="*/ 355163 w 367353"/>
              <a:gd name="connsiteY38" fmla="*/ 276903 h 742712"/>
              <a:gd name="connsiteX39" fmla="*/ 358343 w 367353"/>
              <a:gd name="connsiteY39" fmla="*/ 289919 h 742712"/>
              <a:gd name="connsiteX40" fmla="*/ 361059 w 367353"/>
              <a:gd name="connsiteY40" fmla="*/ 303109 h 742712"/>
              <a:gd name="connsiteX41" fmla="*/ 363300 w 367353"/>
              <a:gd name="connsiteY41" fmla="*/ 316464 h 742712"/>
              <a:gd name="connsiteX42" fmla="*/ 365060 w 367353"/>
              <a:gd name="connsiteY42" fmla="*/ 329975 h 742712"/>
              <a:gd name="connsiteX43" fmla="*/ 366328 w 367353"/>
              <a:gd name="connsiteY43" fmla="*/ 343634 h 742712"/>
              <a:gd name="connsiteX44" fmla="*/ 367095 w 367353"/>
              <a:gd name="connsiteY44" fmla="*/ 357431 h 742712"/>
              <a:gd name="connsiteX45" fmla="*/ 367353 w 367353"/>
              <a:gd name="connsiteY45" fmla="*/ 371357 h 742712"/>
              <a:gd name="connsiteX46" fmla="*/ 367095 w 367353"/>
              <a:gd name="connsiteY46" fmla="*/ 385283 h 742712"/>
              <a:gd name="connsiteX47" fmla="*/ 366328 w 367353"/>
              <a:gd name="connsiteY47" fmla="*/ 399081 h 742712"/>
              <a:gd name="connsiteX48" fmla="*/ 365060 w 367353"/>
              <a:gd name="connsiteY48" fmla="*/ 412739 h 742712"/>
              <a:gd name="connsiteX49" fmla="*/ 363300 w 367353"/>
              <a:gd name="connsiteY49" fmla="*/ 426250 h 742712"/>
              <a:gd name="connsiteX50" fmla="*/ 361059 w 367353"/>
              <a:gd name="connsiteY50" fmla="*/ 439605 h 742712"/>
              <a:gd name="connsiteX51" fmla="*/ 358343 w 367353"/>
              <a:gd name="connsiteY51" fmla="*/ 452795 h 742712"/>
              <a:gd name="connsiteX52" fmla="*/ 355163 w 367353"/>
              <a:gd name="connsiteY52" fmla="*/ 465810 h 742712"/>
              <a:gd name="connsiteX53" fmla="*/ 351528 w 367353"/>
              <a:gd name="connsiteY53" fmla="*/ 478643 h 742712"/>
              <a:gd name="connsiteX54" fmla="*/ 347447 w 367353"/>
              <a:gd name="connsiteY54" fmla="*/ 491283 h 742712"/>
              <a:gd name="connsiteX55" fmla="*/ 342928 w 367353"/>
              <a:gd name="connsiteY55" fmla="*/ 503721 h 742712"/>
              <a:gd name="connsiteX56" fmla="*/ 337981 w 367353"/>
              <a:gd name="connsiteY56" fmla="*/ 515950 h 742712"/>
              <a:gd name="connsiteX57" fmla="*/ 332615 w 367353"/>
              <a:gd name="connsiteY57" fmla="*/ 527959 h 742712"/>
              <a:gd name="connsiteX58" fmla="*/ 326839 w 367353"/>
              <a:gd name="connsiteY58" fmla="*/ 539741 h 742712"/>
              <a:gd name="connsiteX59" fmla="*/ 320661 w 367353"/>
              <a:gd name="connsiteY59" fmla="*/ 551285 h 742712"/>
              <a:gd name="connsiteX60" fmla="*/ 314091 w 367353"/>
              <a:gd name="connsiteY60" fmla="*/ 562583 h 742712"/>
              <a:gd name="connsiteX61" fmla="*/ 307138 w 367353"/>
              <a:gd name="connsiteY61" fmla="*/ 573626 h 742712"/>
              <a:gd name="connsiteX62" fmla="*/ 299812 w 367353"/>
              <a:gd name="connsiteY62" fmla="*/ 584406 h 742712"/>
              <a:gd name="connsiteX63" fmla="*/ 292120 w 367353"/>
              <a:gd name="connsiteY63" fmla="*/ 594912 h 742712"/>
              <a:gd name="connsiteX64" fmla="*/ 284072 w 367353"/>
              <a:gd name="connsiteY64" fmla="*/ 605136 h 742712"/>
              <a:gd name="connsiteX65" fmla="*/ 275677 w 367353"/>
              <a:gd name="connsiteY65" fmla="*/ 615069 h 742712"/>
              <a:gd name="connsiteX66" fmla="*/ 266944 w 367353"/>
              <a:gd name="connsiteY66" fmla="*/ 624702 h 742712"/>
              <a:gd name="connsiteX67" fmla="*/ 257882 w 367353"/>
              <a:gd name="connsiteY67" fmla="*/ 634026 h 742712"/>
              <a:gd name="connsiteX68" fmla="*/ 248501 w 367353"/>
              <a:gd name="connsiteY68" fmla="*/ 643033 h 742712"/>
              <a:gd name="connsiteX69" fmla="*/ 238808 w 367353"/>
              <a:gd name="connsiteY69" fmla="*/ 651712 h 742712"/>
              <a:gd name="connsiteX70" fmla="*/ 228814 w 367353"/>
              <a:gd name="connsiteY70" fmla="*/ 660056 h 742712"/>
              <a:gd name="connsiteX71" fmla="*/ 218527 w 367353"/>
              <a:gd name="connsiteY71" fmla="*/ 668055 h 742712"/>
              <a:gd name="connsiteX72" fmla="*/ 207956 w 367353"/>
              <a:gd name="connsiteY72" fmla="*/ 675700 h 742712"/>
              <a:gd name="connsiteX73" fmla="*/ 197111 w 367353"/>
              <a:gd name="connsiteY73" fmla="*/ 682982 h 742712"/>
              <a:gd name="connsiteX74" fmla="*/ 186000 w 367353"/>
              <a:gd name="connsiteY74" fmla="*/ 689892 h 742712"/>
              <a:gd name="connsiteX75" fmla="*/ 174632 w 367353"/>
              <a:gd name="connsiteY75" fmla="*/ 696422 h 742712"/>
              <a:gd name="connsiteX76" fmla="*/ 163017 w 367353"/>
              <a:gd name="connsiteY76" fmla="*/ 702562 h 742712"/>
              <a:gd name="connsiteX77" fmla="*/ 151163 w 367353"/>
              <a:gd name="connsiteY77" fmla="*/ 708303 h 742712"/>
              <a:gd name="connsiteX78" fmla="*/ 139080 w 367353"/>
              <a:gd name="connsiteY78" fmla="*/ 713636 h 742712"/>
              <a:gd name="connsiteX79" fmla="*/ 126776 w 367353"/>
              <a:gd name="connsiteY79" fmla="*/ 718553 h 742712"/>
              <a:gd name="connsiteX80" fmla="*/ 114261 w 367353"/>
              <a:gd name="connsiteY80" fmla="*/ 723044 h 742712"/>
              <a:gd name="connsiteX81" fmla="*/ 101543 w 367353"/>
              <a:gd name="connsiteY81" fmla="*/ 727101 h 742712"/>
              <a:gd name="connsiteX82" fmla="*/ 88632 w 367353"/>
              <a:gd name="connsiteY82" fmla="*/ 730714 h 742712"/>
              <a:gd name="connsiteX83" fmla="*/ 75536 w 367353"/>
              <a:gd name="connsiteY83" fmla="*/ 733874 h 742712"/>
              <a:gd name="connsiteX84" fmla="*/ 62265 w 367353"/>
              <a:gd name="connsiteY84" fmla="*/ 736573 h 742712"/>
              <a:gd name="connsiteX85" fmla="*/ 48828 w 367353"/>
              <a:gd name="connsiteY85" fmla="*/ 738801 h 742712"/>
              <a:gd name="connsiteX86" fmla="*/ 35234 w 367353"/>
              <a:gd name="connsiteY86" fmla="*/ 740550 h 742712"/>
              <a:gd name="connsiteX87" fmla="*/ 21491 w 367353"/>
              <a:gd name="connsiteY87" fmla="*/ 741810 h 742712"/>
              <a:gd name="connsiteX88" fmla="*/ 7609 w 367353"/>
              <a:gd name="connsiteY88" fmla="*/ 742573 h 74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67353" h="742712">
                <a:moveTo>
                  <a:pt x="0" y="742712"/>
                </a:moveTo>
                <a:lnTo>
                  <a:pt x="0" y="0"/>
                </a:lnTo>
                <a:lnTo>
                  <a:pt x="7609" y="139"/>
                </a:lnTo>
                <a:lnTo>
                  <a:pt x="21491" y="902"/>
                </a:lnTo>
                <a:lnTo>
                  <a:pt x="35234" y="2162"/>
                </a:lnTo>
                <a:lnTo>
                  <a:pt x="48828" y="3911"/>
                </a:lnTo>
                <a:lnTo>
                  <a:pt x="62265" y="6139"/>
                </a:lnTo>
                <a:lnTo>
                  <a:pt x="75536" y="8838"/>
                </a:lnTo>
                <a:lnTo>
                  <a:pt x="88632" y="11998"/>
                </a:lnTo>
                <a:lnTo>
                  <a:pt x="101543" y="15611"/>
                </a:lnTo>
                <a:lnTo>
                  <a:pt x="114261" y="19668"/>
                </a:lnTo>
                <a:lnTo>
                  <a:pt x="126776" y="24159"/>
                </a:lnTo>
                <a:lnTo>
                  <a:pt x="139080" y="29076"/>
                </a:lnTo>
                <a:lnTo>
                  <a:pt x="151163" y="34409"/>
                </a:lnTo>
                <a:lnTo>
                  <a:pt x="163017" y="40150"/>
                </a:lnTo>
                <a:lnTo>
                  <a:pt x="174632" y="46290"/>
                </a:lnTo>
                <a:lnTo>
                  <a:pt x="186000" y="52820"/>
                </a:lnTo>
                <a:lnTo>
                  <a:pt x="197111" y="59730"/>
                </a:lnTo>
                <a:lnTo>
                  <a:pt x="207956" y="67012"/>
                </a:lnTo>
                <a:lnTo>
                  <a:pt x="218527" y="74657"/>
                </a:lnTo>
                <a:lnTo>
                  <a:pt x="228814" y="82656"/>
                </a:lnTo>
                <a:lnTo>
                  <a:pt x="238808" y="91000"/>
                </a:lnTo>
                <a:lnTo>
                  <a:pt x="248501" y="99679"/>
                </a:lnTo>
                <a:lnTo>
                  <a:pt x="257882" y="108685"/>
                </a:lnTo>
                <a:lnTo>
                  <a:pt x="266944" y="118010"/>
                </a:lnTo>
                <a:lnTo>
                  <a:pt x="275677" y="127643"/>
                </a:lnTo>
                <a:lnTo>
                  <a:pt x="284072" y="137576"/>
                </a:lnTo>
                <a:lnTo>
                  <a:pt x="292120" y="147801"/>
                </a:lnTo>
                <a:lnTo>
                  <a:pt x="299812" y="158307"/>
                </a:lnTo>
                <a:lnTo>
                  <a:pt x="307138" y="169086"/>
                </a:lnTo>
                <a:lnTo>
                  <a:pt x="314091" y="180129"/>
                </a:lnTo>
                <a:lnTo>
                  <a:pt x="320661" y="191427"/>
                </a:lnTo>
                <a:lnTo>
                  <a:pt x="326839" y="202972"/>
                </a:lnTo>
                <a:lnTo>
                  <a:pt x="332615" y="214753"/>
                </a:lnTo>
                <a:lnTo>
                  <a:pt x="337981" y="226763"/>
                </a:lnTo>
                <a:lnTo>
                  <a:pt x="342928" y="238992"/>
                </a:lnTo>
                <a:lnTo>
                  <a:pt x="347447" y="251431"/>
                </a:lnTo>
                <a:lnTo>
                  <a:pt x="351528" y="264071"/>
                </a:lnTo>
                <a:lnTo>
                  <a:pt x="355163" y="276903"/>
                </a:lnTo>
                <a:lnTo>
                  <a:pt x="358343" y="289919"/>
                </a:lnTo>
                <a:lnTo>
                  <a:pt x="361059" y="303109"/>
                </a:lnTo>
                <a:lnTo>
                  <a:pt x="363300" y="316464"/>
                </a:lnTo>
                <a:lnTo>
                  <a:pt x="365060" y="329975"/>
                </a:lnTo>
                <a:lnTo>
                  <a:pt x="366328" y="343634"/>
                </a:lnTo>
                <a:lnTo>
                  <a:pt x="367095" y="357431"/>
                </a:lnTo>
                <a:lnTo>
                  <a:pt x="367353" y="371357"/>
                </a:lnTo>
                <a:lnTo>
                  <a:pt x="367095" y="385283"/>
                </a:lnTo>
                <a:lnTo>
                  <a:pt x="366328" y="399081"/>
                </a:lnTo>
                <a:lnTo>
                  <a:pt x="365060" y="412739"/>
                </a:lnTo>
                <a:lnTo>
                  <a:pt x="363300" y="426250"/>
                </a:lnTo>
                <a:lnTo>
                  <a:pt x="361059" y="439605"/>
                </a:lnTo>
                <a:lnTo>
                  <a:pt x="358343" y="452795"/>
                </a:lnTo>
                <a:lnTo>
                  <a:pt x="355163" y="465810"/>
                </a:lnTo>
                <a:lnTo>
                  <a:pt x="351528" y="478643"/>
                </a:lnTo>
                <a:lnTo>
                  <a:pt x="347447" y="491283"/>
                </a:lnTo>
                <a:lnTo>
                  <a:pt x="342928" y="503721"/>
                </a:lnTo>
                <a:lnTo>
                  <a:pt x="337981" y="515950"/>
                </a:lnTo>
                <a:lnTo>
                  <a:pt x="332615" y="527959"/>
                </a:lnTo>
                <a:lnTo>
                  <a:pt x="326839" y="539741"/>
                </a:lnTo>
                <a:lnTo>
                  <a:pt x="320661" y="551285"/>
                </a:lnTo>
                <a:lnTo>
                  <a:pt x="314091" y="562583"/>
                </a:lnTo>
                <a:lnTo>
                  <a:pt x="307138" y="573626"/>
                </a:lnTo>
                <a:lnTo>
                  <a:pt x="299812" y="584406"/>
                </a:lnTo>
                <a:lnTo>
                  <a:pt x="292120" y="594912"/>
                </a:lnTo>
                <a:lnTo>
                  <a:pt x="284072" y="605136"/>
                </a:lnTo>
                <a:lnTo>
                  <a:pt x="275677" y="615069"/>
                </a:lnTo>
                <a:lnTo>
                  <a:pt x="266944" y="624702"/>
                </a:lnTo>
                <a:lnTo>
                  <a:pt x="257882" y="634026"/>
                </a:lnTo>
                <a:lnTo>
                  <a:pt x="248501" y="643033"/>
                </a:lnTo>
                <a:lnTo>
                  <a:pt x="238808" y="651712"/>
                </a:lnTo>
                <a:lnTo>
                  <a:pt x="228814" y="660056"/>
                </a:lnTo>
                <a:lnTo>
                  <a:pt x="218527" y="668055"/>
                </a:lnTo>
                <a:lnTo>
                  <a:pt x="207956" y="675700"/>
                </a:lnTo>
                <a:lnTo>
                  <a:pt x="197111" y="682982"/>
                </a:lnTo>
                <a:lnTo>
                  <a:pt x="186000" y="689892"/>
                </a:lnTo>
                <a:lnTo>
                  <a:pt x="174632" y="696422"/>
                </a:lnTo>
                <a:lnTo>
                  <a:pt x="163017" y="702562"/>
                </a:lnTo>
                <a:lnTo>
                  <a:pt x="151163" y="708303"/>
                </a:lnTo>
                <a:lnTo>
                  <a:pt x="139080" y="713636"/>
                </a:lnTo>
                <a:lnTo>
                  <a:pt x="126776" y="718553"/>
                </a:lnTo>
                <a:lnTo>
                  <a:pt x="114261" y="723044"/>
                </a:lnTo>
                <a:lnTo>
                  <a:pt x="101543" y="727101"/>
                </a:lnTo>
                <a:lnTo>
                  <a:pt x="88632" y="730714"/>
                </a:lnTo>
                <a:lnTo>
                  <a:pt x="75536" y="733874"/>
                </a:lnTo>
                <a:lnTo>
                  <a:pt x="62265" y="736573"/>
                </a:lnTo>
                <a:lnTo>
                  <a:pt x="48828" y="738801"/>
                </a:lnTo>
                <a:lnTo>
                  <a:pt x="35234" y="740550"/>
                </a:lnTo>
                <a:lnTo>
                  <a:pt x="21491" y="741810"/>
                </a:lnTo>
                <a:lnTo>
                  <a:pt x="7609" y="742573"/>
                </a:lnTo>
                <a:close/>
              </a:path>
            </a:pathLst>
          </a:custGeom>
          <a:solidFill>
            <a:schemeClr val="bg2"/>
          </a:solidFill>
          <a:effectLst>
            <a:outerShdw blurRad="76200" dist="76200" dir="60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CAE3D31-CC66-835C-C5AB-4C3657DE18ED}"/>
              </a:ext>
            </a:extLst>
          </p:cNvPr>
          <p:cNvSpPr/>
          <p:nvPr userDrawn="1"/>
        </p:nvSpPr>
        <p:spPr>
          <a:xfrm rot="10800000">
            <a:off x="11029950" y="3369482"/>
            <a:ext cx="1162049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76200" dist="76200" dir="60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A709B7F-EBC0-6659-4BD2-0257914AB7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0600" y="1831975"/>
            <a:ext cx="9172575" cy="4321175"/>
          </a:xfrm>
          <a:solidFill>
            <a:schemeClr val="bg2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84887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9">
            <a:extLst>
              <a:ext uri="{FF2B5EF4-FFF2-40B4-BE49-F238E27FC236}">
                <a16:creationId xmlns:a16="http://schemas.microsoft.com/office/drawing/2014/main" id="{9A473FEA-842A-5179-9791-1AC68450C25D}"/>
              </a:ext>
            </a:extLst>
          </p:cNvPr>
          <p:cNvSpPr/>
          <p:nvPr userDrawn="1"/>
        </p:nvSpPr>
        <p:spPr>
          <a:xfrm>
            <a:off x="0" y="5859396"/>
            <a:ext cx="648000" cy="74880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0637FC27-2D69-B4A6-05E4-717BB393C036}"/>
              </a:ext>
            </a:extLst>
          </p:cNvPr>
          <p:cNvSpPr/>
          <p:nvPr userDrawn="1"/>
        </p:nvSpPr>
        <p:spPr>
          <a:xfrm>
            <a:off x="0" y="4807473"/>
            <a:ext cx="1228725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DB1F537-16CE-B633-CCF0-9F88E3BB11D7}"/>
              </a:ext>
            </a:extLst>
          </p:cNvPr>
          <p:cNvSpPr/>
          <p:nvPr userDrawn="1"/>
        </p:nvSpPr>
        <p:spPr>
          <a:xfrm>
            <a:off x="258" y="629392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3934592" y="0"/>
                </a:moveTo>
                <a:lnTo>
                  <a:pt x="3934592" y="953646"/>
                </a:lnTo>
                <a:lnTo>
                  <a:pt x="0" y="953646"/>
                </a:lnTo>
                <a:lnTo>
                  <a:pt x="0" y="1617071"/>
                </a:lnTo>
                <a:lnTo>
                  <a:pt x="5758986" y="1617071"/>
                </a:lnTo>
                <a:lnTo>
                  <a:pt x="39346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1C8D0C6-2708-D7BE-5220-87C566B87D71}"/>
              </a:ext>
            </a:extLst>
          </p:cNvPr>
          <p:cNvSpPr/>
          <p:nvPr userDrawn="1"/>
        </p:nvSpPr>
        <p:spPr>
          <a:xfrm>
            <a:off x="258" y="1609989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5758986" y="20"/>
                </a:moveTo>
                <a:lnTo>
                  <a:pt x="0" y="0"/>
                </a:lnTo>
                <a:lnTo>
                  <a:pt x="0" y="663393"/>
                </a:lnTo>
                <a:lnTo>
                  <a:pt x="3934592" y="663393"/>
                </a:lnTo>
                <a:lnTo>
                  <a:pt x="3934592" y="1617071"/>
                </a:lnTo>
                <a:lnTo>
                  <a:pt x="5758986" y="2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3971D-8A38-2496-E3C7-1D066DFF3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1" y="3082500"/>
            <a:ext cx="5924584" cy="692497"/>
          </a:xfrm>
        </p:spPr>
        <p:txBody>
          <a:bodyPr wrap="square">
            <a:spAutoFit/>
          </a:bodyPr>
          <a:lstStyle>
            <a:lvl1pPr>
              <a:defRPr sz="4500"/>
            </a:lvl1pPr>
          </a:lstStyle>
          <a:p>
            <a:r>
              <a:rPr lang="nl-NL"/>
              <a:t>[naam hoofdstuk]</a:t>
            </a: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8EF96407-67F6-EBCA-C3B1-AA09FC91BC24}"/>
              </a:ext>
            </a:extLst>
          </p:cNvPr>
          <p:cNvSpPr/>
          <p:nvPr userDrawn="1"/>
        </p:nvSpPr>
        <p:spPr>
          <a:xfrm>
            <a:off x="0" y="3411926"/>
            <a:ext cx="569550" cy="2447470"/>
          </a:xfrm>
          <a:custGeom>
            <a:avLst/>
            <a:gdLst/>
            <a:ahLst/>
            <a:cxnLst/>
            <a:rect l="l" t="t" r="r" b="b"/>
            <a:pathLst>
              <a:path w="939165" h="4036059">
                <a:moveTo>
                  <a:pt x="0" y="0"/>
                </a:moveTo>
                <a:lnTo>
                  <a:pt x="0" y="4035436"/>
                </a:lnTo>
                <a:lnTo>
                  <a:pt x="846" y="4034734"/>
                </a:lnTo>
                <a:lnTo>
                  <a:pt x="35015" y="4005421"/>
                </a:lnTo>
                <a:lnTo>
                  <a:pt x="68674" y="3975538"/>
                </a:lnTo>
                <a:lnTo>
                  <a:pt x="101816" y="3945093"/>
                </a:lnTo>
                <a:lnTo>
                  <a:pt x="134433" y="3914094"/>
                </a:lnTo>
                <a:lnTo>
                  <a:pt x="166519" y="3882549"/>
                </a:lnTo>
                <a:lnTo>
                  <a:pt x="198064" y="3850463"/>
                </a:lnTo>
                <a:lnTo>
                  <a:pt x="229063" y="3817846"/>
                </a:lnTo>
                <a:lnTo>
                  <a:pt x="259508" y="3784704"/>
                </a:lnTo>
                <a:lnTo>
                  <a:pt x="289391" y="3751045"/>
                </a:lnTo>
                <a:lnTo>
                  <a:pt x="318704" y="3716876"/>
                </a:lnTo>
                <a:lnTo>
                  <a:pt x="347441" y="3682206"/>
                </a:lnTo>
                <a:lnTo>
                  <a:pt x="375594" y="3647040"/>
                </a:lnTo>
                <a:lnTo>
                  <a:pt x="403155" y="3611387"/>
                </a:lnTo>
                <a:lnTo>
                  <a:pt x="430117" y="3575254"/>
                </a:lnTo>
                <a:lnTo>
                  <a:pt x="456473" y="3538649"/>
                </a:lnTo>
                <a:lnTo>
                  <a:pt x="482215" y="3501579"/>
                </a:lnTo>
                <a:lnTo>
                  <a:pt x="507335" y="3464051"/>
                </a:lnTo>
                <a:lnTo>
                  <a:pt x="531826" y="3426073"/>
                </a:lnTo>
                <a:lnTo>
                  <a:pt x="555681" y="3387653"/>
                </a:lnTo>
                <a:lnTo>
                  <a:pt x="578893" y="3348797"/>
                </a:lnTo>
                <a:lnTo>
                  <a:pt x="601453" y="3309514"/>
                </a:lnTo>
                <a:lnTo>
                  <a:pt x="623355" y="3269811"/>
                </a:lnTo>
                <a:lnTo>
                  <a:pt x="644590" y="3229694"/>
                </a:lnTo>
                <a:lnTo>
                  <a:pt x="665152" y="3189172"/>
                </a:lnTo>
                <a:lnTo>
                  <a:pt x="685034" y="3148253"/>
                </a:lnTo>
                <a:lnTo>
                  <a:pt x="704226" y="3106942"/>
                </a:lnTo>
                <a:lnTo>
                  <a:pt x="722723" y="3065249"/>
                </a:lnTo>
                <a:lnTo>
                  <a:pt x="740517" y="3023180"/>
                </a:lnTo>
                <a:lnTo>
                  <a:pt x="757599" y="2980743"/>
                </a:lnTo>
                <a:lnTo>
                  <a:pt x="773964" y="2937946"/>
                </a:lnTo>
                <a:lnTo>
                  <a:pt x="789603" y="2894795"/>
                </a:lnTo>
                <a:lnTo>
                  <a:pt x="804508" y="2851298"/>
                </a:lnTo>
                <a:lnTo>
                  <a:pt x="818673" y="2807463"/>
                </a:lnTo>
                <a:lnTo>
                  <a:pt x="832091" y="2763297"/>
                </a:lnTo>
                <a:lnTo>
                  <a:pt x="844752" y="2718808"/>
                </a:lnTo>
                <a:lnTo>
                  <a:pt x="856651" y="2674002"/>
                </a:lnTo>
                <a:lnTo>
                  <a:pt x="867780" y="2628888"/>
                </a:lnTo>
                <a:lnTo>
                  <a:pt x="878130" y="2583473"/>
                </a:lnTo>
                <a:lnTo>
                  <a:pt x="887696" y="2537765"/>
                </a:lnTo>
                <a:lnTo>
                  <a:pt x="896468" y="2491770"/>
                </a:lnTo>
                <a:lnTo>
                  <a:pt x="904441" y="2445496"/>
                </a:lnTo>
                <a:lnTo>
                  <a:pt x="911606" y="2398951"/>
                </a:lnTo>
                <a:lnTo>
                  <a:pt x="917956" y="2352142"/>
                </a:lnTo>
                <a:lnTo>
                  <a:pt x="923483" y="2305077"/>
                </a:lnTo>
                <a:lnTo>
                  <a:pt x="928181" y="2257763"/>
                </a:lnTo>
                <a:lnTo>
                  <a:pt x="932041" y="2210207"/>
                </a:lnTo>
                <a:lnTo>
                  <a:pt x="935056" y="2162417"/>
                </a:lnTo>
                <a:lnTo>
                  <a:pt x="937219" y="2114401"/>
                </a:lnTo>
                <a:lnTo>
                  <a:pt x="938522" y="2066165"/>
                </a:lnTo>
                <a:lnTo>
                  <a:pt x="938958" y="2017718"/>
                </a:lnTo>
                <a:lnTo>
                  <a:pt x="938522" y="1969271"/>
                </a:lnTo>
                <a:lnTo>
                  <a:pt x="937219" y="1921035"/>
                </a:lnTo>
                <a:lnTo>
                  <a:pt x="935056" y="1873019"/>
                </a:lnTo>
                <a:lnTo>
                  <a:pt x="932041" y="1825229"/>
                </a:lnTo>
                <a:lnTo>
                  <a:pt x="928181" y="1777673"/>
                </a:lnTo>
                <a:lnTo>
                  <a:pt x="923483" y="1730359"/>
                </a:lnTo>
                <a:lnTo>
                  <a:pt x="917956" y="1683294"/>
                </a:lnTo>
                <a:lnTo>
                  <a:pt x="911606" y="1636485"/>
                </a:lnTo>
                <a:lnTo>
                  <a:pt x="904441" y="1589940"/>
                </a:lnTo>
                <a:lnTo>
                  <a:pt x="896468" y="1543666"/>
                </a:lnTo>
                <a:lnTo>
                  <a:pt x="887696" y="1497671"/>
                </a:lnTo>
                <a:lnTo>
                  <a:pt x="878130" y="1451962"/>
                </a:lnTo>
                <a:lnTo>
                  <a:pt x="867780" y="1406547"/>
                </a:lnTo>
                <a:lnTo>
                  <a:pt x="856651" y="1361433"/>
                </a:lnTo>
                <a:lnTo>
                  <a:pt x="844752" y="1316628"/>
                </a:lnTo>
                <a:lnTo>
                  <a:pt x="832091" y="1272139"/>
                </a:lnTo>
                <a:lnTo>
                  <a:pt x="818673" y="1227973"/>
                </a:lnTo>
                <a:lnTo>
                  <a:pt x="804508" y="1184138"/>
                </a:lnTo>
                <a:lnTo>
                  <a:pt x="789603" y="1140641"/>
                </a:lnTo>
                <a:lnTo>
                  <a:pt x="773964" y="1097490"/>
                </a:lnTo>
                <a:lnTo>
                  <a:pt x="757599" y="1054692"/>
                </a:lnTo>
                <a:lnTo>
                  <a:pt x="740517" y="1012255"/>
                </a:lnTo>
                <a:lnTo>
                  <a:pt x="722723" y="970187"/>
                </a:lnTo>
                <a:lnTo>
                  <a:pt x="704226" y="928493"/>
                </a:lnTo>
                <a:lnTo>
                  <a:pt x="685034" y="887183"/>
                </a:lnTo>
                <a:lnTo>
                  <a:pt x="665152" y="846264"/>
                </a:lnTo>
                <a:lnTo>
                  <a:pt x="644590" y="805742"/>
                </a:lnTo>
                <a:lnTo>
                  <a:pt x="623355" y="765625"/>
                </a:lnTo>
                <a:lnTo>
                  <a:pt x="601453" y="725922"/>
                </a:lnTo>
                <a:lnTo>
                  <a:pt x="578893" y="686638"/>
                </a:lnTo>
                <a:lnTo>
                  <a:pt x="555681" y="647783"/>
                </a:lnTo>
                <a:lnTo>
                  <a:pt x="531826" y="609362"/>
                </a:lnTo>
                <a:lnTo>
                  <a:pt x="507335" y="571385"/>
                </a:lnTo>
                <a:lnTo>
                  <a:pt x="482215" y="533857"/>
                </a:lnTo>
                <a:lnTo>
                  <a:pt x="456473" y="496787"/>
                </a:lnTo>
                <a:lnTo>
                  <a:pt x="430117" y="460182"/>
                </a:lnTo>
                <a:lnTo>
                  <a:pt x="403155" y="424049"/>
                </a:lnTo>
                <a:lnTo>
                  <a:pt x="375594" y="388396"/>
                </a:lnTo>
                <a:lnTo>
                  <a:pt x="347441" y="353230"/>
                </a:lnTo>
                <a:lnTo>
                  <a:pt x="318704" y="318559"/>
                </a:lnTo>
                <a:lnTo>
                  <a:pt x="289391" y="284391"/>
                </a:lnTo>
                <a:lnTo>
                  <a:pt x="259508" y="250732"/>
                </a:lnTo>
                <a:lnTo>
                  <a:pt x="229063" y="217590"/>
                </a:lnTo>
                <a:lnTo>
                  <a:pt x="198064" y="184973"/>
                </a:lnTo>
                <a:lnTo>
                  <a:pt x="166519" y="152887"/>
                </a:lnTo>
                <a:lnTo>
                  <a:pt x="134433" y="121341"/>
                </a:lnTo>
                <a:lnTo>
                  <a:pt x="101816" y="90342"/>
                </a:lnTo>
                <a:lnTo>
                  <a:pt x="68674" y="59898"/>
                </a:lnTo>
                <a:lnTo>
                  <a:pt x="35015" y="30015"/>
                </a:lnTo>
                <a:lnTo>
                  <a:pt x="846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EC2F960B-FC4B-5723-0D4D-B252121C8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CFCD2C9-70BD-2BCA-824D-CABFF424F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5529E3FA-4D56-BAB7-148C-08CDCBB10392}"/>
              </a:ext>
            </a:extLst>
          </p:cNvPr>
          <p:cNvSpPr/>
          <p:nvPr userDrawn="1"/>
        </p:nvSpPr>
        <p:spPr>
          <a:xfrm>
            <a:off x="0" y="173163"/>
            <a:ext cx="1698905" cy="155181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32546D6A-0566-0EE9-B0A1-40BFF6235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2900" y="0"/>
            <a:ext cx="6769101" cy="6858000"/>
          </a:xfrm>
          <a:custGeom>
            <a:avLst/>
            <a:gdLst>
              <a:gd name="connsiteX0" fmla="*/ 4437194 w 6576713"/>
              <a:gd name="connsiteY0" fmla="*/ 0 h 6858000"/>
              <a:gd name="connsiteX1" fmla="*/ 6576713 w 6576713"/>
              <a:gd name="connsiteY1" fmla="*/ 0 h 6858000"/>
              <a:gd name="connsiteX2" fmla="*/ 6576713 w 6576713"/>
              <a:gd name="connsiteY2" fmla="*/ 6858000 h 6858000"/>
              <a:gd name="connsiteX3" fmla="*/ 0 w 65767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6713" h="6858000">
                <a:moveTo>
                  <a:pt x="4437194" y="0"/>
                </a:moveTo>
                <a:lnTo>
                  <a:pt x="6576713" y="0"/>
                </a:lnTo>
                <a:lnTo>
                  <a:pt x="65767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64000" bIns="165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CFCC84-6B02-7077-BB3E-BC03828C0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84400" y="5659200"/>
            <a:ext cx="3207600" cy="119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"/>
              </a:lnSpc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2361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DB4C86B-F1CB-4EE1-A590-FCF32843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931221"/>
            <a:ext cx="6527800" cy="538609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3CB062E-3A3A-5074-686E-7179E5AA7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E2F320-A9F0-872B-0DD6-5443EEE3D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2C55875-67B5-EF3C-42FF-129094CA92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05400" y="1832400"/>
            <a:ext cx="6527800" cy="432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4561D4C-CCDB-B346-3104-F8E025EAF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500000" cy="6858000"/>
          </a:xfrm>
          <a:custGeom>
            <a:avLst/>
            <a:gdLst>
              <a:gd name="connsiteX0" fmla="*/ 0 w 4500000"/>
              <a:gd name="connsiteY0" fmla="*/ 0 h 6858000"/>
              <a:gd name="connsiteX1" fmla="*/ 4500000 w 4500000"/>
              <a:gd name="connsiteY1" fmla="*/ 0 h 6858000"/>
              <a:gd name="connsiteX2" fmla="*/ 4500000 w 4500000"/>
              <a:gd name="connsiteY2" fmla="*/ 5219700 h 6858000"/>
              <a:gd name="connsiteX3" fmla="*/ 1470660 w 4500000"/>
              <a:gd name="connsiteY3" fmla="*/ 5219700 h 6858000"/>
              <a:gd name="connsiteX4" fmla="*/ 0 w 4500000"/>
              <a:gd name="connsiteY4" fmla="*/ 6858000 h 6858000"/>
              <a:gd name="connsiteX5" fmla="*/ 0 w 4500000"/>
              <a:gd name="connsiteY5" fmla="*/ 5219700 h 6858000"/>
              <a:gd name="connsiteX0" fmla="*/ 0 w 4500000"/>
              <a:gd name="connsiteY0" fmla="*/ 0 h 6858000"/>
              <a:gd name="connsiteX1" fmla="*/ 4500000 w 4500000"/>
              <a:gd name="connsiteY1" fmla="*/ 0 h 6858000"/>
              <a:gd name="connsiteX2" fmla="*/ 4500000 w 4500000"/>
              <a:gd name="connsiteY2" fmla="*/ 5219700 h 6858000"/>
              <a:gd name="connsiteX3" fmla="*/ 1265873 w 4500000"/>
              <a:gd name="connsiteY3" fmla="*/ 5207794 h 6858000"/>
              <a:gd name="connsiteX4" fmla="*/ 0 w 4500000"/>
              <a:gd name="connsiteY4" fmla="*/ 6858000 h 6858000"/>
              <a:gd name="connsiteX5" fmla="*/ 0 w 4500000"/>
              <a:gd name="connsiteY5" fmla="*/ 5219700 h 6858000"/>
              <a:gd name="connsiteX6" fmla="*/ 0 w 4500000"/>
              <a:gd name="connsiteY6" fmla="*/ 0 h 6858000"/>
              <a:gd name="connsiteX0" fmla="*/ 0 w 4500000"/>
              <a:gd name="connsiteY0" fmla="*/ 0 h 6858000"/>
              <a:gd name="connsiteX1" fmla="*/ 4500000 w 4500000"/>
              <a:gd name="connsiteY1" fmla="*/ 0 h 6858000"/>
              <a:gd name="connsiteX2" fmla="*/ 4497618 w 4500000"/>
              <a:gd name="connsiteY2" fmla="*/ 5207793 h 6858000"/>
              <a:gd name="connsiteX3" fmla="*/ 1265873 w 4500000"/>
              <a:gd name="connsiteY3" fmla="*/ 5207794 h 6858000"/>
              <a:gd name="connsiteX4" fmla="*/ 0 w 4500000"/>
              <a:gd name="connsiteY4" fmla="*/ 6858000 h 6858000"/>
              <a:gd name="connsiteX5" fmla="*/ 0 w 4500000"/>
              <a:gd name="connsiteY5" fmla="*/ 5219700 h 6858000"/>
              <a:gd name="connsiteX6" fmla="*/ 0 w 4500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0000" h="6858000">
                <a:moveTo>
                  <a:pt x="0" y="0"/>
                </a:moveTo>
                <a:lnTo>
                  <a:pt x="4500000" y="0"/>
                </a:lnTo>
                <a:lnTo>
                  <a:pt x="4497618" y="5207793"/>
                </a:lnTo>
                <a:lnTo>
                  <a:pt x="1265873" y="5207794"/>
                </a:lnTo>
                <a:lnTo>
                  <a:pt x="0" y="6858000"/>
                </a:lnTo>
                <a:lnTo>
                  <a:pt x="0" y="5219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1332000" tIns="1080000" rIns="180000">
            <a:noAutofit/>
          </a:bodyPr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 sz="35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[citaat over max. vijf regels]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E2675FE4-B8B9-E79E-5BC7-30A456E01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0688" y="892725"/>
            <a:ext cx="9288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"/>
              </a:lnSpc>
              <a:buFont typeface="Arial" panose="020B0604020202020204" pitchFamily="34" charset="0"/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15">
            <a:extLst>
              <a:ext uri="{FF2B5EF4-FFF2-40B4-BE49-F238E27FC236}">
                <a16:creationId xmlns:a16="http://schemas.microsoft.com/office/drawing/2014/main" id="{480E146F-CF1A-996D-E66A-723FF1099B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6388" y="3624813"/>
            <a:ext cx="9288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"/>
              </a:lnSpc>
              <a:buFont typeface="Arial" panose="020B0604020202020204" pitchFamily="34" charset="0"/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99533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jl links">
            <a:extLst>
              <a:ext uri="{FF2B5EF4-FFF2-40B4-BE49-F238E27FC236}">
                <a16:creationId xmlns:a16="http://schemas.microsoft.com/office/drawing/2014/main" id="{5F233A7F-C067-1610-B808-C51E19D5B5BB}"/>
              </a:ext>
            </a:extLst>
          </p:cNvPr>
          <p:cNvSpPr/>
          <p:nvPr userDrawn="1"/>
        </p:nvSpPr>
        <p:spPr>
          <a:xfrm>
            <a:off x="7685779" y="165471"/>
            <a:ext cx="1005871" cy="6692528"/>
          </a:xfrm>
          <a:custGeom>
            <a:avLst/>
            <a:gdLst>
              <a:gd name="connsiteX0" fmla="*/ 1005858 w 1005871"/>
              <a:gd name="connsiteY0" fmla="*/ 0 h 6692528"/>
              <a:gd name="connsiteX1" fmla="*/ 1005871 w 1005871"/>
              <a:gd name="connsiteY1" fmla="*/ 0 h 6692528"/>
              <a:gd name="connsiteX2" fmla="*/ 1005871 w 1005871"/>
              <a:gd name="connsiteY2" fmla="*/ 2584233 h 6692528"/>
              <a:gd name="connsiteX3" fmla="*/ 1005871 w 1005871"/>
              <a:gd name="connsiteY3" fmla="*/ 4108295 h 6692528"/>
              <a:gd name="connsiteX4" fmla="*/ 1005871 w 1005871"/>
              <a:gd name="connsiteY4" fmla="*/ 6692528 h 6692528"/>
              <a:gd name="connsiteX5" fmla="*/ 593201 w 1005871"/>
              <a:gd name="connsiteY5" fmla="*/ 6692528 h 6692528"/>
              <a:gd name="connsiteX6" fmla="*/ 593201 w 1005871"/>
              <a:gd name="connsiteY6" fmla="*/ 5127806 h 6692528"/>
              <a:gd name="connsiteX7" fmla="*/ 593660 w 1005871"/>
              <a:gd name="connsiteY7" fmla="*/ 5127806 h 6692528"/>
              <a:gd name="connsiteX8" fmla="*/ 593660 w 1005871"/>
              <a:gd name="connsiteY8" fmla="*/ 4108295 h 6692528"/>
              <a:gd name="connsiteX9" fmla="*/ 593200 w 1005871"/>
              <a:gd name="connsiteY9" fmla="*/ 4108295 h 6692528"/>
              <a:gd name="connsiteX10" fmla="*/ 593200 w 1005871"/>
              <a:gd name="connsiteY10" fmla="*/ 1134817 h 6692528"/>
              <a:gd name="connsiteX11" fmla="*/ 0 w 1005871"/>
              <a:gd name="connsiteY11" fmla="*/ 1134811 h 669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5871" h="6692528">
                <a:moveTo>
                  <a:pt x="1005858" y="0"/>
                </a:moveTo>
                <a:lnTo>
                  <a:pt x="1005871" y="0"/>
                </a:lnTo>
                <a:lnTo>
                  <a:pt x="1005871" y="2584233"/>
                </a:lnTo>
                <a:lnTo>
                  <a:pt x="1005871" y="4108295"/>
                </a:lnTo>
                <a:lnTo>
                  <a:pt x="1005871" y="6692528"/>
                </a:lnTo>
                <a:lnTo>
                  <a:pt x="593201" y="6692528"/>
                </a:lnTo>
                <a:lnTo>
                  <a:pt x="593201" y="5127806"/>
                </a:lnTo>
                <a:lnTo>
                  <a:pt x="593660" y="5127806"/>
                </a:lnTo>
                <a:lnTo>
                  <a:pt x="593660" y="4108295"/>
                </a:lnTo>
                <a:lnTo>
                  <a:pt x="593200" y="4108295"/>
                </a:lnTo>
                <a:lnTo>
                  <a:pt x="593200" y="1134817"/>
                </a:lnTo>
                <a:lnTo>
                  <a:pt x="0" y="113481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Pijl rechts">
            <a:extLst>
              <a:ext uri="{FF2B5EF4-FFF2-40B4-BE49-F238E27FC236}">
                <a16:creationId xmlns:a16="http://schemas.microsoft.com/office/drawing/2014/main" id="{2203E545-A014-4257-49BA-84E92CB62EAC}"/>
              </a:ext>
            </a:extLst>
          </p:cNvPr>
          <p:cNvSpPr/>
          <p:nvPr userDrawn="1"/>
        </p:nvSpPr>
        <p:spPr>
          <a:xfrm>
            <a:off x="8691647" y="165471"/>
            <a:ext cx="1005858" cy="6692528"/>
          </a:xfrm>
          <a:custGeom>
            <a:avLst/>
            <a:gdLst>
              <a:gd name="connsiteX0" fmla="*/ 0 w 1005858"/>
              <a:gd name="connsiteY0" fmla="*/ 0 h 6692528"/>
              <a:gd name="connsiteX1" fmla="*/ 12 w 1005858"/>
              <a:gd name="connsiteY1" fmla="*/ 0 h 6692528"/>
              <a:gd name="connsiteX2" fmla="*/ 1005858 w 1005858"/>
              <a:gd name="connsiteY2" fmla="*/ 1134817 h 6692528"/>
              <a:gd name="connsiteX3" fmla="*/ 412651 w 1005858"/>
              <a:gd name="connsiteY3" fmla="*/ 1134817 h 6692528"/>
              <a:gd name="connsiteX4" fmla="*/ 412651 w 1005858"/>
              <a:gd name="connsiteY4" fmla="*/ 3049782 h 6692528"/>
              <a:gd name="connsiteX5" fmla="*/ 414910 w 1005858"/>
              <a:gd name="connsiteY5" fmla="*/ 3052330 h 6692528"/>
              <a:gd name="connsiteX6" fmla="*/ 414910 w 1005858"/>
              <a:gd name="connsiteY6" fmla="*/ 3719051 h 6692528"/>
              <a:gd name="connsiteX7" fmla="*/ 412651 w 1005858"/>
              <a:gd name="connsiteY7" fmla="*/ 3719051 h 6692528"/>
              <a:gd name="connsiteX8" fmla="*/ 412651 w 1005858"/>
              <a:gd name="connsiteY8" fmla="*/ 4108295 h 6692528"/>
              <a:gd name="connsiteX9" fmla="*/ 412651 w 1005858"/>
              <a:gd name="connsiteY9" fmla="*/ 6692528 h 6692528"/>
              <a:gd name="connsiteX10" fmla="*/ 0 w 1005858"/>
              <a:gd name="connsiteY10" fmla="*/ 6692528 h 6692528"/>
              <a:gd name="connsiteX11" fmla="*/ 0 w 1005858"/>
              <a:gd name="connsiteY11" fmla="*/ 4108295 h 6692528"/>
              <a:gd name="connsiteX12" fmla="*/ 0 w 1005858"/>
              <a:gd name="connsiteY12" fmla="*/ 2584233 h 669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5858" h="6692528">
                <a:moveTo>
                  <a:pt x="0" y="0"/>
                </a:moveTo>
                <a:lnTo>
                  <a:pt x="12" y="0"/>
                </a:lnTo>
                <a:lnTo>
                  <a:pt x="1005858" y="1134817"/>
                </a:lnTo>
                <a:lnTo>
                  <a:pt x="412651" y="1134817"/>
                </a:lnTo>
                <a:lnTo>
                  <a:pt x="412651" y="3049782"/>
                </a:lnTo>
                <a:lnTo>
                  <a:pt x="414910" y="3052330"/>
                </a:lnTo>
                <a:lnTo>
                  <a:pt x="414910" y="3719051"/>
                </a:lnTo>
                <a:lnTo>
                  <a:pt x="412651" y="3719051"/>
                </a:lnTo>
                <a:lnTo>
                  <a:pt x="412651" y="4108295"/>
                </a:lnTo>
                <a:lnTo>
                  <a:pt x="412651" y="6692528"/>
                </a:lnTo>
                <a:lnTo>
                  <a:pt x="0" y="6692528"/>
                </a:lnTo>
                <a:lnTo>
                  <a:pt x="0" y="4108295"/>
                </a:lnTo>
                <a:lnTo>
                  <a:pt x="0" y="2584233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Achtergrond tabel">
            <a:extLst>
              <a:ext uri="{FF2B5EF4-FFF2-40B4-BE49-F238E27FC236}">
                <a16:creationId xmlns:a16="http://schemas.microsoft.com/office/drawing/2014/main" id="{096A61F3-2AB2-FD22-EE52-91138B37AAFA}"/>
              </a:ext>
            </a:extLst>
          </p:cNvPr>
          <p:cNvSpPr/>
          <p:nvPr userDrawn="1"/>
        </p:nvSpPr>
        <p:spPr>
          <a:xfrm>
            <a:off x="632537" y="1990724"/>
            <a:ext cx="11559464" cy="3456000"/>
          </a:xfrm>
          <a:custGeom>
            <a:avLst/>
            <a:gdLst>
              <a:gd name="connsiteX0" fmla="*/ 2167813 w 11559464"/>
              <a:gd name="connsiteY0" fmla="*/ 0 h 3456000"/>
              <a:gd name="connsiteX1" fmla="*/ 11559464 w 11559464"/>
              <a:gd name="connsiteY1" fmla="*/ 0 h 3456000"/>
              <a:gd name="connsiteX2" fmla="*/ 11559464 w 11559464"/>
              <a:gd name="connsiteY2" fmla="*/ 3456000 h 3456000"/>
              <a:gd name="connsiteX3" fmla="*/ 0 w 11559464"/>
              <a:gd name="connsiteY3" fmla="*/ 3456000 h 3456000"/>
              <a:gd name="connsiteX4" fmla="*/ 0 w 11559464"/>
              <a:gd name="connsiteY4" fmla="*/ 3455999 h 34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9464" h="3456000">
                <a:moveTo>
                  <a:pt x="2167813" y="0"/>
                </a:moveTo>
                <a:lnTo>
                  <a:pt x="11559464" y="0"/>
                </a:lnTo>
                <a:lnTo>
                  <a:pt x="11559464" y="3456000"/>
                </a:lnTo>
                <a:lnTo>
                  <a:pt x="0" y="3456000"/>
                </a:lnTo>
                <a:lnTo>
                  <a:pt x="0" y="3455999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05D00B-CAE8-F021-738F-6BFB3FC20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8324850" cy="538609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73A8629-C406-87EE-B256-A2A5364DBB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FF26CF-2A7A-9BDD-97A9-B22090B8E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3" name="Beeld kleur">
            <a:extLst>
              <a:ext uri="{FF2B5EF4-FFF2-40B4-BE49-F238E27FC236}">
                <a16:creationId xmlns:a16="http://schemas.microsoft.com/office/drawing/2014/main" id="{1333CDAC-889B-289C-1DED-70C24DE9545B}"/>
              </a:ext>
            </a:extLst>
          </p:cNvPr>
          <p:cNvSpPr/>
          <p:nvPr userDrawn="1"/>
        </p:nvSpPr>
        <p:spPr>
          <a:xfrm>
            <a:off x="8896877" y="1"/>
            <a:ext cx="1447458" cy="346943"/>
          </a:xfrm>
          <a:custGeom>
            <a:avLst/>
            <a:gdLst/>
            <a:ahLst/>
            <a:cxnLst/>
            <a:rect l="l" t="t" r="r" b="b"/>
            <a:pathLst>
              <a:path w="2386965" h="572135">
                <a:moveTo>
                  <a:pt x="2386791" y="0"/>
                </a:moveTo>
                <a:lnTo>
                  <a:pt x="0" y="0"/>
                </a:lnTo>
                <a:lnTo>
                  <a:pt x="18588" y="22865"/>
                </a:lnTo>
                <a:lnTo>
                  <a:pt x="48156" y="57126"/>
                </a:lnTo>
                <a:lnTo>
                  <a:pt x="78708" y="90493"/>
                </a:lnTo>
                <a:lnTo>
                  <a:pt x="110220" y="122944"/>
                </a:lnTo>
                <a:lnTo>
                  <a:pt x="142671" y="154457"/>
                </a:lnTo>
                <a:lnTo>
                  <a:pt x="176038" y="185008"/>
                </a:lnTo>
                <a:lnTo>
                  <a:pt x="210299" y="214577"/>
                </a:lnTo>
                <a:lnTo>
                  <a:pt x="245432" y="243139"/>
                </a:lnTo>
                <a:lnTo>
                  <a:pt x="281413" y="270673"/>
                </a:lnTo>
                <a:lnTo>
                  <a:pt x="318221" y="297156"/>
                </a:lnTo>
                <a:lnTo>
                  <a:pt x="355833" y="322565"/>
                </a:lnTo>
                <a:lnTo>
                  <a:pt x="394226" y="346880"/>
                </a:lnTo>
                <a:lnTo>
                  <a:pt x="433379" y="370076"/>
                </a:lnTo>
                <a:lnTo>
                  <a:pt x="473268" y="392131"/>
                </a:lnTo>
                <a:lnTo>
                  <a:pt x="513872" y="413024"/>
                </a:lnTo>
                <a:lnTo>
                  <a:pt x="555167" y="432732"/>
                </a:lnTo>
                <a:lnTo>
                  <a:pt x="597132" y="451231"/>
                </a:lnTo>
                <a:lnTo>
                  <a:pt x="639745" y="468501"/>
                </a:lnTo>
                <a:lnTo>
                  <a:pt x="682981" y="484517"/>
                </a:lnTo>
                <a:lnTo>
                  <a:pt x="726820" y="499259"/>
                </a:lnTo>
                <a:lnTo>
                  <a:pt x="771239" y="512703"/>
                </a:lnTo>
                <a:lnTo>
                  <a:pt x="816215" y="524827"/>
                </a:lnTo>
                <a:lnTo>
                  <a:pt x="861726" y="535609"/>
                </a:lnTo>
                <a:lnTo>
                  <a:pt x="907749" y="545026"/>
                </a:lnTo>
                <a:lnTo>
                  <a:pt x="954263" y="553056"/>
                </a:lnTo>
                <a:lnTo>
                  <a:pt x="1001244" y="559676"/>
                </a:lnTo>
                <a:lnTo>
                  <a:pt x="1048670" y="564864"/>
                </a:lnTo>
                <a:lnTo>
                  <a:pt x="1096519" y="568598"/>
                </a:lnTo>
                <a:lnTo>
                  <a:pt x="1144768" y="570854"/>
                </a:lnTo>
                <a:lnTo>
                  <a:pt x="1193395" y="571611"/>
                </a:lnTo>
                <a:lnTo>
                  <a:pt x="1242022" y="570854"/>
                </a:lnTo>
                <a:lnTo>
                  <a:pt x="1290272" y="568598"/>
                </a:lnTo>
                <a:lnTo>
                  <a:pt x="1338121" y="564864"/>
                </a:lnTo>
                <a:lnTo>
                  <a:pt x="1385547" y="559676"/>
                </a:lnTo>
                <a:lnTo>
                  <a:pt x="1432528" y="553056"/>
                </a:lnTo>
                <a:lnTo>
                  <a:pt x="1479041" y="545026"/>
                </a:lnTo>
                <a:lnTo>
                  <a:pt x="1525065" y="535609"/>
                </a:lnTo>
                <a:lnTo>
                  <a:pt x="1570575" y="524827"/>
                </a:lnTo>
                <a:lnTo>
                  <a:pt x="1615551" y="512703"/>
                </a:lnTo>
                <a:lnTo>
                  <a:pt x="1659970" y="499259"/>
                </a:lnTo>
                <a:lnTo>
                  <a:pt x="1703809" y="484517"/>
                </a:lnTo>
                <a:lnTo>
                  <a:pt x="1747046" y="468501"/>
                </a:lnTo>
                <a:lnTo>
                  <a:pt x="1789658" y="451231"/>
                </a:lnTo>
                <a:lnTo>
                  <a:pt x="1831623" y="432732"/>
                </a:lnTo>
                <a:lnTo>
                  <a:pt x="1872919" y="413024"/>
                </a:lnTo>
                <a:lnTo>
                  <a:pt x="1913522" y="392131"/>
                </a:lnTo>
                <a:lnTo>
                  <a:pt x="1953412" y="370076"/>
                </a:lnTo>
                <a:lnTo>
                  <a:pt x="1992564" y="346880"/>
                </a:lnTo>
                <a:lnTo>
                  <a:pt x="2030958" y="322565"/>
                </a:lnTo>
                <a:lnTo>
                  <a:pt x="2068570" y="297156"/>
                </a:lnTo>
                <a:lnTo>
                  <a:pt x="2105377" y="270673"/>
                </a:lnTo>
                <a:lnTo>
                  <a:pt x="2141359" y="243139"/>
                </a:lnTo>
                <a:lnTo>
                  <a:pt x="2176491" y="214577"/>
                </a:lnTo>
                <a:lnTo>
                  <a:pt x="2210752" y="185008"/>
                </a:lnTo>
                <a:lnTo>
                  <a:pt x="2244119" y="154457"/>
                </a:lnTo>
                <a:lnTo>
                  <a:pt x="2276570" y="122944"/>
                </a:lnTo>
                <a:lnTo>
                  <a:pt x="2308083" y="90493"/>
                </a:lnTo>
                <a:lnTo>
                  <a:pt x="2338634" y="57126"/>
                </a:lnTo>
                <a:lnTo>
                  <a:pt x="2368202" y="22865"/>
                </a:lnTo>
                <a:lnTo>
                  <a:pt x="238679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eeld grijs">
            <a:extLst>
              <a:ext uri="{FF2B5EF4-FFF2-40B4-BE49-F238E27FC236}">
                <a16:creationId xmlns:a16="http://schemas.microsoft.com/office/drawing/2014/main" id="{44F6E9AB-4CA8-E8C6-C48E-B21062005B7F}"/>
              </a:ext>
            </a:extLst>
          </p:cNvPr>
          <p:cNvSpPr/>
          <p:nvPr userDrawn="1"/>
        </p:nvSpPr>
        <p:spPr>
          <a:xfrm rot="5400000">
            <a:off x="10610357" y="56149"/>
            <a:ext cx="1469036" cy="1301182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63500" dist="63500" dir="8100000" algn="tr" rotWithShape="0">
              <a:schemeClr val="tx1">
                <a:alpha val="2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ijdelijke aanduiding voor tabel 33">
            <a:extLst>
              <a:ext uri="{FF2B5EF4-FFF2-40B4-BE49-F238E27FC236}">
                <a16:creationId xmlns:a16="http://schemas.microsoft.com/office/drawing/2014/main" id="{55B83165-3D17-2FC5-A6BB-2C53AB3418F6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32537" y="2000246"/>
            <a:ext cx="11559464" cy="3456000"/>
          </a:xfrm>
          <a:custGeom>
            <a:avLst/>
            <a:gdLst>
              <a:gd name="connsiteX0" fmla="*/ 0 w 11559464"/>
              <a:gd name="connsiteY0" fmla="*/ 0 h 3456000"/>
              <a:gd name="connsiteX1" fmla="*/ 1 w 11559464"/>
              <a:gd name="connsiteY1" fmla="*/ 0 h 3456000"/>
              <a:gd name="connsiteX2" fmla="*/ 1 w 11559464"/>
              <a:gd name="connsiteY2" fmla="*/ 3455997 h 3456000"/>
              <a:gd name="connsiteX3" fmla="*/ 2202899 w 11559464"/>
              <a:gd name="connsiteY3" fmla="*/ 0 h 3456000"/>
              <a:gd name="connsiteX4" fmla="*/ 11559464 w 11559464"/>
              <a:gd name="connsiteY4" fmla="*/ 0 h 3456000"/>
              <a:gd name="connsiteX5" fmla="*/ 11559464 w 11559464"/>
              <a:gd name="connsiteY5" fmla="*/ 3456000 h 3456000"/>
              <a:gd name="connsiteX6" fmla="*/ 0 w 11559464"/>
              <a:gd name="connsiteY6" fmla="*/ 3456000 h 34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9464" h="3456000">
                <a:moveTo>
                  <a:pt x="0" y="0"/>
                </a:moveTo>
                <a:lnTo>
                  <a:pt x="1" y="0"/>
                </a:lnTo>
                <a:lnTo>
                  <a:pt x="1" y="3455997"/>
                </a:lnTo>
                <a:lnTo>
                  <a:pt x="2202899" y="0"/>
                </a:lnTo>
                <a:lnTo>
                  <a:pt x="11559464" y="0"/>
                </a:lnTo>
                <a:lnTo>
                  <a:pt x="11559464" y="3456000"/>
                </a:lnTo>
                <a:lnTo>
                  <a:pt x="0" y="3456000"/>
                </a:lnTo>
                <a:close/>
              </a:path>
            </a:pathLst>
          </a:custGeom>
          <a:noFill/>
          <a:effectLst>
            <a:outerShdw blurRad="63500" dist="635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214528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onderwerpen met illustra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htergrond">
            <a:extLst>
              <a:ext uri="{FF2B5EF4-FFF2-40B4-BE49-F238E27FC236}">
                <a16:creationId xmlns:a16="http://schemas.microsoft.com/office/drawing/2014/main" id="{8F1BD8E5-FA6C-48B6-E977-53B9A23F91F1}"/>
              </a:ext>
            </a:extLst>
          </p:cNvPr>
          <p:cNvSpPr/>
          <p:nvPr userDrawn="1"/>
        </p:nvSpPr>
        <p:spPr>
          <a:xfrm>
            <a:off x="0" y="1968500"/>
            <a:ext cx="12192000" cy="4889500"/>
          </a:xfrm>
          <a:prstGeom prst="rect">
            <a:avLst/>
          </a:prstGeom>
          <a:solidFill>
            <a:srgbClr val="E5E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68092A-61B2-8698-A883-31513331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03E43C3-D013-A624-8FA5-8AE8EE8F4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D0CEEF-0F63-7D53-479A-DD386858C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1C2C1D2F-7ECA-8CE0-AF81-7B77F7FC3B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38400" y="4558563"/>
            <a:ext cx="2710800" cy="1636515"/>
          </a:xfrm>
        </p:spPr>
        <p:txBody>
          <a:bodyPr/>
          <a:lstStyle>
            <a:lvl1pPr marL="0" indent="0" algn="ctr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ctr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D5D23B14-3FF8-3964-4C2E-7F1F89C419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0601" y="4558563"/>
            <a:ext cx="2710800" cy="1636515"/>
          </a:xfrm>
        </p:spPr>
        <p:txBody>
          <a:bodyPr/>
          <a:lstStyle>
            <a:lvl1pPr marL="0" indent="0" algn="ctr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ctr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EFB8EA9A-2E12-EEF0-EC69-E5A55BFD65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42802" y="4558563"/>
            <a:ext cx="2710800" cy="1636515"/>
          </a:xfrm>
        </p:spPr>
        <p:txBody>
          <a:bodyPr/>
          <a:lstStyle>
            <a:lvl1pPr marL="0" indent="0" algn="ctr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ctr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D5B1D8B0-D0C4-711F-8259-4226D02FE47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38250" y="2074863"/>
            <a:ext cx="2711450" cy="23415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Ruimte voor illustratie</a:t>
            </a:r>
          </a:p>
        </p:txBody>
      </p:sp>
      <p:sp>
        <p:nvSpPr>
          <p:cNvPr id="19" name="Tijdelijke aanduiding voor afbeelding 17">
            <a:extLst>
              <a:ext uri="{FF2B5EF4-FFF2-40B4-BE49-F238E27FC236}">
                <a16:creationId xmlns:a16="http://schemas.microsoft.com/office/drawing/2014/main" id="{F34E7803-92D1-3045-5B41-571DED6181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40201" y="2074863"/>
            <a:ext cx="2711450" cy="23415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Ruimte voor illustratie</a:t>
            </a:r>
          </a:p>
        </p:txBody>
      </p:sp>
      <p:sp>
        <p:nvSpPr>
          <p:cNvPr id="20" name="Tijdelijke aanduiding voor afbeelding 17">
            <a:extLst>
              <a:ext uri="{FF2B5EF4-FFF2-40B4-BE49-F238E27FC236}">
                <a16:creationId xmlns:a16="http://schemas.microsoft.com/office/drawing/2014/main" id="{F7538637-9ED1-6E1E-ED8A-B6D37E81D35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242152" y="2074863"/>
            <a:ext cx="2711450" cy="23415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Ruimte voor illustratie</a:t>
            </a:r>
          </a:p>
        </p:txBody>
      </p:sp>
      <p:pic>
        <p:nvPicPr>
          <p:cNvPr id="5" name="slash">
            <a:extLst>
              <a:ext uri="{FF2B5EF4-FFF2-40B4-BE49-F238E27FC236}">
                <a16:creationId xmlns:a16="http://schemas.microsoft.com/office/drawing/2014/main" id="{ECCB6506-4769-47A3-FDC0-93C58BF16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254" y="6402950"/>
            <a:ext cx="87677" cy="90000"/>
          </a:xfrm>
          <a:prstGeom prst="rect">
            <a:avLst/>
          </a:prstGeom>
        </p:spPr>
      </p:pic>
      <p:pic>
        <p:nvPicPr>
          <p:cNvPr id="6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524EAA3C-CEA9-3124-C19F-DDD1BBC64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27" y="6178294"/>
            <a:ext cx="2563373" cy="6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15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F0BD3-C895-8A04-76C9-99D0364A7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4675FF-BA94-E8D6-1439-D6FD4A37C5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12DFA0-5EF4-69A1-7341-F6179440F9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0DC272DD-A5DB-944C-1D5A-F35ED4DCDF38}"/>
              </a:ext>
            </a:extLst>
          </p:cNvPr>
          <p:cNvGrpSpPr/>
          <p:nvPr userDrawn="1"/>
        </p:nvGrpSpPr>
        <p:grpSpPr>
          <a:xfrm>
            <a:off x="990000" y="2460797"/>
            <a:ext cx="1830212" cy="896430"/>
            <a:chOff x="1609151" y="4058037"/>
            <a:chExt cx="3018155" cy="147828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DCB24D52-B550-24AB-FDDA-E5AF7C832D75}"/>
                </a:ext>
              </a:extLst>
            </p:cNvPr>
            <p:cNvSpPr/>
            <p:nvPr/>
          </p:nvSpPr>
          <p:spPr>
            <a:xfrm>
              <a:off x="1609151" y="4058037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5" h="739139">
                  <a:moveTo>
                    <a:pt x="2184153" y="0"/>
                  </a:moveTo>
                  <a:lnTo>
                    <a:pt x="2184153" y="435724"/>
                  </a:lnTo>
                  <a:lnTo>
                    <a:pt x="0" y="435724"/>
                  </a:lnTo>
                  <a:lnTo>
                    <a:pt x="0" y="738857"/>
                  </a:lnTo>
                  <a:lnTo>
                    <a:pt x="3017730" y="738857"/>
                  </a:lnTo>
                  <a:lnTo>
                    <a:pt x="218416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16448CB-9C09-D091-E4BC-D7D7E43B136F}"/>
                </a:ext>
              </a:extLst>
            </p:cNvPr>
            <p:cNvSpPr/>
            <p:nvPr/>
          </p:nvSpPr>
          <p:spPr>
            <a:xfrm>
              <a:off x="1609151" y="4796891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4" h="739139">
                  <a:moveTo>
                    <a:pt x="3017730" y="10"/>
                  </a:moveTo>
                  <a:lnTo>
                    <a:pt x="0" y="0"/>
                  </a:lnTo>
                  <a:lnTo>
                    <a:pt x="0" y="303111"/>
                  </a:lnTo>
                  <a:lnTo>
                    <a:pt x="2184153" y="303111"/>
                  </a:lnTo>
                  <a:lnTo>
                    <a:pt x="2184153" y="738846"/>
                  </a:lnTo>
                  <a:lnTo>
                    <a:pt x="3017730" y="10"/>
                  </a:lnTo>
                  <a:close/>
                </a:path>
              </a:pathLst>
            </a:custGeom>
            <a:solidFill>
              <a:schemeClr val="accent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FFA86EB0-4220-AE81-D6CE-669F2D87A867}"/>
              </a:ext>
            </a:extLst>
          </p:cNvPr>
          <p:cNvGrpSpPr/>
          <p:nvPr userDrawn="1"/>
        </p:nvGrpSpPr>
        <p:grpSpPr>
          <a:xfrm>
            <a:off x="3722499" y="2460797"/>
            <a:ext cx="1830212" cy="896430"/>
            <a:chOff x="6240645" y="4058037"/>
            <a:chExt cx="3018155" cy="147828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70EFFA8-6893-3C7C-0493-6DCBEE1B42AA}"/>
                </a:ext>
              </a:extLst>
            </p:cNvPr>
            <p:cNvSpPr/>
            <p:nvPr/>
          </p:nvSpPr>
          <p:spPr>
            <a:xfrm>
              <a:off x="6240645" y="4058037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5" h="739139">
                  <a:moveTo>
                    <a:pt x="2184153" y="0"/>
                  </a:moveTo>
                  <a:lnTo>
                    <a:pt x="2184153" y="435724"/>
                  </a:lnTo>
                  <a:lnTo>
                    <a:pt x="0" y="435724"/>
                  </a:lnTo>
                  <a:lnTo>
                    <a:pt x="0" y="738857"/>
                  </a:lnTo>
                  <a:lnTo>
                    <a:pt x="3017730" y="738857"/>
                  </a:lnTo>
                  <a:lnTo>
                    <a:pt x="2184163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5D7E09C-A606-D556-F6A7-06C8B281CC9B}"/>
                </a:ext>
              </a:extLst>
            </p:cNvPr>
            <p:cNvSpPr/>
            <p:nvPr/>
          </p:nvSpPr>
          <p:spPr>
            <a:xfrm>
              <a:off x="6240645" y="4796891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4" h="739139">
                  <a:moveTo>
                    <a:pt x="3017740" y="0"/>
                  </a:moveTo>
                  <a:lnTo>
                    <a:pt x="0" y="0"/>
                  </a:lnTo>
                  <a:lnTo>
                    <a:pt x="0" y="303111"/>
                  </a:lnTo>
                  <a:lnTo>
                    <a:pt x="2184153" y="303111"/>
                  </a:lnTo>
                  <a:lnTo>
                    <a:pt x="2184153" y="738846"/>
                  </a:lnTo>
                  <a:lnTo>
                    <a:pt x="3017740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3">
            <a:extLst>
              <a:ext uri="{FF2B5EF4-FFF2-40B4-BE49-F238E27FC236}">
                <a16:creationId xmlns:a16="http://schemas.microsoft.com/office/drawing/2014/main" id="{FFD39DF1-EE9E-5946-BA94-98B445418002}"/>
              </a:ext>
            </a:extLst>
          </p:cNvPr>
          <p:cNvGrpSpPr/>
          <p:nvPr userDrawn="1"/>
        </p:nvGrpSpPr>
        <p:grpSpPr>
          <a:xfrm>
            <a:off x="6454998" y="2460797"/>
            <a:ext cx="1830212" cy="896430"/>
            <a:chOff x="10797710" y="4058037"/>
            <a:chExt cx="3018155" cy="1478280"/>
          </a:xfrm>
        </p:grpSpPr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D11779BF-220B-8918-4B04-8D9CF0C7155D}"/>
                </a:ext>
              </a:extLst>
            </p:cNvPr>
            <p:cNvSpPr/>
            <p:nvPr/>
          </p:nvSpPr>
          <p:spPr>
            <a:xfrm>
              <a:off x="10797710" y="4058037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4" h="739139">
                  <a:moveTo>
                    <a:pt x="2184153" y="0"/>
                  </a:moveTo>
                  <a:lnTo>
                    <a:pt x="2184153" y="435724"/>
                  </a:lnTo>
                  <a:lnTo>
                    <a:pt x="0" y="435724"/>
                  </a:lnTo>
                  <a:lnTo>
                    <a:pt x="0" y="738857"/>
                  </a:lnTo>
                  <a:lnTo>
                    <a:pt x="3017730" y="738857"/>
                  </a:lnTo>
                  <a:lnTo>
                    <a:pt x="2184163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C9133E90-2AF3-BE1D-F8A0-F36141109501}"/>
                </a:ext>
              </a:extLst>
            </p:cNvPr>
            <p:cNvSpPr/>
            <p:nvPr/>
          </p:nvSpPr>
          <p:spPr>
            <a:xfrm>
              <a:off x="10797710" y="4796891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5" h="739139">
                  <a:moveTo>
                    <a:pt x="3017730" y="10"/>
                  </a:moveTo>
                  <a:lnTo>
                    <a:pt x="0" y="0"/>
                  </a:lnTo>
                  <a:lnTo>
                    <a:pt x="0" y="303111"/>
                  </a:lnTo>
                  <a:lnTo>
                    <a:pt x="2184153" y="303111"/>
                  </a:lnTo>
                  <a:lnTo>
                    <a:pt x="2184153" y="738846"/>
                  </a:lnTo>
                  <a:lnTo>
                    <a:pt x="3017730" y="10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9">
            <a:extLst>
              <a:ext uri="{FF2B5EF4-FFF2-40B4-BE49-F238E27FC236}">
                <a16:creationId xmlns:a16="http://schemas.microsoft.com/office/drawing/2014/main" id="{E9843256-2A88-E98A-E93D-93D1B55181F0}"/>
              </a:ext>
            </a:extLst>
          </p:cNvPr>
          <p:cNvGrpSpPr/>
          <p:nvPr userDrawn="1"/>
        </p:nvGrpSpPr>
        <p:grpSpPr>
          <a:xfrm>
            <a:off x="9187498" y="2460797"/>
            <a:ext cx="1830212" cy="896430"/>
            <a:chOff x="15150158" y="4058037"/>
            <a:chExt cx="3018155" cy="1478280"/>
          </a:xfrm>
        </p:grpSpPr>
        <p:sp>
          <p:nvSpPr>
            <p:cNvPr id="15" name="object 20">
              <a:extLst>
                <a:ext uri="{FF2B5EF4-FFF2-40B4-BE49-F238E27FC236}">
                  <a16:creationId xmlns:a16="http://schemas.microsoft.com/office/drawing/2014/main" id="{5D684CF1-439A-1EB3-4A6A-F850BCE06CCE}"/>
                </a:ext>
              </a:extLst>
            </p:cNvPr>
            <p:cNvSpPr/>
            <p:nvPr/>
          </p:nvSpPr>
          <p:spPr>
            <a:xfrm>
              <a:off x="15150158" y="4058037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5" h="739139">
                  <a:moveTo>
                    <a:pt x="2184153" y="0"/>
                  </a:moveTo>
                  <a:lnTo>
                    <a:pt x="2184153" y="435724"/>
                  </a:lnTo>
                  <a:lnTo>
                    <a:pt x="0" y="435724"/>
                  </a:lnTo>
                  <a:lnTo>
                    <a:pt x="0" y="738857"/>
                  </a:lnTo>
                  <a:lnTo>
                    <a:pt x="3017730" y="738857"/>
                  </a:lnTo>
                  <a:lnTo>
                    <a:pt x="218416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1">
              <a:extLst>
                <a:ext uri="{FF2B5EF4-FFF2-40B4-BE49-F238E27FC236}">
                  <a16:creationId xmlns:a16="http://schemas.microsoft.com/office/drawing/2014/main" id="{E13520E7-1890-DFDE-2463-B5002F49040F}"/>
                </a:ext>
              </a:extLst>
            </p:cNvPr>
            <p:cNvSpPr/>
            <p:nvPr/>
          </p:nvSpPr>
          <p:spPr>
            <a:xfrm>
              <a:off x="15150158" y="4796891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5" h="739139">
                  <a:moveTo>
                    <a:pt x="3017730" y="10"/>
                  </a:moveTo>
                  <a:lnTo>
                    <a:pt x="0" y="0"/>
                  </a:lnTo>
                  <a:lnTo>
                    <a:pt x="0" y="303111"/>
                  </a:lnTo>
                  <a:lnTo>
                    <a:pt x="2184153" y="303111"/>
                  </a:lnTo>
                  <a:lnTo>
                    <a:pt x="2184153" y="738846"/>
                  </a:lnTo>
                  <a:lnTo>
                    <a:pt x="3017730" y="10"/>
                  </a:lnTo>
                  <a:close/>
                </a:path>
              </a:pathLst>
            </a:custGeom>
            <a:solidFill>
              <a:schemeClr val="accent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Tijdelijke aanduiding voor tekst 5">
            <a:extLst>
              <a:ext uri="{FF2B5EF4-FFF2-40B4-BE49-F238E27FC236}">
                <a16:creationId xmlns:a16="http://schemas.microsoft.com/office/drawing/2014/main" id="{E3031EA7-C991-145B-839F-EE5DE10B0F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000" y="3846840"/>
            <a:ext cx="1830212" cy="1636515"/>
          </a:xfrm>
        </p:spPr>
        <p:txBody>
          <a:bodyPr/>
          <a:lstStyle>
            <a:lvl1pPr marL="0" indent="0" algn="l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l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AC1DC234-AEA5-CD49-5B12-2C594E42B6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0000" y="2041569"/>
            <a:ext cx="749300" cy="2955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[</a:t>
            </a:r>
            <a:r>
              <a:rPr lang="nl-NL" err="1"/>
              <a:t>nr</a:t>
            </a:r>
            <a:r>
              <a:rPr lang="nl-NL"/>
              <a:t>]</a:t>
            </a:r>
          </a:p>
        </p:txBody>
      </p:sp>
      <p:sp>
        <p:nvSpPr>
          <p:cNvPr id="26" name="Tijdelijke aanduiding voor tekst 20">
            <a:extLst>
              <a:ext uri="{FF2B5EF4-FFF2-40B4-BE49-F238E27FC236}">
                <a16:creationId xmlns:a16="http://schemas.microsoft.com/office/drawing/2014/main" id="{EDEE981D-FEE9-DFB6-BA3A-17E3D83327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2499" y="2041569"/>
            <a:ext cx="749300" cy="2955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[</a:t>
            </a:r>
            <a:r>
              <a:rPr lang="nl-NL" err="1"/>
              <a:t>nr</a:t>
            </a:r>
            <a:r>
              <a:rPr lang="nl-NL"/>
              <a:t>]</a:t>
            </a:r>
          </a:p>
        </p:txBody>
      </p:sp>
      <p:sp>
        <p:nvSpPr>
          <p:cNvPr id="27" name="Tijdelijke aanduiding voor tekst 20">
            <a:extLst>
              <a:ext uri="{FF2B5EF4-FFF2-40B4-BE49-F238E27FC236}">
                <a16:creationId xmlns:a16="http://schemas.microsoft.com/office/drawing/2014/main" id="{81D0FF53-B7B1-C5F6-422A-C475657D1F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54998" y="2041569"/>
            <a:ext cx="749300" cy="2955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[</a:t>
            </a:r>
            <a:r>
              <a:rPr lang="nl-NL" err="1"/>
              <a:t>nr</a:t>
            </a:r>
            <a:r>
              <a:rPr lang="nl-NL"/>
              <a:t>]</a:t>
            </a:r>
          </a:p>
        </p:txBody>
      </p:sp>
      <p:sp>
        <p:nvSpPr>
          <p:cNvPr id="28" name="Tijdelijke aanduiding voor tekst 20">
            <a:extLst>
              <a:ext uri="{FF2B5EF4-FFF2-40B4-BE49-F238E27FC236}">
                <a16:creationId xmlns:a16="http://schemas.microsoft.com/office/drawing/2014/main" id="{E0B75337-6B7F-003D-D143-A5853BCC16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87498" y="2041569"/>
            <a:ext cx="749300" cy="2955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[</a:t>
            </a:r>
            <a:r>
              <a:rPr lang="nl-NL" err="1"/>
              <a:t>nr</a:t>
            </a:r>
            <a:r>
              <a:rPr lang="nl-NL"/>
              <a:t>]</a:t>
            </a:r>
          </a:p>
        </p:txBody>
      </p:sp>
      <p:sp>
        <p:nvSpPr>
          <p:cNvPr id="29" name="Tijdelijke aanduiding voor tekst 5">
            <a:extLst>
              <a:ext uri="{FF2B5EF4-FFF2-40B4-BE49-F238E27FC236}">
                <a16:creationId xmlns:a16="http://schemas.microsoft.com/office/drawing/2014/main" id="{31EE4D3E-6659-F503-EB40-49472DACE4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22499" y="3846840"/>
            <a:ext cx="1830212" cy="1636515"/>
          </a:xfrm>
        </p:spPr>
        <p:txBody>
          <a:bodyPr/>
          <a:lstStyle>
            <a:lvl1pPr marL="0" indent="0" algn="l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l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30" name="Tijdelijke aanduiding voor tekst 5">
            <a:extLst>
              <a:ext uri="{FF2B5EF4-FFF2-40B4-BE49-F238E27FC236}">
                <a16:creationId xmlns:a16="http://schemas.microsoft.com/office/drawing/2014/main" id="{694D8201-21F1-C193-D5D1-E5610EA5B4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54998" y="3846840"/>
            <a:ext cx="1830212" cy="1636515"/>
          </a:xfrm>
        </p:spPr>
        <p:txBody>
          <a:bodyPr/>
          <a:lstStyle>
            <a:lvl1pPr marL="0" indent="0" algn="l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l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31" name="Tijdelijke aanduiding voor tekst 5">
            <a:extLst>
              <a:ext uri="{FF2B5EF4-FFF2-40B4-BE49-F238E27FC236}">
                <a16:creationId xmlns:a16="http://schemas.microsoft.com/office/drawing/2014/main" id="{81F81E25-388B-265A-B8A5-9843245BB80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87498" y="3846840"/>
            <a:ext cx="1830212" cy="1636515"/>
          </a:xfrm>
        </p:spPr>
        <p:txBody>
          <a:bodyPr/>
          <a:lstStyle>
            <a:lvl1pPr marL="0" indent="0" algn="l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l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912036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F0BD3-C895-8A04-76C9-99D0364A7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4675FF-BA94-E8D6-1439-D6FD4A37C5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12DFA0-5EF4-69A1-7341-F6179440F9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0DC272DD-A5DB-944C-1D5A-F35ED4DCDF38}"/>
              </a:ext>
            </a:extLst>
          </p:cNvPr>
          <p:cNvGrpSpPr/>
          <p:nvPr userDrawn="1"/>
        </p:nvGrpSpPr>
        <p:grpSpPr>
          <a:xfrm>
            <a:off x="990000" y="2460797"/>
            <a:ext cx="1830212" cy="896430"/>
            <a:chOff x="1609151" y="4058037"/>
            <a:chExt cx="3018155" cy="147828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DCB24D52-B550-24AB-FDDA-E5AF7C832D75}"/>
                </a:ext>
              </a:extLst>
            </p:cNvPr>
            <p:cNvSpPr/>
            <p:nvPr/>
          </p:nvSpPr>
          <p:spPr>
            <a:xfrm>
              <a:off x="1609151" y="4058037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5" h="739139">
                  <a:moveTo>
                    <a:pt x="2184153" y="0"/>
                  </a:moveTo>
                  <a:lnTo>
                    <a:pt x="2184153" y="435724"/>
                  </a:lnTo>
                  <a:lnTo>
                    <a:pt x="0" y="435724"/>
                  </a:lnTo>
                  <a:lnTo>
                    <a:pt x="0" y="738857"/>
                  </a:lnTo>
                  <a:lnTo>
                    <a:pt x="3017730" y="738857"/>
                  </a:lnTo>
                  <a:lnTo>
                    <a:pt x="218416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16448CB-9C09-D091-E4BC-D7D7E43B136F}"/>
                </a:ext>
              </a:extLst>
            </p:cNvPr>
            <p:cNvSpPr/>
            <p:nvPr/>
          </p:nvSpPr>
          <p:spPr>
            <a:xfrm>
              <a:off x="1609151" y="4796891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4" h="739139">
                  <a:moveTo>
                    <a:pt x="3017730" y="10"/>
                  </a:moveTo>
                  <a:lnTo>
                    <a:pt x="0" y="0"/>
                  </a:lnTo>
                  <a:lnTo>
                    <a:pt x="0" y="303111"/>
                  </a:lnTo>
                  <a:lnTo>
                    <a:pt x="2184153" y="303111"/>
                  </a:lnTo>
                  <a:lnTo>
                    <a:pt x="2184153" y="738846"/>
                  </a:lnTo>
                  <a:lnTo>
                    <a:pt x="3017730" y="10"/>
                  </a:lnTo>
                  <a:close/>
                </a:path>
              </a:pathLst>
            </a:custGeom>
            <a:solidFill>
              <a:schemeClr val="accent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FFA86EB0-4220-AE81-D6CE-669F2D87A867}"/>
              </a:ext>
            </a:extLst>
          </p:cNvPr>
          <p:cNvGrpSpPr/>
          <p:nvPr userDrawn="1"/>
        </p:nvGrpSpPr>
        <p:grpSpPr>
          <a:xfrm>
            <a:off x="4541649" y="2460797"/>
            <a:ext cx="1830212" cy="896430"/>
            <a:chOff x="6240645" y="4058037"/>
            <a:chExt cx="3018155" cy="147828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70EFFA8-6893-3C7C-0493-6DCBEE1B42AA}"/>
                </a:ext>
              </a:extLst>
            </p:cNvPr>
            <p:cNvSpPr/>
            <p:nvPr/>
          </p:nvSpPr>
          <p:spPr>
            <a:xfrm>
              <a:off x="6240645" y="4058037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5" h="739139">
                  <a:moveTo>
                    <a:pt x="2184153" y="0"/>
                  </a:moveTo>
                  <a:lnTo>
                    <a:pt x="2184153" y="435724"/>
                  </a:lnTo>
                  <a:lnTo>
                    <a:pt x="0" y="435724"/>
                  </a:lnTo>
                  <a:lnTo>
                    <a:pt x="0" y="738857"/>
                  </a:lnTo>
                  <a:lnTo>
                    <a:pt x="3017730" y="738857"/>
                  </a:lnTo>
                  <a:lnTo>
                    <a:pt x="2184163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5D7E09C-A606-D556-F6A7-06C8B281CC9B}"/>
                </a:ext>
              </a:extLst>
            </p:cNvPr>
            <p:cNvSpPr/>
            <p:nvPr/>
          </p:nvSpPr>
          <p:spPr>
            <a:xfrm>
              <a:off x="6240645" y="4796891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4" h="739139">
                  <a:moveTo>
                    <a:pt x="3017740" y="0"/>
                  </a:moveTo>
                  <a:lnTo>
                    <a:pt x="0" y="0"/>
                  </a:lnTo>
                  <a:lnTo>
                    <a:pt x="0" y="303111"/>
                  </a:lnTo>
                  <a:lnTo>
                    <a:pt x="2184153" y="303111"/>
                  </a:lnTo>
                  <a:lnTo>
                    <a:pt x="2184153" y="738846"/>
                  </a:lnTo>
                  <a:lnTo>
                    <a:pt x="3017740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3">
            <a:extLst>
              <a:ext uri="{FF2B5EF4-FFF2-40B4-BE49-F238E27FC236}">
                <a16:creationId xmlns:a16="http://schemas.microsoft.com/office/drawing/2014/main" id="{FFD39DF1-EE9E-5946-BA94-98B445418002}"/>
              </a:ext>
            </a:extLst>
          </p:cNvPr>
          <p:cNvGrpSpPr/>
          <p:nvPr userDrawn="1"/>
        </p:nvGrpSpPr>
        <p:grpSpPr>
          <a:xfrm>
            <a:off x="8093298" y="2460797"/>
            <a:ext cx="1830212" cy="896430"/>
            <a:chOff x="10797710" y="4058037"/>
            <a:chExt cx="3018155" cy="1478280"/>
          </a:xfrm>
        </p:grpSpPr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D11779BF-220B-8918-4B04-8D9CF0C7155D}"/>
                </a:ext>
              </a:extLst>
            </p:cNvPr>
            <p:cNvSpPr/>
            <p:nvPr/>
          </p:nvSpPr>
          <p:spPr>
            <a:xfrm>
              <a:off x="10797710" y="4058037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4" h="739139">
                  <a:moveTo>
                    <a:pt x="2184153" y="0"/>
                  </a:moveTo>
                  <a:lnTo>
                    <a:pt x="2184153" y="435724"/>
                  </a:lnTo>
                  <a:lnTo>
                    <a:pt x="0" y="435724"/>
                  </a:lnTo>
                  <a:lnTo>
                    <a:pt x="0" y="738857"/>
                  </a:lnTo>
                  <a:lnTo>
                    <a:pt x="3017730" y="738857"/>
                  </a:lnTo>
                  <a:lnTo>
                    <a:pt x="2184163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C9133E90-2AF3-BE1D-F8A0-F36141109501}"/>
                </a:ext>
              </a:extLst>
            </p:cNvPr>
            <p:cNvSpPr/>
            <p:nvPr/>
          </p:nvSpPr>
          <p:spPr>
            <a:xfrm>
              <a:off x="10797710" y="4796891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5" h="739139">
                  <a:moveTo>
                    <a:pt x="3017730" y="10"/>
                  </a:moveTo>
                  <a:lnTo>
                    <a:pt x="0" y="0"/>
                  </a:lnTo>
                  <a:lnTo>
                    <a:pt x="0" y="303111"/>
                  </a:lnTo>
                  <a:lnTo>
                    <a:pt x="2184153" y="303111"/>
                  </a:lnTo>
                  <a:lnTo>
                    <a:pt x="2184153" y="738846"/>
                  </a:lnTo>
                  <a:lnTo>
                    <a:pt x="3017730" y="10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Tijdelijke aanduiding voor tekst 5">
            <a:extLst>
              <a:ext uri="{FF2B5EF4-FFF2-40B4-BE49-F238E27FC236}">
                <a16:creationId xmlns:a16="http://schemas.microsoft.com/office/drawing/2014/main" id="{E3031EA7-C991-145B-839F-EE5DE10B0F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000" y="3846840"/>
            <a:ext cx="2574702" cy="1636515"/>
          </a:xfrm>
        </p:spPr>
        <p:txBody>
          <a:bodyPr/>
          <a:lstStyle>
            <a:lvl1pPr marL="0" indent="0" algn="l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l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AC1DC234-AEA5-CD49-5B12-2C594E42B6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0000" y="2041569"/>
            <a:ext cx="749300" cy="2955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[</a:t>
            </a:r>
            <a:r>
              <a:rPr lang="nl-NL" err="1"/>
              <a:t>nr</a:t>
            </a:r>
            <a:r>
              <a:rPr lang="nl-NL"/>
              <a:t>]</a:t>
            </a:r>
          </a:p>
        </p:txBody>
      </p:sp>
      <p:sp>
        <p:nvSpPr>
          <p:cNvPr id="26" name="Tijdelijke aanduiding voor tekst 20">
            <a:extLst>
              <a:ext uri="{FF2B5EF4-FFF2-40B4-BE49-F238E27FC236}">
                <a16:creationId xmlns:a16="http://schemas.microsoft.com/office/drawing/2014/main" id="{EDEE981D-FEE9-DFB6-BA3A-17E3D83327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41649" y="2041569"/>
            <a:ext cx="749300" cy="2955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[</a:t>
            </a:r>
            <a:r>
              <a:rPr lang="nl-NL" err="1"/>
              <a:t>nr</a:t>
            </a:r>
            <a:r>
              <a:rPr lang="nl-NL"/>
              <a:t>]</a:t>
            </a:r>
          </a:p>
        </p:txBody>
      </p:sp>
      <p:sp>
        <p:nvSpPr>
          <p:cNvPr id="27" name="Tijdelijke aanduiding voor tekst 20">
            <a:extLst>
              <a:ext uri="{FF2B5EF4-FFF2-40B4-BE49-F238E27FC236}">
                <a16:creationId xmlns:a16="http://schemas.microsoft.com/office/drawing/2014/main" id="{81D0FF53-B7B1-C5F6-422A-C475657D1F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93298" y="2041569"/>
            <a:ext cx="749300" cy="2955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[</a:t>
            </a:r>
            <a:r>
              <a:rPr lang="nl-NL" err="1"/>
              <a:t>nr</a:t>
            </a:r>
            <a:r>
              <a:rPr lang="nl-NL"/>
              <a:t>]</a:t>
            </a:r>
          </a:p>
        </p:txBody>
      </p:sp>
      <p:sp>
        <p:nvSpPr>
          <p:cNvPr id="29" name="Tijdelijke aanduiding voor tekst 5">
            <a:extLst>
              <a:ext uri="{FF2B5EF4-FFF2-40B4-BE49-F238E27FC236}">
                <a16:creationId xmlns:a16="http://schemas.microsoft.com/office/drawing/2014/main" id="{31EE4D3E-6659-F503-EB40-49472DACE4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41649" y="3846840"/>
            <a:ext cx="2574702" cy="1636515"/>
          </a:xfrm>
        </p:spPr>
        <p:txBody>
          <a:bodyPr/>
          <a:lstStyle>
            <a:lvl1pPr marL="0" indent="0" algn="l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l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30" name="Tijdelijke aanduiding voor tekst 5">
            <a:extLst>
              <a:ext uri="{FF2B5EF4-FFF2-40B4-BE49-F238E27FC236}">
                <a16:creationId xmlns:a16="http://schemas.microsoft.com/office/drawing/2014/main" id="{694D8201-21F1-C193-D5D1-E5610EA5B4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93298" y="3846840"/>
            <a:ext cx="2574702" cy="1636515"/>
          </a:xfrm>
        </p:spPr>
        <p:txBody>
          <a:bodyPr/>
          <a:lstStyle>
            <a:lvl1pPr marL="0" indent="0" algn="l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l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662088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F0BD3-C895-8A04-76C9-99D0364A7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4675FF-BA94-E8D6-1439-D6FD4A37C5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12DFA0-5EF4-69A1-7341-F6179440F9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0DC272DD-A5DB-944C-1D5A-F35ED4DCDF38}"/>
              </a:ext>
            </a:extLst>
          </p:cNvPr>
          <p:cNvGrpSpPr/>
          <p:nvPr userDrawn="1"/>
        </p:nvGrpSpPr>
        <p:grpSpPr>
          <a:xfrm>
            <a:off x="990000" y="2460797"/>
            <a:ext cx="1830212" cy="896430"/>
            <a:chOff x="1609151" y="4058037"/>
            <a:chExt cx="3018155" cy="147828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DCB24D52-B550-24AB-FDDA-E5AF7C832D75}"/>
                </a:ext>
              </a:extLst>
            </p:cNvPr>
            <p:cNvSpPr/>
            <p:nvPr/>
          </p:nvSpPr>
          <p:spPr>
            <a:xfrm>
              <a:off x="1609151" y="4058037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5" h="739139">
                  <a:moveTo>
                    <a:pt x="2184153" y="0"/>
                  </a:moveTo>
                  <a:lnTo>
                    <a:pt x="2184153" y="435724"/>
                  </a:lnTo>
                  <a:lnTo>
                    <a:pt x="0" y="435724"/>
                  </a:lnTo>
                  <a:lnTo>
                    <a:pt x="0" y="738857"/>
                  </a:lnTo>
                  <a:lnTo>
                    <a:pt x="3017730" y="738857"/>
                  </a:lnTo>
                  <a:lnTo>
                    <a:pt x="218416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16448CB-9C09-D091-E4BC-D7D7E43B136F}"/>
                </a:ext>
              </a:extLst>
            </p:cNvPr>
            <p:cNvSpPr/>
            <p:nvPr/>
          </p:nvSpPr>
          <p:spPr>
            <a:xfrm>
              <a:off x="1609151" y="4796891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4" h="739139">
                  <a:moveTo>
                    <a:pt x="3017730" y="10"/>
                  </a:moveTo>
                  <a:lnTo>
                    <a:pt x="0" y="0"/>
                  </a:lnTo>
                  <a:lnTo>
                    <a:pt x="0" y="303111"/>
                  </a:lnTo>
                  <a:lnTo>
                    <a:pt x="2184153" y="303111"/>
                  </a:lnTo>
                  <a:lnTo>
                    <a:pt x="2184153" y="738846"/>
                  </a:lnTo>
                  <a:lnTo>
                    <a:pt x="3017730" y="10"/>
                  </a:lnTo>
                  <a:close/>
                </a:path>
              </a:pathLst>
            </a:custGeom>
            <a:solidFill>
              <a:schemeClr val="accent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FFA86EB0-4220-AE81-D6CE-669F2D87A867}"/>
              </a:ext>
            </a:extLst>
          </p:cNvPr>
          <p:cNvGrpSpPr/>
          <p:nvPr userDrawn="1"/>
        </p:nvGrpSpPr>
        <p:grpSpPr>
          <a:xfrm>
            <a:off x="6172200" y="2460797"/>
            <a:ext cx="1830212" cy="896430"/>
            <a:chOff x="6240645" y="4058037"/>
            <a:chExt cx="3018155" cy="147828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70EFFA8-6893-3C7C-0493-6DCBEE1B42AA}"/>
                </a:ext>
              </a:extLst>
            </p:cNvPr>
            <p:cNvSpPr/>
            <p:nvPr/>
          </p:nvSpPr>
          <p:spPr>
            <a:xfrm>
              <a:off x="6240645" y="4058037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5" h="739139">
                  <a:moveTo>
                    <a:pt x="2184153" y="0"/>
                  </a:moveTo>
                  <a:lnTo>
                    <a:pt x="2184153" y="435724"/>
                  </a:lnTo>
                  <a:lnTo>
                    <a:pt x="0" y="435724"/>
                  </a:lnTo>
                  <a:lnTo>
                    <a:pt x="0" y="738857"/>
                  </a:lnTo>
                  <a:lnTo>
                    <a:pt x="3017730" y="738857"/>
                  </a:lnTo>
                  <a:lnTo>
                    <a:pt x="2184163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5D7E09C-A606-D556-F6A7-06C8B281CC9B}"/>
                </a:ext>
              </a:extLst>
            </p:cNvPr>
            <p:cNvSpPr/>
            <p:nvPr/>
          </p:nvSpPr>
          <p:spPr>
            <a:xfrm>
              <a:off x="6240645" y="4796891"/>
              <a:ext cx="3018155" cy="739140"/>
            </a:xfrm>
            <a:custGeom>
              <a:avLst/>
              <a:gdLst/>
              <a:ahLst/>
              <a:cxnLst/>
              <a:rect l="l" t="t" r="r" b="b"/>
              <a:pathLst>
                <a:path w="3018154" h="739139">
                  <a:moveTo>
                    <a:pt x="3017740" y="0"/>
                  </a:moveTo>
                  <a:lnTo>
                    <a:pt x="0" y="0"/>
                  </a:lnTo>
                  <a:lnTo>
                    <a:pt x="0" y="303111"/>
                  </a:lnTo>
                  <a:lnTo>
                    <a:pt x="2184153" y="303111"/>
                  </a:lnTo>
                  <a:lnTo>
                    <a:pt x="2184153" y="738846"/>
                  </a:lnTo>
                  <a:lnTo>
                    <a:pt x="3017740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Tijdelijke aanduiding voor tekst 5">
            <a:extLst>
              <a:ext uri="{FF2B5EF4-FFF2-40B4-BE49-F238E27FC236}">
                <a16:creationId xmlns:a16="http://schemas.microsoft.com/office/drawing/2014/main" id="{E3031EA7-C991-145B-839F-EE5DE10B0F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9999" y="3846840"/>
            <a:ext cx="3686775" cy="1636515"/>
          </a:xfrm>
        </p:spPr>
        <p:txBody>
          <a:bodyPr/>
          <a:lstStyle>
            <a:lvl1pPr marL="0" indent="0" algn="l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l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AC1DC234-AEA5-CD49-5B12-2C594E42B6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0000" y="2041569"/>
            <a:ext cx="749300" cy="2955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[</a:t>
            </a:r>
            <a:r>
              <a:rPr lang="nl-NL" err="1"/>
              <a:t>nr</a:t>
            </a:r>
            <a:r>
              <a:rPr lang="nl-NL"/>
              <a:t>]</a:t>
            </a:r>
          </a:p>
        </p:txBody>
      </p:sp>
      <p:sp>
        <p:nvSpPr>
          <p:cNvPr id="26" name="Tijdelijke aanduiding voor tekst 20">
            <a:extLst>
              <a:ext uri="{FF2B5EF4-FFF2-40B4-BE49-F238E27FC236}">
                <a16:creationId xmlns:a16="http://schemas.microsoft.com/office/drawing/2014/main" id="{EDEE981D-FEE9-DFB6-BA3A-17E3D83327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2041569"/>
            <a:ext cx="749300" cy="2955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[</a:t>
            </a:r>
            <a:r>
              <a:rPr lang="nl-NL" err="1"/>
              <a:t>nr</a:t>
            </a:r>
            <a:r>
              <a:rPr lang="nl-NL"/>
              <a:t>]</a:t>
            </a:r>
          </a:p>
        </p:txBody>
      </p:sp>
      <p:sp>
        <p:nvSpPr>
          <p:cNvPr id="29" name="Tijdelijke aanduiding voor tekst 5">
            <a:extLst>
              <a:ext uri="{FF2B5EF4-FFF2-40B4-BE49-F238E27FC236}">
                <a16:creationId xmlns:a16="http://schemas.microsoft.com/office/drawing/2014/main" id="{31EE4D3E-6659-F503-EB40-49472DACE4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199" y="3846840"/>
            <a:ext cx="3686775" cy="1636515"/>
          </a:xfrm>
        </p:spPr>
        <p:txBody>
          <a:bodyPr/>
          <a:lstStyle>
            <a:lvl1pPr marL="0" indent="0" algn="l">
              <a:buClr>
                <a:srgbClr val="E5E7F6"/>
              </a:buClr>
              <a:buSzPct val="25000"/>
              <a:buFont typeface="Verdana" panose="020B0604030504040204" pitchFamily="34" charset="0"/>
              <a:buChar char="'"/>
              <a:defRPr sz="1400"/>
            </a:lvl1pPr>
            <a:lvl2pPr marL="0" indent="0" algn="l">
              <a:spcAft>
                <a:spcPts val="500"/>
              </a:spcAft>
              <a:buClr>
                <a:srgbClr val="E0E0E0"/>
              </a:buClr>
              <a:buSzPct val="25000"/>
              <a:buFont typeface="Verdana" panose="020B0604030504040204" pitchFamily="34" charset="0"/>
              <a:buChar char="'"/>
              <a:defRPr b="1">
                <a:solidFill>
                  <a:schemeClr val="accent3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6291409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0E5990-FFC3-472F-A20B-378EEEE3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DDC256F-3EC6-D0FC-8293-BED030C63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710A07B-DDDF-EACF-0C80-F91644DF5F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0378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8B28C0A-D534-E814-FD33-6F15F743F4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F3D4617-CC6A-B3E8-824A-69428FEB24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4433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8BA2551E-0C1F-EDFF-A418-FD2E82C45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02509D4B-009A-E41E-152B-AE899A96CA79}"/>
              </a:ext>
            </a:extLst>
          </p:cNvPr>
          <p:cNvSpPr txBox="1"/>
          <p:nvPr userDrawn="1"/>
        </p:nvSpPr>
        <p:spPr>
          <a:xfrm>
            <a:off x="1738313" y="5653093"/>
            <a:ext cx="1133475" cy="649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8000"/>
              </a:lnSpc>
            </a:pPr>
            <a:r>
              <a:rPr lang="nl-NL" sz="1000" noProof="1">
                <a:solidFill>
                  <a:schemeClr val="accent3"/>
                </a:solidFill>
              </a:rPr>
              <a:t>Stationsplein 1 Postbus 502 3800 AM Amersfoort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D1FBB38-6A79-8364-7EF9-F0A225AE28CC}"/>
              </a:ext>
            </a:extLst>
          </p:cNvPr>
          <p:cNvSpPr txBox="1"/>
          <p:nvPr userDrawn="1"/>
        </p:nvSpPr>
        <p:spPr>
          <a:xfrm>
            <a:off x="3100389" y="5653093"/>
            <a:ext cx="2390774" cy="483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8000"/>
              </a:lnSpc>
            </a:pPr>
            <a:r>
              <a:rPr lang="nl-NL" sz="1000" noProof="1">
                <a:solidFill>
                  <a:schemeClr val="accent3"/>
                </a:solidFill>
              </a:rPr>
              <a:t>+31 033 484 08 40</a:t>
            </a:r>
          </a:p>
          <a:p>
            <a:pPr>
              <a:lnSpc>
                <a:spcPct val="108000"/>
              </a:lnSpc>
            </a:pPr>
            <a:r>
              <a:rPr lang="nl-NL" sz="1000" noProof="1">
                <a:solidFill>
                  <a:schemeClr val="accent3"/>
                </a:solidFill>
              </a:rPr>
              <a:t>actualisatieonderwijsdoelen@slo.nl www.slo.nl/actualisatie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C300CEA-BE11-0E6E-E5AD-5C9934006025}"/>
              </a:ext>
            </a:extLst>
          </p:cNvPr>
          <p:cNvSpPr txBox="1"/>
          <p:nvPr userDrawn="1"/>
        </p:nvSpPr>
        <p:spPr>
          <a:xfrm>
            <a:off x="9064625" y="5248427"/>
            <a:ext cx="272415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nl-NL" sz="1000" noProof="1">
                <a:solidFill>
                  <a:schemeClr val="tx2"/>
                </a:solidFill>
              </a:rPr>
              <a:t>SLO is het landelijk expertisecentrum voor het curriculum in het primair, speciaal en voortgezet onderwijs in Nederland. Samen met het onderwijsveld actualiseert SLO de kerndoelen en</a:t>
            </a:r>
          </a:p>
          <a:p>
            <a:pPr algn="r">
              <a:lnSpc>
                <a:spcPct val="100000"/>
              </a:lnSpc>
            </a:pPr>
            <a:r>
              <a:rPr lang="nl-NL" sz="1000" noProof="1">
                <a:solidFill>
                  <a:schemeClr val="tx2"/>
                </a:solidFill>
              </a:rPr>
              <a:t>examenprogramma’s. </a:t>
            </a:r>
          </a:p>
          <a:p>
            <a:pPr algn="r">
              <a:lnSpc>
                <a:spcPct val="100000"/>
              </a:lnSpc>
            </a:pPr>
            <a:r>
              <a:rPr lang="nl-NL" sz="1000" noProof="1">
                <a:solidFill>
                  <a:schemeClr val="tx2"/>
                </a:solidFill>
              </a:rPr>
              <a:t>Wil je weten wat SLO nog meer doet? Bezoek onze website </a:t>
            </a:r>
            <a:r>
              <a:rPr lang="nl-NL" sz="1000" b="1" noProof="1">
                <a:solidFill>
                  <a:schemeClr val="tx2"/>
                </a:solidFill>
              </a:rPr>
              <a:t>www.slo.nl</a:t>
            </a:r>
            <a:r>
              <a:rPr lang="nl-NL" sz="1000" noProof="1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63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87D6E9A4-9107-0E9C-6999-F94654BC45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00000" cy="6858000"/>
          </a:xfrm>
          <a:custGeom>
            <a:avLst/>
            <a:gdLst>
              <a:gd name="connsiteX0" fmla="*/ 0 w 4500000"/>
              <a:gd name="connsiteY0" fmla="*/ 0 h 6858000"/>
              <a:gd name="connsiteX1" fmla="*/ 4500000 w 4500000"/>
              <a:gd name="connsiteY1" fmla="*/ 0 h 6858000"/>
              <a:gd name="connsiteX2" fmla="*/ 4500000 w 4500000"/>
              <a:gd name="connsiteY2" fmla="*/ 5194300 h 6858000"/>
              <a:gd name="connsiteX3" fmla="*/ 1266826 w 4500000"/>
              <a:gd name="connsiteY3" fmla="*/ 5194300 h 6858000"/>
              <a:gd name="connsiteX4" fmla="*/ 1 w 4500000"/>
              <a:gd name="connsiteY4" fmla="*/ 6858000 h 6858000"/>
              <a:gd name="connsiteX5" fmla="*/ 1 w 4500000"/>
              <a:gd name="connsiteY5" fmla="*/ 5194300 h 6858000"/>
              <a:gd name="connsiteX6" fmla="*/ 0 w 4500000"/>
              <a:gd name="connsiteY6" fmla="*/ 51943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0000" h="6858000">
                <a:moveTo>
                  <a:pt x="0" y="0"/>
                </a:moveTo>
                <a:lnTo>
                  <a:pt x="4500000" y="0"/>
                </a:lnTo>
                <a:lnTo>
                  <a:pt x="4500000" y="5194300"/>
                </a:lnTo>
                <a:lnTo>
                  <a:pt x="1266826" y="5194300"/>
                </a:lnTo>
                <a:lnTo>
                  <a:pt x="1" y="6858000"/>
                </a:lnTo>
                <a:lnTo>
                  <a:pt x="1" y="5194300"/>
                </a:lnTo>
                <a:lnTo>
                  <a:pt x="0" y="51943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DB4C86B-F1CB-4EE1-A590-FCF32843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931221"/>
            <a:ext cx="6527800" cy="538609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3CB062E-3A3A-5074-686E-7179E5AA7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E2F320-A9F0-872B-0DD6-5443EEE3D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2C55875-67B5-EF3C-42FF-129094CA92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05400" y="1832400"/>
            <a:ext cx="6527800" cy="432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1161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9">
            <a:extLst>
              <a:ext uri="{FF2B5EF4-FFF2-40B4-BE49-F238E27FC236}">
                <a16:creationId xmlns:a16="http://schemas.microsoft.com/office/drawing/2014/main" id="{9A473FEA-842A-5179-9791-1AC68450C25D}"/>
              </a:ext>
            </a:extLst>
          </p:cNvPr>
          <p:cNvSpPr/>
          <p:nvPr userDrawn="1"/>
        </p:nvSpPr>
        <p:spPr>
          <a:xfrm>
            <a:off x="0" y="5859396"/>
            <a:ext cx="648000" cy="74880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0637FC27-2D69-B4A6-05E4-717BB393C036}"/>
              </a:ext>
            </a:extLst>
          </p:cNvPr>
          <p:cNvSpPr/>
          <p:nvPr userDrawn="1"/>
        </p:nvSpPr>
        <p:spPr>
          <a:xfrm>
            <a:off x="0" y="4807473"/>
            <a:ext cx="1228725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DB1F537-16CE-B633-CCF0-9F88E3BB11D7}"/>
              </a:ext>
            </a:extLst>
          </p:cNvPr>
          <p:cNvSpPr/>
          <p:nvPr userDrawn="1"/>
        </p:nvSpPr>
        <p:spPr>
          <a:xfrm>
            <a:off x="258" y="629392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3934592" y="0"/>
                </a:moveTo>
                <a:lnTo>
                  <a:pt x="3934592" y="953646"/>
                </a:lnTo>
                <a:lnTo>
                  <a:pt x="0" y="953646"/>
                </a:lnTo>
                <a:lnTo>
                  <a:pt x="0" y="1617071"/>
                </a:lnTo>
                <a:lnTo>
                  <a:pt x="5758986" y="1617071"/>
                </a:lnTo>
                <a:lnTo>
                  <a:pt x="39346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1C8D0C6-2708-D7BE-5220-87C566B87D71}"/>
              </a:ext>
            </a:extLst>
          </p:cNvPr>
          <p:cNvSpPr/>
          <p:nvPr userDrawn="1"/>
        </p:nvSpPr>
        <p:spPr>
          <a:xfrm>
            <a:off x="258" y="1609989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5758986" y="20"/>
                </a:moveTo>
                <a:lnTo>
                  <a:pt x="0" y="0"/>
                </a:lnTo>
                <a:lnTo>
                  <a:pt x="0" y="663393"/>
                </a:lnTo>
                <a:lnTo>
                  <a:pt x="3934592" y="663393"/>
                </a:lnTo>
                <a:lnTo>
                  <a:pt x="3934592" y="1617071"/>
                </a:lnTo>
                <a:lnTo>
                  <a:pt x="5758986" y="2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3971D-8A38-2496-E3C7-1D066DFF3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1" y="3082500"/>
            <a:ext cx="5924584" cy="692497"/>
          </a:xfrm>
        </p:spPr>
        <p:txBody>
          <a:bodyPr wrap="square">
            <a:spAutoFit/>
          </a:bodyPr>
          <a:lstStyle>
            <a:lvl1pPr>
              <a:defRPr sz="4500"/>
            </a:lvl1pPr>
          </a:lstStyle>
          <a:p>
            <a:r>
              <a:rPr lang="nl-NL"/>
              <a:t>[naam hoofdstuk]</a:t>
            </a: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8EF96407-67F6-EBCA-C3B1-AA09FC91BC24}"/>
              </a:ext>
            </a:extLst>
          </p:cNvPr>
          <p:cNvSpPr/>
          <p:nvPr userDrawn="1"/>
        </p:nvSpPr>
        <p:spPr>
          <a:xfrm>
            <a:off x="0" y="3411926"/>
            <a:ext cx="569550" cy="2447470"/>
          </a:xfrm>
          <a:custGeom>
            <a:avLst/>
            <a:gdLst/>
            <a:ahLst/>
            <a:cxnLst/>
            <a:rect l="l" t="t" r="r" b="b"/>
            <a:pathLst>
              <a:path w="939165" h="4036059">
                <a:moveTo>
                  <a:pt x="0" y="0"/>
                </a:moveTo>
                <a:lnTo>
                  <a:pt x="0" y="4035436"/>
                </a:lnTo>
                <a:lnTo>
                  <a:pt x="846" y="4034734"/>
                </a:lnTo>
                <a:lnTo>
                  <a:pt x="35015" y="4005421"/>
                </a:lnTo>
                <a:lnTo>
                  <a:pt x="68674" y="3975538"/>
                </a:lnTo>
                <a:lnTo>
                  <a:pt x="101816" y="3945093"/>
                </a:lnTo>
                <a:lnTo>
                  <a:pt x="134433" y="3914094"/>
                </a:lnTo>
                <a:lnTo>
                  <a:pt x="166519" y="3882549"/>
                </a:lnTo>
                <a:lnTo>
                  <a:pt x="198064" y="3850463"/>
                </a:lnTo>
                <a:lnTo>
                  <a:pt x="229063" y="3817846"/>
                </a:lnTo>
                <a:lnTo>
                  <a:pt x="259508" y="3784704"/>
                </a:lnTo>
                <a:lnTo>
                  <a:pt x="289391" y="3751045"/>
                </a:lnTo>
                <a:lnTo>
                  <a:pt x="318704" y="3716876"/>
                </a:lnTo>
                <a:lnTo>
                  <a:pt x="347441" y="3682206"/>
                </a:lnTo>
                <a:lnTo>
                  <a:pt x="375594" y="3647040"/>
                </a:lnTo>
                <a:lnTo>
                  <a:pt x="403155" y="3611387"/>
                </a:lnTo>
                <a:lnTo>
                  <a:pt x="430117" y="3575254"/>
                </a:lnTo>
                <a:lnTo>
                  <a:pt x="456473" y="3538649"/>
                </a:lnTo>
                <a:lnTo>
                  <a:pt x="482215" y="3501579"/>
                </a:lnTo>
                <a:lnTo>
                  <a:pt x="507335" y="3464051"/>
                </a:lnTo>
                <a:lnTo>
                  <a:pt x="531826" y="3426073"/>
                </a:lnTo>
                <a:lnTo>
                  <a:pt x="555681" y="3387653"/>
                </a:lnTo>
                <a:lnTo>
                  <a:pt x="578893" y="3348797"/>
                </a:lnTo>
                <a:lnTo>
                  <a:pt x="601453" y="3309514"/>
                </a:lnTo>
                <a:lnTo>
                  <a:pt x="623355" y="3269811"/>
                </a:lnTo>
                <a:lnTo>
                  <a:pt x="644590" y="3229694"/>
                </a:lnTo>
                <a:lnTo>
                  <a:pt x="665152" y="3189172"/>
                </a:lnTo>
                <a:lnTo>
                  <a:pt x="685034" y="3148253"/>
                </a:lnTo>
                <a:lnTo>
                  <a:pt x="704226" y="3106942"/>
                </a:lnTo>
                <a:lnTo>
                  <a:pt x="722723" y="3065249"/>
                </a:lnTo>
                <a:lnTo>
                  <a:pt x="740517" y="3023180"/>
                </a:lnTo>
                <a:lnTo>
                  <a:pt x="757599" y="2980743"/>
                </a:lnTo>
                <a:lnTo>
                  <a:pt x="773964" y="2937946"/>
                </a:lnTo>
                <a:lnTo>
                  <a:pt x="789603" y="2894795"/>
                </a:lnTo>
                <a:lnTo>
                  <a:pt x="804508" y="2851298"/>
                </a:lnTo>
                <a:lnTo>
                  <a:pt x="818673" y="2807463"/>
                </a:lnTo>
                <a:lnTo>
                  <a:pt x="832091" y="2763297"/>
                </a:lnTo>
                <a:lnTo>
                  <a:pt x="844752" y="2718808"/>
                </a:lnTo>
                <a:lnTo>
                  <a:pt x="856651" y="2674002"/>
                </a:lnTo>
                <a:lnTo>
                  <a:pt x="867780" y="2628888"/>
                </a:lnTo>
                <a:lnTo>
                  <a:pt x="878130" y="2583473"/>
                </a:lnTo>
                <a:lnTo>
                  <a:pt x="887696" y="2537765"/>
                </a:lnTo>
                <a:lnTo>
                  <a:pt x="896468" y="2491770"/>
                </a:lnTo>
                <a:lnTo>
                  <a:pt x="904441" y="2445496"/>
                </a:lnTo>
                <a:lnTo>
                  <a:pt x="911606" y="2398951"/>
                </a:lnTo>
                <a:lnTo>
                  <a:pt x="917956" y="2352142"/>
                </a:lnTo>
                <a:lnTo>
                  <a:pt x="923483" y="2305077"/>
                </a:lnTo>
                <a:lnTo>
                  <a:pt x="928181" y="2257763"/>
                </a:lnTo>
                <a:lnTo>
                  <a:pt x="932041" y="2210207"/>
                </a:lnTo>
                <a:lnTo>
                  <a:pt x="935056" y="2162417"/>
                </a:lnTo>
                <a:lnTo>
                  <a:pt x="937219" y="2114401"/>
                </a:lnTo>
                <a:lnTo>
                  <a:pt x="938522" y="2066165"/>
                </a:lnTo>
                <a:lnTo>
                  <a:pt x="938958" y="2017718"/>
                </a:lnTo>
                <a:lnTo>
                  <a:pt x="938522" y="1969271"/>
                </a:lnTo>
                <a:lnTo>
                  <a:pt x="937219" y="1921035"/>
                </a:lnTo>
                <a:lnTo>
                  <a:pt x="935056" y="1873019"/>
                </a:lnTo>
                <a:lnTo>
                  <a:pt x="932041" y="1825229"/>
                </a:lnTo>
                <a:lnTo>
                  <a:pt x="928181" y="1777673"/>
                </a:lnTo>
                <a:lnTo>
                  <a:pt x="923483" y="1730359"/>
                </a:lnTo>
                <a:lnTo>
                  <a:pt x="917956" y="1683294"/>
                </a:lnTo>
                <a:lnTo>
                  <a:pt x="911606" y="1636485"/>
                </a:lnTo>
                <a:lnTo>
                  <a:pt x="904441" y="1589940"/>
                </a:lnTo>
                <a:lnTo>
                  <a:pt x="896468" y="1543666"/>
                </a:lnTo>
                <a:lnTo>
                  <a:pt x="887696" y="1497671"/>
                </a:lnTo>
                <a:lnTo>
                  <a:pt x="878130" y="1451962"/>
                </a:lnTo>
                <a:lnTo>
                  <a:pt x="867780" y="1406547"/>
                </a:lnTo>
                <a:lnTo>
                  <a:pt x="856651" y="1361433"/>
                </a:lnTo>
                <a:lnTo>
                  <a:pt x="844752" y="1316628"/>
                </a:lnTo>
                <a:lnTo>
                  <a:pt x="832091" y="1272139"/>
                </a:lnTo>
                <a:lnTo>
                  <a:pt x="818673" y="1227973"/>
                </a:lnTo>
                <a:lnTo>
                  <a:pt x="804508" y="1184138"/>
                </a:lnTo>
                <a:lnTo>
                  <a:pt x="789603" y="1140641"/>
                </a:lnTo>
                <a:lnTo>
                  <a:pt x="773964" y="1097490"/>
                </a:lnTo>
                <a:lnTo>
                  <a:pt x="757599" y="1054692"/>
                </a:lnTo>
                <a:lnTo>
                  <a:pt x="740517" y="1012255"/>
                </a:lnTo>
                <a:lnTo>
                  <a:pt x="722723" y="970187"/>
                </a:lnTo>
                <a:lnTo>
                  <a:pt x="704226" y="928493"/>
                </a:lnTo>
                <a:lnTo>
                  <a:pt x="685034" y="887183"/>
                </a:lnTo>
                <a:lnTo>
                  <a:pt x="665152" y="846264"/>
                </a:lnTo>
                <a:lnTo>
                  <a:pt x="644590" y="805742"/>
                </a:lnTo>
                <a:lnTo>
                  <a:pt x="623355" y="765625"/>
                </a:lnTo>
                <a:lnTo>
                  <a:pt x="601453" y="725922"/>
                </a:lnTo>
                <a:lnTo>
                  <a:pt x="578893" y="686638"/>
                </a:lnTo>
                <a:lnTo>
                  <a:pt x="555681" y="647783"/>
                </a:lnTo>
                <a:lnTo>
                  <a:pt x="531826" y="609362"/>
                </a:lnTo>
                <a:lnTo>
                  <a:pt x="507335" y="571385"/>
                </a:lnTo>
                <a:lnTo>
                  <a:pt x="482215" y="533857"/>
                </a:lnTo>
                <a:lnTo>
                  <a:pt x="456473" y="496787"/>
                </a:lnTo>
                <a:lnTo>
                  <a:pt x="430117" y="460182"/>
                </a:lnTo>
                <a:lnTo>
                  <a:pt x="403155" y="424049"/>
                </a:lnTo>
                <a:lnTo>
                  <a:pt x="375594" y="388396"/>
                </a:lnTo>
                <a:lnTo>
                  <a:pt x="347441" y="353230"/>
                </a:lnTo>
                <a:lnTo>
                  <a:pt x="318704" y="318559"/>
                </a:lnTo>
                <a:lnTo>
                  <a:pt x="289391" y="284391"/>
                </a:lnTo>
                <a:lnTo>
                  <a:pt x="259508" y="250732"/>
                </a:lnTo>
                <a:lnTo>
                  <a:pt x="229063" y="217590"/>
                </a:lnTo>
                <a:lnTo>
                  <a:pt x="198064" y="184973"/>
                </a:lnTo>
                <a:lnTo>
                  <a:pt x="166519" y="152887"/>
                </a:lnTo>
                <a:lnTo>
                  <a:pt x="134433" y="121341"/>
                </a:lnTo>
                <a:lnTo>
                  <a:pt x="101816" y="90342"/>
                </a:lnTo>
                <a:lnTo>
                  <a:pt x="68674" y="59898"/>
                </a:lnTo>
                <a:lnTo>
                  <a:pt x="35015" y="30015"/>
                </a:lnTo>
                <a:lnTo>
                  <a:pt x="846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EC2F960B-FC4B-5723-0D4D-B252121C8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CFCD2C9-70BD-2BCA-824D-CABFF424F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5529E3FA-4D56-BAB7-148C-08CDCBB10392}"/>
              </a:ext>
            </a:extLst>
          </p:cNvPr>
          <p:cNvSpPr/>
          <p:nvPr userDrawn="1"/>
        </p:nvSpPr>
        <p:spPr>
          <a:xfrm>
            <a:off x="0" y="173163"/>
            <a:ext cx="1698905" cy="155181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32546D6A-0566-0EE9-B0A1-40BFF6235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2900" y="0"/>
            <a:ext cx="6769101" cy="6858000"/>
          </a:xfrm>
          <a:custGeom>
            <a:avLst/>
            <a:gdLst>
              <a:gd name="connsiteX0" fmla="*/ 4437194 w 6576713"/>
              <a:gd name="connsiteY0" fmla="*/ 0 h 6858000"/>
              <a:gd name="connsiteX1" fmla="*/ 6576713 w 6576713"/>
              <a:gd name="connsiteY1" fmla="*/ 0 h 6858000"/>
              <a:gd name="connsiteX2" fmla="*/ 6576713 w 6576713"/>
              <a:gd name="connsiteY2" fmla="*/ 6858000 h 6858000"/>
              <a:gd name="connsiteX3" fmla="*/ 0 w 65767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6713" h="6858000">
                <a:moveTo>
                  <a:pt x="4437194" y="0"/>
                </a:moveTo>
                <a:lnTo>
                  <a:pt x="6576713" y="0"/>
                </a:lnTo>
                <a:lnTo>
                  <a:pt x="65767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64000" bIns="165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4446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9">
            <a:extLst>
              <a:ext uri="{FF2B5EF4-FFF2-40B4-BE49-F238E27FC236}">
                <a16:creationId xmlns:a16="http://schemas.microsoft.com/office/drawing/2014/main" id="{9A473FEA-842A-5179-9791-1AC68450C25D}"/>
              </a:ext>
            </a:extLst>
          </p:cNvPr>
          <p:cNvSpPr/>
          <p:nvPr userDrawn="1"/>
        </p:nvSpPr>
        <p:spPr>
          <a:xfrm>
            <a:off x="0" y="5859396"/>
            <a:ext cx="648000" cy="74880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0637FC27-2D69-B4A6-05E4-717BB393C036}"/>
              </a:ext>
            </a:extLst>
          </p:cNvPr>
          <p:cNvSpPr/>
          <p:nvPr userDrawn="1"/>
        </p:nvSpPr>
        <p:spPr>
          <a:xfrm>
            <a:off x="0" y="4807473"/>
            <a:ext cx="1228725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DB1F537-16CE-B633-CCF0-9F88E3BB11D7}"/>
              </a:ext>
            </a:extLst>
          </p:cNvPr>
          <p:cNvSpPr/>
          <p:nvPr userDrawn="1"/>
        </p:nvSpPr>
        <p:spPr>
          <a:xfrm>
            <a:off x="258" y="629392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3934592" y="0"/>
                </a:moveTo>
                <a:lnTo>
                  <a:pt x="3934592" y="953646"/>
                </a:lnTo>
                <a:lnTo>
                  <a:pt x="0" y="953646"/>
                </a:lnTo>
                <a:lnTo>
                  <a:pt x="0" y="1617071"/>
                </a:lnTo>
                <a:lnTo>
                  <a:pt x="5758986" y="1617071"/>
                </a:lnTo>
                <a:lnTo>
                  <a:pt x="39346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1C8D0C6-2708-D7BE-5220-87C566B87D71}"/>
              </a:ext>
            </a:extLst>
          </p:cNvPr>
          <p:cNvSpPr/>
          <p:nvPr userDrawn="1"/>
        </p:nvSpPr>
        <p:spPr>
          <a:xfrm>
            <a:off x="258" y="1609989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5758986" y="20"/>
                </a:moveTo>
                <a:lnTo>
                  <a:pt x="0" y="0"/>
                </a:lnTo>
                <a:lnTo>
                  <a:pt x="0" y="663393"/>
                </a:lnTo>
                <a:lnTo>
                  <a:pt x="3934592" y="663393"/>
                </a:lnTo>
                <a:lnTo>
                  <a:pt x="3934592" y="1617071"/>
                </a:lnTo>
                <a:lnTo>
                  <a:pt x="5758986" y="2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3971D-8A38-2496-E3C7-1D066DFF3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1" y="3082500"/>
            <a:ext cx="5924584" cy="692497"/>
          </a:xfrm>
        </p:spPr>
        <p:txBody>
          <a:bodyPr wrap="square">
            <a:spAutoFit/>
          </a:bodyPr>
          <a:lstStyle>
            <a:lvl1pPr>
              <a:defRPr sz="4500"/>
            </a:lvl1pPr>
          </a:lstStyle>
          <a:p>
            <a:r>
              <a:rPr lang="nl-NL"/>
              <a:t>[naam hoofdstuk]</a:t>
            </a: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8EF96407-67F6-EBCA-C3B1-AA09FC91BC24}"/>
              </a:ext>
            </a:extLst>
          </p:cNvPr>
          <p:cNvSpPr/>
          <p:nvPr userDrawn="1"/>
        </p:nvSpPr>
        <p:spPr>
          <a:xfrm>
            <a:off x="0" y="3411926"/>
            <a:ext cx="569550" cy="2447470"/>
          </a:xfrm>
          <a:custGeom>
            <a:avLst/>
            <a:gdLst/>
            <a:ahLst/>
            <a:cxnLst/>
            <a:rect l="l" t="t" r="r" b="b"/>
            <a:pathLst>
              <a:path w="939165" h="4036059">
                <a:moveTo>
                  <a:pt x="0" y="0"/>
                </a:moveTo>
                <a:lnTo>
                  <a:pt x="0" y="4035436"/>
                </a:lnTo>
                <a:lnTo>
                  <a:pt x="846" y="4034734"/>
                </a:lnTo>
                <a:lnTo>
                  <a:pt x="35015" y="4005421"/>
                </a:lnTo>
                <a:lnTo>
                  <a:pt x="68674" y="3975538"/>
                </a:lnTo>
                <a:lnTo>
                  <a:pt x="101816" y="3945093"/>
                </a:lnTo>
                <a:lnTo>
                  <a:pt x="134433" y="3914094"/>
                </a:lnTo>
                <a:lnTo>
                  <a:pt x="166519" y="3882549"/>
                </a:lnTo>
                <a:lnTo>
                  <a:pt x="198064" y="3850463"/>
                </a:lnTo>
                <a:lnTo>
                  <a:pt x="229063" y="3817846"/>
                </a:lnTo>
                <a:lnTo>
                  <a:pt x="259508" y="3784704"/>
                </a:lnTo>
                <a:lnTo>
                  <a:pt x="289391" y="3751045"/>
                </a:lnTo>
                <a:lnTo>
                  <a:pt x="318704" y="3716876"/>
                </a:lnTo>
                <a:lnTo>
                  <a:pt x="347441" y="3682206"/>
                </a:lnTo>
                <a:lnTo>
                  <a:pt x="375594" y="3647040"/>
                </a:lnTo>
                <a:lnTo>
                  <a:pt x="403155" y="3611387"/>
                </a:lnTo>
                <a:lnTo>
                  <a:pt x="430117" y="3575254"/>
                </a:lnTo>
                <a:lnTo>
                  <a:pt x="456473" y="3538649"/>
                </a:lnTo>
                <a:lnTo>
                  <a:pt x="482215" y="3501579"/>
                </a:lnTo>
                <a:lnTo>
                  <a:pt x="507335" y="3464051"/>
                </a:lnTo>
                <a:lnTo>
                  <a:pt x="531826" y="3426073"/>
                </a:lnTo>
                <a:lnTo>
                  <a:pt x="555681" y="3387653"/>
                </a:lnTo>
                <a:lnTo>
                  <a:pt x="578893" y="3348797"/>
                </a:lnTo>
                <a:lnTo>
                  <a:pt x="601453" y="3309514"/>
                </a:lnTo>
                <a:lnTo>
                  <a:pt x="623355" y="3269811"/>
                </a:lnTo>
                <a:lnTo>
                  <a:pt x="644590" y="3229694"/>
                </a:lnTo>
                <a:lnTo>
                  <a:pt x="665152" y="3189172"/>
                </a:lnTo>
                <a:lnTo>
                  <a:pt x="685034" y="3148253"/>
                </a:lnTo>
                <a:lnTo>
                  <a:pt x="704226" y="3106942"/>
                </a:lnTo>
                <a:lnTo>
                  <a:pt x="722723" y="3065249"/>
                </a:lnTo>
                <a:lnTo>
                  <a:pt x="740517" y="3023180"/>
                </a:lnTo>
                <a:lnTo>
                  <a:pt x="757599" y="2980743"/>
                </a:lnTo>
                <a:lnTo>
                  <a:pt x="773964" y="2937946"/>
                </a:lnTo>
                <a:lnTo>
                  <a:pt x="789603" y="2894795"/>
                </a:lnTo>
                <a:lnTo>
                  <a:pt x="804508" y="2851298"/>
                </a:lnTo>
                <a:lnTo>
                  <a:pt x="818673" y="2807463"/>
                </a:lnTo>
                <a:lnTo>
                  <a:pt x="832091" y="2763297"/>
                </a:lnTo>
                <a:lnTo>
                  <a:pt x="844752" y="2718808"/>
                </a:lnTo>
                <a:lnTo>
                  <a:pt x="856651" y="2674002"/>
                </a:lnTo>
                <a:lnTo>
                  <a:pt x="867780" y="2628888"/>
                </a:lnTo>
                <a:lnTo>
                  <a:pt x="878130" y="2583473"/>
                </a:lnTo>
                <a:lnTo>
                  <a:pt x="887696" y="2537765"/>
                </a:lnTo>
                <a:lnTo>
                  <a:pt x="896468" y="2491770"/>
                </a:lnTo>
                <a:lnTo>
                  <a:pt x="904441" y="2445496"/>
                </a:lnTo>
                <a:lnTo>
                  <a:pt x="911606" y="2398951"/>
                </a:lnTo>
                <a:lnTo>
                  <a:pt x="917956" y="2352142"/>
                </a:lnTo>
                <a:lnTo>
                  <a:pt x="923483" y="2305077"/>
                </a:lnTo>
                <a:lnTo>
                  <a:pt x="928181" y="2257763"/>
                </a:lnTo>
                <a:lnTo>
                  <a:pt x="932041" y="2210207"/>
                </a:lnTo>
                <a:lnTo>
                  <a:pt x="935056" y="2162417"/>
                </a:lnTo>
                <a:lnTo>
                  <a:pt x="937219" y="2114401"/>
                </a:lnTo>
                <a:lnTo>
                  <a:pt x="938522" y="2066165"/>
                </a:lnTo>
                <a:lnTo>
                  <a:pt x="938958" y="2017718"/>
                </a:lnTo>
                <a:lnTo>
                  <a:pt x="938522" y="1969271"/>
                </a:lnTo>
                <a:lnTo>
                  <a:pt x="937219" y="1921035"/>
                </a:lnTo>
                <a:lnTo>
                  <a:pt x="935056" y="1873019"/>
                </a:lnTo>
                <a:lnTo>
                  <a:pt x="932041" y="1825229"/>
                </a:lnTo>
                <a:lnTo>
                  <a:pt x="928181" y="1777673"/>
                </a:lnTo>
                <a:lnTo>
                  <a:pt x="923483" y="1730359"/>
                </a:lnTo>
                <a:lnTo>
                  <a:pt x="917956" y="1683294"/>
                </a:lnTo>
                <a:lnTo>
                  <a:pt x="911606" y="1636485"/>
                </a:lnTo>
                <a:lnTo>
                  <a:pt x="904441" y="1589940"/>
                </a:lnTo>
                <a:lnTo>
                  <a:pt x="896468" y="1543666"/>
                </a:lnTo>
                <a:lnTo>
                  <a:pt x="887696" y="1497671"/>
                </a:lnTo>
                <a:lnTo>
                  <a:pt x="878130" y="1451962"/>
                </a:lnTo>
                <a:lnTo>
                  <a:pt x="867780" y="1406547"/>
                </a:lnTo>
                <a:lnTo>
                  <a:pt x="856651" y="1361433"/>
                </a:lnTo>
                <a:lnTo>
                  <a:pt x="844752" y="1316628"/>
                </a:lnTo>
                <a:lnTo>
                  <a:pt x="832091" y="1272139"/>
                </a:lnTo>
                <a:lnTo>
                  <a:pt x="818673" y="1227973"/>
                </a:lnTo>
                <a:lnTo>
                  <a:pt x="804508" y="1184138"/>
                </a:lnTo>
                <a:lnTo>
                  <a:pt x="789603" y="1140641"/>
                </a:lnTo>
                <a:lnTo>
                  <a:pt x="773964" y="1097490"/>
                </a:lnTo>
                <a:lnTo>
                  <a:pt x="757599" y="1054692"/>
                </a:lnTo>
                <a:lnTo>
                  <a:pt x="740517" y="1012255"/>
                </a:lnTo>
                <a:lnTo>
                  <a:pt x="722723" y="970187"/>
                </a:lnTo>
                <a:lnTo>
                  <a:pt x="704226" y="928493"/>
                </a:lnTo>
                <a:lnTo>
                  <a:pt x="685034" y="887183"/>
                </a:lnTo>
                <a:lnTo>
                  <a:pt x="665152" y="846264"/>
                </a:lnTo>
                <a:lnTo>
                  <a:pt x="644590" y="805742"/>
                </a:lnTo>
                <a:lnTo>
                  <a:pt x="623355" y="765625"/>
                </a:lnTo>
                <a:lnTo>
                  <a:pt x="601453" y="725922"/>
                </a:lnTo>
                <a:lnTo>
                  <a:pt x="578893" y="686638"/>
                </a:lnTo>
                <a:lnTo>
                  <a:pt x="555681" y="647783"/>
                </a:lnTo>
                <a:lnTo>
                  <a:pt x="531826" y="609362"/>
                </a:lnTo>
                <a:lnTo>
                  <a:pt x="507335" y="571385"/>
                </a:lnTo>
                <a:lnTo>
                  <a:pt x="482215" y="533857"/>
                </a:lnTo>
                <a:lnTo>
                  <a:pt x="456473" y="496787"/>
                </a:lnTo>
                <a:lnTo>
                  <a:pt x="430117" y="460182"/>
                </a:lnTo>
                <a:lnTo>
                  <a:pt x="403155" y="424049"/>
                </a:lnTo>
                <a:lnTo>
                  <a:pt x="375594" y="388396"/>
                </a:lnTo>
                <a:lnTo>
                  <a:pt x="347441" y="353230"/>
                </a:lnTo>
                <a:lnTo>
                  <a:pt x="318704" y="318559"/>
                </a:lnTo>
                <a:lnTo>
                  <a:pt x="289391" y="284391"/>
                </a:lnTo>
                <a:lnTo>
                  <a:pt x="259508" y="250732"/>
                </a:lnTo>
                <a:lnTo>
                  <a:pt x="229063" y="217590"/>
                </a:lnTo>
                <a:lnTo>
                  <a:pt x="198064" y="184973"/>
                </a:lnTo>
                <a:lnTo>
                  <a:pt x="166519" y="152887"/>
                </a:lnTo>
                <a:lnTo>
                  <a:pt x="134433" y="121341"/>
                </a:lnTo>
                <a:lnTo>
                  <a:pt x="101816" y="90342"/>
                </a:lnTo>
                <a:lnTo>
                  <a:pt x="68674" y="59898"/>
                </a:lnTo>
                <a:lnTo>
                  <a:pt x="35015" y="30015"/>
                </a:lnTo>
                <a:lnTo>
                  <a:pt x="846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EC2F960B-FC4B-5723-0D4D-B252121C8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CFCD2C9-70BD-2BCA-824D-CABFF424F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5529E3FA-4D56-BAB7-148C-08CDCBB10392}"/>
              </a:ext>
            </a:extLst>
          </p:cNvPr>
          <p:cNvSpPr/>
          <p:nvPr userDrawn="1"/>
        </p:nvSpPr>
        <p:spPr>
          <a:xfrm>
            <a:off x="0" y="173163"/>
            <a:ext cx="1698905" cy="155181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32546D6A-0566-0EE9-B0A1-40BFF6235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2900" y="0"/>
            <a:ext cx="6769101" cy="6858000"/>
          </a:xfrm>
          <a:custGeom>
            <a:avLst/>
            <a:gdLst>
              <a:gd name="connsiteX0" fmla="*/ 4437194 w 6576713"/>
              <a:gd name="connsiteY0" fmla="*/ 0 h 6858000"/>
              <a:gd name="connsiteX1" fmla="*/ 6576713 w 6576713"/>
              <a:gd name="connsiteY1" fmla="*/ 0 h 6858000"/>
              <a:gd name="connsiteX2" fmla="*/ 6576713 w 6576713"/>
              <a:gd name="connsiteY2" fmla="*/ 6858000 h 6858000"/>
              <a:gd name="connsiteX3" fmla="*/ 0 w 65767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6713" h="6858000">
                <a:moveTo>
                  <a:pt x="4437194" y="0"/>
                </a:moveTo>
                <a:lnTo>
                  <a:pt x="6576713" y="0"/>
                </a:lnTo>
                <a:lnTo>
                  <a:pt x="65767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64000" bIns="165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CFCC84-6B02-7077-BB3E-BC03828C0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84400" y="5659200"/>
            <a:ext cx="3207600" cy="119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"/>
              </a:lnSpc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896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v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9">
            <a:extLst>
              <a:ext uri="{FF2B5EF4-FFF2-40B4-BE49-F238E27FC236}">
                <a16:creationId xmlns:a16="http://schemas.microsoft.com/office/drawing/2014/main" id="{9A473FEA-842A-5179-9791-1AC68450C25D}"/>
              </a:ext>
            </a:extLst>
          </p:cNvPr>
          <p:cNvSpPr/>
          <p:nvPr userDrawn="1"/>
        </p:nvSpPr>
        <p:spPr>
          <a:xfrm>
            <a:off x="0" y="5859396"/>
            <a:ext cx="648000" cy="74880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0637FC27-2D69-B4A6-05E4-717BB393C036}"/>
              </a:ext>
            </a:extLst>
          </p:cNvPr>
          <p:cNvSpPr/>
          <p:nvPr userDrawn="1"/>
        </p:nvSpPr>
        <p:spPr>
          <a:xfrm>
            <a:off x="0" y="4807473"/>
            <a:ext cx="1228725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DB1F537-16CE-B633-CCF0-9F88E3BB11D7}"/>
              </a:ext>
            </a:extLst>
          </p:cNvPr>
          <p:cNvSpPr/>
          <p:nvPr userDrawn="1"/>
        </p:nvSpPr>
        <p:spPr>
          <a:xfrm>
            <a:off x="258" y="629392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3934592" y="0"/>
                </a:moveTo>
                <a:lnTo>
                  <a:pt x="3934592" y="953646"/>
                </a:lnTo>
                <a:lnTo>
                  <a:pt x="0" y="953646"/>
                </a:lnTo>
                <a:lnTo>
                  <a:pt x="0" y="1617071"/>
                </a:lnTo>
                <a:lnTo>
                  <a:pt x="5758986" y="1617071"/>
                </a:lnTo>
                <a:lnTo>
                  <a:pt x="39346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1C8D0C6-2708-D7BE-5220-87C566B87D71}"/>
              </a:ext>
            </a:extLst>
          </p:cNvPr>
          <p:cNvSpPr/>
          <p:nvPr userDrawn="1"/>
        </p:nvSpPr>
        <p:spPr>
          <a:xfrm>
            <a:off x="258" y="1609989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5758986" y="20"/>
                </a:moveTo>
                <a:lnTo>
                  <a:pt x="0" y="0"/>
                </a:lnTo>
                <a:lnTo>
                  <a:pt x="0" y="663393"/>
                </a:lnTo>
                <a:lnTo>
                  <a:pt x="3934592" y="663393"/>
                </a:lnTo>
                <a:lnTo>
                  <a:pt x="3934592" y="1617071"/>
                </a:lnTo>
                <a:lnTo>
                  <a:pt x="5758986" y="2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3971D-8A38-2496-E3C7-1D066DFF3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1" y="3082500"/>
            <a:ext cx="5924584" cy="692497"/>
          </a:xfrm>
        </p:spPr>
        <p:txBody>
          <a:bodyPr wrap="square">
            <a:spAutoFit/>
          </a:bodyPr>
          <a:lstStyle>
            <a:lvl1pPr>
              <a:defRPr sz="4500"/>
            </a:lvl1pPr>
          </a:lstStyle>
          <a:p>
            <a:r>
              <a:rPr lang="nl-NL"/>
              <a:t>[naam hoofdstuk]</a:t>
            </a: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8EF96407-67F6-EBCA-C3B1-AA09FC91BC24}"/>
              </a:ext>
            </a:extLst>
          </p:cNvPr>
          <p:cNvSpPr/>
          <p:nvPr userDrawn="1"/>
        </p:nvSpPr>
        <p:spPr>
          <a:xfrm>
            <a:off x="0" y="3411926"/>
            <a:ext cx="569550" cy="2447470"/>
          </a:xfrm>
          <a:custGeom>
            <a:avLst/>
            <a:gdLst/>
            <a:ahLst/>
            <a:cxnLst/>
            <a:rect l="l" t="t" r="r" b="b"/>
            <a:pathLst>
              <a:path w="939165" h="4036059">
                <a:moveTo>
                  <a:pt x="0" y="0"/>
                </a:moveTo>
                <a:lnTo>
                  <a:pt x="0" y="4035436"/>
                </a:lnTo>
                <a:lnTo>
                  <a:pt x="846" y="4034734"/>
                </a:lnTo>
                <a:lnTo>
                  <a:pt x="35015" y="4005421"/>
                </a:lnTo>
                <a:lnTo>
                  <a:pt x="68674" y="3975538"/>
                </a:lnTo>
                <a:lnTo>
                  <a:pt x="101816" y="3945093"/>
                </a:lnTo>
                <a:lnTo>
                  <a:pt x="134433" y="3914094"/>
                </a:lnTo>
                <a:lnTo>
                  <a:pt x="166519" y="3882549"/>
                </a:lnTo>
                <a:lnTo>
                  <a:pt x="198064" y="3850463"/>
                </a:lnTo>
                <a:lnTo>
                  <a:pt x="229063" y="3817846"/>
                </a:lnTo>
                <a:lnTo>
                  <a:pt x="259508" y="3784704"/>
                </a:lnTo>
                <a:lnTo>
                  <a:pt x="289391" y="3751045"/>
                </a:lnTo>
                <a:lnTo>
                  <a:pt x="318704" y="3716876"/>
                </a:lnTo>
                <a:lnTo>
                  <a:pt x="347441" y="3682206"/>
                </a:lnTo>
                <a:lnTo>
                  <a:pt x="375594" y="3647040"/>
                </a:lnTo>
                <a:lnTo>
                  <a:pt x="403155" y="3611387"/>
                </a:lnTo>
                <a:lnTo>
                  <a:pt x="430117" y="3575254"/>
                </a:lnTo>
                <a:lnTo>
                  <a:pt x="456473" y="3538649"/>
                </a:lnTo>
                <a:lnTo>
                  <a:pt x="482215" y="3501579"/>
                </a:lnTo>
                <a:lnTo>
                  <a:pt x="507335" y="3464051"/>
                </a:lnTo>
                <a:lnTo>
                  <a:pt x="531826" y="3426073"/>
                </a:lnTo>
                <a:lnTo>
                  <a:pt x="555681" y="3387653"/>
                </a:lnTo>
                <a:lnTo>
                  <a:pt x="578893" y="3348797"/>
                </a:lnTo>
                <a:lnTo>
                  <a:pt x="601453" y="3309514"/>
                </a:lnTo>
                <a:lnTo>
                  <a:pt x="623355" y="3269811"/>
                </a:lnTo>
                <a:lnTo>
                  <a:pt x="644590" y="3229694"/>
                </a:lnTo>
                <a:lnTo>
                  <a:pt x="665152" y="3189172"/>
                </a:lnTo>
                <a:lnTo>
                  <a:pt x="685034" y="3148253"/>
                </a:lnTo>
                <a:lnTo>
                  <a:pt x="704226" y="3106942"/>
                </a:lnTo>
                <a:lnTo>
                  <a:pt x="722723" y="3065249"/>
                </a:lnTo>
                <a:lnTo>
                  <a:pt x="740517" y="3023180"/>
                </a:lnTo>
                <a:lnTo>
                  <a:pt x="757599" y="2980743"/>
                </a:lnTo>
                <a:lnTo>
                  <a:pt x="773964" y="2937946"/>
                </a:lnTo>
                <a:lnTo>
                  <a:pt x="789603" y="2894795"/>
                </a:lnTo>
                <a:lnTo>
                  <a:pt x="804508" y="2851298"/>
                </a:lnTo>
                <a:lnTo>
                  <a:pt x="818673" y="2807463"/>
                </a:lnTo>
                <a:lnTo>
                  <a:pt x="832091" y="2763297"/>
                </a:lnTo>
                <a:lnTo>
                  <a:pt x="844752" y="2718808"/>
                </a:lnTo>
                <a:lnTo>
                  <a:pt x="856651" y="2674002"/>
                </a:lnTo>
                <a:lnTo>
                  <a:pt x="867780" y="2628888"/>
                </a:lnTo>
                <a:lnTo>
                  <a:pt x="878130" y="2583473"/>
                </a:lnTo>
                <a:lnTo>
                  <a:pt x="887696" y="2537765"/>
                </a:lnTo>
                <a:lnTo>
                  <a:pt x="896468" y="2491770"/>
                </a:lnTo>
                <a:lnTo>
                  <a:pt x="904441" y="2445496"/>
                </a:lnTo>
                <a:lnTo>
                  <a:pt x="911606" y="2398951"/>
                </a:lnTo>
                <a:lnTo>
                  <a:pt x="917956" y="2352142"/>
                </a:lnTo>
                <a:lnTo>
                  <a:pt x="923483" y="2305077"/>
                </a:lnTo>
                <a:lnTo>
                  <a:pt x="928181" y="2257763"/>
                </a:lnTo>
                <a:lnTo>
                  <a:pt x="932041" y="2210207"/>
                </a:lnTo>
                <a:lnTo>
                  <a:pt x="935056" y="2162417"/>
                </a:lnTo>
                <a:lnTo>
                  <a:pt x="937219" y="2114401"/>
                </a:lnTo>
                <a:lnTo>
                  <a:pt x="938522" y="2066165"/>
                </a:lnTo>
                <a:lnTo>
                  <a:pt x="938958" y="2017718"/>
                </a:lnTo>
                <a:lnTo>
                  <a:pt x="938522" y="1969271"/>
                </a:lnTo>
                <a:lnTo>
                  <a:pt x="937219" y="1921035"/>
                </a:lnTo>
                <a:lnTo>
                  <a:pt x="935056" y="1873019"/>
                </a:lnTo>
                <a:lnTo>
                  <a:pt x="932041" y="1825229"/>
                </a:lnTo>
                <a:lnTo>
                  <a:pt x="928181" y="1777673"/>
                </a:lnTo>
                <a:lnTo>
                  <a:pt x="923483" y="1730359"/>
                </a:lnTo>
                <a:lnTo>
                  <a:pt x="917956" y="1683294"/>
                </a:lnTo>
                <a:lnTo>
                  <a:pt x="911606" y="1636485"/>
                </a:lnTo>
                <a:lnTo>
                  <a:pt x="904441" y="1589940"/>
                </a:lnTo>
                <a:lnTo>
                  <a:pt x="896468" y="1543666"/>
                </a:lnTo>
                <a:lnTo>
                  <a:pt x="887696" y="1497671"/>
                </a:lnTo>
                <a:lnTo>
                  <a:pt x="878130" y="1451962"/>
                </a:lnTo>
                <a:lnTo>
                  <a:pt x="867780" y="1406547"/>
                </a:lnTo>
                <a:lnTo>
                  <a:pt x="856651" y="1361433"/>
                </a:lnTo>
                <a:lnTo>
                  <a:pt x="844752" y="1316628"/>
                </a:lnTo>
                <a:lnTo>
                  <a:pt x="832091" y="1272139"/>
                </a:lnTo>
                <a:lnTo>
                  <a:pt x="818673" y="1227973"/>
                </a:lnTo>
                <a:lnTo>
                  <a:pt x="804508" y="1184138"/>
                </a:lnTo>
                <a:lnTo>
                  <a:pt x="789603" y="1140641"/>
                </a:lnTo>
                <a:lnTo>
                  <a:pt x="773964" y="1097490"/>
                </a:lnTo>
                <a:lnTo>
                  <a:pt x="757599" y="1054692"/>
                </a:lnTo>
                <a:lnTo>
                  <a:pt x="740517" y="1012255"/>
                </a:lnTo>
                <a:lnTo>
                  <a:pt x="722723" y="970187"/>
                </a:lnTo>
                <a:lnTo>
                  <a:pt x="704226" y="928493"/>
                </a:lnTo>
                <a:lnTo>
                  <a:pt x="685034" y="887183"/>
                </a:lnTo>
                <a:lnTo>
                  <a:pt x="665152" y="846264"/>
                </a:lnTo>
                <a:lnTo>
                  <a:pt x="644590" y="805742"/>
                </a:lnTo>
                <a:lnTo>
                  <a:pt x="623355" y="765625"/>
                </a:lnTo>
                <a:lnTo>
                  <a:pt x="601453" y="725922"/>
                </a:lnTo>
                <a:lnTo>
                  <a:pt x="578893" y="686638"/>
                </a:lnTo>
                <a:lnTo>
                  <a:pt x="555681" y="647783"/>
                </a:lnTo>
                <a:lnTo>
                  <a:pt x="531826" y="609362"/>
                </a:lnTo>
                <a:lnTo>
                  <a:pt x="507335" y="571385"/>
                </a:lnTo>
                <a:lnTo>
                  <a:pt x="482215" y="533857"/>
                </a:lnTo>
                <a:lnTo>
                  <a:pt x="456473" y="496787"/>
                </a:lnTo>
                <a:lnTo>
                  <a:pt x="430117" y="460182"/>
                </a:lnTo>
                <a:lnTo>
                  <a:pt x="403155" y="424049"/>
                </a:lnTo>
                <a:lnTo>
                  <a:pt x="375594" y="388396"/>
                </a:lnTo>
                <a:lnTo>
                  <a:pt x="347441" y="353230"/>
                </a:lnTo>
                <a:lnTo>
                  <a:pt x="318704" y="318559"/>
                </a:lnTo>
                <a:lnTo>
                  <a:pt x="289391" y="284391"/>
                </a:lnTo>
                <a:lnTo>
                  <a:pt x="259508" y="250732"/>
                </a:lnTo>
                <a:lnTo>
                  <a:pt x="229063" y="217590"/>
                </a:lnTo>
                <a:lnTo>
                  <a:pt x="198064" y="184973"/>
                </a:lnTo>
                <a:lnTo>
                  <a:pt x="166519" y="152887"/>
                </a:lnTo>
                <a:lnTo>
                  <a:pt x="134433" y="121341"/>
                </a:lnTo>
                <a:lnTo>
                  <a:pt x="101816" y="90342"/>
                </a:lnTo>
                <a:lnTo>
                  <a:pt x="68674" y="59898"/>
                </a:lnTo>
                <a:lnTo>
                  <a:pt x="35015" y="30015"/>
                </a:lnTo>
                <a:lnTo>
                  <a:pt x="846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EC2F960B-FC4B-5723-0D4D-B252121C8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CFCD2C9-70BD-2BCA-824D-CABFF424F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5529E3FA-4D56-BAB7-148C-08CDCBB10392}"/>
              </a:ext>
            </a:extLst>
          </p:cNvPr>
          <p:cNvSpPr/>
          <p:nvPr userDrawn="1"/>
        </p:nvSpPr>
        <p:spPr>
          <a:xfrm>
            <a:off x="0" y="173163"/>
            <a:ext cx="1698905" cy="155181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32546D6A-0566-0EE9-B0A1-40BFF6235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2900" y="0"/>
            <a:ext cx="6769101" cy="6858000"/>
          </a:xfrm>
          <a:custGeom>
            <a:avLst/>
            <a:gdLst>
              <a:gd name="connsiteX0" fmla="*/ 4437194 w 6576713"/>
              <a:gd name="connsiteY0" fmla="*/ 0 h 6858000"/>
              <a:gd name="connsiteX1" fmla="*/ 6576713 w 6576713"/>
              <a:gd name="connsiteY1" fmla="*/ 0 h 6858000"/>
              <a:gd name="connsiteX2" fmla="*/ 6576713 w 6576713"/>
              <a:gd name="connsiteY2" fmla="*/ 6858000 h 6858000"/>
              <a:gd name="connsiteX3" fmla="*/ 0 w 65767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6713" h="6858000">
                <a:moveTo>
                  <a:pt x="4437194" y="0"/>
                </a:moveTo>
                <a:lnTo>
                  <a:pt x="6576713" y="0"/>
                </a:lnTo>
                <a:lnTo>
                  <a:pt x="65767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64000" bIns="165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CFCC84-6B02-7077-BB3E-BC03828C0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54000" y="5659200"/>
            <a:ext cx="3438000" cy="119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"/>
              </a:lnSpc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287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w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9">
            <a:extLst>
              <a:ext uri="{FF2B5EF4-FFF2-40B4-BE49-F238E27FC236}">
                <a16:creationId xmlns:a16="http://schemas.microsoft.com/office/drawing/2014/main" id="{9A473FEA-842A-5179-9791-1AC68450C25D}"/>
              </a:ext>
            </a:extLst>
          </p:cNvPr>
          <p:cNvSpPr/>
          <p:nvPr userDrawn="1"/>
        </p:nvSpPr>
        <p:spPr>
          <a:xfrm>
            <a:off x="0" y="5859396"/>
            <a:ext cx="648000" cy="74880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0637FC27-2D69-B4A6-05E4-717BB393C036}"/>
              </a:ext>
            </a:extLst>
          </p:cNvPr>
          <p:cNvSpPr/>
          <p:nvPr userDrawn="1"/>
        </p:nvSpPr>
        <p:spPr>
          <a:xfrm>
            <a:off x="0" y="4807473"/>
            <a:ext cx="1228725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DB1F537-16CE-B633-CCF0-9F88E3BB11D7}"/>
              </a:ext>
            </a:extLst>
          </p:cNvPr>
          <p:cNvSpPr/>
          <p:nvPr userDrawn="1"/>
        </p:nvSpPr>
        <p:spPr>
          <a:xfrm>
            <a:off x="258" y="629392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3934592" y="0"/>
                </a:moveTo>
                <a:lnTo>
                  <a:pt x="3934592" y="953646"/>
                </a:lnTo>
                <a:lnTo>
                  <a:pt x="0" y="953646"/>
                </a:lnTo>
                <a:lnTo>
                  <a:pt x="0" y="1617071"/>
                </a:lnTo>
                <a:lnTo>
                  <a:pt x="5758986" y="1617071"/>
                </a:lnTo>
                <a:lnTo>
                  <a:pt x="393460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1C8D0C6-2708-D7BE-5220-87C566B87D71}"/>
              </a:ext>
            </a:extLst>
          </p:cNvPr>
          <p:cNvSpPr/>
          <p:nvPr userDrawn="1"/>
        </p:nvSpPr>
        <p:spPr>
          <a:xfrm>
            <a:off x="258" y="1609989"/>
            <a:ext cx="3492536" cy="980759"/>
          </a:xfrm>
          <a:custGeom>
            <a:avLst/>
            <a:gdLst/>
            <a:ahLst/>
            <a:cxnLst/>
            <a:rect l="l" t="t" r="r" b="b"/>
            <a:pathLst>
              <a:path w="5759450" h="1617345">
                <a:moveTo>
                  <a:pt x="5758986" y="20"/>
                </a:moveTo>
                <a:lnTo>
                  <a:pt x="0" y="0"/>
                </a:lnTo>
                <a:lnTo>
                  <a:pt x="0" y="663393"/>
                </a:lnTo>
                <a:lnTo>
                  <a:pt x="3934592" y="663393"/>
                </a:lnTo>
                <a:lnTo>
                  <a:pt x="3934592" y="1617071"/>
                </a:lnTo>
                <a:lnTo>
                  <a:pt x="5758986" y="2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3971D-8A38-2496-E3C7-1D066DFF3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1" y="3082500"/>
            <a:ext cx="5924584" cy="692497"/>
          </a:xfrm>
        </p:spPr>
        <p:txBody>
          <a:bodyPr wrap="square">
            <a:spAutoFit/>
          </a:bodyPr>
          <a:lstStyle>
            <a:lvl1pPr>
              <a:defRPr sz="4500"/>
            </a:lvl1pPr>
          </a:lstStyle>
          <a:p>
            <a:r>
              <a:rPr lang="nl-NL"/>
              <a:t>[naam hoofdstuk]</a:t>
            </a: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8EF96407-67F6-EBCA-C3B1-AA09FC91BC24}"/>
              </a:ext>
            </a:extLst>
          </p:cNvPr>
          <p:cNvSpPr/>
          <p:nvPr userDrawn="1"/>
        </p:nvSpPr>
        <p:spPr>
          <a:xfrm>
            <a:off x="0" y="3411926"/>
            <a:ext cx="569550" cy="2447470"/>
          </a:xfrm>
          <a:custGeom>
            <a:avLst/>
            <a:gdLst/>
            <a:ahLst/>
            <a:cxnLst/>
            <a:rect l="l" t="t" r="r" b="b"/>
            <a:pathLst>
              <a:path w="939165" h="4036059">
                <a:moveTo>
                  <a:pt x="0" y="0"/>
                </a:moveTo>
                <a:lnTo>
                  <a:pt x="0" y="4035436"/>
                </a:lnTo>
                <a:lnTo>
                  <a:pt x="846" y="4034734"/>
                </a:lnTo>
                <a:lnTo>
                  <a:pt x="35015" y="4005421"/>
                </a:lnTo>
                <a:lnTo>
                  <a:pt x="68674" y="3975538"/>
                </a:lnTo>
                <a:lnTo>
                  <a:pt x="101816" y="3945093"/>
                </a:lnTo>
                <a:lnTo>
                  <a:pt x="134433" y="3914094"/>
                </a:lnTo>
                <a:lnTo>
                  <a:pt x="166519" y="3882549"/>
                </a:lnTo>
                <a:lnTo>
                  <a:pt x="198064" y="3850463"/>
                </a:lnTo>
                <a:lnTo>
                  <a:pt x="229063" y="3817846"/>
                </a:lnTo>
                <a:lnTo>
                  <a:pt x="259508" y="3784704"/>
                </a:lnTo>
                <a:lnTo>
                  <a:pt x="289391" y="3751045"/>
                </a:lnTo>
                <a:lnTo>
                  <a:pt x="318704" y="3716876"/>
                </a:lnTo>
                <a:lnTo>
                  <a:pt x="347441" y="3682206"/>
                </a:lnTo>
                <a:lnTo>
                  <a:pt x="375594" y="3647040"/>
                </a:lnTo>
                <a:lnTo>
                  <a:pt x="403155" y="3611387"/>
                </a:lnTo>
                <a:lnTo>
                  <a:pt x="430117" y="3575254"/>
                </a:lnTo>
                <a:lnTo>
                  <a:pt x="456473" y="3538649"/>
                </a:lnTo>
                <a:lnTo>
                  <a:pt x="482215" y="3501579"/>
                </a:lnTo>
                <a:lnTo>
                  <a:pt x="507335" y="3464051"/>
                </a:lnTo>
                <a:lnTo>
                  <a:pt x="531826" y="3426073"/>
                </a:lnTo>
                <a:lnTo>
                  <a:pt x="555681" y="3387653"/>
                </a:lnTo>
                <a:lnTo>
                  <a:pt x="578893" y="3348797"/>
                </a:lnTo>
                <a:lnTo>
                  <a:pt x="601453" y="3309514"/>
                </a:lnTo>
                <a:lnTo>
                  <a:pt x="623355" y="3269811"/>
                </a:lnTo>
                <a:lnTo>
                  <a:pt x="644590" y="3229694"/>
                </a:lnTo>
                <a:lnTo>
                  <a:pt x="665152" y="3189172"/>
                </a:lnTo>
                <a:lnTo>
                  <a:pt x="685034" y="3148253"/>
                </a:lnTo>
                <a:lnTo>
                  <a:pt x="704226" y="3106942"/>
                </a:lnTo>
                <a:lnTo>
                  <a:pt x="722723" y="3065249"/>
                </a:lnTo>
                <a:lnTo>
                  <a:pt x="740517" y="3023180"/>
                </a:lnTo>
                <a:lnTo>
                  <a:pt x="757599" y="2980743"/>
                </a:lnTo>
                <a:lnTo>
                  <a:pt x="773964" y="2937946"/>
                </a:lnTo>
                <a:lnTo>
                  <a:pt x="789603" y="2894795"/>
                </a:lnTo>
                <a:lnTo>
                  <a:pt x="804508" y="2851298"/>
                </a:lnTo>
                <a:lnTo>
                  <a:pt x="818673" y="2807463"/>
                </a:lnTo>
                <a:lnTo>
                  <a:pt x="832091" y="2763297"/>
                </a:lnTo>
                <a:lnTo>
                  <a:pt x="844752" y="2718808"/>
                </a:lnTo>
                <a:lnTo>
                  <a:pt x="856651" y="2674002"/>
                </a:lnTo>
                <a:lnTo>
                  <a:pt x="867780" y="2628888"/>
                </a:lnTo>
                <a:lnTo>
                  <a:pt x="878130" y="2583473"/>
                </a:lnTo>
                <a:lnTo>
                  <a:pt x="887696" y="2537765"/>
                </a:lnTo>
                <a:lnTo>
                  <a:pt x="896468" y="2491770"/>
                </a:lnTo>
                <a:lnTo>
                  <a:pt x="904441" y="2445496"/>
                </a:lnTo>
                <a:lnTo>
                  <a:pt x="911606" y="2398951"/>
                </a:lnTo>
                <a:lnTo>
                  <a:pt x="917956" y="2352142"/>
                </a:lnTo>
                <a:lnTo>
                  <a:pt x="923483" y="2305077"/>
                </a:lnTo>
                <a:lnTo>
                  <a:pt x="928181" y="2257763"/>
                </a:lnTo>
                <a:lnTo>
                  <a:pt x="932041" y="2210207"/>
                </a:lnTo>
                <a:lnTo>
                  <a:pt x="935056" y="2162417"/>
                </a:lnTo>
                <a:lnTo>
                  <a:pt x="937219" y="2114401"/>
                </a:lnTo>
                <a:lnTo>
                  <a:pt x="938522" y="2066165"/>
                </a:lnTo>
                <a:lnTo>
                  <a:pt x="938958" y="2017718"/>
                </a:lnTo>
                <a:lnTo>
                  <a:pt x="938522" y="1969271"/>
                </a:lnTo>
                <a:lnTo>
                  <a:pt x="937219" y="1921035"/>
                </a:lnTo>
                <a:lnTo>
                  <a:pt x="935056" y="1873019"/>
                </a:lnTo>
                <a:lnTo>
                  <a:pt x="932041" y="1825229"/>
                </a:lnTo>
                <a:lnTo>
                  <a:pt x="928181" y="1777673"/>
                </a:lnTo>
                <a:lnTo>
                  <a:pt x="923483" y="1730359"/>
                </a:lnTo>
                <a:lnTo>
                  <a:pt x="917956" y="1683294"/>
                </a:lnTo>
                <a:lnTo>
                  <a:pt x="911606" y="1636485"/>
                </a:lnTo>
                <a:lnTo>
                  <a:pt x="904441" y="1589940"/>
                </a:lnTo>
                <a:lnTo>
                  <a:pt x="896468" y="1543666"/>
                </a:lnTo>
                <a:lnTo>
                  <a:pt x="887696" y="1497671"/>
                </a:lnTo>
                <a:lnTo>
                  <a:pt x="878130" y="1451962"/>
                </a:lnTo>
                <a:lnTo>
                  <a:pt x="867780" y="1406547"/>
                </a:lnTo>
                <a:lnTo>
                  <a:pt x="856651" y="1361433"/>
                </a:lnTo>
                <a:lnTo>
                  <a:pt x="844752" y="1316628"/>
                </a:lnTo>
                <a:lnTo>
                  <a:pt x="832091" y="1272139"/>
                </a:lnTo>
                <a:lnTo>
                  <a:pt x="818673" y="1227973"/>
                </a:lnTo>
                <a:lnTo>
                  <a:pt x="804508" y="1184138"/>
                </a:lnTo>
                <a:lnTo>
                  <a:pt x="789603" y="1140641"/>
                </a:lnTo>
                <a:lnTo>
                  <a:pt x="773964" y="1097490"/>
                </a:lnTo>
                <a:lnTo>
                  <a:pt x="757599" y="1054692"/>
                </a:lnTo>
                <a:lnTo>
                  <a:pt x="740517" y="1012255"/>
                </a:lnTo>
                <a:lnTo>
                  <a:pt x="722723" y="970187"/>
                </a:lnTo>
                <a:lnTo>
                  <a:pt x="704226" y="928493"/>
                </a:lnTo>
                <a:lnTo>
                  <a:pt x="685034" y="887183"/>
                </a:lnTo>
                <a:lnTo>
                  <a:pt x="665152" y="846264"/>
                </a:lnTo>
                <a:lnTo>
                  <a:pt x="644590" y="805742"/>
                </a:lnTo>
                <a:lnTo>
                  <a:pt x="623355" y="765625"/>
                </a:lnTo>
                <a:lnTo>
                  <a:pt x="601453" y="725922"/>
                </a:lnTo>
                <a:lnTo>
                  <a:pt x="578893" y="686638"/>
                </a:lnTo>
                <a:lnTo>
                  <a:pt x="555681" y="647783"/>
                </a:lnTo>
                <a:lnTo>
                  <a:pt x="531826" y="609362"/>
                </a:lnTo>
                <a:lnTo>
                  <a:pt x="507335" y="571385"/>
                </a:lnTo>
                <a:lnTo>
                  <a:pt x="482215" y="533857"/>
                </a:lnTo>
                <a:lnTo>
                  <a:pt x="456473" y="496787"/>
                </a:lnTo>
                <a:lnTo>
                  <a:pt x="430117" y="460182"/>
                </a:lnTo>
                <a:lnTo>
                  <a:pt x="403155" y="424049"/>
                </a:lnTo>
                <a:lnTo>
                  <a:pt x="375594" y="388396"/>
                </a:lnTo>
                <a:lnTo>
                  <a:pt x="347441" y="353230"/>
                </a:lnTo>
                <a:lnTo>
                  <a:pt x="318704" y="318559"/>
                </a:lnTo>
                <a:lnTo>
                  <a:pt x="289391" y="284391"/>
                </a:lnTo>
                <a:lnTo>
                  <a:pt x="259508" y="250732"/>
                </a:lnTo>
                <a:lnTo>
                  <a:pt x="229063" y="217590"/>
                </a:lnTo>
                <a:lnTo>
                  <a:pt x="198064" y="184973"/>
                </a:lnTo>
                <a:lnTo>
                  <a:pt x="166519" y="152887"/>
                </a:lnTo>
                <a:lnTo>
                  <a:pt x="134433" y="121341"/>
                </a:lnTo>
                <a:lnTo>
                  <a:pt x="101816" y="90342"/>
                </a:lnTo>
                <a:lnTo>
                  <a:pt x="68674" y="59898"/>
                </a:lnTo>
                <a:lnTo>
                  <a:pt x="35015" y="30015"/>
                </a:lnTo>
                <a:lnTo>
                  <a:pt x="846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EC2F960B-FC4B-5723-0D4D-B252121C8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CFCD2C9-70BD-2BCA-824D-CABFF424F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5529E3FA-4D56-BAB7-148C-08CDCBB10392}"/>
              </a:ext>
            </a:extLst>
          </p:cNvPr>
          <p:cNvSpPr/>
          <p:nvPr userDrawn="1"/>
        </p:nvSpPr>
        <p:spPr>
          <a:xfrm>
            <a:off x="0" y="173163"/>
            <a:ext cx="1698905" cy="1551810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rgbClr val="E0E0E0"/>
          </a:solidFill>
          <a:effectLst>
            <a:outerShdw blurRad="76200" dist="76200" dir="81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32546D6A-0566-0EE9-B0A1-40BFF6235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2900" y="0"/>
            <a:ext cx="6769101" cy="6858000"/>
          </a:xfrm>
          <a:custGeom>
            <a:avLst/>
            <a:gdLst>
              <a:gd name="connsiteX0" fmla="*/ 4437194 w 6576713"/>
              <a:gd name="connsiteY0" fmla="*/ 0 h 6858000"/>
              <a:gd name="connsiteX1" fmla="*/ 6576713 w 6576713"/>
              <a:gd name="connsiteY1" fmla="*/ 0 h 6858000"/>
              <a:gd name="connsiteX2" fmla="*/ 6576713 w 6576713"/>
              <a:gd name="connsiteY2" fmla="*/ 6858000 h 6858000"/>
              <a:gd name="connsiteX3" fmla="*/ 0 w 65767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6713" h="6858000">
                <a:moveTo>
                  <a:pt x="4437194" y="0"/>
                </a:moveTo>
                <a:lnTo>
                  <a:pt x="6576713" y="0"/>
                </a:lnTo>
                <a:lnTo>
                  <a:pt x="65767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864000" bIns="165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CFCC84-6B02-7077-BB3E-BC03828C0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84400" y="5659200"/>
            <a:ext cx="3207600" cy="119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"/>
              </a:lnSpc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582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695E97-E81D-47E4-80CF-147B3DC1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10655900" cy="5386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7F71B1-1C01-4998-8E45-AB4E3B69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00" y="1832894"/>
            <a:ext cx="106559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 (herhaling vanaf hier)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C4912E-D2F0-4228-B15E-D8AF7E4A5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3354" y="6357296"/>
            <a:ext cx="41148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nl-NL"/>
              <a:t>Actualisatie van de examenprogramma's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365BCA-B91B-4871-85F3-D39D03E40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1472" y="6357296"/>
            <a:ext cx="491568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4" name="slash">
            <a:extLst>
              <a:ext uri="{FF2B5EF4-FFF2-40B4-BE49-F238E27FC236}">
                <a16:creationId xmlns:a16="http://schemas.microsoft.com/office/drawing/2014/main" id="{3AE39F34-CBD6-CF7A-A4ED-FDBA67AA353C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254" y="6402950"/>
            <a:ext cx="87677" cy="90000"/>
          </a:xfrm>
          <a:prstGeom prst="rect">
            <a:avLst/>
          </a:prstGeom>
        </p:spPr>
      </p:pic>
      <p:pic>
        <p:nvPicPr>
          <p:cNvPr id="7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71595115-F79E-160F-C424-54948CEDEC78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27" y="6178294"/>
            <a:ext cx="2563373" cy="6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79" r:id="rId4"/>
    <p:sldLayoutId id="2147483667" r:id="rId5"/>
    <p:sldLayoutId id="2147483656" r:id="rId6"/>
    <p:sldLayoutId id="2147483675" r:id="rId7"/>
    <p:sldLayoutId id="2147483676" r:id="rId8"/>
    <p:sldLayoutId id="2147483677" r:id="rId9"/>
    <p:sldLayoutId id="2147483678" r:id="rId10"/>
    <p:sldLayoutId id="2147483684" r:id="rId11"/>
    <p:sldLayoutId id="2147483685" r:id="rId12"/>
    <p:sldLayoutId id="214748368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54" r:id="rId20"/>
    <p:sldLayoutId id="2147483655" r:id="rId21"/>
    <p:sldLayoutId id="2147483674" r:id="rId22"/>
    <p:sldLayoutId id="2147483713" r:id="rId2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5000"/>
        </a:lnSpc>
        <a:spcBef>
          <a:spcPts val="0"/>
        </a:spcBef>
        <a:buSzPct val="130000"/>
        <a:buFontTx/>
        <a:buBlip>
          <a:blip r:embed="rId27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14313" algn="l" defTabSz="914400" rtl="0" eaLnBrk="1" latinLnBrk="0" hangingPunct="1">
        <a:lnSpc>
          <a:spcPct val="105000"/>
        </a:lnSpc>
        <a:spcBef>
          <a:spcPts val="0"/>
        </a:spcBef>
        <a:buFontTx/>
        <a:buBlip>
          <a:blip r:embed="rId25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180000" algn="l" defTabSz="914400" rtl="0" eaLnBrk="1" latinLnBrk="0" hangingPunct="1">
        <a:lnSpc>
          <a:spcPct val="105000"/>
        </a:lnSpc>
        <a:spcBef>
          <a:spcPts val="0"/>
        </a:spcBef>
        <a:buFont typeface="Verdana" panose="020B0604030504040204" pitchFamily="34" charset="0"/>
        <a:buChar char="-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5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5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900" b="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lnSpc>
          <a:spcPct val="105000"/>
        </a:lnSpc>
        <a:spcBef>
          <a:spcPts val="0"/>
        </a:spcBef>
        <a:buSzPct val="130000"/>
        <a:buFontTx/>
        <a:buBlip>
          <a:blip r:embed="rId27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16000" algn="l" defTabSz="914400" rtl="0" eaLnBrk="1" latinLnBrk="0" hangingPunct="1">
        <a:lnSpc>
          <a:spcPct val="105000"/>
        </a:lnSpc>
        <a:spcBef>
          <a:spcPts val="0"/>
        </a:spcBef>
        <a:buFontTx/>
        <a:buBlip>
          <a:blip r:embed="rId25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914400" rtl="0" eaLnBrk="1" latinLnBrk="0" hangingPunct="1">
        <a:lnSpc>
          <a:spcPct val="105000"/>
        </a:lnSpc>
        <a:spcBef>
          <a:spcPts val="0"/>
        </a:spcBef>
        <a:buFont typeface="Verdana" panose="020B0604030504040204" pitchFamily="34" charset="0"/>
        <a:buChar char="-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5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695E97-E81D-47E4-80CF-147B3DC1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10655900" cy="5386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7F71B1-1C01-4998-8E45-AB4E3B69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00" y="1832894"/>
            <a:ext cx="106559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 (herhaling vanaf hier)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C4912E-D2F0-4228-B15E-D8AF7E4A5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3354" y="6357296"/>
            <a:ext cx="41148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nl-NL"/>
              <a:t>Actualisatie van de examenprogramma's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365BCA-B91B-4871-85F3-D39D03E40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1472" y="6357296"/>
            <a:ext cx="491568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4" name="slash">
            <a:extLst>
              <a:ext uri="{FF2B5EF4-FFF2-40B4-BE49-F238E27FC236}">
                <a16:creationId xmlns:a16="http://schemas.microsoft.com/office/drawing/2014/main" id="{3AE39F34-CBD6-CF7A-A4ED-FDBA67AA35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254" y="6402950"/>
            <a:ext cx="87677" cy="90000"/>
          </a:xfrm>
          <a:prstGeom prst="rect">
            <a:avLst/>
          </a:pr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CA673F5D-0778-55B8-5D3C-6E6F6FC74E2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22" y="6216394"/>
            <a:ext cx="4582678" cy="6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5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5000"/>
        </a:lnSpc>
        <a:spcBef>
          <a:spcPts val="0"/>
        </a:spcBef>
        <a:buSzPct val="130000"/>
        <a:buFontTx/>
        <a:buBlip>
          <a:blip r:embed="rId6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14313" algn="l" defTabSz="914400" rtl="0" eaLnBrk="1" latinLnBrk="0" hangingPunct="1">
        <a:lnSpc>
          <a:spcPct val="105000"/>
        </a:lnSpc>
        <a:spcBef>
          <a:spcPts val="0"/>
        </a:spcBef>
        <a:buFontTx/>
        <a:buBlip>
          <a:blip r:embed="rId4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180000" algn="l" defTabSz="914400" rtl="0" eaLnBrk="1" latinLnBrk="0" hangingPunct="1">
        <a:lnSpc>
          <a:spcPct val="105000"/>
        </a:lnSpc>
        <a:spcBef>
          <a:spcPts val="0"/>
        </a:spcBef>
        <a:buFont typeface="Verdana" panose="020B0604030504040204" pitchFamily="34" charset="0"/>
        <a:buChar char="-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5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5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900" b="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lnSpc>
          <a:spcPct val="105000"/>
        </a:lnSpc>
        <a:spcBef>
          <a:spcPts val="0"/>
        </a:spcBef>
        <a:buSzPct val="130000"/>
        <a:buFontTx/>
        <a:buBlip>
          <a:blip r:embed="rId6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16000" algn="l" defTabSz="914400" rtl="0" eaLnBrk="1" latinLnBrk="0" hangingPunct="1">
        <a:lnSpc>
          <a:spcPct val="105000"/>
        </a:lnSpc>
        <a:spcBef>
          <a:spcPts val="0"/>
        </a:spcBef>
        <a:buFontTx/>
        <a:buBlip>
          <a:blip r:embed="rId4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914400" rtl="0" eaLnBrk="1" latinLnBrk="0" hangingPunct="1">
        <a:lnSpc>
          <a:spcPct val="105000"/>
        </a:lnSpc>
        <a:spcBef>
          <a:spcPts val="0"/>
        </a:spcBef>
        <a:buFont typeface="Verdana" panose="020B0604030504040204" pitchFamily="34" charset="0"/>
        <a:buChar char="-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5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33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6" r:id="rId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695E97-E81D-47E4-80CF-147B3DC1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10655900" cy="5386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7F71B1-1C01-4998-8E45-AB4E3B69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000" y="1832894"/>
            <a:ext cx="106559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 (herhaling vanaf hier)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C4912E-D2F0-4228-B15E-D8AF7E4A5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3354" y="6357296"/>
            <a:ext cx="41148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nl-NL"/>
              <a:t>Actualisatie van de examenprogramma's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365BCA-B91B-4871-85F3-D39D03E40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1472" y="6357296"/>
            <a:ext cx="491568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3CB85E5D-8611-4DC1-B375-AD1E4C05477C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4" name="slash">
            <a:extLst>
              <a:ext uri="{FF2B5EF4-FFF2-40B4-BE49-F238E27FC236}">
                <a16:creationId xmlns:a16="http://schemas.microsoft.com/office/drawing/2014/main" id="{3AE39F34-CBD6-CF7A-A4ED-FDBA67AA353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254" y="6402950"/>
            <a:ext cx="87677" cy="90000"/>
          </a:xfrm>
          <a:prstGeom prst="rect">
            <a:avLst/>
          </a:prstGeom>
        </p:spPr>
      </p:pic>
      <p:pic>
        <p:nvPicPr>
          <p:cNvPr id="7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71595115-F79E-160F-C424-54948CEDEC78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27" y="6178294"/>
            <a:ext cx="2563373" cy="6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5000"/>
        </a:lnSpc>
        <a:spcBef>
          <a:spcPts val="0"/>
        </a:spcBef>
        <a:buSzPct val="130000"/>
        <a:buFontTx/>
        <a:buBlip>
          <a:blip r:embed="rId26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14313" algn="l" defTabSz="914400" rtl="0" eaLnBrk="1" latinLnBrk="0" hangingPunct="1">
        <a:lnSpc>
          <a:spcPct val="105000"/>
        </a:lnSpc>
        <a:spcBef>
          <a:spcPts val="0"/>
        </a:spcBef>
        <a:buFontTx/>
        <a:buBlip>
          <a:blip r:embed="rId24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180000" algn="l" defTabSz="914400" rtl="0" eaLnBrk="1" latinLnBrk="0" hangingPunct="1">
        <a:lnSpc>
          <a:spcPct val="105000"/>
        </a:lnSpc>
        <a:spcBef>
          <a:spcPts val="0"/>
        </a:spcBef>
        <a:buFont typeface="Verdana" panose="020B0604030504040204" pitchFamily="34" charset="0"/>
        <a:buChar char="-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5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5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900" b="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lnSpc>
          <a:spcPct val="105000"/>
        </a:lnSpc>
        <a:spcBef>
          <a:spcPts val="0"/>
        </a:spcBef>
        <a:buSzPct val="130000"/>
        <a:buFontTx/>
        <a:buBlip>
          <a:blip r:embed="rId26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16000" algn="l" defTabSz="914400" rtl="0" eaLnBrk="1" latinLnBrk="0" hangingPunct="1">
        <a:lnSpc>
          <a:spcPct val="105000"/>
        </a:lnSpc>
        <a:spcBef>
          <a:spcPts val="0"/>
        </a:spcBef>
        <a:buFontTx/>
        <a:buBlip>
          <a:blip r:embed="rId24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914400" rtl="0" eaLnBrk="1" latinLnBrk="0" hangingPunct="1">
        <a:lnSpc>
          <a:spcPct val="105000"/>
        </a:lnSpc>
        <a:spcBef>
          <a:spcPts val="0"/>
        </a:spcBef>
        <a:buFont typeface="Verdana" panose="020B0604030504040204" pitchFamily="34" charset="0"/>
        <a:buChar char="-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5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beproevenexamenprogramma@slo.n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1CF5B91D-C975-AC18-2FE9-559BF0E09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671548"/>
            <a:ext cx="7003102" cy="1515549"/>
          </a:xfrm>
        </p:spPr>
        <p:txBody>
          <a:bodyPr/>
          <a:lstStyle/>
          <a:p>
            <a:r>
              <a:rPr lang="nl-NL" sz="3600" dirty="0"/>
              <a:t>Actualisatie examenprogramma’s natuurkunde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3BCF7698-85CB-AD68-7746-9FB793A751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WND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9D4D287C-2E56-3C87-7495-B9A4F3A44A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Erik Woldhuis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E2276759-6278-557E-EC79-43FDECC990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13-14 december</a:t>
            </a:r>
          </a:p>
        </p:txBody>
      </p:sp>
      <p:pic>
        <p:nvPicPr>
          <p:cNvPr id="3" name="Tijdelijke aanduiding voor afbeelding 2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CB0D2DF6-DE7A-7CF0-0295-528AEBC178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2" r="18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8937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4AD34-6CD6-FC77-FE46-451E133BB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F9D9-AB1A-6578-3303-204D87E43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Werkwijze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32A68-D1FD-7291-E8A1-B17D6D30E3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9B6E0-658E-2D46-3B34-12BF3BBED0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0EB6E80E-1DF0-D465-2072-9568FE623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26" t="41079" r="2861" b="40336"/>
          <a:stretch/>
        </p:blipFill>
        <p:spPr>
          <a:xfrm>
            <a:off x="2953265" y="1958254"/>
            <a:ext cx="7314047" cy="1339220"/>
          </a:xfrm>
          <a:prstGeom prst="rect">
            <a:avLst/>
          </a:prstGeom>
        </p:spPr>
      </p:pic>
      <p:pic>
        <p:nvPicPr>
          <p:cNvPr id="12" name="Tijdelijke aanduiding voor inhoud 3">
            <a:extLst>
              <a:ext uri="{FF2B5EF4-FFF2-40B4-BE49-F238E27FC236}">
                <a16:creationId xmlns:a16="http://schemas.microsoft.com/office/drawing/2014/main" id="{DA48DA35-9541-8268-89D8-8F0D88D5F4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6420" t="68116" r="2860" b="12392"/>
          <a:stretch/>
        </p:blipFill>
        <p:spPr>
          <a:xfrm>
            <a:off x="4448433" y="3260568"/>
            <a:ext cx="5818879" cy="1404514"/>
          </a:xfrm>
          <a:prstGeom prst="rect">
            <a:avLst/>
          </a:prstGeom>
        </p:spPr>
      </p:pic>
      <p:pic>
        <p:nvPicPr>
          <p:cNvPr id="13" name="Tijdelijke aanduiding voor inhoud 3">
            <a:extLst>
              <a:ext uri="{FF2B5EF4-FFF2-40B4-BE49-F238E27FC236}">
                <a16:creationId xmlns:a16="http://schemas.microsoft.com/office/drawing/2014/main" id="{C82706FA-558C-FEA3-21AA-E77AF5E5F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26" t="59374" r="33733" b="22041"/>
          <a:stretch/>
        </p:blipFill>
        <p:spPr>
          <a:xfrm>
            <a:off x="2953265" y="3305572"/>
            <a:ext cx="1466335" cy="13392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455C04F-7B20-CCCD-9D7A-4899EE653E02}"/>
              </a:ext>
            </a:extLst>
          </p:cNvPr>
          <p:cNvSpPr/>
          <p:nvPr/>
        </p:nvSpPr>
        <p:spPr>
          <a:xfrm>
            <a:off x="10163175" y="1807779"/>
            <a:ext cx="315639" cy="295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25706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A4B66-9E20-95E7-FAAF-89289DE97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5905-BAA1-F01C-CC90-705F2D11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Werkwijze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17B203-90EB-6C35-7616-A80B487A32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0C553-5C59-0193-E6CF-652DEA4443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49117130-C6DB-1911-03CF-D47830576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26" t="41079" r="2861" b="40336"/>
          <a:stretch/>
        </p:blipFill>
        <p:spPr>
          <a:xfrm>
            <a:off x="2953265" y="1958254"/>
            <a:ext cx="7314047" cy="1339220"/>
          </a:xfrm>
          <a:prstGeom prst="rect">
            <a:avLst/>
          </a:prstGeom>
        </p:spPr>
      </p:pic>
      <p:pic>
        <p:nvPicPr>
          <p:cNvPr id="12" name="Tijdelijke aanduiding voor inhoud 3">
            <a:extLst>
              <a:ext uri="{FF2B5EF4-FFF2-40B4-BE49-F238E27FC236}">
                <a16:creationId xmlns:a16="http://schemas.microsoft.com/office/drawing/2014/main" id="{A98DAD02-3EC5-05CB-76A1-6C1A4EE6A4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6420" t="68116" r="2860" b="12392"/>
          <a:stretch/>
        </p:blipFill>
        <p:spPr>
          <a:xfrm>
            <a:off x="4448433" y="3260568"/>
            <a:ext cx="5818879" cy="1404514"/>
          </a:xfrm>
          <a:prstGeom prst="rect">
            <a:avLst/>
          </a:prstGeom>
        </p:spPr>
      </p:pic>
      <p:pic>
        <p:nvPicPr>
          <p:cNvPr id="13" name="Tijdelijke aanduiding voor inhoud 3">
            <a:extLst>
              <a:ext uri="{FF2B5EF4-FFF2-40B4-BE49-F238E27FC236}">
                <a16:creationId xmlns:a16="http://schemas.microsoft.com/office/drawing/2014/main" id="{35377625-7684-ECF0-F814-1EF4FCF50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26" t="59374" r="33733" b="22041"/>
          <a:stretch/>
        </p:blipFill>
        <p:spPr>
          <a:xfrm>
            <a:off x="2953265" y="3305572"/>
            <a:ext cx="1466335" cy="13392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B5BD856-2684-9047-83FC-31D7BEF6D340}"/>
              </a:ext>
            </a:extLst>
          </p:cNvPr>
          <p:cNvSpPr/>
          <p:nvPr/>
        </p:nvSpPr>
        <p:spPr>
          <a:xfrm>
            <a:off x="10163175" y="1807779"/>
            <a:ext cx="315639" cy="295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AA68A7-1C96-4867-F9C6-F33F2A72B785}"/>
              </a:ext>
            </a:extLst>
          </p:cNvPr>
          <p:cNvSpPr/>
          <p:nvPr/>
        </p:nvSpPr>
        <p:spPr>
          <a:xfrm>
            <a:off x="588579" y="2049517"/>
            <a:ext cx="2049518" cy="2595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79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FF7915"/>
                </a:solidFill>
              </a:rPr>
              <a:t>Extra opdracht: advies naamgeving NaSk</a:t>
            </a:r>
          </a:p>
        </p:txBody>
      </p:sp>
    </p:spTree>
    <p:extLst>
      <p:ext uri="{BB962C8B-B14F-4D97-AF65-F5344CB8AC3E}">
        <p14:creationId xmlns:p14="http://schemas.microsoft.com/office/powerpoint/2010/main" val="182286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C555A-BF47-8005-794E-E52E681D1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2984D-83EF-98BA-3ED6-A0766725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99" y="931221"/>
            <a:ext cx="10584000" cy="538609"/>
          </a:xfrm>
        </p:spPr>
        <p:txBody>
          <a:bodyPr/>
          <a:lstStyle/>
          <a:p>
            <a:r>
              <a:rPr lang="nl-NL"/>
              <a:t>Werkopdracht</a:t>
            </a:r>
            <a:endParaRPr lang="nl-NL" b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D593612-0EE9-A7A6-0342-4AABE882A2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E05E44-27BE-006D-CB17-D615C05559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127F650-2ED3-D240-745E-4578A2E000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9999" y="1832400"/>
            <a:ext cx="10908000" cy="4320000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nl-NL" sz="1500" dirty="0"/>
              <a:t>Kwaliteitscriteria: </a:t>
            </a:r>
          </a:p>
          <a:p>
            <a:pPr lvl="1">
              <a:lnSpc>
                <a:spcPts val="2500"/>
              </a:lnSpc>
            </a:pPr>
            <a:r>
              <a:rPr lang="nl-NL" sz="1500" dirty="0"/>
              <a:t>Ontwerpruimte		Eindtermen conform de vastgestelde omvang van betreffend vak</a:t>
            </a:r>
          </a:p>
          <a:p>
            <a:pPr lvl="1">
              <a:lnSpc>
                <a:spcPts val="2500"/>
              </a:lnSpc>
            </a:pPr>
            <a:r>
              <a:rPr lang="nl-NL" sz="1500" dirty="0"/>
              <a:t>Doeldomeinen 		Herkenbare weerspiegeling in de totale set</a:t>
            </a:r>
          </a:p>
          <a:p>
            <a:pPr lvl="1">
              <a:lnSpc>
                <a:spcPts val="2500"/>
              </a:lnSpc>
            </a:pPr>
            <a:r>
              <a:rPr lang="nl-NL" sz="1500" dirty="0"/>
              <a:t>Gemeenschappelijk deel	Voor alle leerlingen verplicht; optioneel: keuzedomeinen (max. 20%)</a:t>
            </a:r>
          </a:p>
          <a:p>
            <a:pPr lvl="1">
              <a:lnSpc>
                <a:spcPts val="2500"/>
              </a:lnSpc>
            </a:pPr>
            <a:r>
              <a:rPr lang="nl-NL" sz="1500" dirty="0"/>
              <a:t>Kansengelijkheid 		In elk geval diversiteit, geletterdheid, </a:t>
            </a:r>
            <a:r>
              <a:rPr lang="nl-NL" sz="1500" dirty="0" err="1"/>
              <a:t>gecijferdheid</a:t>
            </a:r>
            <a:r>
              <a:rPr lang="nl-NL" sz="1500" dirty="0"/>
              <a:t>, LOB</a:t>
            </a:r>
          </a:p>
          <a:p>
            <a:pPr lvl="1">
              <a:lnSpc>
                <a:spcPts val="2500"/>
              </a:lnSpc>
            </a:pPr>
            <a:r>
              <a:rPr lang="nl-NL" sz="1500" dirty="0"/>
              <a:t>Doorlopende leerlijn 	Drempelloze doorstroom, aansluiting en overgangen</a:t>
            </a:r>
          </a:p>
          <a:p>
            <a:pPr lvl="1">
              <a:lnSpc>
                <a:spcPts val="2500"/>
              </a:lnSpc>
            </a:pPr>
            <a:r>
              <a:rPr lang="nl-NL" sz="1500" dirty="0"/>
              <a:t>Samenhang 		Consistente opbouw, voorkomen van overladenheid</a:t>
            </a:r>
          </a:p>
          <a:p>
            <a:pPr lvl="1">
              <a:lnSpc>
                <a:spcPts val="2500"/>
              </a:lnSpc>
            </a:pPr>
            <a:r>
              <a:rPr lang="nl-NL" sz="1500" dirty="0"/>
              <a:t>Doelformuleringen 		Beheersing en ervaring</a:t>
            </a:r>
          </a:p>
          <a:p>
            <a:pPr lvl="1">
              <a:lnSpc>
                <a:spcPts val="2500"/>
              </a:lnSpc>
            </a:pPr>
            <a:r>
              <a:rPr lang="nl-NL" sz="1500" dirty="0"/>
              <a:t>CE-SE-verdeling		Voor vakken met CE: evenwichtige inhoudelijke verdeling SE-CE (50-50) </a:t>
            </a:r>
          </a:p>
          <a:p>
            <a:pPr>
              <a:lnSpc>
                <a:spcPts val="2500"/>
              </a:lnSpc>
            </a:pPr>
            <a:endParaRPr lang="nl-NL" sz="1500" dirty="0"/>
          </a:p>
          <a:p>
            <a:pPr>
              <a:lnSpc>
                <a:spcPts val="2500"/>
              </a:lnSpc>
            </a:pPr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255166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5F662-DE8F-6131-C20A-B98E2BB8C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131D6E-E884-C278-CC7F-B9936AD1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1" y="3082500"/>
            <a:ext cx="6804000" cy="615553"/>
          </a:xfrm>
        </p:spPr>
        <p:txBody>
          <a:bodyPr/>
          <a:lstStyle/>
          <a:p>
            <a:r>
              <a:rPr lang="nl-NL" sz="4000" dirty="0"/>
              <a:t>Status en Vervolg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0F9D61A-5D29-64F2-E1D6-1CB0AF9B01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CEBA23-28A3-CBF2-632F-EC58FA7987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7" name="Tijdelijke aanduiding voor afbeelding 6" descr="Afbeelding met tekst, binnen, persoon, document&#10;&#10;Automatisch gegenereerde beschrijving">
            <a:extLst>
              <a:ext uri="{FF2B5EF4-FFF2-40B4-BE49-F238E27FC236}">
                <a16:creationId xmlns:a16="http://schemas.microsoft.com/office/drawing/2014/main" id="{3E0A4AE6-4980-D161-6FCA-82936882A0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9" r="17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3094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07AEA-C4EF-FC63-AF84-7DC2CCCE9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C12A2-43E7-8B6B-0683-3E391B67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99" y="931221"/>
            <a:ext cx="10584000" cy="538609"/>
          </a:xfrm>
        </p:spPr>
        <p:txBody>
          <a:bodyPr/>
          <a:lstStyle/>
          <a:p>
            <a:r>
              <a:rPr lang="nl-NL" dirty="0"/>
              <a:t>Status</a:t>
            </a:r>
            <a:endParaRPr lang="nl-NL" b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CE24152-B36D-4CD7-818C-7129C5D1E0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219CE0-4585-6AB9-FC27-434FDA34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856D1CC-7F47-A081-88EB-81EC8928D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9999" y="1832400"/>
            <a:ext cx="10908000" cy="4320000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nl-NL" sz="1500" dirty="0"/>
              <a:t>Inhoudelijke uitkomst VVC</a:t>
            </a:r>
          </a:p>
          <a:p>
            <a:pPr>
              <a:lnSpc>
                <a:spcPts val="2500"/>
              </a:lnSpc>
            </a:pPr>
            <a:endParaRPr lang="nl-NL" sz="1500" dirty="0"/>
          </a:p>
          <a:p>
            <a:pPr>
              <a:lnSpc>
                <a:spcPts val="2500"/>
              </a:lnSpc>
            </a:pPr>
            <a:r>
              <a:rPr lang="nl-NL" sz="1500" dirty="0"/>
              <a:t>Nog enkele interne checks (consistentie, redactie etc.)</a:t>
            </a:r>
          </a:p>
          <a:p>
            <a:pPr>
              <a:lnSpc>
                <a:spcPts val="2500"/>
              </a:lnSpc>
            </a:pPr>
            <a:endParaRPr lang="nl-NL" sz="1500" dirty="0"/>
          </a:p>
          <a:p>
            <a:pPr>
              <a:lnSpc>
                <a:spcPts val="2500"/>
              </a:lnSpc>
            </a:pPr>
            <a:r>
              <a:rPr lang="nl-NL" sz="1500" dirty="0"/>
              <a:t>Q1 2024 publicatie ‘voorlopig concept’</a:t>
            </a:r>
          </a:p>
          <a:p>
            <a:pPr lvl="1">
              <a:lnSpc>
                <a:spcPts val="2500"/>
              </a:lnSpc>
            </a:pPr>
            <a:r>
              <a:rPr lang="nl-NL" sz="1500" dirty="0"/>
              <a:t>Nog aanpassingen </a:t>
            </a:r>
            <a:r>
              <a:rPr lang="nl-NL" sz="1500" dirty="0" err="1"/>
              <a:t>nav</a:t>
            </a:r>
            <a:r>
              <a:rPr lang="nl-NL" sz="1500" dirty="0"/>
              <a:t> vervolgstappen</a:t>
            </a:r>
          </a:p>
          <a:p>
            <a:pPr lvl="1">
              <a:lnSpc>
                <a:spcPts val="2500"/>
              </a:lnSpc>
            </a:pPr>
            <a:r>
              <a:rPr lang="nl-NL" sz="1500" dirty="0"/>
              <a:t>Nog geen wet</a:t>
            </a:r>
          </a:p>
          <a:p>
            <a:pPr>
              <a:lnSpc>
                <a:spcPts val="2500"/>
              </a:lnSpc>
            </a:pPr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167800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4DBC7-B69F-637F-6D4F-B9126AAE8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476AC7F-6BDA-7F5C-1CB6-DAEB45D660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EA0EA1-E2B0-EB30-0B35-86C395360F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7" name="Afbeelding 6" descr="Afbeelding met tekst, schermopname, Onlineadvertenties, Website&#10;&#10;Automatisch gegenereerde beschrijving">
            <a:extLst>
              <a:ext uri="{FF2B5EF4-FFF2-40B4-BE49-F238E27FC236}">
                <a16:creationId xmlns:a16="http://schemas.microsoft.com/office/drawing/2014/main" id="{BD5B0044-B45E-C95B-EC2B-709961793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9011"/>
            <a:ext cx="12331700" cy="872513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DF3A105-F796-4ECA-5226-35E95CBFF5ED}"/>
              </a:ext>
            </a:extLst>
          </p:cNvPr>
          <p:cNvSpPr txBox="1"/>
          <p:nvPr/>
        </p:nvSpPr>
        <p:spPr>
          <a:xfrm>
            <a:off x="1285875" y="659528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500" b="0" i="0" u="none" strike="noStrike" baseline="0">
                <a:solidFill>
                  <a:srgbClr val="FFFFFF"/>
                </a:solidFill>
                <a:latin typeface="Gotham-Book" panose="02000604040000020004" pitchFamily="50" charset="0"/>
              </a:rPr>
              <a:t>* Scholen zijn zelf verantwoordelijk voor schoolexaminering.</a:t>
            </a:r>
          </a:p>
          <a:p>
            <a:pPr algn="l"/>
            <a:r>
              <a:rPr lang="nl-NL" sz="500" b="0" i="0" u="none" strike="noStrike" baseline="0">
                <a:solidFill>
                  <a:srgbClr val="FFFFFF"/>
                </a:solidFill>
                <a:latin typeface="Gotham-Book" panose="02000604040000020004" pitchFamily="50" charset="0"/>
              </a:rPr>
              <a:t>Handreikingen ondersteunen leraren bij het vormgeven ervan.</a:t>
            </a:r>
            <a:endParaRPr lang="en-US" sz="500"/>
          </a:p>
        </p:txBody>
      </p:sp>
    </p:spTree>
    <p:extLst>
      <p:ext uri="{BB962C8B-B14F-4D97-AF65-F5344CB8AC3E}">
        <p14:creationId xmlns:p14="http://schemas.microsoft.com/office/powerpoint/2010/main" val="1245739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523F9-87C9-E7C8-84B4-7FAA6C22F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C994A5-695E-0BF0-53CC-2E67B96B9D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6A54DF-CA00-7E95-5ED9-64BB663CB8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16</a:t>
            </a:fld>
            <a:endParaRPr lang="nl-NL"/>
          </a:p>
        </p:txBody>
      </p:sp>
      <p:pic>
        <p:nvPicPr>
          <p:cNvPr id="7" name="Afbeelding 6" descr="Afbeelding met tekst, schermopname, Onlineadvertenties, Website&#10;&#10;Automatisch gegenereerde beschrijving">
            <a:extLst>
              <a:ext uri="{FF2B5EF4-FFF2-40B4-BE49-F238E27FC236}">
                <a16:creationId xmlns:a16="http://schemas.microsoft.com/office/drawing/2014/main" id="{BF9D2DF6-6067-94AD-E4E8-F66FE4A08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9011"/>
            <a:ext cx="12331700" cy="872513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C03B1BE-F018-282B-F9AC-C83703CD2C5A}"/>
              </a:ext>
            </a:extLst>
          </p:cNvPr>
          <p:cNvSpPr txBox="1"/>
          <p:nvPr/>
        </p:nvSpPr>
        <p:spPr>
          <a:xfrm>
            <a:off x="1285875" y="659528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500" b="0" i="0" u="none" strike="noStrike" baseline="0">
                <a:solidFill>
                  <a:srgbClr val="FFFFFF"/>
                </a:solidFill>
                <a:latin typeface="Gotham-Book" panose="02000604040000020004" pitchFamily="50" charset="0"/>
              </a:rPr>
              <a:t>* Scholen zijn zelf verantwoordelijk voor schoolexaminering.</a:t>
            </a:r>
          </a:p>
          <a:p>
            <a:pPr algn="l"/>
            <a:r>
              <a:rPr lang="nl-NL" sz="500" b="0" i="0" u="none" strike="noStrike" baseline="0">
                <a:solidFill>
                  <a:srgbClr val="FFFFFF"/>
                </a:solidFill>
                <a:latin typeface="Gotham-Book" panose="02000604040000020004" pitchFamily="50" charset="0"/>
              </a:rPr>
              <a:t>Handreikingen ondersteunen leraren bij het vormgeven ervan.</a:t>
            </a:r>
            <a:endParaRPr lang="en-US" sz="5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F1AF98-0CEA-D022-1C3D-ACC58A419333}"/>
              </a:ext>
            </a:extLst>
          </p:cNvPr>
          <p:cNvSpPr txBox="1"/>
          <p:nvPr/>
        </p:nvSpPr>
        <p:spPr>
          <a:xfrm>
            <a:off x="996107" y="3421170"/>
            <a:ext cx="181015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L" sz="3200" b="1" dirty="0">
                <a:solidFill>
                  <a:srgbClr val="00BED7"/>
                </a:solidFill>
              </a:rPr>
              <a:t>‘22-’24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FA037-870D-C2FF-D345-ED23BBA8E28E}"/>
              </a:ext>
            </a:extLst>
          </p:cNvPr>
          <p:cNvSpPr txBox="1"/>
          <p:nvPr/>
        </p:nvSpPr>
        <p:spPr>
          <a:xfrm>
            <a:off x="3802369" y="3421169"/>
            <a:ext cx="181015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L" sz="3200" b="1" dirty="0">
                <a:solidFill>
                  <a:srgbClr val="00BED7"/>
                </a:solidFill>
              </a:rPr>
              <a:t>‘24-’25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F22ED-5DA6-2944-9B44-F6258C44A708}"/>
              </a:ext>
            </a:extLst>
          </p:cNvPr>
          <p:cNvSpPr txBox="1"/>
          <p:nvPr/>
        </p:nvSpPr>
        <p:spPr>
          <a:xfrm>
            <a:off x="6476797" y="3421167"/>
            <a:ext cx="181015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L" sz="3200" b="1" dirty="0">
                <a:solidFill>
                  <a:srgbClr val="00BED7"/>
                </a:solidFill>
              </a:rPr>
              <a:t>‘26-’27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BE1F9-EAC5-4762-F200-4E0A4AFEAF08}"/>
              </a:ext>
            </a:extLst>
          </p:cNvPr>
          <p:cNvSpPr txBox="1"/>
          <p:nvPr/>
        </p:nvSpPr>
        <p:spPr>
          <a:xfrm>
            <a:off x="9283059" y="3421166"/>
            <a:ext cx="181015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L" sz="3200" b="1" dirty="0">
                <a:solidFill>
                  <a:srgbClr val="00BED7"/>
                </a:solidFill>
              </a:rPr>
              <a:t>     ?</a:t>
            </a:r>
          </a:p>
        </p:txBody>
      </p:sp>
    </p:spTree>
    <p:extLst>
      <p:ext uri="{BB962C8B-B14F-4D97-AF65-F5344CB8AC3E}">
        <p14:creationId xmlns:p14="http://schemas.microsoft.com/office/powerpoint/2010/main" val="4139686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90565-5265-FC0F-C901-7AE47E9D1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72521-6BA1-D256-14B6-46972A07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1" y="3082500"/>
            <a:ext cx="6804000" cy="615553"/>
          </a:xfrm>
        </p:spPr>
        <p:txBody>
          <a:bodyPr/>
          <a:lstStyle/>
          <a:p>
            <a:r>
              <a:rPr lang="nl-NL" sz="4000" dirty="0"/>
              <a:t>Inhoud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4874C79-CB2A-7E0E-E365-B9FB6E9B2A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DF3CB9-D489-9966-16A4-72C627B7BD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17</a:t>
            </a:fld>
            <a:endParaRPr lang="nl-NL"/>
          </a:p>
        </p:txBody>
      </p:sp>
      <p:pic>
        <p:nvPicPr>
          <p:cNvPr id="7" name="Tijdelijke aanduiding voor afbeelding 6" descr="Afbeelding met tekst, binnen, persoon, document&#10;&#10;Automatisch gegenereerde beschrijving">
            <a:extLst>
              <a:ext uri="{FF2B5EF4-FFF2-40B4-BE49-F238E27FC236}">
                <a16:creationId xmlns:a16="http://schemas.microsoft.com/office/drawing/2014/main" id="{0B9D102F-B46B-BA89-A2D2-E256ADAEBF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9" r="17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2166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3969B-AEF6-8872-D544-3CDF1BD72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BD2B9-8BF1-240D-768A-5CD9A7F02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11015622" cy="538609"/>
          </a:xfrm>
        </p:spPr>
        <p:txBody>
          <a:bodyPr/>
          <a:lstStyle/>
          <a:p>
            <a:r>
              <a:rPr lang="nl-NL" dirty="0"/>
              <a:t>Gezamenlijk Raamwerk</a:t>
            </a:r>
            <a:endParaRPr lang="nl-NL" dirty="0">
              <a:ea typeface="Verdana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064FC6-FA88-C777-45DC-C14D8D002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9B62B02D-807C-7B52-5CCB-AEE321C40B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8B614F3-4885-FAEF-A9BF-067A5B26C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7271808"/>
              </p:ext>
            </p:extLst>
          </p:nvPr>
        </p:nvGraphicFramePr>
        <p:xfrm>
          <a:off x="1545021" y="1520763"/>
          <a:ext cx="9390041" cy="4668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54F294E-498B-C669-2C5D-C9ABE9E33A23}"/>
              </a:ext>
            </a:extLst>
          </p:cNvPr>
          <p:cNvSpPr txBox="1"/>
          <p:nvPr/>
        </p:nvSpPr>
        <p:spPr>
          <a:xfrm>
            <a:off x="2766137" y="5392121"/>
            <a:ext cx="598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Zes</a:t>
            </a:r>
            <a:r>
              <a:rPr lang="en-US" dirty="0"/>
              <a:t> met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verbonden</a:t>
            </a:r>
            <a:r>
              <a:rPr lang="en-US" dirty="0"/>
              <a:t> </a:t>
            </a:r>
            <a:r>
              <a:rPr lang="en-US" dirty="0" err="1"/>
              <a:t>domeinen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ieder</a:t>
            </a:r>
            <a:r>
              <a:rPr lang="en-US" dirty="0"/>
              <a:t> </a:t>
            </a:r>
            <a:r>
              <a:rPr lang="en-US" dirty="0" err="1"/>
              <a:t>programma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3090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456AD-4EE0-61E1-2877-B713299A4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5A111-CC4B-937D-0DBC-D4B373DE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11015622" cy="538609"/>
          </a:xfrm>
        </p:spPr>
        <p:txBody>
          <a:bodyPr/>
          <a:lstStyle/>
          <a:p>
            <a:r>
              <a:rPr lang="nl-NL" dirty="0"/>
              <a:t>Raamwerk</a:t>
            </a:r>
            <a:endParaRPr lang="nl-NL" dirty="0">
              <a:ea typeface="Verdana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159818-2273-6A18-B791-6240CE26C5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C5764E12-6DD9-450C-DE9C-72DDE87633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34DE974-6F74-9817-A9EE-1870905BC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000" y="1832400"/>
            <a:ext cx="9173175" cy="3843571"/>
          </a:xfrm>
        </p:spPr>
        <p:txBody>
          <a:bodyPr vert="horz" lIns="0" tIns="0" rIns="0" bIns="0" rtlCol="0" anchor="t">
            <a:noAutofit/>
          </a:bodyPr>
          <a:lstStyle/>
          <a:p>
            <a:pPr marL="359410" indent="-359410">
              <a:lnSpc>
                <a:spcPct val="125000"/>
              </a:lnSpc>
            </a:pPr>
            <a:r>
              <a:rPr lang="nl-NL" sz="1400" b="1" dirty="0">
                <a:ea typeface="Verdana"/>
              </a:rPr>
              <a:t>Aard van Natuurwetenschap en Technologie:</a:t>
            </a:r>
            <a:endParaRPr lang="nl-NL" dirty="0">
              <a:ea typeface="Verdana"/>
            </a:endParaRP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Aard van natuurkunde </a:t>
            </a:r>
            <a:endParaRPr lang="nl-NL" dirty="0">
              <a:ea typeface="Verdana"/>
            </a:endParaRP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Aard van Technologie – totstandkoming en gevolgen</a:t>
            </a:r>
            <a:endParaRPr lang="nl-NL" dirty="0">
              <a:ea typeface="Verdana"/>
            </a:endParaRP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Aard van natuurwetenschap – totstandkoming en betrouwbaarheid</a:t>
            </a: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Invloeden op Natuurwetenschap en Technologie</a:t>
            </a:r>
          </a:p>
          <a:p>
            <a:pPr lvl="1" indent="-213995">
              <a:lnSpc>
                <a:spcPct val="125000"/>
              </a:lnSpc>
              <a:buSzPct val="130000"/>
            </a:pPr>
            <a:endParaRPr lang="nl-NL" sz="1400" dirty="0">
              <a:ea typeface="Verdana"/>
            </a:endParaRPr>
          </a:p>
          <a:p>
            <a:pPr marL="359410" indent="-359410">
              <a:lnSpc>
                <a:spcPct val="125000"/>
              </a:lnSpc>
              <a:buFont typeface="Arial,Sans-Serif"/>
            </a:pPr>
            <a:r>
              <a:rPr lang="nl-NL" sz="1400" b="1" dirty="0">
                <a:ea typeface="Verdana"/>
              </a:rPr>
              <a:t>Denkwijzen:</a:t>
            </a: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Belangrijke manieren van denken en kijken</a:t>
            </a:r>
            <a:endParaRPr lang="nl-NL" dirty="0">
              <a:ea typeface="Verdana"/>
            </a:endParaRP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Gedeeld door de vakken </a:t>
            </a: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Gebaseerd op </a:t>
            </a:r>
            <a:r>
              <a:rPr lang="nl-NL" sz="1400" i="1" dirty="0">
                <a:ea typeface="Verdana"/>
              </a:rPr>
              <a:t>Next </a:t>
            </a:r>
            <a:r>
              <a:rPr lang="nl-NL" sz="1400" i="1" dirty="0" err="1">
                <a:ea typeface="Verdana"/>
              </a:rPr>
              <a:t>Generation</a:t>
            </a:r>
            <a:r>
              <a:rPr lang="nl-NL" sz="1400" i="1" dirty="0">
                <a:ea typeface="Verdana"/>
              </a:rPr>
              <a:t> </a:t>
            </a:r>
            <a:r>
              <a:rPr lang="nl-NL" sz="1400" i="1" dirty="0" err="1">
                <a:ea typeface="Verdana"/>
              </a:rPr>
              <a:t>Science</a:t>
            </a:r>
            <a:r>
              <a:rPr lang="nl-NL" sz="1400" i="1" dirty="0">
                <a:ea typeface="Verdana"/>
              </a:rPr>
              <a:t> Standards </a:t>
            </a:r>
            <a:r>
              <a:rPr lang="nl-NL" sz="1400" dirty="0">
                <a:ea typeface="Verdana"/>
              </a:rPr>
              <a:t>uit VS</a:t>
            </a:r>
          </a:p>
          <a:p>
            <a:pPr lvl="2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Systemen (h/v)			 - stabiliteit &amp; verandering</a:t>
            </a:r>
          </a:p>
          <a:p>
            <a:pPr lvl="2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Oorzaak-gevolg			 - behoud, kringlopen &amp; transport</a:t>
            </a:r>
          </a:p>
          <a:p>
            <a:pPr lvl="2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Patronen			 - structuur, vorm &amp; functie</a:t>
            </a:r>
          </a:p>
          <a:p>
            <a:pPr lvl="2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Schaal, verhouding &amp; hoeveelheid</a:t>
            </a:r>
          </a:p>
        </p:txBody>
      </p:sp>
    </p:spTree>
    <p:extLst>
      <p:ext uri="{BB962C8B-B14F-4D97-AF65-F5344CB8AC3E}">
        <p14:creationId xmlns:p14="http://schemas.microsoft.com/office/powerpoint/2010/main" val="46894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9F1F08E0-05ED-BB3C-AA7C-0CC8E6D0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473A5-F55A-43BE-A1EA-61A0824469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noProof="0"/>
              <a:t>Actualisatie van de examenprogramma's 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DC3B7-2271-443B-9F4E-280FAD8D8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6DEC3-599F-4BBC-AE15-4CE7C5ED35A0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D86B4-B1ED-4901-ADA6-EB8543189E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NL" sz="1600" noProof="1">
                <a:solidFill>
                  <a:schemeClr val="accent6"/>
                </a:solidFill>
              </a:rPr>
              <a:t>1. Aanleiding en Werkwijze	(5)	</a:t>
            </a:r>
          </a:p>
          <a:p>
            <a:pPr>
              <a:lnSpc>
                <a:spcPct val="100000"/>
              </a:lnSpc>
            </a:pPr>
            <a:r>
              <a:rPr lang="nl-NL" sz="1600" noProof="1">
                <a:solidFill>
                  <a:schemeClr val="accent6"/>
                </a:solidFill>
              </a:rPr>
              <a:t>2. Status en Vervolg	(5)</a:t>
            </a:r>
          </a:p>
          <a:p>
            <a:pPr>
              <a:lnSpc>
                <a:spcPct val="100000"/>
              </a:lnSpc>
            </a:pPr>
            <a:r>
              <a:rPr lang="nl-NL" sz="1600" noProof="1">
                <a:solidFill>
                  <a:schemeClr val="accent6"/>
                </a:solidFill>
              </a:rPr>
              <a:t>3. Inhoud alle bètavakken	(10)</a:t>
            </a:r>
          </a:p>
          <a:p>
            <a:pPr>
              <a:lnSpc>
                <a:spcPct val="100000"/>
              </a:lnSpc>
            </a:pPr>
            <a:r>
              <a:rPr lang="nl-NL" sz="1600" noProof="1">
                <a:solidFill>
                  <a:schemeClr val="accent6"/>
                </a:solidFill>
              </a:rPr>
              <a:t>4. </a:t>
            </a:r>
            <a:r>
              <a:rPr lang="nl-NL" sz="16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Inhoud natuurkunde	(25)</a:t>
            </a:r>
          </a:p>
          <a:p>
            <a:pPr>
              <a:lnSpc>
                <a:spcPct val="100000"/>
              </a:lnSpc>
            </a:pPr>
            <a:r>
              <a:rPr lang="nl-NL" sz="1600" noProof="1">
                <a:solidFill>
                  <a:schemeClr val="accent6"/>
                </a:solidFill>
              </a:rPr>
              <a:t>5. Ruimte voor vragen	(30)</a:t>
            </a:r>
          </a:p>
          <a:p>
            <a:endParaRPr lang="en-US" noProof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73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32B0F-D6CE-07B9-835B-D16D50920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479B8-3866-22D6-94F4-356C4635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11015622" cy="538609"/>
          </a:xfrm>
        </p:spPr>
        <p:txBody>
          <a:bodyPr/>
          <a:lstStyle/>
          <a:p>
            <a:r>
              <a:rPr lang="nl-NL" dirty="0"/>
              <a:t>Raamwerk</a:t>
            </a:r>
            <a:endParaRPr lang="nl-NL" dirty="0">
              <a:ea typeface="Verdana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F31B6F-E3CE-CE1A-5654-3D62707C87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E44C1FDE-7B77-011A-B216-B12B49E8B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F68A691-6B78-12E6-E09F-9B9225D8AE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000" y="1832400"/>
            <a:ext cx="9173175" cy="3843571"/>
          </a:xfrm>
        </p:spPr>
        <p:txBody>
          <a:bodyPr vert="horz" lIns="0" tIns="0" rIns="0" bIns="0" rtlCol="0" anchor="t">
            <a:noAutofit/>
          </a:bodyPr>
          <a:lstStyle/>
          <a:p>
            <a:pPr marL="359410" indent="-359410">
              <a:lnSpc>
                <a:spcPct val="125000"/>
              </a:lnSpc>
            </a:pPr>
            <a:r>
              <a:rPr lang="nl-NL" sz="1400" b="1" dirty="0">
                <a:ea typeface="Verdana"/>
              </a:rPr>
              <a:t>Werkwijzen:</a:t>
            </a:r>
            <a:endParaRPr lang="nl-NL" dirty="0">
              <a:ea typeface="Verdana"/>
            </a:endParaRP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Natuurwetenschappelijke vaardigheden </a:t>
            </a:r>
            <a:endParaRPr lang="nl-NL" dirty="0">
              <a:ea typeface="Verdana"/>
            </a:endParaRP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Gebaseerd op </a:t>
            </a:r>
            <a:r>
              <a:rPr lang="nl-NL" sz="1400" i="1" dirty="0">
                <a:ea typeface="Verdana"/>
              </a:rPr>
              <a:t>Next </a:t>
            </a:r>
            <a:r>
              <a:rPr lang="nl-NL" sz="1400" i="1" dirty="0" err="1">
                <a:ea typeface="Verdana"/>
              </a:rPr>
              <a:t>Generation</a:t>
            </a:r>
            <a:r>
              <a:rPr lang="nl-NL" sz="1400" i="1" dirty="0">
                <a:ea typeface="Verdana"/>
              </a:rPr>
              <a:t> </a:t>
            </a:r>
            <a:r>
              <a:rPr lang="nl-NL" sz="1400" i="1" dirty="0" err="1">
                <a:ea typeface="Verdana"/>
              </a:rPr>
              <a:t>Science</a:t>
            </a:r>
            <a:r>
              <a:rPr lang="nl-NL" sz="1400" i="1" dirty="0">
                <a:ea typeface="Verdana"/>
              </a:rPr>
              <a:t> Standards </a:t>
            </a:r>
            <a:r>
              <a:rPr lang="nl-NL" sz="1400" dirty="0">
                <a:ea typeface="Verdana"/>
              </a:rPr>
              <a:t>uit VS </a:t>
            </a:r>
            <a:endParaRPr lang="nl-NL" dirty="0">
              <a:ea typeface="Verdana"/>
            </a:endParaRPr>
          </a:p>
          <a:p>
            <a:pPr lvl="2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Vragen en problemen formuleren	 - verbanden</a:t>
            </a:r>
          </a:p>
          <a:p>
            <a:pPr lvl="2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Modellen*			 - wiskunde*</a:t>
            </a:r>
          </a:p>
          <a:p>
            <a:pPr lvl="2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Plannen				 - redeneren</a:t>
            </a:r>
          </a:p>
          <a:p>
            <a:pPr lvl="2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Uitvoeren			 - oordelen</a:t>
            </a:r>
          </a:p>
          <a:p>
            <a:pPr lvl="2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Data				 - iteratief onderzoeken en ontwerpen</a:t>
            </a:r>
          </a:p>
          <a:p>
            <a:pPr marL="684530" lvl="1" indent="0">
              <a:lnSpc>
                <a:spcPct val="125000"/>
              </a:lnSpc>
              <a:buSzPct val="130000"/>
              <a:buNone/>
            </a:pPr>
            <a:endParaRPr lang="nl-NL" sz="1400" dirty="0">
              <a:ea typeface="Verdana"/>
            </a:endParaRPr>
          </a:p>
          <a:p>
            <a:pPr marL="359410" indent="-359410">
              <a:lnSpc>
                <a:spcPct val="125000"/>
              </a:lnSpc>
              <a:buFont typeface="Arial,Sans-Serif"/>
            </a:pPr>
            <a:r>
              <a:rPr lang="nl-NL" sz="1400" b="1" dirty="0">
                <a:ea typeface="Verdana"/>
              </a:rPr>
              <a:t>Zelfontwikkeling:</a:t>
            </a: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Wie ben ik? Wat wil ik? Wat kan ik?</a:t>
            </a:r>
            <a:endParaRPr lang="nl-NL" dirty="0">
              <a:ea typeface="Verdana"/>
            </a:endParaRPr>
          </a:p>
          <a:p>
            <a:pPr lvl="2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LOB</a:t>
            </a:r>
          </a:p>
          <a:p>
            <a:pPr lvl="2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Zelfregulatie</a:t>
            </a:r>
          </a:p>
          <a:p>
            <a:pPr lvl="2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Samenwerken</a:t>
            </a:r>
          </a:p>
          <a:p>
            <a:pPr lvl="1" indent="-213995">
              <a:lnSpc>
                <a:spcPct val="125000"/>
              </a:lnSpc>
              <a:buSzPct val="130000"/>
            </a:pPr>
            <a:endParaRPr lang="nl-NL" sz="14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01670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BAC3B-339A-8A22-5933-B6752B413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017C7-B996-2A78-2979-FC9C141F8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11015622" cy="538609"/>
          </a:xfrm>
        </p:spPr>
        <p:txBody>
          <a:bodyPr/>
          <a:lstStyle/>
          <a:p>
            <a:r>
              <a:rPr lang="nl-NL" dirty="0"/>
              <a:t>Raamwerk</a:t>
            </a:r>
            <a:endParaRPr lang="nl-NL" dirty="0">
              <a:ea typeface="Verdana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5CF1C4-1362-AAFA-61F2-DF3282398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53DA64C5-DDEF-29E5-B973-2F0B443C89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1D36357-FB55-EF13-9887-69AE638E3E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000" y="1832400"/>
            <a:ext cx="9173175" cy="3843571"/>
          </a:xfrm>
        </p:spPr>
        <p:txBody>
          <a:bodyPr vert="horz" lIns="0" tIns="0" rIns="0" bIns="0" rtlCol="0" anchor="t">
            <a:noAutofit/>
          </a:bodyPr>
          <a:lstStyle/>
          <a:p>
            <a:pPr marL="359410" indent="-359410">
              <a:lnSpc>
                <a:spcPct val="125000"/>
              </a:lnSpc>
            </a:pPr>
            <a:r>
              <a:rPr lang="nl-NL" sz="1400" b="1" dirty="0">
                <a:ea typeface="Verdana"/>
              </a:rPr>
              <a:t>Vraagstukken:</a:t>
            </a:r>
            <a:endParaRPr lang="nl-NL" dirty="0">
              <a:ea typeface="Verdana"/>
            </a:endParaRP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Clusters van vragen met natuurwetenshap en technologie</a:t>
            </a:r>
            <a:endParaRPr lang="nl-NL" dirty="0">
              <a:ea typeface="Verdana"/>
            </a:endParaRP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Natuurkunde: niet specificeren</a:t>
            </a:r>
          </a:p>
          <a:p>
            <a:pPr lvl="2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Vmbo: vraagstuk</a:t>
            </a:r>
          </a:p>
          <a:p>
            <a:pPr lvl="2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Havo/vwo: maatschappelijk vraagstuk en fundamenteel vraagstuk</a:t>
            </a:r>
          </a:p>
          <a:p>
            <a:pPr lvl="1" indent="-213995">
              <a:lnSpc>
                <a:spcPct val="125000"/>
              </a:lnSpc>
              <a:buSzPct val="130000"/>
            </a:pPr>
            <a:endParaRPr lang="nl-NL" sz="14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70005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6EFF6-27C9-A8F5-5128-900F8BCD6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C5F21-B207-87F6-E05D-C3855E45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72" y="316038"/>
            <a:ext cx="11015622" cy="538609"/>
          </a:xfrm>
        </p:spPr>
        <p:txBody>
          <a:bodyPr/>
          <a:lstStyle/>
          <a:p>
            <a:r>
              <a:rPr lang="nl-NL" dirty="0"/>
              <a:t>Raamwerk</a:t>
            </a:r>
            <a:endParaRPr lang="nl-NL" dirty="0">
              <a:ea typeface="Verdana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D264C1-C50C-A9FA-9DF5-B159F617C1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1FDBF2BF-D04F-2642-6705-8C29063564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F9DF8-BFF9-12BA-218E-8DF85172C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12389"/>
              </p:ext>
            </p:extLst>
          </p:nvPr>
        </p:nvGraphicFramePr>
        <p:xfrm>
          <a:off x="1866900" y="1012692"/>
          <a:ext cx="8464768" cy="518662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316559">
                  <a:extLst>
                    <a:ext uri="{9D8B030D-6E8A-4147-A177-3AD203B41FA5}">
                      <a16:colId xmlns:a16="http://schemas.microsoft.com/office/drawing/2014/main" val="3582351925"/>
                    </a:ext>
                  </a:extLst>
                </a:gridCol>
                <a:gridCol w="2837785">
                  <a:extLst>
                    <a:ext uri="{9D8B030D-6E8A-4147-A177-3AD203B41FA5}">
                      <a16:colId xmlns:a16="http://schemas.microsoft.com/office/drawing/2014/main" val="2655270888"/>
                    </a:ext>
                  </a:extLst>
                </a:gridCol>
                <a:gridCol w="668555">
                  <a:extLst>
                    <a:ext uri="{9D8B030D-6E8A-4147-A177-3AD203B41FA5}">
                      <a16:colId xmlns:a16="http://schemas.microsoft.com/office/drawing/2014/main" val="3698019760"/>
                    </a:ext>
                  </a:extLst>
                </a:gridCol>
                <a:gridCol w="625422">
                  <a:extLst>
                    <a:ext uri="{9D8B030D-6E8A-4147-A177-3AD203B41FA5}">
                      <a16:colId xmlns:a16="http://schemas.microsoft.com/office/drawing/2014/main" val="3722643058"/>
                    </a:ext>
                  </a:extLst>
                </a:gridCol>
                <a:gridCol w="690121">
                  <a:extLst>
                    <a:ext uri="{9D8B030D-6E8A-4147-A177-3AD203B41FA5}">
                      <a16:colId xmlns:a16="http://schemas.microsoft.com/office/drawing/2014/main" val="2565763616"/>
                    </a:ext>
                  </a:extLst>
                </a:gridCol>
                <a:gridCol w="646989">
                  <a:extLst>
                    <a:ext uri="{9D8B030D-6E8A-4147-A177-3AD203B41FA5}">
                      <a16:colId xmlns:a16="http://schemas.microsoft.com/office/drawing/2014/main" val="1520533385"/>
                    </a:ext>
                  </a:extLst>
                </a:gridCol>
                <a:gridCol w="679337">
                  <a:extLst>
                    <a:ext uri="{9D8B030D-6E8A-4147-A177-3AD203B41FA5}">
                      <a16:colId xmlns:a16="http://schemas.microsoft.com/office/drawing/2014/main" val="627714211"/>
                    </a:ext>
                  </a:extLst>
                </a:gridCol>
              </a:tblGrid>
              <a:tr h="199553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L" sz="1200" kern="100" dirty="0">
                          <a:effectLst/>
                        </a:rPr>
                        <a:t>subdomein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L" sz="1200" kern="100" dirty="0">
                          <a:effectLst/>
                        </a:rPr>
                        <a:t>eindterm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L" sz="1200" kern="100" dirty="0">
                          <a:effectLst/>
                        </a:rPr>
                        <a:t>b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L" sz="1200" kern="100" dirty="0">
                          <a:effectLst/>
                        </a:rPr>
                        <a:t>k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t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L" sz="1200" kern="100" dirty="0">
                          <a:effectLst/>
                        </a:rPr>
                        <a:t>h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L" sz="1200" kern="100" dirty="0">
                          <a:effectLst/>
                        </a:rPr>
                        <a:t>v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394096"/>
                  </a:ext>
                </a:extLst>
              </a:tr>
              <a:tr h="199483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Mechanica - Evenwichten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Evenwichten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CE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CE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CE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075344"/>
                  </a:ext>
                </a:extLst>
              </a:tr>
              <a:tr h="199483">
                <a:tc rowSpan="4"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Mechanica - Beweging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Beweging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3672465"/>
                  </a:ext>
                </a:extLst>
              </a:tr>
              <a:tr h="1994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Kracht en beweging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CE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CE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89036910"/>
                  </a:ext>
                </a:extLst>
              </a:tr>
              <a:tr h="1994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Energie en beweging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CE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78804667"/>
                  </a:ext>
                </a:extLst>
              </a:tr>
              <a:tr h="19948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Trillingen en Golven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CE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874030"/>
                  </a:ext>
                </a:extLst>
              </a:tr>
              <a:tr h="199483">
                <a:tc rowSpan="2"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Elektriciteit en Magnetisme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Elektrische Schakelingen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2005019"/>
                  </a:ext>
                </a:extLst>
              </a:tr>
              <a:tr h="19948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Elektromagnetisme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187141"/>
                  </a:ext>
                </a:extLst>
              </a:tr>
              <a:tr h="199483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Stoffen en Materialen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Stoffen en Materialen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119143"/>
                  </a:ext>
                </a:extLst>
              </a:tr>
              <a:tr h="199483">
                <a:tc rowSpan="4"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Materie en Straling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Warmte en Energie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43701238"/>
                  </a:ext>
                </a:extLst>
              </a:tr>
              <a:tr h="1994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Atoom- en astrofysica 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503815"/>
                  </a:ext>
                </a:extLst>
              </a:tr>
              <a:tr h="1994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Kernfysica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85499706"/>
                  </a:ext>
                </a:extLst>
              </a:tr>
              <a:tr h="19948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 err="1">
                          <a:effectLst/>
                        </a:rPr>
                        <a:t>Quantumfysica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CE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122943"/>
                  </a:ext>
                </a:extLst>
              </a:tr>
              <a:tr h="199483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Energievoorziening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Energievoorziening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CE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278718"/>
                  </a:ext>
                </a:extLst>
              </a:tr>
              <a:tr h="199483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Automatisering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Automatisering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197420"/>
                  </a:ext>
                </a:extLst>
              </a:tr>
              <a:tr h="199483">
                <a:tc rowSpan="11"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Keuze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Biofysica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82323991"/>
                  </a:ext>
                </a:extLst>
              </a:tr>
              <a:tr h="1994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Kernfysica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K-SE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K-SE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93401299"/>
                  </a:ext>
                </a:extLst>
              </a:tr>
              <a:tr h="1994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Geofysica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53249429"/>
                  </a:ext>
                </a:extLst>
              </a:tr>
              <a:tr h="1994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Geometrische optica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K-SE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K-SE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65151343"/>
                  </a:ext>
                </a:extLst>
              </a:tr>
              <a:tr h="1994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Speciale Relativiteitstheorie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38364888"/>
                  </a:ext>
                </a:extLst>
              </a:tr>
              <a:tr h="1994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Hemelmechanica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3409628"/>
                  </a:ext>
                </a:extLst>
              </a:tr>
              <a:tr h="1994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Astrofysica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K-SE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K-SE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75576086"/>
                  </a:ext>
                </a:extLst>
              </a:tr>
              <a:tr h="1994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Beweging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48483190"/>
                  </a:ext>
                </a:extLst>
              </a:tr>
              <a:tr h="1994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Geluid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K-SE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K-SE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93449160"/>
                  </a:ext>
                </a:extLst>
              </a:tr>
              <a:tr h="1994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Stoffen en Materialen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K-SE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5764598"/>
                  </a:ext>
                </a:extLst>
              </a:tr>
              <a:tr h="19948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Automatisering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K-SE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30373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2B3E7F6-1C79-23F3-6D0F-18A9080FBAA7}"/>
              </a:ext>
            </a:extLst>
          </p:cNvPr>
          <p:cNvSpPr/>
          <p:nvPr/>
        </p:nvSpPr>
        <p:spPr>
          <a:xfrm>
            <a:off x="4187387" y="1002576"/>
            <a:ext cx="2764221" cy="51967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11633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538F0-1273-0635-C9CC-FF19EEE24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07264-9AC4-2927-1C40-0CD907BA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11015622" cy="538609"/>
          </a:xfrm>
        </p:spPr>
        <p:txBody>
          <a:bodyPr/>
          <a:lstStyle/>
          <a:p>
            <a:r>
              <a:rPr lang="nl-NL" dirty="0">
                <a:ea typeface="Verdana"/>
              </a:rPr>
              <a:t>Overwegingen natuurkunde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A44117-2C16-ACEA-A34D-A1CE0522B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B7E0736C-E197-1E8C-E515-0A1B6098CB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9A53B9E-2955-C0EC-3000-A8E245CE59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000" y="1832400"/>
            <a:ext cx="9173175" cy="3843571"/>
          </a:xfrm>
        </p:spPr>
        <p:txBody>
          <a:bodyPr vert="horz" lIns="0" tIns="0" rIns="0" bIns="0" rtlCol="0" anchor="t">
            <a:noAutofit/>
          </a:bodyPr>
          <a:lstStyle/>
          <a:p>
            <a:pPr marL="359410" indent="-359410">
              <a:lnSpc>
                <a:spcPct val="125000"/>
              </a:lnSpc>
            </a:pPr>
            <a:r>
              <a:rPr lang="nl-NL" sz="1400" dirty="0">
                <a:ea typeface="Verdana"/>
              </a:rPr>
              <a:t>Diepte boven breedte:</a:t>
            </a:r>
            <a:endParaRPr lang="nl-NL" dirty="0">
              <a:ea typeface="Verdana"/>
            </a:endParaRP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Echte situaties</a:t>
            </a: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Manier van denken en werken</a:t>
            </a:r>
          </a:p>
          <a:p>
            <a:pPr lvl="1" indent="-213995">
              <a:lnSpc>
                <a:spcPct val="125000"/>
              </a:lnSpc>
              <a:buSzPct val="130000"/>
            </a:pPr>
            <a:endParaRPr lang="nl-NL" sz="1400" dirty="0">
              <a:ea typeface="Verdana"/>
            </a:endParaRPr>
          </a:p>
          <a:p>
            <a:pPr indent="-213995">
              <a:lnSpc>
                <a:spcPct val="125000"/>
              </a:lnSpc>
            </a:pPr>
            <a:r>
              <a:rPr lang="nl-NL" sz="1400" dirty="0">
                <a:ea typeface="Verdana"/>
              </a:rPr>
              <a:t>Selectie inhouden</a:t>
            </a:r>
          </a:p>
          <a:p>
            <a:pPr lvl="1" indent="-213995">
              <a:lnSpc>
                <a:spcPct val="125000"/>
              </a:lnSpc>
            </a:pPr>
            <a:r>
              <a:rPr lang="nl-NL" sz="1400" dirty="0">
                <a:ea typeface="Verdana"/>
              </a:rPr>
              <a:t>Aansluiten vervolgonderwijs en aard</a:t>
            </a:r>
          </a:p>
          <a:p>
            <a:pPr lvl="2" indent="-213995">
              <a:lnSpc>
                <a:spcPct val="125000"/>
              </a:lnSpc>
            </a:pPr>
            <a:r>
              <a:rPr lang="nl-NL" sz="1400" dirty="0">
                <a:ea typeface="Verdana"/>
              </a:rPr>
              <a:t>Vmbo: praktisch en beroepsgericht</a:t>
            </a:r>
          </a:p>
          <a:p>
            <a:pPr lvl="2" indent="-213995">
              <a:lnSpc>
                <a:spcPct val="125000"/>
              </a:lnSpc>
            </a:pPr>
            <a:r>
              <a:rPr lang="nl-NL" sz="1400" dirty="0">
                <a:ea typeface="Verdana"/>
              </a:rPr>
              <a:t>Havo: ontwerpen</a:t>
            </a:r>
          </a:p>
          <a:p>
            <a:pPr lvl="2" indent="-213995">
              <a:lnSpc>
                <a:spcPct val="125000"/>
              </a:lnSpc>
            </a:pPr>
            <a:r>
              <a:rPr lang="nl-NL" sz="1400" dirty="0">
                <a:ea typeface="Verdana"/>
              </a:rPr>
              <a:t>Vwo: conceptueel</a:t>
            </a:r>
          </a:p>
          <a:p>
            <a:pPr lvl="1" indent="-213995">
              <a:lnSpc>
                <a:spcPct val="125000"/>
              </a:lnSpc>
            </a:pPr>
            <a:endParaRPr lang="nl-NL" sz="1400" dirty="0">
              <a:ea typeface="Verdana"/>
            </a:endParaRPr>
          </a:p>
          <a:p>
            <a:pPr lvl="1" indent="-213995">
              <a:lnSpc>
                <a:spcPct val="125000"/>
              </a:lnSpc>
              <a:buSzPct val="130000"/>
            </a:pPr>
            <a:endParaRPr lang="nl-NL" sz="14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15601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9762C-A563-BC2D-62A3-F2904F9D0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60EC6-6905-D455-9BE1-1B3D3DD0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11015622" cy="538609"/>
          </a:xfrm>
        </p:spPr>
        <p:txBody>
          <a:bodyPr/>
          <a:lstStyle/>
          <a:p>
            <a:r>
              <a:rPr lang="nl-NL" dirty="0">
                <a:ea typeface="Verdana"/>
              </a:rPr>
              <a:t>Overwegingen natuurkunde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30E1AB-B900-D3DE-C486-6B0A33004F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24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73640AEA-DDD9-9E34-7C7F-FF3E53385B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3C15E14-DA82-785C-D64E-DBD727AE8B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000" y="1832400"/>
            <a:ext cx="9173175" cy="3843571"/>
          </a:xfrm>
        </p:spPr>
        <p:txBody>
          <a:bodyPr vert="horz" lIns="0" tIns="0" rIns="0" bIns="0" rtlCol="0" anchor="t">
            <a:noAutofit/>
          </a:bodyPr>
          <a:lstStyle/>
          <a:p>
            <a:pPr marL="359410" indent="-359410">
              <a:lnSpc>
                <a:spcPct val="125000"/>
              </a:lnSpc>
            </a:pPr>
            <a:r>
              <a:rPr lang="nl-NL" sz="1400" dirty="0">
                <a:ea typeface="Verdana"/>
              </a:rPr>
              <a:t>Differentiatie wiskunde:</a:t>
            </a:r>
            <a:endParaRPr lang="nl-NL" dirty="0">
              <a:ea typeface="Verdana"/>
            </a:endParaRP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Vmbo </a:t>
            </a:r>
            <a:r>
              <a:rPr lang="nl-NL" sz="1400" dirty="0" err="1">
                <a:ea typeface="Verdana"/>
              </a:rPr>
              <a:t>bb</a:t>
            </a:r>
            <a:r>
              <a:rPr lang="nl-NL" sz="1400" dirty="0">
                <a:ea typeface="Verdana"/>
              </a:rPr>
              <a:t>: woordformules invullen</a:t>
            </a: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Vmbo </a:t>
            </a:r>
            <a:r>
              <a:rPr lang="nl-NL" sz="1400" dirty="0" err="1">
                <a:ea typeface="Verdana"/>
              </a:rPr>
              <a:t>kb</a:t>
            </a:r>
            <a:r>
              <a:rPr lang="nl-NL" sz="1400" dirty="0">
                <a:ea typeface="Verdana"/>
              </a:rPr>
              <a:t>: symboolformules invullen</a:t>
            </a: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Vmbo gl/tl: formules omschrijven, sequentieel</a:t>
            </a: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Havo: substitueren</a:t>
            </a: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Vwo: differentiëren en integreren</a:t>
            </a:r>
          </a:p>
          <a:p>
            <a:pPr lvl="1" indent="-213995">
              <a:lnSpc>
                <a:spcPct val="125000"/>
              </a:lnSpc>
              <a:buSzPct val="130000"/>
            </a:pPr>
            <a:endParaRPr lang="nl-NL" sz="1400" dirty="0">
              <a:ea typeface="Verdana"/>
            </a:endParaRPr>
          </a:p>
          <a:p>
            <a:pPr indent="-213995">
              <a:lnSpc>
                <a:spcPct val="125000"/>
              </a:lnSpc>
            </a:pPr>
            <a:r>
              <a:rPr lang="nl-NL" sz="1400" dirty="0">
                <a:ea typeface="Verdana"/>
              </a:rPr>
              <a:t>Ervaringsdoel ‘volgende stap’</a:t>
            </a: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Vmbo gl/tl: substitueren, oppervlakte methode</a:t>
            </a: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Havo: differentiëren</a:t>
            </a: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Vwo: differentiaalvergelijkingen</a:t>
            </a:r>
          </a:p>
          <a:p>
            <a:pPr lvl="1" indent="-213995">
              <a:lnSpc>
                <a:spcPct val="125000"/>
              </a:lnSpc>
              <a:buSzPct val="130000"/>
            </a:pPr>
            <a:endParaRPr lang="nl-NL" sz="14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52973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D635D-136B-0C1E-A410-9ECDC75B9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77E60-A0A5-8FBC-2AED-8B3EF0BBB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11015622" cy="538609"/>
          </a:xfrm>
        </p:spPr>
        <p:txBody>
          <a:bodyPr/>
          <a:lstStyle/>
          <a:p>
            <a:r>
              <a:rPr lang="nl-NL" dirty="0">
                <a:ea typeface="Verdana"/>
              </a:rPr>
              <a:t>Overwegingen natuurkunde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4B01D4-F4F8-9AF2-1DD9-9A92CE315D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25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9A33950C-68A1-6377-D698-06784670E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FE157D3-E3FB-57FB-C17A-1EFE86423D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000" y="1832400"/>
            <a:ext cx="9173175" cy="3843571"/>
          </a:xfrm>
        </p:spPr>
        <p:txBody>
          <a:bodyPr vert="horz" lIns="0" tIns="0" rIns="0" bIns="0" rtlCol="0" anchor="t">
            <a:noAutofit/>
          </a:bodyPr>
          <a:lstStyle/>
          <a:p>
            <a:pPr marL="359410" indent="-359410">
              <a:lnSpc>
                <a:spcPct val="125000"/>
              </a:lnSpc>
            </a:pPr>
            <a:r>
              <a:rPr lang="nl-NL" sz="1400" dirty="0">
                <a:ea typeface="Verdana"/>
              </a:rPr>
              <a:t>Keuzeruimte:</a:t>
            </a:r>
            <a:endParaRPr lang="nl-NL" dirty="0">
              <a:ea typeface="Verdana"/>
            </a:endParaRP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beeld breedte</a:t>
            </a: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Aansluiten voorkeur/expertise/regio</a:t>
            </a: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Opener geformuleerd</a:t>
            </a: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Keuze school/docent/leerling?</a:t>
            </a:r>
          </a:p>
          <a:p>
            <a:pPr marL="684530" lvl="1" indent="0">
              <a:lnSpc>
                <a:spcPct val="125000"/>
              </a:lnSpc>
              <a:buSzPct val="130000"/>
              <a:buNone/>
            </a:pPr>
            <a:endParaRPr lang="nl-NL" sz="14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44217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18ADF-F1EA-3CD7-3621-67A678AD1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5D993-F483-BE7A-2F5C-905E1C35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11015622" cy="538609"/>
          </a:xfrm>
        </p:spPr>
        <p:txBody>
          <a:bodyPr/>
          <a:lstStyle/>
          <a:p>
            <a:r>
              <a:rPr lang="nl-NL" dirty="0"/>
              <a:t>Raamwerk</a:t>
            </a:r>
            <a:endParaRPr lang="nl-NL" dirty="0">
              <a:ea typeface="Verdana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4347B2-169D-CD66-4BE2-916031660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26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B0E11C5E-E02E-8CE4-B0AE-F7193D866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AADC2E-4BD5-844C-3727-EB20D93CF5CA}"/>
              </a:ext>
            </a:extLst>
          </p:cNvPr>
          <p:cNvGraphicFramePr>
            <a:graphicFrameLocks noGrp="1"/>
          </p:cNvGraphicFramePr>
          <p:nvPr/>
        </p:nvGraphicFramePr>
        <p:xfrm>
          <a:off x="2081049" y="1561578"/>
          <a:ext cx="8250620" cy="463767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257953">
                  <a:extLst>
                    <a:ext uri="{9D8B030D-6E8A-4147-A177-3AD203B41FA5}">
                      <a16:colId xmlns:a16="http://schemas.microsoft.com/office/drawing/2014/main" val="3582351925"/>
                    </a:ext>
                  </a:extLst>
                </a:gridCol>
                <a:gridCol w="2765992">
                  <a:extLst>
                    <a:ext uri="{9D8B030D-6E8A-4147-A177-3AD203B41FA5}">
                      <a16:colId xmlns:a16="http://schemas.microsoft.com/office/drawing/2014/main" val="2655270888"/>
                    </a:ext>
                  </a:extLst>
                </a:gridCol>
                <a:gridCol w="651641">
                  <a:extLst>
                    <a:ext uri="{9D8B030D-6E8A-4147-A177-3AD203B41FA5}">
                      <a16:colId xmlns:a16="http://schemas.microsoft.com/office/drawing/2014/main" val="36980197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22643058"/>
                    </a:ext>
                  </a:extLst>
                </a:gridCol>
                <a:gridCol w="672662">
                  <a:extLst>
                    <a:ext uri="{9D8B030D-6E8A-4147-A177-3AD203B41FA5}">
                      <a16:colId xmlns:a16="http://schemas.microsoft.com/office/drawing/2014/main" val="2565763616"/>
                    </a:ext>
                  </a:extLst>
                </a:gridCol>
                <a:gridCol w="630621">
                  <a:extLst>
                    <a:ext uri="{9D8B030D-6E8A-4147-A177-3AD203B41FA5}">
                      <a16:colId xmlns:a16="http://schemas.microsoft.com/office/drawing/2014/main" val="1520533385"/>
                    </a:ext>
                  </a:extLst>
                </a:gridCol>
                <a:gridCol w="662151">
                  <a:extLst>
                    <a:ext uri="{9D8B030D-6E8A-4147-A177-3AD203B41FA5}">
                      <a16:colId xmlns:a16="http://schemas.microsoft.com/office/drawing/2014/main" val="627714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L" sz="1200" kern="100" dirty="0">
                          <a:effectLst/>
                        </a:rPr>
                        <a:t>subdomein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L" sz="1200" kern="100" dirty="0">
                          <a:effectLst/>
                        </a:rPr>
                        <a:t>eindterm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L" sz="1200" kern="100" dirty="0">
                          <a:effectLst/>
                        </a:rPr>
                        <a:t>b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L" sz="1200" kern="100" dirty="0">
                          <a:effectLst/>
                        </a:rPr>
                        <a:t>k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t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L" sz="1200" kern="100" dirty="0">
                          <a:effectLst/>
                        </a:rPr>
                        <a:t>h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L" sz="1200" kern="100" dirty="0">
                          <a:effectLst/>
                        </a:rPr>
                        <a:t>v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394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Mechanica - Evenwichten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Evenwichten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CE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CE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CE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075344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Mechanica - Beweging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Beweging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36724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Kracht en beweging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CE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CE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890369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Energie en beweging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CE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7880466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Trillingen en Golven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CE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87403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Elektriciteit en Magnetisme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Elektrische Schakelingen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20050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Elektromagnetisme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187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Stoffen en Materialen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Stoffen en Materialen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119143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Materie en Straling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Warmte en Energie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437012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Atoom- en astrofysica 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5038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Kernfysica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CE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854997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 err="1">
                          <a:effectLst/>
                        </a:rPr>
                        <a:t>Quantumfysica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CE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122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Energievoorziening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Energievoorziening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CE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278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Automatisering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Automatisering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197420"/>
                  </a:ext>
                </a:extLst>
              </a:tr>
              <a:tr h="0">
                <a:tc rowSpan="11"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Keuze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Biofysica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823239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Kernfysica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K-SE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K-SE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934012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Geofysica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532494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Geometrische optica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K-SE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K-SE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651513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Speciale Relativiteitstheorie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383648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Hemelmechanica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34096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Astrofysica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K-SE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K-SE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755760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Beweging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484831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Geluid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K-SE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K-SE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K-SE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934491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Stoffen en Materialen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K-SE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 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57645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Automatisering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>
                          <a:effectLst/>
                        </a:rPr>
                        <a:t> </a:t>
                      </a:r>
                      <a:endParaRPr lang="en-NL" sz="12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K-SE</a:t>
                      </a:r>
                      <a:endParaRPr lang="en-NL" sz="12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30373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138D316-622D-63F0-D396-E80C131E9CD6}"/>
              </a:ext>
            </a:extLst>
          </p:cNvPr>
          <p:cNvSpPr/>
          <p:nvPr/>
        </p:nvSpPr>
        <p:spPr>
          <a:xfrm>
            <a:off x="4330262" y="1561579"/>
            <a:ext cx="2764221" cy="4637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24170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10F58-B1F8-8886-C373-B99EDC933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74ECD-42D1-89D0-FF2B-EFA92C2F4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11015622" cy="538609"/>
          </a:xfrm>
        </p:spPr>
        <p:txBody>
          <a:bodyPr/>
          <a:lstStyle/>
          <a:p>
            <a:r>
              <a:rPr lang="nl-NL" dirty="0"/>
              <a:t>Eindtermen – opbouw</a:t>
            </a:r>
            <a:endParaRPr lang="nl-NL" dirty="0">
              <a:ea typeface="Verdana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E28D9C-F068-3BB9-9D02-B6A7339A78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27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9FF7321E-4FAF-FE76-53EE-D4349080C4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E8CDF2EE-C692-7091-B0D4-37DDE8CFDE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000" y="1832400"/>
            <a:ext cx="9173175" cy="3843571"/>
          </a:xfrm>
        </p:spPr>
        <p:txBody>
          <a:bodyPr vert="horz" lIns="0" tIns="0" rIns="0" bIns="0" rtlCol="0" anchor="t">
            <a:noAutofit/>
          </a:bodyPr>
          <a:lstStyle/>
          <a:p>
            <a:pPr marL="359410" indent="-359410">
              <a:lnSpc>
                <a:spcPct val="125000"/>
              </a:lnSpc>
            </a:pPr>
            <a:r>
              <a:rPr lang="nl-NL" sz="1400" dirty="0" err="1">
                <a:ea typeface="Verdana"/>
              </a:rPr>
              <a:t>Doelzin</a:t>
            </a:r>
            <a:r>
              <a:rPr lang="nl-NL" sz="1400" dirty="0">
                <a:ea typeface="Verdana"/>
              </a:rPr>
              <a:t>:</a:t>
            </a:r>
            <a:endParaRPr lang="nl-NL" dirty="0">
              <a:ea typeface="Verdana"/>
            </a:endParaRP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Algemene inhoud</a:t>
            </a: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Wettelijk verplicht</a:t>
            </a:r>
          </a:p>
          <a:p>
            <a:pPr lvl="1" indent="-213995">
              <a:lnSpc>
                <a:spcPct val="125000"/>
              </a:lnSpc>
              <a:buSzPct val="130000"/>
            </a:pPr>
            <a:endParaRPr lang="nl-NL" sz="1400" dirty="0">
              <a:ea typeface="Verdana"/>
            </a:endParaRPr>
          </a:p>
          <a:p>
            <a:pPr indent="-213995">
              <a:lnSpc>
                <a:spcPct val="125000"/>
              </a:lnSpc>
            </a:pPr>
            <a:r>
              <a:rPr lang="nl-NL" sz="1400" dirty="0">
                <a:ea typeface="Verdana"/>
              </a:rPr>
              <a:t>Uitwerking</a:t>
            </a: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‘Het gaat hierbij om’</a:t>
            </a: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Verdere specificering</a:t>
            </a:r>
          </a:p>
          <a:p>
            <a:pPr lvl="1" indent="-213995">
              <a:lnSpc>
                <a:spcPct val="125000"/>
              </a:lnSpc>
              <a:buSzPct val="130000"/>
            </a:pPr>
            <a:r>
              <a:rPr lang="nl-NL" sz="1400" dirty="0">
                <a:ea typeface="Verdana"/>
              </a:rPr>
              <a:t>Wettelijk verplicht</a:t>
            </a:r>
          </a:p>
          <a:p>
            <a:pPr lvl="1" indent="-213995">
              <a:lnSpc>
                <a:spcPct val="125000"/>
              </a:lnSpc>
              <a:buSzPct val="130000"/>
            </a:pPr>
            <a:endParaRPr lang="nl-NL" sz="1400" dirty="0">
              <a:ea typeface="Verdana"/>
            </a:endParaRPr>
          </a:p>
          <a:p>
            <a:pPr indent="-213995">
              <a:lnSpc>
                <a:spcPct val="125000"/>
              </a:lnSpc>
            </a:pPr>
            <a:r>
              <a:rPr lang="nl-NL" sz="1400" dirty="0">
                <a:ea typeface="Verdana"/>
              </a:rPr>
              <a:t>Toelichting</a:t>
            </a:r>
          </a:p>
          <a:p>
            <a:pPr lvl="1" indent="-213995">
              <a:lnSpc>
                <a:spcPct val="125000"/>
              </a:lnSpc>
            </a:pPr>
            <a:r>
              <a:rPr lang="nl-NL" sz="1400" dirty="0">
                <a:ea typeface="Verdana"/>
              </a:rPr>
              <a:t>‘Te denken valt aan’</a:t>
            </a:r>
          </a:p>
          <a:p>
            <a:pPr lvl="1" indent="-213995">
              <a:lnSpc>
                <a:spcPct val="125000"/>
              </a:lnSpc>
            </a:pPr>
            <a:r>
              <a:rPr lang="nl-NL" sz="1400" dirty="0">
                <a:ea typeface="Verdana"/>
              </a:rPr>
              <a:t>Voorbeeld les- of </a:t>
            </a:r>
            <a:r>
              <a:rPr lang="nl-NL" sz="1400" dirty="0" err="1">
                <a:ea typeface="Verdana"/>
              </a:rPr>
              <a:t>toetsactiviteit</a:t>
            </a:r>
            <a:endParaRPr lang="nl-NL" sz="1400" dirty="0">
              <a:ea typeface="Verdana"/>
            </a:endParaRPr>
          </a:p>
          <a:p>
            <a:pPr lvl="1" indent="-213995">
              <a:lnSpc>
                <a:spcPct val="125000"/>
              </a:lnSpc>
            </a:pPr>
            <a:r>
              <a:rPr lang="nl-NL" sz="1400" dirty="0">
                <a:ea typeface="Verdana"/>
              </a:rPr>
              <a:t>Niet verplicht</a:t>
            </a:r>
          </a:p>
          <a:p>
            <a:pPr lvl="1" indent="-213995">
              <a:lnSpc>
                <a:spcPct val="125000"/>
              </a:lnSpc>
              <a:buSzPct val="130000"/>
            </a:pPr>
            <a:endParaRPr lang="nl-NL" sz="14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27687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E4E75-52B0-A599-4438-BA93D8FD7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251734-E81E-C8DF-8E9E-12B57C934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11015622" cy="538609"/>
          </a:xfrm>
        </p:spPr>
        <p:txBody>
          <a:bodyPr/>
          <a:lstStyle/>
          <a:p>
            <a:r>
              <a:rPr lang="nl-NL" dirty="0"/>
              <a:t>Eindterm – elektrische schakelingen</a:t>
            </a:r>
            <a:br>
              <a:rPr lang="nl-NL" dirty="0"/>
            </a:br>
            <a:br>
              <a:rPr lang="nl-NL" dirty="0"/>
            </a:br>
            <a:r>
              <a:rPr lang="nl-NL" dirty="0"/>
              <a:t>vergelijken vorige versie</a:t>
            </a:r>
            <a:endParaRPr lang="nl-NL" dirty="0">
              <a:ea typeface="Verdana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3E0563-5D93-AA8C-614A-C9C2F3AD1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28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3E497A1D-5972-312B-D708-401B1A1A49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5B8F5D-93C4-BF00-1C72-708092F4F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28902"/>
              </p:ext>
            </p:extLst>
          </p:nvPr>
        </p:nvGraphicFramePr>
        <p:xfrm>
          <a:off x="186378" y="157655"/>
          <a:ext cx="10712852" cy="655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627">
                  <a:extLst>
                    <a:ext uri="{9D8B030D-6E8A-4147-A177-3AD203B41FA5}">
                      <a16:colId xmlns:a16="http://schemas.microsoft.com/office/drawing/2014/main" val="2238752382"/>
                    </a:ext>
                  </a:extLst>
                </a:gridCol>
                <a:gridCol w="1917045">
                  <a:extLst>
                    <a:ext uri="{9D8B030D-6E8A-4147-A177-3AD203B41FA5}">
                      <a16:colId xmlns:a16="http://schemas.microsoft.com/office/drawing/2014/main" val="1327858484"/>
                    </a:ext>
                  </a:extLst>
                </a:gridCol>
                <a:gridCol w="1917045">
                  <a:extLst>
                    <a:ext uri="{9D8B030D-6E8A-4147-A177-3AD203B41FA5}">
                      <a16:colId xmlns:a16="http://schemas.microsoft.com/office/drawing/2014/main" val="898232974"/>
                    </a:ext>
                  </a:extLst>
                </a:gridCol>
                <a:gridCol w="1917045">
                  <a:extLst>
                    <a:ext uri="{9D8B030D-6E8A-4147-A177-3AD203B41FA5}">
                      <a16:colId xmlns:a16="http://schemas.microsoft.com/office/drawing/2014/main" val="1112308238"/>
                    </a:ext>
                  </a:extLst>
                </a:gridCol>
                <a:gridCol w="1917045">
                  <a:extLst>
                    <a:ext uri="{9D8B030D-6E8A-4147-A177-3AD203B41FA5}">
                      <a16:colId xmlns:a16="http://schemas.microsoft.com/office/drawing/2014/main" val="3364969528"/>
                    </a:ext>
                  </a:extLst>
                </a:gridCol>
                <a:gridCol w="1917045">
                  <a:extLst>
                    <a:ext uri="{9D8B030D-6E8A-4147-A177-3AD203B41FA5}">
                      <a16:colId xmlns:a16="http://schemas.microsoft.com/office/drawing/2014/main" val="2945905161"/>
                    </a:ext>
                  </a:extLst>
                </a:gridCol>
              </a:tblGrid>
              <a:tr h="244817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 dirty="0">
                          <a:effectLst/>
                        </a:rPr>
                        <a:t>Schoolsoort</a:t>
                      </a:r>
                      <a:endParaRPr lang="en-NL" sz="11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 dirty="0">
                          <a:effectLst/>
                        </a:rPr>
                        <a:t>vmbo-</a:t>
                      </a:r>
                      <a:r>
                        <a:rPr lang="nl-NL" sz="1100" kern="100" dirty="0" err="1">
                          <a:effectLst/>
                        </a:rPr>
                        <a:t>bb</a:t>
                      </a:r>
                      <a:endParaRPr lang="en-NL" sz="11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vmbo-kb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vmbo-gl/tl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havo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vwo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3863799"/>
                  </a:ext>
                </a:extLst>
              </a:tr>
              <a:tr h="672395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 dirty="0" err="1">
                          <a:effectLst/>
                        </a:rPr>
                        <a:t>Doelzin</a:t>
                      </a:r>
                      <a:endParaRPr lang="en-NL" sz="11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 dirty="0">
                          <a:effectLst/>
                        </a:rPr>
                        <a:t>De leerling analyseert elektrische schakelingen en ontwerpt deze. (B)</a:t>
                      </a:r>
                      <a:endParaRPr lang="en-NL" sz="11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 dirty="0">
                          <a:effectLst/>
                        </a:rPr>
                        <a:t>De leerling analyseert elektrische schakelingen en ontwerpt deze. (B)</a:t>
                      </a:r>
                      <a:endParaRPr lang="en-NL" sz="11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 dirty="0">
                          <a:effectLst/>
                        </a:rPr>
                        <a:t>De leerling analyseert elektrische schakelingen en ontwerpt deze. (B)</a:t>
                      </a:r>
                      <a:endParaRPr lang="en-NL" sz="11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 dirty="0">
                          <a:effectLst/>
                        </a:rPr>
                        <a:t>De leerling analyseert elektrische schakelingen. (B)</a:t>
                      </a:r>
                      <a:endParaRPr lang="en-NL" sz="11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 dirty="0">
                          <a:effectLst/>
                        </a:rPr>
                        <a:t>De leerling analyseert elektrische schakelingen en onderzoekt deze. (B)</a:t>
                      </a:r>
                      <a:endParaRPr lang="en-NL" sz="11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30981469"/>
                  </a:ext>
                </a:extLst>
              </a:tr>
              <a:tr h="1334316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Het gaat hierbij om: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 dirty="0">
                          <a:effectLst/>
                        </a:rPr>
                        <a:t>ontwerpen van gemengde schakelingen met een enkele spanningsbron [C07];</a:t>
                      </a:r>
                      <a:endParaRPr lang="en-NL" sz="11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 dirty="0">
                          <a:effectLst/>
                        </a:rPr>
                        <a:t>ontwerpen van gemengde schakelingen met een enkele spanningsbron [C07];</a:t>
                      </a:r>
                      <a:endParaRPr lang="en-NL" sz="11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ontwerpen van gemengde schakelingen met een enkele spanningsbron [C07];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analyseren van de werking van gemengde schakelingen op basis van kenmerkende eigenschappen van elektrische componenten [C07];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analyseren van de werking van gemengde schakelingen op basis van kenmerkende eigenschappen van elektrische componenten [C07];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546810"/>
                  </a:ext>
                </a:extLst>
              </a:tr>
              <a:tr h="803837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berekenen van vermogens in een elektrische schakeling[E07];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 dirty="0">
                          <a:effectLst/>
                        </a:rPr>
                        <a:t>berekenen van vermogens in een elektrische schakeling[E07];</a:t>
                      </a:r>
                      <a:endParaRPr lang="en-NL" sz="11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berekenen van vermogens in een elektrische schakeling[E07];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 dirty="0">
                          <a:effectLst/>
                        </a:rPr>
                        <a:t>analyseren van energieomzettingen in elektrische schakelingen [C06], [E07].</a:t>
                      </a:r>
                      <a:endParaRPr lang="en-NL" sz="11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analyseren van energieomzettingen in elektrische schakelingen [C06], [E07];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5630835"/>
                  </a:ext>
                </a:extLst>
              </a:tr>
              <a:tr h="598316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kwalitatief toepassen van de soortelijke weerstand bij een draad;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 dirty="0">
                          <a:effectLst/>
                        </a:rPr>
                        <a:t>toepassen van de soortelijke weerstand bij een draad [E07];</a:t>
                      </a:r>
                      <a:endParaRPr lang="en-NL" sz="11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 dirty="0">
                          <a:effectLst/>
                        </a:rPr>
                        <a:t>toepassen van de soortelijke weerstand bij een draad [E07];</a:t>
                      </a:r>
                      <a:endParaRPr lang="en-NL" sz="11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toepassen van de soortelijke weerstand bij een draad [E07];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toepassen van de soortelijke weerstand bij een draad [E07];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92485411"/>
                  </a:ext>
                </a:extLst>
              </a:tr>
              <a:tr h="809307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beschrijven hoe de opbouw van een elektrische huisinstallatie bijdraagt aan zijn functie [C07];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beschrijven hoe de opbouw van een elektrische huisinstallatie bijdraagt aan zijn functie [C07];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 dirty="0">
                          <a:effectLst/>
                        </a:rPr>
                        <a:t>beschrijven hoe de opbouw van een elektrische huisinstallatie bijdraagt aan zijn functie [C07];</a:t>
                      </a:r>
                      <a:endParaRPr lang="en-NL" sz="11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4156162"/>
                  </a:ext>
                </a:extLst>
              </a:tr>
              <a:tr h="114322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berekenen van spanningen, stroomsterktes en weerstanden in serie- en parallelschakelingen [E07].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berekenen van spanningen, stroomsterktes en weerstanden in serie- en parallelschakelingen [E07].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 dirty="0">
                          <a:effectLst/>
                        </a:rPr>
                        <a:t>berekenen van spanningen, stroomsterktes en weerstanden in gemengde schakelingen [E07].</a:t>
                      </a:r>
                      <a:endParaRPr lang="en-NL" sz="11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 dirty="0">
                          <a:effectLst/>
                        </a:rPr>
                        <a:t>berekenen van spanningen, stroomsterktes en weerstanden in gemengde schakelingen [E07].</a:t>
                      </a:r>
                      <a:endParaRPr lang="en-NL" sz="11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 dirty="0">
                          <a:effectLst/>
                        </a:rPr>
                        <a:t>toepassen van de wet van Ohm, stroom als bewegende lading en potentiaalverschil in gemengde schakelingen [C06], [E07];</a:t>
                      </a:r>
                      <a:endParaRPr lang="en-NL" sz="11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67864962"/>
                  </a:ext>
                </a:extLst>
              </a:tr>
              <a:tr h="809307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>
                          <a:effectLst/>
                        </a:rPr>
                        <a:t> </a:t>
                      </a:r>
                      <a:endParaRPr lang="en-NL" sz="11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 dirty="0">
                          <a:effectLst/>
                        </a:rPr>
                        <a:t> </a:t>
                      </a:r>
                      <a:endParaRPr lang="en-NL" sz="11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100" kern="100" dirty="0">
                          <a:effectLst/>
                        </a:rPr>
                        <a:t>praktisch onderzoeken van karakteristiek gedrag van elektrische componenten [E03], [E04].</a:t>
                      </a:r>
                      <a:endParaRPr lang="en-NL" sz="11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31688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05D1EC1-FDDD-D614-D6CE-FE3ED2B4DA01}"/>
              </a:ext>
            </a:extLst>
          </p:cNvPr>
          <p:cNvSpPr txBox="1"/>
          <p:nvPr/>
        </p:nvSpPr>
        <p:spPr>
          <a:xfrm rot="19432185">
            <a:off x="277074" y="1292888"/>
            <a:ext cx="129336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5000" dirty="0">
                <a:solidFill>
                  <a:schemeClr val="tx1">
                    <a:alpha val="20000"/>
                  </a:schemeClr>
                </a:solidFill>
              </a:rPr>
              <a:t>CONCEPT</a:t>
            </a:r>
          </a:p>
        </p:txBody>
      </p:sp>
    </p:spTree>
    <p:extLst>
      <p:ext uri="{BB962C8B-B14F-4D97-AF65-F5344CB8AC3E}">
        <p14:creationId xmlns:p14="http://schemas.microsoft.com/office/powerpoint/2010/main" val="385987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7A7C4-7B98-5B80-2A19-8A263F318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4AEF0-3A67-8B5C-3F46-4902AE4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11015622" cy="538609"/>
          </a:xfrm>
        </p:spPr>
        <p:txBody>
          <a:bodyPr/>
          <a:lstStyle/>
          <a:p>
            <a:r>
              <a:rPr lang="nl-NL" dirty="0"/>
              <a:t>Eindterm – elektrische schakelingen</a:t>
            </a:r>
            <a:endParaRPr lang="nl-NL" dirty="0">
              <a:ea typeface="Verdana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6E682B-B20A-6D3A-7D93-A93594334E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29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6F943EFC-322A-6E1B-A22B-883858A18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D83C0-DC9C-4ED0-20C5-6A53A937E765}"/>
              </a:ext>
            </a:extLst>
          </p:cNvPr>
          <p:cNvSpPr txBox="1"/>
          <p:nvPr/>
        </p:nvSpPr>
        <p:spPr>
          <a:xfrm>
            <a:off x="321471" y="1679462"/>
            <a:ext cx="110156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400" dirty="0"/>
              <a:t>De kandidaat kan:</a:t>
            </a:r>
          </a:p>
          <a:p>
            <a:r>
              <a:rPr lang="en-NL" sz="1400" dirty="0"/>
              <a:t>− elektrische schakelingen ontwerpen en analyseren en hierover berekeningen uitvoeren</a:t>
            </a:r>
          </a:p>
          <a:p>
            <a:r>
              <a:rPr lang="en-NL" sz="1400" dirty="0"/>
              <a:t>− beveiligingen voor elektriciteit verklaren en toepassen en keuzes tussen verschillende apparaten beargumenteren.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513E8-0277-648B-379C-FBE886013527}"/>
              </a:ext>
            </a:extLst>
          </p:cNvPr>
          <p:cNvSpPr txBox="1"/>
          <p:nvPr/>
        </p:nvSpPr>
        <p:spPr>
          <a:xfrm>
            <a:off x="321471" y="2523226"/>
            <a:ext cx="110156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400" dirty="0"/>
              <a:t>De kandidaat kan:</a:t>
            </a:r>
          </a:p>
          <a:p>
            <a:r>
              <a:rPr lang="en-NL" sz="1400" dirty="0"/>
              <a:t>− elektrische schakelingen ontwerpen en analyseren en hierover berekeningen uitvoeren</a:t>
            </a:r>
          </a:p>
          <a:p>
            <a:r>
              <a:rPr lang="en-NL" sz="1400" dirty="0"/>
              <a:t>− beveiligingen voor elektriciteit verklaren en toepassen en keuzes tussen verschillende apparaten beargumenteren</a:t>
            </a:r>
          </a:p>
          <a:p>
            <a:r>
              <a:rPr lang="en-NL" sz="1400" dirty="0"/>
              <a:t>− de werking van de dynamo en de transformator beschrijven met begrippen uit het magnetisme.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16FBC6-FD74-A0A7-A454-F67C5DD9AF72}"/>
              </a:ext>
            </a:extLst>
          </p:cNvPr>
          <p:cNvSpPr txBox="1"/>
          <p:nvPr/>
        </p:nvSpPr>
        <p:spPr>
          <a:xfrm>
            <a:off x="321469" y="3584146"/>
            <a:ext cx="108089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400" dirty="0"/>
              <a:t>De kandidaat kan:</a:t>
            </a:r>
          </a:p>
          <a:p>
            <a:r>
              <a:rPr lang="en-NL" sz="1400" dirty="0"/>
              <a:t>− elektrische schakelingen ontwerpen en analyseren en hierover berekeningen uitvoeren</a:t>
            </a:r>
          </a:p>
          <a:p>
            <a:r>
              <a:rPr lang="en-NL" sz="1400" dirty="0"/>
              <a:t>− beveiligingen voor elektriciteit verklaren en toepassen en keuzes tussen verschillende apparaten beargumenteren</a:t>
            </a:r>
          </a:p>
          <a:p>
            <a:r>
              <a:rPr lang="en-NL" sz="1400" dirty="0"/>
              <a:t>− de werking van de dynamo en de transformator beschrijven met begrippen uit het magnetisme.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9169CE-6B5C-B977-A42B-BCC68D954A43}"/>
              </a:ext>
            </a:extLst>
          </p:cNvPr>
          <p:cNvSpPr txBox="1"/>
          <p:nvPr/>
        </p:nvSpPr>
        <p:spPr>
          <a:xfrm>
            <a:off x="321469" y="4643353"/>
            <a:ext cx="10378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400" dirty="0"/>
              <a:t>De kandidaat kan opwekking, transport en toepassingen van elektriciteit beschrijven en analyseren aan de hand van fysische begrippen.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AB4B1A-D6A7-31A5-EC2D-30E42B055649}"/>
              </a:ext>
            </a:extLst>
          </p:cNvPr>
          <p:cNvSpPr txBox="1"/>
          <p:nvPr/>
        </p:nvSpPr>
        <p:spPr>
          <a:xfrm>
            <a:off x="321469" y="5271673"/>
            <a:ext cx="10893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400" dirty="0"/>
              <a:t>De kandidaat kan in contexten elektrische schakelingen analyseren met behulp van de wetten van Kirchhoff. Daarbij kan de kandidaat energieomzettingen analyseren.</a:t>
            </a:r>
          </a:p>
        </p:txBody>
      </p:sp>
    </p:spTree>
    <p:extLst>
      <p:ext uri="{BB962C8B-B14F-4D97-AF65-F5344CB8AC3E}">
        <p14:creationId xmlns:p14="http://schemas.microsoft.com/office/powerpoint/2010/main" val="70762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0D164-104C-6D95-DFFC-7A6F8724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1" y="3082500"/>
            <a:ext cx="6804000" cy="1231106"/>
          </a:xfrm>
        </p:spPr>
        <p:txBody>
          <a:bodyPr/>
          <a:lstStyle/>
          <a:p>
            <a:r>
              <a:rPr lang="nl-NL" sz="4000" dirty="0"/>
              <a:t>Aanleiding en Werkwijze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A5CF2E0-512F-E801-BB04-9E598AECD6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4F0832-46D8-30AE-3BC1-702117E56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7" name="Tijdelijke aanduiding voor afbeelding 6" descr="Afbeelding met tekst, binnen, persoon, document&#10;&#10;Automatisch gegenereerde beschrijving">
            <a:extLst>
              <a:ext uri="{FF2B5EF4-FFF2-40B4-BE49-F238E27FC236}">
                <a16:creationId xmlns:a16="http://schemas.microsoft.com/office/drawing/2014/main" id="{DDCB949C-0BDD-BFB0-9F46-9F87FB5BFF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9" r="17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1726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25D6C-DF68-1C2C-69C7-601BBBC33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989A7-5D5A-5B93-1986-0CD49BD8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11015622" cy="538609"/>
          </a:xfrm>
        </p:spPr>
        <p:txBody>
          <a:bodyPr/>
          <a:lstStyle/>
          <a:p>
            <a:r>
              <a:rPr lang="nl-NL" dirty="0"/>
              <a:t>Eindterm – geluid</a:t>
            </a:r>
            <a:endParaRPr lang="nl-NL" dirty="0">
              <a:ea typeface="Verdana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914622-E7A7-08AB-F7BA-DB563392F3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30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916CCEB0-175C-D828-BD38-D648CD6061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C89766-5C0A-3325-46F7-460F44426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696064"/>
              </p:ext>
            </p:extLst>
          </p:nvPr>
        </p:nvGraphicFramePr>
        <p:xfrm>
          <a:off x="693380" y="409764"/>
          <a:ext cx="10439999" cy="6372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476">
                  <a:extLst>
                    <a:ext uri="{9D8B030D-6E8A-4147-A177-3AD203B41FA5}">
                      <a16:colId xmlns:a16="http://schemas.microsoft.com/office/drawing/2014/main" val="3692089964"/>
                    </a:ext>
                  </a:extLst>
                </a:gridCol>
                <a:gridCol w="2850647">
                  <a:extLst>
                    <a:ext uri="{9D8B030D-6E8A-4147-A177-3AD203B41FA5}">
                      <a16:colId xmlns:a16="http://schemas.microsoft.com/office/drawing/2014/main" val="1001689370"/>
                    </a:ext>
                  </a:extLst>
                </a:gridCol>
                <a:gridCol w="2821692">
                  <a:extLst>
                    <a:ext uri="{9D8B030D-6E8A-4147-A177-3AD203B41FA5}">
                      <a16:colId xmlns:a16="http://schemas.microsoft.com/office/drawing/2014/main" val="53293754"/>
                    </a:ext>
                  </a:extLst>
                </a:gridCol>
                <a:gridCol w="2871184">
                  <a:extLst>
                    <a:ext uri="{9D8B030D-6E8A-4147-A177-3AD203B41FA5}">
                      <a16:colId xmlns:a16="http://schemas.microsoft.com/office/drawing/2014/main" val="25422493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2000" kern="100" dirty="0">
                          <a:effectLst/>
                        </a:rPr>
                        <a:t>Schoolsoort</a:t>
                      </a:r>
                      <a:endParaRPr lang="en-NL" sz="20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2000" kern="100" dirty="0">
                          <a:effectLst/>
                        </a:rPr>
                        <a:t>vmbo-</a:t>
                      </a:r>
                      <a:r>
                        <a:rPr lang="nl-NL" sz="2000" kern="100" dirty="0" err="1">
                          <a:effectLst/>
                        </a:rPr>
                        <a:t>bb</a:t>
                      </a:r>
                      <a:endParaRPr lang="en-NL" sz="20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2000" kern="100" dirty="0">
                          <a:effectLst/>
                        </a:rPr>
                        <a:t>vmbo-</a:t>
                      </a:r>
                      <a:r>
                        <a:rPr lang="nl-NL" sz="2000" kern="100" dirty="0" err="1">
                          <a:effectLst/>
                        </a:rPr>
                        <a:t>kb</a:t>
                      </a:r>
                      <a:endParaRPr lang="en-NL" sz="20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2000" kern="100" dirty="0">
                          <a:effectLst/>
                        </a:rPr>
                        <a:t>vmbo-gl/tl</a:t>
                      </a:r>
                      <a:endParaRPr lang="en-NL" sz="20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7512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Doelzin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De leerling onderzoekt eigenschappen van geluid. (B)</a:t>
                      </a:r>
                    </a:p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De leerling onderzoekt eigenschappen van geluid. (B)</a:t>
                      </a: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De leerling onderzoekt eigenschappen van geluid. (B)</a:t>
                      </a: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7104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Het gaat hierbij om: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onderzoeken van ontstaan, voortplanting, waarneming en absorptie van geluid;</a:t>
                      </a:r>
                    </a:p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onderzoeken van ontstaan, voortplanting, waarneming en absorptie van geluid;</a:t>
                      </a: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onderzoeken van ontstaan, voortplanting, waarneming en absorptie van geluid;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6878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 </a:t>
                      </a: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verklaren van eigenschappen van geluid met een golfmodel [E02].</a:t>
                      </a: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verklaren van eigenschappen van geluid met een golfmodel [E02].</a:t>
                      </a: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verklaren van eigenschappen van geluid met een golfmodel [E02].</a:t>
                      </a:r>
                    </a:p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8641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L" sz="1400" kern="1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 denken valt aan: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voorlichting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geven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over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werking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van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gehoorapparaat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met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behulp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van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trillingen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golven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voorlichting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geven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over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werking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van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gehoorapparaat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met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behulp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van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trillingen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golven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het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van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audiogram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bij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audioloog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gevolgen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van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gehoorschade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beeld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brengen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77285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het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maken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van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infographic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voor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gemeente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voor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het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reduceren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van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geluidoverlast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de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omgeving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het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maken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van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infographic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voor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gemeente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voor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het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reduceren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van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geluidoverlast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de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omgeving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het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maken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van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infographic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voor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gemeente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voor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het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reduceren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van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geluidoverlast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de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omgeving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77230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onderzoek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welke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oordoppen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het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beste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machinegeluid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tegenhouden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een onderzoek doen welke oordoppen het beste  machinegeluid tegenhouden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onderzoek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welke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oordoppen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het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beste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machinegeluid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tegenhouden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040047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C10F85E-C4F2-C71D-B9F8-BF2834991C89}"/>
              </a:ext>
            </a:extLst>
          </p:cNvPr>
          <p:cNvSpPr txBox="1"/>
          <p:nvPr/>
        </p:nvSpPr>
        <p:spPr>
          <a:xfrm rot="19432185">
            <a:off x="277074" y="1292888"/>
            <a:ext cx="129336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5000" dirty="0">
                <a:solidFill>
                  <a:schemeClr val="tx1">
                    <a:alpha val="20000"/>
                  </a:schemeClr>
                </a:solidFill>
              </a:rPr>
              <a:t>CONCEPT</a:t>
            </a:r>
          </a:p>
        </p:txBody>
      </p:sp>
    </p:spTree>
    <p:extLst>
      <p:ext uri="{BB962C8B-B14F-4D97-AF65-F5344CB8AC3E}">
        <p14:creationId xmlns:p14="http://schemas.microsoft.com/office/powerpoint/2010/main" val="1525994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F926E-703B-B5CB-371F-7FAB7078C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D9541-B779-02DF-78D1-3A5048329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11015622" cy="538609"/>
          </a:xfrm>
        </p:spPr>
        <p:txBody>
          <a:bodyPr/>
          <a:lstStyle/>
          <a:p>
            <a:r>
              <a:rPr lang="nl-NL" dirty="0"/>
              <a:t>Eindterm – geluid</a:t>
            </a:r>
            <a:endParaRPr lang="nl-NL" dirty="0">
              <a:ea typeface="Verdana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6D87D6C-E411-6605-940B-F4B664E21B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31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7A6C7F35-DD7C-F06C-7827-A6631C5513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20F10A-FD47-B530-4B64-3E9208ECB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906681"/>
              </p:ext>
            </p:extLst>
          </p:nvPr>
        </p:nvGraphicFramePr>
        <p:xfrm>
          <a:off x="186378" y="206597"/>
          <a:ext cx="11684150" cy="633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865">
                  <a:extLst>
                    <a:ext uri="{9D8B030D-6E8A-4147-A177-3AD203B41FA5}">
                      <a16:colId xmlns:a16="http://schemas.microsoft.com/office/drawing/2014/main" val="659246950"/>
                    </a:ext>
                  </a:extLst>
                </a:gridCol>
                <a:gridCol w="2090857">
                  <a:extLst>
                    <a:ext uri="{9D8B030D-6E8A-4147-A177-3AD203B41FA5}">
                      <a16:colId xmlns:a16="http://schemas.microsoft.com/office/drawing/2014/main" val="619182857"/>
                    </a:ext>
                  </a:extLst>
                </a:gridCol>
                <a:gridCol w="2090857">
                  <a:extLst>
                    <a:ext uri="{9D8B030D-6E8A-4147-A177-3AD203B41FA5}">
                      <a16:colId xmlns:a16="http://schemas.microsoft.com/office/drawing/2014/main" val="2232508004"/>
                    </a:ext>
                  </a:extLst>
                </a:gridCol>
                <a:gridCol w="2090857">
                  <a:extLst>
                    <a:ext uri="{9D8B030D-6E8A-4147-A177-3AD203B41FA5}">
                      <a16:colId xmlns:a16="http://schemas.microsoft.com/office/drawing/2014/main" val="3761729576"/>
                    </a:ext>
                  </a:extLst>
                </a:gridCol>
                <a:gridCol w="2090857">
                  <a:extLst>
                    <a:ext uri="{9D8B030D-6E8A-4147-A177-3AD203B41FA5}">
                      <a16:colId xmlns:a16="http://schemas.microsoft.com/office/drawing/2014/main" val="1277850566"/>
                    </a:ext>
                  </a:extLst>
                </a:gridCol>
                <a:gridCol w="2090857">
                  <a:extLst>
                    <a:ext uri="{9D8B030D-6E8A-4147-A177-3AD203B41FA5}">
                      <a16:colId xmlns:a16="http://schemas.microsoft.com/office/drawing/2014/main" val="15102878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Schoolsoort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vmbo-bb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vmbo-kb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vmbo-gl/tl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havo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vwo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5229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Doelzin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 dirty="0">
                          <a:effectLst/>
                        </a:rPr>
                        <a:t>De leerling past wiskunde toe bij natuurkunde. (B)</a:t>
                      </a:r>
                      <a:endParaRPr lang="en-NL" sz="13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 dirty="0">
                          <a:effectLst/>
                        </a:rPr>
                        <a:t>De leerling past wiskunde toe bij natuurkunde. (B)</a:t>
                      </a:r>
                      <a:endParaRPr lang="en-NL" sz="13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 dirty="0">
                          <a:effectLst/>
                        </a:rPr>
                        <a:t>De leerling past wiskunde toe bij natuurkunde. (B)</a:t>
                      </a:r>
                      <a:endParaRPr lang="en-NL" sz="13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 dirty="0">
                          <a:effectLst/>
                        </a:rPr>
                        <a:t>De leerling past wiskunde toe bij natuurkunde. (B)</a:t>
                      </a:r>
                      <a:endParaRPr lang="en-NL" sz="13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 dirty="0">
                          <a:effectLst/>
                        </a:rPr>
                        <a:t>De leerling past wiskunde toe bij natuurkunde. (B)</a:t>
                      </a:r>
                    </a:p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NL" sz="13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47111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Het gaat hierbij om: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toepassen van rekenvaardigheden: verhoudingen en percentages;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toepassen van rekenvaardigheden: verhoudingen en percentages;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toepassen van rekenvaardigheden: verhoudingen en percentages;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toepassen van rekenvaardigheden: verhoudingen en percentages;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 dirty="0">
                          <a:effectLst/>
                        </a:rPr>
                        <a:t>toepassen van rekenvaardigheden: verhoudingen, percentages en logaritmen;</a:t>
                      </a:r>
                    </a:p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NL" sz="13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37045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 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toepassen van meetkunde: omtrek, oppervlakte en volume;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toepassen van meetkunde: omtrek, oppervlakte en volume;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toepassen van meetkunde: omtrek, oppervlakte, volume en vectoren grafisch samenstellen;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toepassen van meetkunde: omtrek, oppervlakte, volume, driehoeksmeetkunde en vectoren grafisch samenstellen en ontbinden;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 dirty="0">
                          <a:effectLst/>
                        </a:rPr>
                        <a:t>toepassen van meetkunde: omtrek, oppervlakte, volume, driehoeksmeetkunde en vectoren grafisch en rekenkundig samenstellen en ontbinden;</a:t>
                      </a:r>
                    </a:p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NL" sz="13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36132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 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invullen van woordformules.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invullen van formules.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toepassen van algebra bij formules: invullen en omschrijven;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toepassen van algebra bij formules: invullen, omschrijven en substitueren.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 dirty="0">
                          <a:effectLst/>
                        </a:rPr>
                        <a:t>toepassen van algebra bij formules: invullen, omschrijven, en substitueren.</a:t>
                      </a:r>
                    </a:p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NL" sz="13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73816132"/>
                  </a:ext>
                </a:extLst>
              </a:tr>
              <a:tr h="187801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 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 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 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 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>
                          <a:effectLst/>
                        </a:rPr>
                        <a:t> </a:t>
                      </a:r>
                      <a:endParaRPr lang="en-NL" sz="130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300" kern="100" dirty="0">
                          <a:effectLst/>
                        </a:rPr>
                        <a:t>Toepassen van differentiëren en integreren</a:t>
                      </a:r>
                      <a:endParaRPr lang="en-NL" sz="130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92023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8E7FE4-302B-EC2F-BEF1-A7BC9F859250}"/>
              </a:ext>
            </a:extLst>
          </p:cNvPr>
          <p:cNvSpPr txBox="1"/>
          <p:nvPr/>
        </p:nvSpPr>
        <p:spPr>
          <a:xfrm rot="19432185">
            <a:off x="277074" y="1292888"/>
            <a:ext cx="129336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5000" dirty="0">
                <a:solidFill>
                  <a:schemeClr val="tx1">
                    <a:alpha val="20000"/>
                  </a:schemeClr>
                </a:solidFill>
              </a:rPr>
              <a:t>CONCEPT</a:t>
            </a:r>
          </a:p>
        </p:txBody>
      </p:sp>
    </p:spTree>
    <p:extLst>
      <p:ext uri="{BB962C8B-B14F-4D97-AF65-F5344CB8AC3E}">
        <p14:creationId xmlns:p14="http://schemas.microsoft.com/office/powerpoint/2010/main" val="2232902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D2747-2959-B139-05AD-6475533B8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480E36-1C9F-E2FE-601A-6FD199E524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32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9A2D466A-A0CC-F1E2-B53C-9FDD591341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3CB971-A1E8-F004-5A0B-0FEEA58B8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979330"/>
              </p:ext>
            </p:extLst>
          </p:nvPr>
        </p:nvGraphicFramePr>
        <p:xfrm>
          <a:off x="1405887" y="1556950"/>
          <a:ext cx="8833489" cy="3952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062">
                  <a:extLst>
                    <a:ext uri="{9D8B030D-6E8A-4147-A177-3AD203B41FA5}">
                      <a16:colId xmlns:a16="http://schemas.microsoft.com/office/drawing/2014/main" val="3101380158"/>
                    </a:ext>
                  </a:extLst>
                </a:gridCol>
                <a:gridCol w="2461809">
                  <a:extLst>
                    <a:ext uri="{9D8B030D-6E8A-4147-A177-3AD203B41FA5}">
                      <a16:colId xmlns:a16="http://schemas.microsoft.com/office/drawing/2014/main" val="2029731231"/>
                    </a:ext>
                  </a:extLst>
                </a:gridCol>
                <a:gridCol w="2461809">
                  <a:extLst>
                    <a:ext uri="{9D8B030D-6E8A-4147-A177-3AD203B41FA5}">
                      <a16:colId xmlns:a16="http://schemas.microsoft.com/office/drawing/2014/main" val="3067727213"/>
                    </a:ext>
                  </a:extLst>
                </a:gridCol>
                <a:gridCol w="2461809">
                  <a:extLst>
                    <a:ext uri="{9D8B030D-6E8A-4147-A177-3AD203B41FA5}">
                      <a16:colId xmlns:a16="http://schemas.microsoft.com/office/drawing/2014/main" val="20828165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Schoolsoort</a:t>
                      </a: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vmbo-gl/tl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havo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vwo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9958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 err="1">
                          <a:effectLst/>
                        </a:rPr>
                        <a:t>Doelzin</a:t>
                      </a: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De leerling doet ervaring op met substitutie van formules en de oppervlaktemethode bij natuurkunde. (E) </a:t>
                      </a:r>
                    </a:p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De leerling doet ervaring op met differentiëren van machtsfuncties bij natuurkunde. (E)  </a:t>
                      </a: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De leerling doet ervaring op met differentiaalvergelijkingen bij natuurkunde. (E) </a:t>
                      </a: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03891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Het gaat hierbij om: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 </a:t>
                      </a: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 </a:t>
                      </a: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lineaire differentiaalvergelijkingen met constante coëfficiënten van de eerste en tweede orde;</a:t>
                      </a:r>
                    </a:p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4832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 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 </a:t>
                      </a: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 </a:t>
                      </a: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controleren van oplossingen.</a:t>
                      </a:r>
                    </a:p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6635392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5155C34-F54E-50E2-4286-0947C119DC56}"/>
              </a:ext>
            </a:extLst>
          </p:cNvPr>
          <p:cNvSpPr txBox="1"/>
          <p:nvPr/>
        </p:nvSpPr>
        <p:spPr>
          <a:xfrm rot="19432185">
            <a:off x="277074" y="1292888"/>
            <a:ext cx="129336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5000" dirty="0">
                <a:solidFill>
                  <a:schemeClr val="tx1">
                    <a:alpha val="20000"/>
                  </a:schemeClr>
                </a:solidFill>
              </a:rPr>
              <a:t>CONCEPT</a:t>
            </a:r>
          </a:p>
        </p:txBody>
      </p:sp>
    </p:spTree>
    <p:extLst>
      <p:ext uri="{BB962C8B-B14F-4D97-AF65-F5344CB8AC3E}">
        <p14:creationId xmlns:p14="http://schemas.microsoft.com/office/powerpoint/2010/main" val="1755272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B3558-AC6E-45BC-F3F7-77F1411F4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279166-4EF2-7D03-D949-AA15D71163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33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26BC6193-6DDE-56D7-C28A-0BF0EA3CA3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E7DFCF5-B44E-7227-37FF-FE987BF3E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60385"/>
              </p:ext>
            </p:extLst>
          </p:nvPr>
        </p:nvGraphicFramePr>
        <p:xfrm>
          <a:off x="167639" y="115919"/>
          <a:ext cx="11805285" cy="6215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615">
                  <a:extLst>
                    <a:ext uri="{9D8B030D-6E8A-4147-A177-3AD203B41FA5}">
                      <a16:colId xmlns:a16="http://schemas.microsoft.com/office/drawing/2014/main" val="587651211"/>
                    </a:ext>
                  </a:extLst>
                </a:gridCol>
                <a:gridCol w="2112534">
                  <a:extLst>
                    <a:ext uri="{9D8B030D-6E8A-4147-A177-3AD203B41FA5}">
                      <a16:colId xmlns:a16="http://schemas.microsoft.com/office/drawing/2014/main" val="839774268"/>
                    </a:ext>
                  </a:extLst>
                </a:gridCol>
                <a:gridCol w="2112534">
                  <a:extLst>
                    <a:ext uri="{9D8B030D-6E8A-4147-A177-3AD203B41FA5}">
                      <a16:colId xmlns:a16="http://schemas.microsoft.com/office/drawing/2014/main" val="3052688276"/>
                    </a:ext>
                  </a:extLst>
                </a:gridCol>
                <a:gridCol w="2112534">
                  <a:extLst>
                    <a:ext uri="{9D8B030D-6E8A-4147-A177-3AD203B41FA5}">
                      <a16:colId xmlns:a16="http://schemas.microsoft.com/office/drawing/2014/main" val="4239661616"/>
                    </a:ext>
                  </a:extLst>
                </a:gridCol>
                <a:gridCol w="2112534">
                  <a:extLst>
                    <a:ext uri="{9D8B030D-6E8A-4147-A177-3AD203B41FA5}">
                      <a16:colId xmlns:a16="http://schemas.microsoft.com/office/drawing/2014/main" val="2717200192"/>
                    </a:ext>
                  </a:extLst>
                </a:gridCol>
                <a:gridCol w="2112534">
                  <a:extLst>
                    <a:ext uri="{9D8B030D-6E8A-4147-A177-3AD203B41FA5}">
                      <a16:colId xmlns:a16="http://schemas.microsoft.com/office/drawing/2014/main" val="11897077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Schoolsoort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vmbo-bb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vmbo-kb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vmbo-gl/tl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havo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vwo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4302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Doelzin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De leerling redeneert met behoudswetten, kringlopen en transport. (B)</a:t>
                      </a: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De leerling redeneert met behoudswetten, kringlopen en transport. (B)</a:t>
                      </a: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De leerling redeneert met behoudswetten, kringlopen en transport. (B)</a:t>
                      </a: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De leerling redeneert met behoudswetten, kringlopen en transport. (B)</a:t>
                      </a: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De leerling redeneert met behoudswetten, kringlopen en transport. (B)</a:t>
                      </a:r>
                    </a:p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96784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Het gaat hierbij om: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verklaren van gebeurtenissen en eigenschappen met behulp van behoud van massa en energie;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verklaren van gebeurtenissen en eigenschappen met behulp van behoud van massa en energie;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verklaren van gebeurtenissen en eigenschappen met behulp van behoud van massa en energie;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verklaren van gebeurtenissen en eigenschappen met behulp van behoud van massa en energie;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verklaren van gebeurtenissen en eigenschappen met behulp van behoud van massa, lading en energie;</a:t>
                      </a:r>
                    </a:p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7412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 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toepassen van het gegeven dat verschillende vormen energie in elkaar omgezet kunnen worden;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toepassen van het gegeven dat verschillende vormen energie in elkaar omgezet kunnen worden;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toepassen van het gegeven dat verschillende vormen energie in elkaar omgezet kunnen worden;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toepassen van het gegeven dat verschillende vormen energie in elkaar omgezet kunnen worden;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toepassen van het gegeven dat verschillende vormen energie in elkaar omgezet kunnen worden;</a:t>
                      </a:r>
                    </a:p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0299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 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beschrijven van verschijnselen in termen van transport van massa en energie.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beschrijven van verschijnselen in termen van transport van massa en energie.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beschrijven van verschijnselen in termen van transport van massa en energie.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>
                          <a:effectLst/>
                        </a:rPr>
                        <a:t>beschrijven van verschijnselen in termen van transport van massa en energie.</a:t>
                      </a:r>
                      <a:endParaRPr lang="en-NL" sz="1400" kern="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beschrijven van verschijnselen in termen van transport van massa, lading en energie.</a:t>
                      </a:r>
                      <a:endParaRPr lang="en-NL" sz="1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143085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C9CD59-50F9-DBB4-4484-07A840A37F68}"/>
              </a:ext>
            </a:extLst>
          </p:cNvPr>
          <p:cNvSpPr txBox="1"/>
          <p:nvPr/>
        </p:nvSpPr>
        <p:spPr>
          <a:xfrm rot="19432185">
            <a:off x="277074" y="1292888"/>
            <a:ext cx="129336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5000" dirty="0">
                <a:solidFill>
                  <a:schemeClr val="tx1">
                    <a:alpha val="20000"/>
                  </a:schemeClr>
                </a:solidFill>
              </a:rPr>
              <a:t>CONCEPT</a:t>
            </a:r>
          </a:p>
        </p:txBody>
      </p:sp>
    </p:spTree>
    <p:extLst>
      <p:ext uri="{BB962C8B-B14F-4D97-AF65-F5344CB8AC3E}">
        <p14:creationId xmlns:p14="http://schemas.microsoft.com/office/powerpoint/2010/main" val="956231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0D164-104C-6D95-DFFC-7A6F8724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1" y="3082500"/>
            <a:ext cx="6804000" cy="632674"/>
          </a:xfrm>
        </p:spPr>
        <p:txBody>
          <a:bodyPr/>
          <a:lstStyle/>
          <a:p>
            <a:pPr>
              <a:lnSpc>
                <a:spcPct val="113999"/>
              </a:lnSpc>
            </a:pPr>
            <a:r>
              <a:rPr lang="nl-NL" sz="4000">
                <a:latin typeface="Verdana"/>
                <a:ea typeface="Verdana"/>
                <a:cs typeface="+mn-cs"/>
              </a:rPr>
              <a:t>Vragen? </a:t>
            </a:r>
            <a:endParaRPr lang="nl-NL">
              <a:cs typeface="+mn-cs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A5CF2E0-512F-E801-BB04-9E598AECD6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4F0832-46D8-30AE-3BC1-702117E56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34</a:t>
            </a:fld>
            <a:endParaRPr lang="nl-NL"/>
          </a:p>
        </p:txBody>
      </p:sp>
      <p:pic>
        <p:nvPicPr>
          <p:cNvPr id="69" name="Tijdelijke aanduiding voor afbeelding 68" descr="Afbeelding met tekst, persoon, tafel, vergaderruimte&#10;&#10;Automatisch gegenereerde beschrijving">
            <a:extLst>
              <a:ext uri="{FF2B5EF4-FFF2-40B4-BE49-F238E27FC236}">
                <a16:creationId xmlns:a16="http://schemas.microsoft.com/office/drawing/2014/main" id="{98C772D9-FD63-A2E8-952E-44D39C2715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6" r="12402"/>
          <a:stretch/>
        </p:blipFill>
        <p:spPr>
          <a:xfrm>
            <a:off x="5422900" y="0"/>
            <a:ext cx="6769101" cy="6858000"/>
          </a:xfrm>
        </p:spPr>
      </p:pic>
    </p:spTree>
    <p:extLst>
      <p:ext uri="{BB962C8B-B14F-4D97-AF65-F5344CB8AC3E}">
        <p14:creationId xmlns:p14="http://schemas.microsoft.com/office/powerpoint/2010/main" val="1672262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0AD16-967D-AC44-BBAB-53678A788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79FE3-651E-E55E-6017-5A7439B5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99" y="931221"/>
            <a:ext cx="10584000" cy="538609"/>
          </a:xfrm>
        </p:spPr>
        <p:txBody>
          <a:bodyPr/>
          <a:lstStyle/>
          <a:p>
            <a:r>
              <a:rPr lang="nl-NL" dirty="0"/>
              <a:t>Kerndoelen Mens &amp; Natuur</a:t>
            </a:r>
            <a:endParaRPr lang="nl-NL" b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88909D5-6170-12E9-4899-4ADBBF10F4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8DF1A3-C99D-B921-5361-4350DADD76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35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CA7948-FAA8-E2DB-EA98-58930F0066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9999" y="1832400"/>
            <a:ext cx="10908000" cy="4320000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nl-NL" sz="1500" dirty="0"/>
              <a:t>Voor Onderbouw en PO</a:t>
            </a:r>
          </a:p>
          <a:p>
            <a:pPr>
              <a:lnSpc>
                <a:spcPts val="2500"/>
              </a:lnSpc>
            </a:pPr>
            <a:endParaRPr lang="nl-NL" sz="1500" dirty="0"/>
          </a:p>
          <a:p>
            <a:pPr>
              <a:lnSpc>
                <a:spcPts val="2500"/>
              </a:lnSpc>
            </a:pPr>
            <a:r>
              <a:rPr lang="nl-NL" sz="1500" dirty="0"/>
              <a:t>Vergelijkbaar traject</a:t>
            </a:r>
          </a:p>
          <a:p>
            <a:pPr>
              <a:lnSpc>
                <a:spcPts val="2500"/>
              </a:lnSpc>
            </a:pPr>
            <a:endParaRPr lang="nl-NL" sz="1500" dirty="0"/>
          </a:p>
          <a:p>
            <a:pPr>
              <a:lnSpc>
                <a:spcPts val="2500"/>
              </a:lnSpc>
            </a:pPr>
            <a:r>
              <a:rPr lang="nl-NL" sz="1500" dirty="0"/>
              <a:t>Zelfde structuur</a:t>
            </a:r>
          </a:p>
          <a:p>
            <a:pPr>
              <a:lnSpc>
                <a:spcPts val="2500"/>
              </a:lnSpc>
            </a:pPr>
            <a:endParaRPr lang="nl-NL" sz="1500" dirty="0"/>
          </a:p>
          <a:p>
            <a:pPr>
              <a:lnSpc>
                <a:spcPts val="2500"/>
              </a:lnSpc>
            </a:pPr>
            <a:r>
              <a:rPr lang="nl-NL" sz="1500" dirty="0"/>
              <a:t>Meer inhoud op PO</a:t>
            </a:r>
          </a:p>
          <a:p>
            <a:pPr>
              <a:lnSpc>
                <a:spcPts val="2500"/>
              </a:lnSpc>
            </a:pPr>
            <a:endParaRPr lang="nl-NL" sz="1500" dirty="0"/>
          </a:p>
          <a:p>
            <a:pPr>
              <a:lnSpc>
                <a:spcPts val="2500"/>
              </a:lnSpc>
            </a:pPr>
            <a:r>
              <a:rPr lang="nl-NL" sz="1500" dirty="0"/>
              <a:t>Gepubliceerd op </a:t>
            </a:r>
            <a:r>
              <a:rPr lang="nl-NL" sz="1500" dirty="0" err="1"/>
              <a:t>https</a:t>
            </a:r>
            <a:r>
              <a:rPr lang="nl-NL" sz="1500" dirty="0"/>
              <a:t>://</a:t>
            </a:r>
            <a:r>
              <a:rPr lang="nl-NL" sz="1500" dirty="0" err="1"/>
              <a:t>www.slo.nl</a:t>
            </a:r>
            <a:r>
              <a:rPr lang="nl-NL" sz="1500" dirty="0"/>
              <a:t>/thema/meer/actualisatie-kerndoelen-examenprogramma/actualisatie-kerndoelen/conceptkerndoelen-mens-natuur/</a:t>
            </a: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AA84458-B2D6-7784-FB3D-5F5E0067F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94" y="931221"/>
            <a:ext cx="2539307" cy="256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24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812A6FA-7080-AD14-DA62-7828B8E4C1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6" y="2717800"/>
            <a:ext cx="9771063" cy="1831848"/>
          </a:xfrm>
        </p:spPr>
        <p:txBody>
          <a:bodyPr>
            <a:noAutofit/>
          </a:bodyPr>
          <a:lstStyle/>
          <a:p>
            <a:pPr marL="360000" indent="-360000" algn="l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SzPct val="130000"/>
              <a:buBlip>
                <a:blip r:embed="rId2"/>
              </a:buBlip>
            </a:pPr>
            <a:r>
              <a:rPr lang="nl-NL" sz="1800" noProof="1">
                <a:latin typeface="Verdana" panose="020B0604030504040204" pitchFamily="34" charset="0"/>
              </a:rPr>
              <a:t>Meedoen als school aan de fase van beproeven? Laat je interesse weten!</a:t>
            </a:r>
            <a:endParaRPr lang="nl-NL" sz="1800" noProof="1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897935" lvl="1" indent="-359410">
              <a:lnSpc>
                <a:spcPct val="120000"/>
              </a:lnSpc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Mail </a:t>
            </a:r>
            <a:r>
              <a:rPr lang="en-US" sz="1800" err="1">
                <a:solidFill>
                  <a:schemeClr val="tx1"/>
                </a:solidFill>
              </a:rPr>
              <a:t>naar</a:t>
            </a:r>
            <a:r>
              <a:rPr lang="en-US" sz="1800">
                <a:solidFill>
                  <a:schemeClr val="tx1"/>
                </a:solidFill>
              </a:rPr>
              <a:t>: </a:t>
            </a:r>
            <a:r>
              <a:rPr lang="en-US" sz="1800">
                <a:hlinkClick r:id="rId3"/>
              </a:rPr>
              <a:t>beproevenexamenprogramma@slo.nl</a:t>
            </a:r>
            <a:endParaRPr lang="en-US" sz="1800">
              <a:solidFill>
                <a:schemeClr val="tx2"/>
              </a:solidFill>
            </a:endParaRPr>
          </a:p>
          <a:p>
            <a:pPr marL="897935" lvl="1" indent="-359410">
              <a:lnSpc>
                <a:spcPct val="120000"/>
              </a:lnSpc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/>
                </a:solidFill>
              </a:rPr>
              <a:t>Naam school – contactgegevens – interesse in vak(ken) + schoolsoort(en)</a:t>
            </a:r>
          </a:p>
          <a:p>
            <a:pPr marL="897935" lvl="1" indent="-359410">
              <a:lnSpc>
                <a:spcPct val="120000"/>
              </a:lnSpc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/>
                </a:solidFill>
              </a:rPr>
              <a:t>Je ontvangt de </a:t>
            </a:r>
            <a:r>
              <a:rPr lang="nl-NL" sz="1800" err="1">
                <a:solidFill>
                  <a:schemeClr val="tx1"/>
                </a:solidFill>
              </a:rPr>
              <a:t>mailings</a:t>
            </a:r>
            <a:r>
              <a:rPr lang="nl-NL" sz="1800">
                <a:solidFill>
                  <a:schemeClr val="tx1"/>
                </a:solidFill>
              </a:rPr>
              <a:t> over de werving in januari-februari</a:t>
            </a:r>
            <a:endParaRPr lang="nl-NL" sz="1800" noProof="1">
              <a:solidFill>
                <a:schemeClr val="tx1"/>
              </a:solidFill>
            </a:endParaRPr>
          </a:p>
          <a:p>
            <a:pPr marL="360000" indent="-360000" algn="l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SzPct val="130000"/>
              <a:buBlip>
                <a:blip r:embed="rId2"/>
              </a:buBlip>
            </a:pPr>
            <a:r>
              <a:rPr lang="nl-NL" sz="1800" noProof="1">
                <a:latin typeface="Verdana" panose="020B0604030504040204" pitchFamily="34" charset="0"/>
              </a:rPr>
              <a:t>Voor informatie over de fase van beproeven</a:t>
            </a:r>
          </a:p>
          <a:p>
            <a:pPr marL="897935" lvl="1" indent="-359410">
              <a:lnSpc>
                <a:spcPct val="120000"/>
              </a:lnSpc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/>
                </a:solidFill>
              </a:rPr>
              <a:t>Link en QR-code: </a:t>
            </a:r>
            <a:r>
              <a:rPr lang="nl-NL" sz="1800"/>
              <a:t>https://www.actualisatie-examenprogrammas.nl/updates/fase-van-beproeven </a:t>
            </a:r>
            <a:r>
              <a:rPr lang="en-US" sz="1800"/>
              <a:t> </a:t>
            </a:r>
            <a:endParaRPr lang="nl-NL" sz="1800" noProof="1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0000"/>
              <a:buFont typeface="Verdana" panose="020B0604030504040204" pitchFamily="34" charset="0"/>
              <a:buChar char="§"/>
            </a:pPr>
            <a:endParaRPr lang="nl-NL" sz="1800" noProof="1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endParaRPr lang="nl-NL" sz="1800" noProof="1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nl-NL" sz="1800" noProof="1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</a:p>
          <a:p>
            <a:pPr algn="l"/>
            <a:endParaRPr lang="en-US" sz="1800" noProof="1">
              <a:solidFill>
                <a:schemeClr val="accent6"/>
              </a:solidFill>
              <a:latin typeface="Verdana" panose="020B0604030504040204" pitchFamily="34" charset="0"/>
            </a:endParaRPr>
          </a:p>
          <a:p>
            <a:pPr algn="l"/>
            <a:endParaRPr lang="nl-NL" sz="1800">
              <a:latin typeface="Verdana" panose="020B0604030504040204" pitchFamily="34" charset="0"/>
            </a:endParaRPr>
          </a:p>
        </p:txBody>
      </p:sp>
      <p:pic>
        <p:nvPicPr>
          <p:cNvPr id="4" name="Afbeelding 3" descr="Afbeelding met patroon, Graphics, pixel, ontwerp&#10;&#10;Automatisch gegenereerde beschrijving">
            <a:extLst>
              <a:ext uri="{FF2B5EF4-FFF2-40B4-BE49-F238E27FC236}">
                <a16:creationId xmlns:a16="http://schemas.microsoft.com/office/drawing/2014/main" id="{DA3871AA-1AAA-9C39-4C88-F45A7898E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75" y="4264223"/>
            <a:ext cx="2050925" cy="2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58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54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5EC892-2AB6-7018-A3B9-67C9BA1F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99" y="931221"/>
            <a:ext cx="10584000" cy="538609"/>
          </a:xfrm>
        </p:spPr>
        <p:txBody>
          <a:bodyPr/>
          <a:lstStyle/>
          <a:p>
            <a:r>
              <a:rPr lang="nl-NL" dirty="0"/>
              <a:t>Aanleiding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B5FE74B-5BAC-F279-EF68-42EBD6F783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376A90-85BD-A357-A81B-9F5229854E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532011A-F6DC-0158-05F4-3E7607220C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9999" y="1832400"/>
            <a:ext cx="10908000" cy="4320000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nl-NL" sz="1500" dirty="0"/>
              <a:t>Achterstallig onderhoud op het vmbo</a:t>
            </a:r>
          </a:p>
          <a:p>
            <a:pPr lvl="1">
              <a:lnSpc>
                <a:spcPts val="2500"/>
              </a:lnSpc>
            </a:pPr>
            <a:r>
              <a:rPr lang="nl-NL" sz="1500" dirty="0"/>
              <a:t>Inhoudelijk herzien in 1999</a:t>
            </a:r>
          </a:p>
          <a:p>
            <a:pPr>
              <a:lnSpc>
                <a:spcPts val="2500"/>
              </a:lnSpc>
            </a:pPr>
            <a:r>
              <a:rPr lang="nl-NL" sz="1500" dirty="0"/>
              <a:t>Doorlopende leerlijnen niet op orde </a:t>
            </a:r>
          </a:p>
          <a:p>
            <a:pPr lvl="1">
              <a:lnSpc>
                <a:spcPts val="2500"/>
              </a:lnSpc>
            </a:pPr>
            <a:r>
              <a:rPr lang="nl-NL" sz="1500" dirty="0"/>
              <a:t>Doorstroom van leerlingen wordt bemoeilijkt</a:t>
            </a:r>
          </a:p>
          <a:p>
            <a:pPr lvl="2">
              <a:lnSpc>
                <a:spcPts val="2500"/>
              </a:lnSpc>
            </a:pPr>
            <a:r>
              <a:rPr lang="nl-NL" sz="1500" dirty="0"/>
              <a:t>onderbouw vo – bovenbouw – vervolgonderwijs</a:t>
            </a:r>
          </a:p>
          <a:p>
            <a:pPr lvl="2">
              <a:lnSpc>
                <a:spcPts val="2500"/>
              </a:lnSpc>
            </a:pPr>
            <a:r>
              <a:rPr lang="nl-NL" sz="1500" dirty="0"/>
              <a:t>vmbo – havo – vwo</a:t>
            </a:r>
          </a:p>
          <a:p>
            <a:pPr>
              <a:lnSpc>
                <a:spcPts val="2500"/>
              </a:lnSpc>
            </a:pPr>
            <a:r>
              <a:rPr lang="nl-NL" sz="1500" dirty="0"/>
              <a:t>Doelen in examenprogramma's te globaal</a:t>
            </a:r>
          </a:p>
          <a:p>
            <a:pPr lvl="1">
              <a:lnSpc>
                <a:spcPts val="2500"/>
              </a:lnSpc>
            </a:pPr>
            <a:r>
              <a:rPr lang="nl-NL" sz="1500" dirty="0"/>
              <a:t>Onduidelijkheid voor leraren wat ‘moet’ en ‘mag’ </a:t>
            </a:r>
          </a:p>
          <a:p>
            <a:pPr>
              <a:lnSpc>
                <a:spcPts val="2500"/>
              </a:lnSpc>
            </a:pPr>
            <a:r>
              <a:rPr lang="nl-NL" sz="1500" dirty="0"/>
              <a:t>Gelijkwaardige en complementaire positie school- en centraal examen </a:t>
            </a:r>
          </a:p>
          <a:p>
            <a:pPr>
              <a:lnSpc>
                <a:spcPts val="2500"/>
              </a:lnSpc>
            </a:pPr>
            <a:endParaRPr lang="nl-NL" sz="1500" dirty="0"/>
          </a:p>
          <a:p>
            <a:pPr>
              <a:lnSpc>
                <a:spcPts val="2500"/>
              </a:lnSpc>
            </a:pPr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161606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2FA64-B07C-66F7-1EEF-82243E7A6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B6225-11C4-D217-F56B-6C672ACD2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Werkwijze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E51B74B-A0FB-6ABD-61F5-FB81532357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3324727-D6F0-E239-51DB-874B717109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EF37F48-CF9E-BC91-FD5B-CE5EB0F6E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25" t="34172" r="49705" b="15680"/>
          <a:stretch/>
        </p:blipFill>
        <p:spPr>
          <a:xfrm>
            <a:off x="990000" y="1635770"/>
            <a:ext cx="6480000" cy="45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1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8CA4-644A-ABE9-1BF4-42D3CC34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Vakvernieuwingscommissie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E74F4E-74CC-3C67-CDCB-F947FB2280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DFDA6-FB51-F00E-978D-F8C335CFA2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46617B-DDCD-739B-5CB1-228B45BD87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520119-723D-893B-3566-11C20FA0D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2" b="6361"/>
          <a:stretch/>
        </p:blipFill>
        <p:spPr bwMode="auto">
          <a:xfrm>
            <a:off x="989999" y="1831975"/>
            <a:ext cx="917257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24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EA954-6783-C2FA-F14F-FF907094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Advieskring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2F3B090-F71C-A32F-E8E1-1FD99C18F7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16D45D-144F-3067-3978-D0ED75878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10B7AE5-B6C9-0425-9045-F7E1DB880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00" y="1902182"/>
            <a:ext cx="10443353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48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03407-AB2F-69CB-DEEF-E12B4C098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39A48B-B52F-FB8F-1C5A-99A5D2579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Advieskring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3DF4A54-C124-D370-92B6-4B91A8A8E0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162C76-2141-7A0E-4BCC-8E2B59FFD8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CEB5206-0000-336D-D976-AD6CF04B2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00" y="1902182"/>
            <a:ext cx="10443353" cy="3761558"/>
          </a:xfrm>
          <a:prstGeom prst="rect">
            <a:avLst/>
          </a:prstGeom>
        </p:spPr>
      </p:pic>
      <p:pic>
        <p:nvPicPr>
          <p:cNvPr id="5" name="Tijdelijke aanduiding voor inhoud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A106A1F-8830-A674-46E2-8B8036724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27" y="2504776"/>
            <a:ext cx="3158426" cy="1137033"/>
          </a:xfrm>
          <a:prstGeom prst="rect">
            <a:avLst/>
          </a:prstGeom>
        </p:spPr>
      </p:pic>
      <p:pic>
        <p:nvPicPr>
          <p:cNvPr id="6" name="Picture 2" descr="NNV - Logo NNV">
            <a:extLst>
              <a:ext uri="{FF2B5EF4-FFF2-40B4-BE49-F238E27FC236}">
                <a16:creationId xmlns:a16="http://schemas.microsoft.com/office/drawing/2014/main" id="{E83C8105-3438-FED7-D274-EC072805D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688" y="3692568"/>
            <a:ext cx="2247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35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5EC892-2AB6-7018-A3B9-67C9BA1F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99" y="931221"/>
            <a:ext cx="10584000" cy="538609"/>
          </a:xfrm>
        </p:spPr>
        <p:txBody>
          <a:bodyPr/>
          <a:lstStyle/>
          <a:p>
            <a:r>
              <a:rPr lang="nl-NL" dirty="0"/>
              <a:t>Examenprogramma’s</a:t>
            </a:r>
            <a:endParaRPr lang="nl-NL" b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B5FE74B-5BAC-F279-EF68-42EBD6F783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Actualisatie van de examenprogramma's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376A90-85BD-A357-A81B-9F5229854E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532011A-F6DC-0158-05F4-3E7607220C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9999" y="1832400"/>
            <a:ext cx="10692000" cy="43200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1500" b="1" dirty="0"/>
              <a:t>Wat zijn examenprogramma’s? </a:t>
            </a:r>
          </a:p>
          <a:p>
            <a:pPr marL="359410" indent="-359410">
              <a:lnSpc>
                <a:spcPct val="150000"/>
              </a:lnSpc>
            </a:pPr>
            <a:r>
              <a:rPr lang="nl-NL" sz="1500" dirty="0"/>
              <a:t>Bij wet- en regelgeving vastgelegd</a:t>
            </a:r>
            <a:endParaRPr lang="nl-NL" sz="1500" dirty="0">
              <a:ea typeface="Verdana"/>
            </a:endParaRPr>
          </a:p>
          <a:p>
            <a:pPr marL="359410" indent="-359410">
              <a:lnSpc>
                <a:spcPct val="150000"/>
              </a:lnSpc>
            </a:pPr>
            <a:r>
              <a:rPr lang="nl-NL" sz="1500" dirty="0"/>
              <a:t>Doelen per vak</a:t>
            </a:r>
          </a:p>
          <a:p>
            <a:pPr marL="359410" indent="-359410">
              <a:lnSpc>
                <a:spcPct val="150000"/>
              </a:lnSpc>
            </a:pPr>
            <a:r>
              <a:rPr lang="nl-NL" sz="1500" dirty="0"/>
              <a:t>Niveau einde bovenbouw VO</a:t>
            </a:r>
            <a:endParaRPr lang="nl-NL" sz="1500" dirty="0">
              <a:ea typeface="Verdana"/>
            </a:endParaRPr>
          </a:p>
          <a:p>
            <a:pPr marL="359410" indent="-359410">
              <a:lnSpc>
                <a:spcPct val="150000"/>
              </a:lnSpc>
            </a:pPr>
            <a:r>
              <a:rPr lang="nl-NL" sz="1500" dirty="0"/>
              <a:t>Verdeling over CE en SE</a:t>
            </a:r>
            <a:endParaRPr lang="nl-NL" sz="1500" dirty="0">
              <a:ea typeface="Verdana"/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1500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1500" b="1" dirty="0"/>
              <a:t>Wat is het niet?</a:t>
            </a:r>
            <a:endParaRPr lang="nl-NL" sz="1500" b="1" dirty="0">
              <a:ea typeface="Verdana"/>
            </a:endParaRPr>
          </a:p>
          <a:p>
            <a:pPr marL="359410" indent="-359410">
              <a:lnSpc>
                <a:spcPct val="150000"/>
              </a:lnSpc>
            </a:pPr>
            <a:r>
              <a:rPr lang="nl-NL" sz="1500" dirty="0"/>
              <a:t>geen pedagogiek, didactiek of onderwijstijd </a:t>
            </a:r>
            <a:endParaRPr lang="nl-NL" sz="1500" dirty="0">
              <a:ea typeface="Verdana"/>
            </a:endParaRPr>
          </a:p>
          <a:p>
            <a:pPr marL="359410" indent="-359410">
              <a:lnSpc>
                <a:spcPct val="150000"/>
              </a:lnSpc>
            </a:pPr>
            <a:r>
              <a:rPr lang="nl-NL" sz="1500" dirty="0"/>
              <a:t>geen leerstof per schooljaar</a:t>
            </a:r>
            <a:endParaRPr lang="nl-NL" sz="1500" dirty="0">
              <a:ea typeface="Verdana"/>
            </a:endParaRPr>
          </a:p>
          <a:p>
            <a:pPr marL="359410" indent="-359410">
              <a:lnSpc>
                <a:spcPct val="150000"/>
              </a:lnSpc>
            </a:pPr>
            <a:r>
              <a:rPr lang="nl-NL" sz="1500" dirty="0"/>
              <a:t>geen syllabus</a:t>
            </a:r>
            <a:endParaRPr lang="nl-NL" sz="1500" dirty="0">
              <a:ea typeface="Verdana"/>
            </a:endParaRPr>
          </a:p>
          <a:p>
            <a:pPr marL="359410" indent="-359410">
              <a:lnSpc>
                <a:spcPct val="150000"/>
              </a:lnSpc>
            </a:pPr>
            <a:endParaRPr lang="nl-NL" sz="1500" dirty="0">
              <a:ea typeface="Verdana"/>
            </a:endParaRPr>
          </a:p>
          <a:p>
            <a:pPr marL="359410" indent="-359410">
              <a:lnSpc>
                <a:spcPct val="150000"/>
              </a:lnSpc>
            </a:pPr>
            <a:endParaRPr lang="nl-NL" sz="15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33513250"/>
      </p:ext>
    </p:extLst>
  </p:cSld>
  <p:clrMapOvr>
    <a:masterClrMapping/>
  </p:clrMapOvr>
</p:sld>
</file>

<file path=ppt/theme/theme1.xml><?xml version="1.0" encoding="utf-8"?>
<a:theme xmlns:a="http://schemas.openxmlformats.org/drawingml/2006/main" name="SLO examenprogramma's">
  <a:themeElements>
    <a:clrScheme name="SLO examenprogramma's">
      <a:dk1>
        <a:sysClr val="windowText" lastClr="000000"/>
      </a:dk1>
      <a:lt1>
        <a:sysClr val="window" lastClr="FFFFFF"/>
      </a:lt1>
      <a:dk2>
        <a:srgbClr val="00BED7"/>
      </a:dk2>
      <a:lt2>
        <a:srgbClr val="E0E0E0"/>
      </a:lt2>
      <a:accent1>
        <a:srgbClr val="00BED7"/>
      </a:accent1>
      <a:accent2>
        <a:srgbClr val="FF6B00"/>
      </a:accent2>
      <a:accent3>
        <a:srgbClr val="000FA0"/>
      </a:accent3>
      <a:accent4>
        <a:srgbClr val="04ABAF"/>
      </a:accent4>
      <a:accent5>
        <a:srgbClr val="DD5D05"/>
      </a:accent5>
      <a:accent6>
        <a:srgbClr val="011077"/>
      </a:accent6>
      <a:hlink>
        <a:srgbClr val="00BED7"/>
      </a:hlink>
      <a:folHlink>
        <a:srgbClr val="00BED7"/>
      </a:folHlink>
    </a:clrScheme>
    <a:fontScheme name="SL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O examenprogramma's.potx" id="{CBE0B8F9-EE8E-4B87-83BD-9D89125DFE77}" vid="{443403E9-7230-4CC8-AC5A-934AE050BEDC}"/>
    </a:ext>
  </a:extLst>
</a:theme>
</file>

<file path=ppt/theme/theme2.xml><?xml version="1.0" encoding="utf-8"?>
<a:theme xmlns:a="http://schemas.openxmlformats.org/drawingml/2006/main" name="SLO kerndoelen + examenprogramma's">
  <a:themeElements>
    <a:clrScheme name="SLO examenprogramma's">
      <a:dk1>
        <a:sysClr val="windowText" lastClr="000000"/>
      </a:dk1>
      <a:lt1>
        <a:sysClr val="window" lastClr="FFFFFF"/>
      </a:lt1>
      <a:dk2>
        <a:srgbClr val="00BED7"/>
      </a:dk2>
      <a:lt2>
        <a:srgbClr val="E0E0E0"/>
      </a:lt2>
      <a:accent1>
        <a:srgbClr val="00BED7"/>
      </a:accent1>
      <a:accent2>
        <a:srgbClr val="FF6B00"/>
      </a:accent2>
      <a:accent3>
        <a:srgbClr val="000FA0"/>
      </a:accent3>
      <a:accent4>
        <a:srgbClr val="04ABAF"/>
      </a:accent4>
      <a:accent5>
        <a:srgbClr val="DD5D05"/>
      </a:accent5>
      <a:accent6>
        <a:srgbClr val="011077"/>
      </a:accent6>
      <a:hlink>
        <a:srgbClr val="00BED7"/>
      </a:hlink>
      <a:folHlink>
        <a:srgbClr val="00BED7"/>
      </a:folHlink>
    </a:clrScheme>
    <a:fontScheme name="SL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O examenprogramma's.potx" id="{CBE0B8F9-EE8E-4B87-83BD-9D89125DFE77}" vid="{0810B22C-12DD-4A8D-AA68-807E8BC67ADA}"/>
    </a:ext>
  </a:extLst>
</a:theme>
</file>

<file path=ppt/theme/theme3.xml><?xml version="1.0" encoding="utf-8"?>
<a:theme xmlns:a="http://schemas.openxmlformats.org/drawingml/2006/main" name="Tips">
  <a:themeElements>
    <a:clrScheme name="SLO examenprogramma's">
      <a:dk1>
        <a:sysClr val="windowText" lastClr="000000"/>
      </a:dk1>
      <a:lt1>
        <a:sysClr val="window" lastClr="FFFFFF"/>
      </a:lt1>
      <a:dk2>
        <a:srgbClr val="00BED7"/>
      </a:dk2>
      <a:lt2>
        <a:srgbClr val="E0E0E0"/>
      </a:lt2>
      <a:accent1>
        <a:srgbClr val="00BED7"/>
      </a:accent1>
      <a:accent2>
        <a:srgbClr val="FF6B00"/>
      </a:accent2>
      <a:accent3>
        <a:srgbClr val="000FA0"/>
      </a:accent3>
      <a:accent4>
        <a:srgbClr val="04ABAF"/>
      </a:accent4>
      <a:accent5>
        <a:srgbClr val="DD5D05"/>
      </a:accent5>
      <a:accent6>
        <a:srgbClr val="011077"/>
      </a:accent6>
      <a:hlink>
        <a:srgbClr val="00BED7"/>
      </a:hlink>
      <a:folHlink>
        <a:srgbClr val="00BED7"/>
      </a:folHlink>
    </a:clrScheme>
    <a:fontScheme name="SL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O examenprogramma's.potx" id="{CBE0B8F9-EE8E-4B87-83BD-9D89125DFE77}" vid="{310AD228-8577-480B-B3B2-88027E8B1E3D}"/>
    </a:ext>
  </a:extLst>
</a:theme>
</file>

<file path=ppt/theme/theme4.xml><?xml version="1.0" encoding="utf-8"?>
<a:theme xmlns:a="http://schemas.openxmlformats.org/drawingml/2006/main" name="SLO examenprogramma's">
  <a:themeElements>
    <a:clrScheme name="SLO examenprogramma's">
      <a:dk1>
        <a:sysClr val="windowText" lastClr="000000"/>
      </a:dk1>
      <a:lt1>
        <a:sysClr val="window" lastClr="FFFFFF"/>
      </a:lt1>
      <a:dk2>
        <a:srgbClr val="00BED7"/>
      </a:dk2>
      <a:lt2>
        <a:srgbClr val="E0E0E0"/>
      </a:lt2>
      <a:accent1>
        <a:srgbClr val="00BED7"/>
      </a:accent1>
      <a:accent2>
        <a:srgbClr val="FF6B00"/>
      </a:accent2>
      <a:accent3>
        <a:srgbClr val="000FA0"/>
      </a:accent3>
      <a:accent4>
        <a:srgbClr val="04ABAF"/>
      </a:accent4>
      <a:accent5>
        <a:srgbClr val="DD5D05"/>
      </a:accent5>
      <a:accent6>
        <a:srgbClr val="011077"/>
      </a:accent6>
      <a:hlink>
        <a:srgbClr val="00BED7"/>
      </a:hlink>
      <a:folHlink>
        <a:srgbClr val="00BED7"/>
      </a:folHlink>
    </a:clrScheme>
    <a:fontScheme name="SL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O examenprogramma's.potx" id="{B9CDEFED-63D4-40A8-83E4-51BB1823FA8F}" vid="{323FDA51-1214-4A48-9655-33DEFFA2E5C4}"/>
    </a:ext>
  </a:extLst>
</a:theme>
</file>

<file path=ppt/theme/theme5.xml><?xml version="1.0" encoding="utf-8"?>
<a:theme xmlns:a="http://schemas.openxmlformats.org/drawingml/2006/main" name="Kantoorthema">
  <a:themeElements>
    <a:clrScheme name="SLO examenprogramma's">
      <a:dk1>
        <a:sysClr val="windowText" lastClr="000000"/>
      </a:dk1>
      <a:lt1>
        <a:sysClr val="window" lastClr="FFFFFF"/>
      </a:lt1>
      <a:dk2>
        <a:srgbClr val="00BED7"/>
      </a:dk2>
      <a:lt2>
        <a:srgbClr val="E0E0E0"/>
      </a:lt2>
      <a:accent1>
        <a:srgbClr val="00BED7"/>
      </a:accent1>
      <a:accent2>
        <a:srgbClr val="FF6B00"/>
      </a:accent2>
      <a:accent3>
        <a:srgbClr val="000FA0"/>
      </a:accent3>
      <a:accent4>
        <a:srgbClr val="04ABAF"/>
      </a:accent4>
      <a:accent5>
        <a:srgbClr val="DD5D05"/>
      </a:accent5>
      <a:accent6>
        <a:srgbClr val="011077"/>
      </a:accent6>
      <a:hlink>
        <a:srgbClr val="00BED7"/>
      </a:hlink>
      <a:folHlink>
        <a:srgbClr val="00BED7"/>
      </a:folHlink>
    </a:clrScheme>
    <a:fontScheme name="SL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SLO examenprogramma's">
      <a:dk1>
        <a:sysClr val="windowText" lastClr="000000"/>
      </a:dk1>
      <a:lt1>
        <a:sysClr val="window" lastClr="FFFFFF"/>
      </a:lt1>
      <a:dk2>
        <a:srgbClr val="00BED7"/>
      </a:dk2>
      <a:lt2>
        <a:srgbClr val="E0E0E0"/>
      </a:lt2>
      <a:accent1>
        <a:srgbClr val="00BED7"/>
      </a:accent1>
      <a:accent2>
        <a:srgbClr val="FF6B00"/>
      </a:accent2>
      <a:accent3>
        <a:srgbClr val="000FA0"/>
      </a:accent3>
      <a:accent4>
        <a:srgbClr val="04ABAF"/>
      </a:accent4>
      <a:accent5>
        <a:srgbClr val="DD5D05"/>
      </a:accent5>
      <a:accent6>
        <a:srgbClr val="011077"/>
      </a:accent6>
      <a:hlink>
        <a:srgbClr val="00BED7"/>
      </a:hlink>
      <a:folHlink>
        <a:srgbClr val="00BED7"/>
      </a:folHlink>
    </a:clrScheme>
    <a:fontScheme name="SL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F2ED949B302340A5482D579F8FC69F" ma:contentTypeVersion="14" ma:contentTypeDescription="Create a new document." ma:contentTypeScope="" ma:versionID="ee1cb7002b1bc0be99d58b46544c92ad">
  <xsd:schema xmlns:xsd="http://www.w3.org/2001/XMLSchema" xmlns:xs="http://www.w3.org/2001/XMLSchema" xmlns:p="http://schemas.microsoft.com/office/2006/metadata/properties" xmlns:ns2="31542183-c22d-45f5-b1c7-6045ff453828" xmlns:ns3="88bb559f-8621-49e2-9ca7-4302ed71a6ac" targetNamespace="http://schemas.microsoft.com/office/2006/metadata/properties" ma:root="true" ma:fieldsID="39d8e296f079dfb25a3b4aa831e517c3" ns2:_="" ns3:_="">
    <xsd:import namespace="31542183-c22d-45f5-b1c7-6045ff453828"/>
    <xsd:import namespace="88bb559f-8621-49e2-9ca7-4302ed71a6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42183-c22d-45f5-b1c7-6045ff453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669ed75-1f76-49d9-9f71-7691b391b5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bb559f-8621-49e2-9ca7-4302ed71a6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542183-c22d-45f5-b1c7-6045ff453828">
      <Terms xmlns="http://schemas.microsoft.com/office/infopath/2007/PartnerControls"/>
    </lcf76f155ced4ddcb4097134ff3c332f>
    <SharedWithUsers xmlns="88bb559f-8621-49e2-9ca7-4302ed71a6ac">
      <UserInfo>
        <DisplayName>Jildou Dooper</DisplayName>
        <AccountId>1034</AccountId>
        <AccountType/>
      </UserInfo>
      <UserInfo>
        <DisplayName>Monique Breuer</DisplayName>
        <AccountId>2916</AccountId>
        <AccountType/>
      </UserInfo>
      <UserInfo>
        <DisplayName>Viola Walsma</DisplayName>
        <AccountId>2926</AccountId>
        <AccountType/>
      </UserInfo>
      <UserInfo>
        <DisplayName>Esther Abels</DisplayName>
        <AccountId>3335</AccountId>
        <AccountType/>
      </UserInfo>
      <UserInfo>
        <DisplayName>Linda van Melle</DisplayName>
        <AccountId>2441</AccountId>
        <AccountType/>
      </UserInfo>
      <UserInfo>
        <DisplayName>Muriël de Mönnink</DisplayName>
        <AccountId>1059</AccountId>
        <AccountType/>
      </UserInfo>
    </SharedWithUsers>
    <MediaLengthInSeconds xmlns="31542183-c22d-45f5-b1c7-6045ff45382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7223C9-3A82-4CA3-B788-2D52A77500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542183-c22d-45f5-b1c7-6045ff453828"/>
    <ds:schemaRef ds:uri="88bb559f-8621-49e2-9ca7-4302ed71a6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DD962F-FDD8-426D-8FCF-0EE78BBC9E6A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31542183-c22d-45f5-b1c7-6045ff453828"/>
    <ds:schemaRef ds:uri="88bb559f-8621-49e2-9ca7-4302ed71a6ac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A5463C0-AC5B-4A8B-93F8-7CD3FE8111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SLO examenprogramma's</Template>
  <TotalTime>2711</TotalTime>
  <Words>2752</Words>
  <Application>Microsoft Macintosh PowerPoint</Application>
  <PresentationFormat>Widescreen</PresentationFormat>
  <Paragraphs>754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Arial,Sans-Serif</vt:lpstr>
      <vt:lpstr>Calibri</vt:lpstr>
      <vt:lpstr>Calibri Light</vt:lpstr>
      <vt:lpstr>Georgia</vt:lpstr>
      <vt:lpstr>Gotham-Book</vt:lpstr>
      <vt:lpstr>Verdana</vt:lpstr>
      <vt:lpstr>SLO examenprogramma's</vt:lpstr>
      <vt:lpstr>SLO kerndoelen + examenprogramma's</vt:lpstr>
      <vt:lpstr>Tips</vt:lpstr>
      <vt:lpstr>SLO examenprogramma's</vt:lpstr>
      <vt:lpstr>Actualisatie examenprogramma’s natuurkunde</vt:lpstr>
      <vt:lpstr>Inhoud</vt:lpstr>
      <vt:lpstr>Aanleiding en Werkwijze</vt:lpstr>
      <vt:lpstr>Aanleiding</vt:lpstr>
      <vt:lpstr>Werkwijze</vt:lpstr>
      <vt:lpstr>Vakvernieuwingscommissie</vt:lpstr>
      <vt:lpstr>Advieskring</vt:lpstr>
      <vt:lpstr>Advieskring</vt:lpstr>
      <vt:lpstr>Examenprogramma’s</vt:lpstr>
      <vt:lpstr>Werkwijze</vt:lpstr>
      <vt:lpstr>Werkwijze</vt:lpstr>
      <vt:lpstr>Werkopdracht</vt:lpstr>
      <vt:lpstr>Status en Vervolg</vt:lpstr>
      <vt:lpstr>Status</vt:lpstr>
      <vt:lpstr>PowerPoint Presentation</vt:lpstr>
      <vt:lpstr>PowerPoint Presentation</vt:lpstr>
      <vt:lpstr>Inhoud</vt:lpstr>
      <vt:lpstr>Gezamenlijk Raamwerk</vt:lpstr>
      <vt:lpstr>Raamwerk</vt:lpstr>
      <vt:lpstr>Raamwerk</vt:lpstr>
      <vt:lpstr>Raamwerk</vt:lpstr>
      <vt:lpstr>Raamwerk</vt:lpstr>
      <vt:lpstr>Overwegingen natuurkunde</vt:lpstr>
      <vt:lpstr>Overwegingen natuurkunde</vt:lpstr>
      <vt:lpstr>Overwegingen natuurkunde</vt:lpstr>
      <vt:lpstr>Raamwerk</vt:lpstr>
      <vt:lpstr>Eindtermen – opbouw</vt:lpstr>
      <vt:lpstr>Eindterm – elektrische schakelingen  vergelijken vorige versie</vt:lpstr>
      <vt:lpstr>Eindterm – elektrische schakelingen</vt:lpstr>
      <vt:lpstr>Eindterm – geluid</vt:lpstr>
      <vt:lpstr>Eindterm – geluid</vt:lpstr>
      <vt:lpstr>PowerPoint Presentation</vt:lpstr>
      <vt:lpstr>PowerPoint Presentation</vt:lpstr>
      <vt:lpstr>Vragen? </vt:lpstr>
      <vt:lpstr>Kerndoelen Mens &amp; Natuur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Lisanne Schuurs</dc:creator>
  <cp:lastModifiedBy>Erik Woldhuis</cp:lastModifiedBy>
  <cp:revision>4</cp:revision>
  <dcterms:created xsi:type="dcterms:W3CDTF">2023-01-20T10:03:58Z</dcterms:created>
  <dcterms:modified xsi:type="dcterms:W3CDTF">2025-01-13T13:03:23Z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0x010100BCF2ED949B302340A5482D579F8FC69F</vt:lpwstr>
  </property>
  <property fmtid="{D5CDD505-2E9C-101B-9397-08002B2CF9AE}" pid="3" name="MediaServiceImageTags">
    <vt:lpwstr/>
  </property>
  <property fmtid="{D5CDD505-2E9C-101B-9397-08002B2CF9AE}" pid="4" name="Order">
    <vt:lpwstr>310500.000000000</vt:lpwstr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