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9" r:id="rId3"/>
    <p:sldId id="310" r:id="rId4"/>
    <p:sldId id="311" r:id="rId5"/>
    <p:sldId id="319" r:id="rId6"/>
    <p:sldId id="320" r:id="rId7"/>
    <p:sldId id="312" r:id="rId8"/>
    <p:sldId id="314" r:id="rId9"/>
    <p:sldId id="316" r:id="rId10"/>
    <p:sldId id="313" r:id="rId11"/>
    <p:sldId id="317" r:id="rId12"/>
    <p:sldId id="321" r:id="rId13"/>
    <p:sldId id="31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an, Sjanne de" initials="HSd" lastIdx="2" clrIdx="0">
    <p:extLst>
      <p:ext uri="{19B8F6BF-5375-455C-9EA6-DF929625EA0E}">
        <p15:presenceInfo xmlns:p15="http://schemas.microsoft.com/office/powerpoint/2012/main" userId="S::haans@Thiememeulenhoff.nl::f6a6161b-124f-4127-8557-933a8086f4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97AEDD-AE64-4D34-BCDB-69D1554FCC02}" v="1142" dt="2024-12-12T07:17:29.2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es Hooyman" userId="d604caa0-c748-4ed4-9379-1374c2c28772" providerId="ADAL" clId="{A097AEDD-AE64-4D34-BCDB-69D1554FCC02}"/>
    <pc:docChg chg="undo custSel addSld delSld modSld sldOrd">
      <pc:chgData name="Kees Hooyman" userId="d604caa0-c748-4ed4-9379-1374c2c28772" providerId="ADAL" clId="{A097AEDD-AE64-4D34-BCDB-69D1554FCC02}" dt="2024-12-12T07:17:29.287" v="2294" actId="20577"/>
      <pc:docMkLst>
        <pc:docMk/>
      </pc:docMkLst>
      <pc:sldChg chg="addSp delSp modSp mod modAnim">
        <pc:chgData name="Kees Hooyman" userId="d604caa0-c748-4ed4-9379-1374c2c28772" providerId="ADAL" clId="{A097AEDD-AE64-4D34-BCDB-69D1554FCC02}" dt="2024-12-12T07:03:20.535" v="2280"/>
        <pc:sldMkLst>
          <pc:docMk/>
          <pc:sldMk cId="3134110373" sldId="256"/>
        </pc:sldMkLst>
        <pc:spChg chg="mod">
          <ac:chgData name="Kees Hooyman" userId="d604caa0-c748-4ed4-9379-1374c2c28772" providerId="ADAL" clId="{A097AEDD-AE64-4D34-BCDB-69D1554FCC02}" dt="2024-11-09T19:36:40.588" v="29" actId="20577"/>
          <ac:spMkLst>
            <pc:docMk/>
            <pc:sldMk cId="3134110373" sldId="256"/>
            <ac:spMk id="2" creationId="{49A17E32-7B76-44E4-A3F5-8C0A1E83467D}"/>
          </ac:spMkLst>
        </pc:spChg>
        <pc:spChg chg="add mod">
          <ac:chgData name="Kees Hooyman" userId="d604caa0-c748-4ed4-9379-1374c2c28772" providerId="ADAL" clId="{A097AEDD-AE64-4D34-BCDB-69D1554FCC02}" dt="2024-12-12T07:02:06.351" v="2276" actId="20577"/>
          <ac:spMkLst>
            <pc:docMk/>
            <pc:sldMk cId="3134110373" sldId="256"/>
            <ac:spMk id="3" creationId="{7DD9BC16-284D-D1B3-9D06-E751E8B52DC5}"/>
          </ac:spMkLst>
        </pc:spChg>
        <pc:spChg chg="add mod">
          <ac:chgData name="Kees Hooyman" userId="d604caa0-c748-4ed4-9379-1374c2c28772" providerId="ADAL" clId="{A097AEDD-AE64-4D34-BCDB-69D1554FCC02}" dt="2024-12-09T16:21:41.197" v="1584" actId="1076"/>
          <ac:spMkLst>
            <pc:docMk/>
            <pc:sldMk cId="3134110373" sldId="256"/>
            <ac:spMk id="4" creationId="{BEDEA8AD-C625-EC5A-7981-1BA8719F58DD}"/>
          </ac:spMkLst>
        </pc:spChg>
        <pc:picChg chg="del">
          <ac:chgData name="Kees Hooyman" userId="d604caa0-c748-4ed4-9379-1374c2c28772" providerId="ADAL" clId="{A097AEDD-AE64-4D34-BCDB-69D1554FCC02}" dt="2024-11-09T19:36:48.132" v="33" actId="478"/>
          <ac:picMkLst>
            <pc:docMk/>
            <pc:sldMk cId="3134110373" sldId="256"/>
            <ac:picMk id="1026" creationId="{4EBC842D-292C-E6B6-241E-505FE47E7BD3}"/>
          </ac:picMkLst>
        </pc:picChg>
        <pc:picChg chg="del">
          <ac:chgData name="Kees Hooyman" userId="d604caa0-c748-4ed4-9379-1374c2c28772" providerId="ADAL" clId="{A097AEDD-AE64-4D34-BCDB-69D1554FCC02}" dt="2024-11-09T19:36:45.854" v="30" actId="478"/>
          <ac:picMkLst>
            <pc:docMk/>
            <pc:sldMk cId="3134110373" sldId="256"/>
            <ac:picMk id="1028" creationId="{D0F85A8D-625A-4E8E-1863-AF5E4CF3FD54}"/>
          </ac:picMkLst>
        </pc:picChg>
        <pc:picChg chg="del">
          <ac:chgData name="Kees Hooyman" userId="d604caa0-c748-4ed4-9379-1374c2c28772" providerId="ADAL" clId="{A097AEDD-AE64-4D34-BCDB-69D1554FCC02}" dt="2024-11-09T19:36:47.173" v="32" actId="478"/>
          <ac:picMkLst>
            <pc:docMk/>
            <pc:sldMk cId="3134110373" sldId="256"/>
            <ac:picMk id="1030" creationId="{CF481908-E3EE-20E1-4459-4E8209F35994}"/>
          </ac:picMkLst>
        </pc:picChg>
        <pc:picChg chg="del">
          <ac:chgData name="Kees Hooyman" userId="d604caa0-c748-4ed4-9379-1374c2c28772" providerId="ADAL" clId="{A097AEDD-AE64-4D34-BCDB-69D1554FCC02}" dt="2024-11-09T19:36:46.576" v="31" actId="478"/>
          <ac:picMkLst>
            <pc:docMk/>
            <pc:sldMk cId="3134110373" sldId="256"/>
            <ac:picMk id="1032" creationId="{7CE1CAA9-6A59-DEFC-4806-A531150EBA44}"/>
          </ac:picMkLst>
        </pc:picChg>
      </pc:sldChg>
      <pc:sldChg chg="addSp delSp modSp mod delAnim modAnim">
        <pc:chgData name="Kees Hooyman" userId="d604caa0-c748-4ed4-9379-1374c2c28772" providerId="ADAL" clId="{A097AEDD-AE64-4D34-BCDB-69D1554FCC02}" dt="2024-12-10T18:48:47.875" v="2126" actId="1076"/>
        <pc:sldMkLst>
          <pc:docMk/>
          <pc:sldMk cId="749975405" sldId="309"/>
        </pc:sldMkLst>
        <pc:spChg chg="mod">
          <ac:chgData name="Kees Hooyman" userId="d604caa0-c748-4ed4-9379-1374c2c28772" providerId="ADAL" clId="{A097AEDD-AE64-4D34-BCDB-69D1554FCC02}" dt="2024-11-09T19:38:20.114" v="65" actId="404"/>
          <ac:spMkLst>
            <pc:docMk/>
            <pc:sldMk cId="749975405" sldId="309"/>
            <ac:spMk id="2" creationId="{49A17E32-7B76-44E4-A3F5-8C0A1E83467D}"/>
          </ac:spMkLst>
        </pc:spChg>
        <pc:spChg chg="del mod">
          <ac:chgData name="Kees Hooyman" userId="d604caa0-c748-4ed4-9379-1374c2c28772" providerId="ADAL" clId="{A097AEDD-AE64-4D34-BCDB-69D1554FCC02}" dt="2024-12-10T18:48:15.836" v="2118" actId="478"/>
          <ac:spMkLst>
            <pc:docMk/>
            <pc:sldMk cId="749975405" sldId="309"/>
            <ac:spMk id="3" creationId="{2DE2092D-2257-4E85-6022-F216E056DAF0}"/>
          </ac:spMkLst>
        </pc:spChg>
        <pc:spChg chg="mod">
          <ac:chgData name="Kees Hooyman" userId="d604caa0-c748-4ed4-9379-1374c2c28772" providerId="ADAL" clId="{A097AEDD-AE64-4D34-BCDB-69D1554FCC02}" dt="2024-12-04T19:02:33.017" v="830" actId="6549"/>
          <ac:spMkLst>
            <pc:docMk/>
            <pc:sldMk cId="749975405" sldId="309"/>
            <ac:spMk id="4" creationId="{9093881B-BBBC-F317-F657-AC889EFC4103}"/>
          </ac:spMkLst>
        </pc:spChg>
        <pc:spChg chg="del">
          <ac:chgData name="Kees Hooyman" userId="d604caa0-c748-4ed4-9379-1374c2c28772" providerId="ADAL" clId="{A097AEDD-AE64-4D34-BCDB-69D1554FCC02}" dt="2024-11-09T19:41:55.043" v="205" actId="478"/>
          <ac:spMkLst>
            <pc:docMk/>
            <pc:sldMk cId="749975405" sldId="309"/>
            <ac:spMk id="5" creationId="{A7B9A7B8-AFE5-DCC0-5019-D4C664CE21AD}"/>
          </ac:spMkLst>
        </pc:spChg>
        <pc:spChg chg="add del mod">
          <ac:chgData name="Kees Hooyman" userId="d604caa0-c748-4ed4-9379-1374c2c28772" providerId="ADAL" clId="{A097AEDD-AE64-4D34-BCDB-69D1554FCC02}" dt="2024-12-10T18:48:11.816" v="2116" actId="478"/>
          <ac:spMkLst>
            <pc:docMk/>
            <pc:sldMk cId="749975405" sldId="309"/>
            <ac:spMk id="7" creationId="{55308B4A-F2B8-FC89-CE4A-6F1826F081CA}"/>
          </ac:spMkLst>
        </pc:spChg>
        <pc:spChg chg="add del mod">
          <ac:chgData name="Kees Hooyman" userId="d604caa0-c748-4ed4-9379-1374c2c28772" providerId="ADAL" clId="{A097AEDD-AE64-4D34-BCDB-69D1554FCC02}" dt="2024-12-10T18:48:14.124" v="2117" actId="478"/>
          <ac:spMkLst>
            <pc:docMk/>
            <pc:sldMk cId="749975405" sldId="309"/>
            <ac:spMk id="8" creationId="{695D0CB7-BCDB-2359-22AB-E0688952C681}"/>
          </ac:spMkLst>
        </pc:spChg>
        <pc:picChg chg="add mod">
          <ac:chgData name="Kees Hooyman" userId="d604caa0-c748-4ed4-9379-1374c2c28772" providerId="ADAL" clId="{A097AEDD-AE64-4D34-BCDB-69D1554FCC02}" dt="2024-12-10T18:48:40.286" v="2125" actId="1076"/>
          <ac:picMkLst>
            <pc:docMk/>
            <pc:sldMk cId="749975405" sldId="309"/>
            <ac:picMk id="9" creationId="{4344DF9E-DA59-94DE-2A6F-9199256A50EC}"/>
          </ac:picMkLst>
        </pc:picChg>
        <pc:picChg chg="add mod">
          <ac:chgData name="Kees Hooyman" userId="d604caa0-c748-4ed4-9379-1374c2c28772" providerId="ADAL" clId="{A097AEDD-AE64-4D34-BCDB-69D1554FCC02}" dt="2024-12-10T18:48:47.875" v="2126" actId="1076"/>
          <ac:picMkLst>
            <pc:docMk/>
            <pc:sldMk cId="749975405" sldId="309"/>
            <ac:picMk id="12" creationId="{354E2F99-46BB-BB36-0074-1B02624EE59D}"/>
          </ac:picMkLst>
        </pc:picChg>
      </pc:sldChg>
      <pc:sldChg chg="del">
        <pc:chgData name="Kees Hooyman" userId="d604caa0-c748-4ed4-9379-1374c2c28772" providerId="ADAL" clId="{A097AEDD-AE64-4D34-BCDB-69D1554FCC02}" dt="2024-11-09T19:37:56.344" v="34" actId="47"/>
        <pc:sldMkLst>
          <pc:docMk/>
          <pc:sldMk cId="1201674464" sldId="310"/>
        </pc:sldMkLst>
      </pc:sldChg>
      <pc:sldChg chg="delSp modSp add mod delAnim modAnim">
        <pc:chgData name="Kees Hooyman" userId="d604caa0-c748-4ed4-9379-1374c2c28772" providerId="ADAL" clId="{A097AEDD-AE64-4D34-BCDB-69D1554FCC02}" dt="2024-12-10T18:52:43.249" v="2127"/>
        <pc:sldMkLst>
          <pc:docMk/>
          <pc:sldMk cId="2938377459" sldId="310"/>
        </pc:sldMkLst>
        <pc:spChg chg="mod">
          <ac:chgData name="Kees Hooyman" userId="d604caa0-c748-4ed4-9379-1374c2c28772" providerId="ADAL" clId="{A097AEDD-AE64-4D34-BCDB-69D1554FCC02}" dt="2024-12-09T16:24:06.936" v="1605" actId="14100"/>
          <ac:spMkLst>
            <pc:docMk/>
            <pc:sldMk cId="2938377459" sldId="310"/>
            <ac:spMk id="3" creationId="{512C1C74-7890-AA6F-2A9C-D73143E9C819}"/>
          </ac:spMkLst>
        </pc:spChg>
        <pc:spChg chg="mod">
          <ac:chgData name="Kees Hooyman" userId="d604caa0-c748-4ed4-9379-1374c2c28772" providerId="ADAL" clId="{A097AEDD-AE64-4D34-BCDB-69D1554FCC02}" dt="2024-11-09T19:45:05.929" v="326" actId="20577"/>
          <ac:spMkLst>
            <pc:docMk/>
            <pc:sldMk cId="2938377459" sldId="310"/>
            <ac:spMk id="4" creationId="{837D4B5E-216E-6D8A-C1F1-822896E53D85}"/>
          </ac:spMkLst>
        </pc:spChg>
        <pc:spChg chg="del">
          <ac:chgData name="Kees Hooyman" userId="d604caa0-c748-4ed4-9379-1374c2c28772" providerId="ADAL" clId="{A097AEDD-AE64-4D34-BCDB-69D1554FCC02}" dt="2024-11-09T19:45:30.844" v="341" actId="478"/>
          <ac:spMkLst>
            <pc:docMk/>
            <pc:sldMk cId="2938377459" sldId="310"/>
            <ac:spMk id="7" creationId="{AAB4AC15-2E25-C207-9687-6FDCA7E3C851}"/>
          </ac:spMkLst>
        </pc:spChg>
        <pc:spChg chg="mod">
          <ac:chgData name="Kees Hooyman" userId="d604caa0-c748-4ed4-9379-1374c2c28772" providerId="ADAL" clId="{A097AEDD-AE64-4D34-BCDB-69D1554FCC02}" dt="2024-11-09T19:49:07.752" v="560" actId="113"/>
          <ac:spMkLst>
            <pc:docMk/>
            <pc:sldMk cId="2938377459" sldId="310"/>
            <ac:spMk id="8" creationId="{153A1CF2-DFA3-ACA3-B1D7-398FB47964DB}"/>
          </ac:spMkLst>
        </pc:spChg>
      </pc:sldChg>
      <pc:sldChg chg="addSp delSp modSp add mod delAnim modAnim">
        <pc:chgData name="Kees Hooyman" userId="d604caa0-c748-4ed4-9379-1374c2c28772" providerId="ADAL" clId="{A097AEDD-AE64-4D34-BCDB-69D1554FCC02}" dt="2024-12-09T16:31:59.451" v="1635"/>
        <pc:sldMkLst>
          <pc:docMk/>
          <pc:sldMk cId="485946722" sldId="311"/>
        </pc:sldMkLst>
        <pc:spChg chg="add mod ord">
          <ac:chgData name="Kees Hooyman" userId="d604caa0-c748-4ed4-9379-1374c2c28772" providerId="ADAL" clId="{A097AEDD-AE64-4D34-BCDB-69D1554FCC02}" dt="2024-12-04T19:07:00.532" v="968" actId="20577"/>
          <ac:spMkLst>
            <pc:docMk/>
            <pc:sldMk cId="485946722" sldId="311"/>
            <ac:spMk id="3" creationId="{9A308B71-02D9-E122-BDF8-28B4F16B68C5}"/>
          </ac:spMkLst>
        </pc:spChg>
        <pc:spChg chg="del">
          <ac:chgData name="Kees Hooyman" userId="d604caa0-c748-4ed4-9379-1374c2c28772" providerId="ADAL" clId="{A097AEDD-AE64-4D34-BCDB-69D1554FCC02}" dt="2024-11-09T19:54:14.365" v="562" actId="478"/>
          <ac:spMkLst>
            <pc:docMk/>
            <pc:sldMk cId="485946722" sldId="311"/>
            <ac:spMk id="3" creationId="{E6937A82-67C7-2842-17A1-158F10A59294}"/>
          </ac:spMkLst>
        </pc:spChg>
        <pc:spChg chg="mod">
          <ac:chgData name="Kees Hooyman" userId="d604caa0-c748-4ed4-9379-1374c2c28772" providerId="ADAL" clId="{A097AEDD-AE64-4D34-BCDB-69D1554FCC02}" dt="2024-12-04T19:06:10.112" v="888" actId="20577"/>
          <ac:spMkLst>
            <pc:docMk/>
            <pc:sldMk cId="485946722" sldId="311"/>
            <ac:spMk id="4" creationId="{8C7F4282-3E4D-2282-BA5E-E926B95E0693}"/>
          </ac:spMkLst>
        </pc:spChg>
        <pc:spChg chg="add mod ord">
          <ac:chgData name="Kees Hooyman" userId="d604caa0-c748-4ed4-9379-1374c2c28772" providerId="ADAL" clId="{A097AEDD-AE64-4D34-BCDB-69D1554FCC02}" dt="2024-12-04T19:07:20.959" v="983" actId="20577"/>
          <ac:spMkLst>
            <pc:docMk/>
            <pc:sldMk cId="485946722" sldId="311"/>
            <ac:spMk id="5" creationId="{D5A7ACBB-2D75-80BA-914B-DFA4A161D946}"/>
          </ac:spMkLst>
        </pc:spChg>
        <pc:spChg chg="del">
          <ac:chgData name="Kees Hooyman" userId="d604caa0-c748-4ed4-9379-1374c2c28772" providerId="ADAL" clId="{A097AEDD-AE64-4D34-BCDB-69D1554FCC02}" dt="2024-11-09T19:54:16.645" v="563" actId="478"/>
          <ac:spMkLst>
            <pc:docMk/>
            <pc:sldMk cId="485946722" sldId="311"/>
            <ac:spMk id="8" creationId="{C4F8A3C5-AF0E-7577-6F8C-9CA4F28C7A65}"/>
          </ac:spMkLst>
        </pc:spChg>
        <pc:graphicFrameChg chg="add mod">
          <ac:chgData name="Kees Hooyman" userId="d604caa0-c748-4ed4-9379-1374c2c28772" providerId="ADAL" clId="{A097AEDD-AE64-4D34-BCDB-69D1554FCC02}" dt="2024-12-09T16:29:24.332" v="1614"/>
          <ac:graphicFrameMkLst>
            <pc:docMk/>
            <pc:sldMk cId="485946722" sldId="311"/>
            <ac:graphicFrameMk id="9" creationId="{3149A499-2362-BA86-4A1F-D36F21FC4F3D}"/>
          </ac:graphicFrameMkLst>
        </pc:graphicFrameChg>
        <pc:picChg chg="add del mod">
          <ac:chgData name="Kees Hooyman" userId="d604caa0-c748-4ed4-9379-1374c2c28772" providerId="ADAL" clId="{A097AEDD-AE64-4D34-BCDB-69D1554FCC02}" dt="2024-12-09T16:29:06.869" v="1611" actId="478"/>
          <ac:picMkLst>
            <pc:docMk/>
            <pc:sldMk cId="485946722" sldId="311"/>
            <ac:picMk id="7" creationId="{9959CAF6-1903-5DA3-F367-9ED84C4DCA4D}"/>
          </ac:picMkLst>
        </pc:picChg>
        <pc:picChg chg="add mod">
          <ac:chgData name="Kees Hooyman" userId="d604caa0-c748-4ed4-9379-1374c2c28772" providerId="ADAL" clId="{A097AEDD-AE64-4D34-BCDB-69D1554FCC02}" dt="2024-12-04T19:07:44.437" v="987"/>
          <ac:picMkLst>
            <pc:docMk/>
            <pc:sldMk cId="485946722" sldId="311"/>
            <ac:picMk id="8" creationId="{91C1A290-2BCD-29C5-7BA9-D6F0CBAA031C}"/>
          </ac:picMkLst>
        </pc:picChg>
        <pc:picChg chg="del">
          <ac:chgData name="Kees Hooyman" userId="d604caa0-c748-4ed4-9379-1374c2c28772" providerId="ADAL" clId="{A097AEDD-AE64-4D34-BCDB-69D1554FCC02}" dt="2024-11-09T19:54:28.404" v="566" actId="478"/>
          <ac:picMkLst>
            <pc:docMk/>
            <pc:sldMk cId="485946722" sldId="311"/>
            <ac:picMk id="10" creationId="{9687C965-F634-C031-328B-75EC94A6AFB9}"/>
          </ac:picMkLst>
        </pc:picChg>
        <pc:picChg chg="add del mod">
          <ac:chgData name="Kees Hooyman" userId="d604caa0-c748-4ed4-9379-1374c2c28772" providerId="ADAL" clId="{A097AEDD-AE64-4D34-BCDB-69D1554FCC02}" dt="2024-12-09T16:29:06.242" v="1610" actId="478"/>
          <ac:picMkLst>
            <pc:docMk/>
            <pc:sldMk cId="485946722" sldId="311"/>
            <ac:picMk id="11" creationId="{2529137F-DA75-2AA7-6D96-9C816A51A5A3}"/>
          </ac:picMkLst>
        </pc:picChg>
        <pc:picChg chg="add mod">
          <ac:chgData name="Kees Hooyman" userId="d604caa0-c748-4ed4-9379-1374c2c28772" providerId="ADAL" clId="{A097AEDD-AE64-4D34-BCDB-69D1554FCC02}" dt="2024-12-09T16:30:40.163" v="1624" actId="14100"/>
          <ac:picMkLst>
            <pc:docMk/>
            <pc:sldMk cId="485946722" sldId="311"/>
            <ac:picMk id="12" creationId="{D16AB533-02FE-1B92-CF1B-6D651FD68149}"/>
          </ac:picMkLst>
        </pc:picChg>
        <pc:picChg chg="add del mod">
          <ac:chgData name="Kees Hooyman" userId="d604caa0-c748-4ed4-9379-1374c2c28772" providerId="ADAL" clId="{A097AEDD-AE64-4D34-BCDB-69D1554FCC02}" dt="2024-12-09T16:29:05.555" v="1609" actId="478"/>
          <ac:picMkLst>
            <pc:docMk/>
            <pc:sldMk cId="485946722" sldId="311"/>
            <ac:picMk id="13" creationId="{A5222972-1685-280B-1040-6D345929F991}"/>
          </ac:picMkLst>
        </pc:picChg>
        <pc:picChg chg="add mod">
          <ac:chgData name="Kees Hooyman" userId="d604caa0-c748-4ed4-9379-1374c2c28772" providerId="ADAL" clId="{A097AEDD-AE64-4D34-BCDB-69D1554FCC02}" dt="2024-12-09T16:30:46.802" v="1633" actId="1076"/>
          <ac:picMkLst>
            <pc:docMk/>
            <pc:sldMk cId="485946722" sldId="311"/>
            <ac:picMk id="16" creationId="{845117FA-3F77-0322-AC53-F2C55BBC63B4}"/>
          </ac:picMkLst>
        </pc:picChg>
        <pc:picChg chg="add mod">
          <ac:chgData name="Kees Hooyman" userId="d604caa0-c748-4ed4-9379-1374c2c28772" providerId="ADAL" clId="{A097AEDD-AE64-4D34-BCDB-69D1554FCC02}" dt="2024-12-09T16:29:28.920" v="1615"/>
          <ac:picMkLst>
            <pc:docMk/>
            <pc:sldMk cId="485946722" sldId="311"/>
            <ac:picMk id="1025" creationId="{3ABF8869-F61A-051B-A108-B60EAEA93FBE}"/>
          </ac:picMkLst>
        </pc:picChg>
        <pc:picChg chg="add mod">
          <ac:chgData name="Kees Hooyman" userId="d604caa0-c748-4ed4-9379-1374c2c28772" providerId="ADAL" clId="{A097AEDD-AE64-4D34-BCDB-69D1554FCC02}" dt="2024-12-09T16:29:28.920" v="1615"/>
          <ac:picMkLst>
            <pc:docMk/>
            <pc:sldMk cId="485946722" sldId="311"/>
            <ac:picMk id="1026" creationId="{B8D5A801-61AA-05EF-92F1-C2061AA24504}"/>
          </ac:picMkLst>
        </pc:picChg>
        <pc:picChg chg="add mod">
          <ac:chgData name="Kees Hooyman" userId="d604caa0-c748-4ed4-9379-1374c2c28772" providerId="ADAL" clId="{A097AEDD-AE64-4D34-BCDB-69D1554FCC02}" dt="2024-12-09T16:29:28.920" v="1615"/>
          <ac:picMkLst>
            <pc:docMk/>
            <pc:sldMk cId="485946722" sldId="311"/>
            <ac:picMk id="1027" creationId="{A268BABF-B74A-F0B4-6B0E-015AEA1C68D3}"/>
          </ac:picMkLst>
        </pc:picChg>
        <pc:picChg chg="add mod">
          <ac:chgData name="Kees Hooyman" userId="d604caa0-c748-4ed4-9379-1374c2c28772" providerId="ADAL" clId="{A097AEDD-AE64-4D34-BCDB-69D1554FCC02}" dt="2024-12-09T16:29:28.920" v="1615"/>
          <ac:picMkLst>
            <pc:docMk/>
            <pc:sldMk cId="485946722" sldId="311"/>
            <ac:picMk id="1028" creationId="{F7A9F5E4-A8F6-CF44-3CA4-EF0AF0DEC08E}"/>
          </ac:picMkLst>
        </pc:picChg>
      </pc:sldChg>
      <pc:sldChg chg="del">
        <pc:chgData name="Kees Hooyman" userId="d604caa0-c748-4ed4-9379-1374c2c28772" providerId="ADAL" clId="{A097AEDD-AE64-4D34-BCDB-69D1554FCC02}" dt="2024-11-09T19:37:56.344" v="34" actId="47"/>
        <pc:sldMkLst>
          <pc:docMk/>
          <pc:sldMk cId="1991011767" sldId="311"/>
        </pc:sldMkLst>
      </pc:sldChg>
      <pc:sldChg chg="del">
        <pc:chgData name="Kees Hooyman" userId="d604caa0-c748-4ed4-9379-1374c2c28772" providerId="ADAL" clId="{A097AEDD-AE64-4D34-BCDB-69D1554FCC02}" dt="2024-11-09T19:37:56.344" v="34" actId="47"/>
        <pc:sldMkLst>
          <pc:docMk/>
          <pc:sldMk cId="1471435308" sldId="312"/>
        </pc:sldMkLst>
      </pc:sldChg>
      <pc:sldChg chg="addSp delSp modSp add mod delAnim modAnim">
        <pc:chgData name="Kees Hooyman" userId="d604caa0-c748-4ed4-9379-1374c2c28772" providerId="ADAL" clId="{A097AEDD-AE64-4D34-BCDB-69D1554FCC02}" dt="2024-12-09T15:29:23.336" v="1184"/>
        <pc:sldMkLst>
          <pc:docMk/>
          <pc:sldMk cId="2364176696" sldId="312"/>
        </pc:sldMkLst>
        <pc:spChg chg="del">
          <ac:chgData name="Kees Hooyman" userId="d604caa0-c748-4ed4-9379-1374c2c28772" providerId="ADAL" clId="{A097AEDD-AE64-4D34-BCDB-69D1554FCC02}" dt="2024-12-04T19:16:58.342" v="1081" actId="478"/>
          <ac:spMkLst>
            <pc:docMk/>
            <pc:sldMk cId="2364176696" sldId="312"/>
            <ac:spMk id="3" creationId="{D83447F1-74AE-F006-45D8-3781C96E68FD}"/>
          </ac:spMkLst>
        </pc:spChg>
        <pc:spChg chg="mod">
          <ac:chgData name="Kees Hooyman" userId="d604caa0-c748-4ed4-9379-1374c2c28772" providerId="ADAL" clId="{A097AEDD-AE64-4D34-BCDB-69D1554FCC02}" dt="2024-12-09T15:24:00.778" v="1169" actId="20577"/>
          <ac:spMkLst>
            <pc:docMk/>
            <pc:sldMk cId="2364176696" sldId="312"/>
            <ac:spMk id="4" creationId="{F6B3DB9D-AEA9-15FB-57E8-EB1DB8060E48}"/>
          </ac:spMkLst>
        </pc:spChg>
        <pc:spChg chg="del">
          <ac:chgData name="Kees Hooyman" userId="d604caa0-c748-4ed4-9379-1374c2c28772" providerId="ADAL" clId="{A097AEDD-AE64-4D34-BCDB-69D1554FCC02}" dt="2024-12-04T19:17:00.367" v="1082" actId="478"/>
          <ac:spMkLst>
            <pc:docMk/>
            <pc:sldMk cId="2364176696" sldId="312"/>
            <ac:spMk id="8" creationId="{1A903B90-9315-2D7F-BE76-337A5EDAA93B}"/>
          </ac:spMkLst>
        </pc:spChg>
        <pc:picChg chg="add del mod">
          <ac:chgData name="Kees Hooyman" userId="d604caa0-c748-4ed4-9379-1374c2c28772" providerId="ADAL" clId="{A097AEDD-AE64-4D34-BCDB-69D1554FCC02}" dt="2024-12-09T15:15:58.008" v="1109" actId="478"/>
          <ac:picMkLst>
            <pc:docMk/>
            <pc:sldMk cId="2364176696" sldId="312"/>
            <ac:picMk id="7" creationId="{C56C076D-1F2C-C109-8B94-2D41577DC413}"/>
          </ac:picMkLst>
        </pc:picChg>
        <pc:picChg chg="add del mod">
          <ac:chgData name="Kees Hooyman" userId="d604caa0-c748-4ed4-9379-1374c2c28772" providerId="ADAL" clId="{A097AEDD-AE64-4D34-BCDB-69D1554FCC02}" dt="2024-12-09T15:15:56.887" v="1108" actId="478"/>
          <ac:picMkLst>
            <pc:docMk/>
            <pc:sldMk cId="2364176696" sldId="312"/>
            <ac:picMk id="11" creationId="{D4AD5756-6790-571B-E672-D6051FF15634}"/>
          </ac:picMkLst>
        </pc:picChg>
        <pc:picChg chg="add del mod">
          <ac:chgData name="Kees Hooyman" userId="d604caa0-c748-4ed4-9379-1374c2c28772" providerId="ADAL" clId="{A097AEDD-AE64-4D34-BCDB-69D1554FCC02}" dt="2024-12-09T15:15:56.125" v="1107" actId="478"/>
          <ac:picMkLst>
            <pc:docMk/>
            <pc:sldMk cId="2364176696" sldId="312"/>
            <ac:picMk id="13" creationId="{BC178EB5-4D14-23DD-670E-0B5BA6BF9EEA}"/>
          </ac:picMkLst>
        </pc:picChg>
        <pc:picChg chg="add mod">
          <ac:chgData name="Kees Hooyman" userId="d604caa0-c748-4ed4-9379-1374c2c28772" providerId="ADAL" clId="{A097AEDD-AE64-4D34-BCDB-69D1554FCC02}" dt="2024-12-09T15:29:20.480" v="1183" actId="1076"/>
          <ac:picMkLst>
            <pc:docMk/>
            <pc:sldMk cId="2364176696" sldId="312"/>
            <ac:picMk id="16" creationId="{2B9C3C7A-38EF-37B4-8E9B-5C5E7C344FFC}"/>
          </ac:picMkLst>
        </pc:picChg>
      </pc:sldChg>
      <pc:sldChg chg="addSp modSp add mod ord modAnim">
        <pc:chgData name="Kees Hooyman" userId="d604caa0-c748-4ed4-9379-1374c2c28772" providerId="ADAL" clId="{A097AEDD-AE64-4D34-BCDB-69D1554FCC02}" dt="2024-12-09T18:48:03.794" v="2017"/>
        <pc:sldMkLst>
          <pc:docMk/>
          <pc:sldMk cId="1215069010" sldId="313"/>
        </pc:sldMkLst>
        <pc:spChg chg="mod">
          <ac:chgData name="Kees Hooyman" userId="d604caa0-c748-4ed4-9379-1374c2c28772" providerId="ADAL" clId="{A097AEDD-AE64-4D34-BCDB-69D1554FCC02}" dt="2024-12-09T17:00:06.854" v="1661" actId="20577"/>
          <ac:spMkLst>
            <pc:docMk/>
            <pc:sldMk cId="1215069010" sldId="313"/>
            <ac:spMk id="3" creationId="{FE9A0C5C-2D20-03CF-A47A-EC644315141F}"/>
          </ac:spMkLst>
        </pc:spChg>
        <pc:spChg chg="mod">
          <ac:chgData name="Kees Hooyman" userId="d604caa0-c748-4ed4-9379-1374c2c28772" providerId="ADAL" clId="{A097AEDD-AE64-4D34-BCDB-69D1554FCC02}" dt="2024-12-09T15:36:07.974" v="1228" actId="20577"/>
          <ac:spMkLst>
            <pc:docMk/>
            <pc:sldMk cId="1215069010" sldId="313"/>
            <ac:spMk id="4" creationId="{045134AF-F7FD-B9D0-B2EB-FAE9F6AE7E2F}"/>
          </ac:spMkLst>
        </pc:spChg>
        <pc:spChg chg="add mod">
          <ac:chgData name="Kees Hooyman" userId="d604caa0-c748-4ed4-9379-1374c2c28772" providerId="ADAL" clId="{A097AEDD-AE64-4D34-BCDB-69D1554FCC02}" dt="2024-12-09T15:42:26.671" v="1497" actId="552"/>
          <ac:spMkLst>
            <pc:docMk/>
            <pc:sldMk cId="1215069010" sldId="313"/>
            <ac:spMk id="5" creationId="{FD7740AE-6E49-27C3-D7C8-360A76345E41}"/>
          </ac:spMkLst>
        </pc:spChg>
        <pc:spChg chg="add mod">
          <ac:chgData name="Kees Hooyman" userId="d604caa0-c748-4ed4-9379-1374c2c28772" providerId="ADAL" clId="{A097AEDD-AE64-4D34-BCDB-69D1554FCC02}" dt="2024-12-09T15:42:26.671" v="1497" actId="552"/>
          <ac:spMkLst>
            <pc:docMk/>
            <pc:sldMk cId="1215069010" sldId="313"/>
            <ac:spMk id="7" creationId="{5419ABB3-AD75-C143-C722-C78AF33FEAC7}"/>
          </ac:spMkLst>
        </pc:spChg>
        <pc:spChg chg="mod">
          <ac:chgData name="Kees Hooyman" userId="d604caa0-c748-4ed4-9379-1374c2c28772" providerId="ADAL" clId="{A097AEDD-AE64-4D34-BCDB-69D1554FCC02}" dt="2024-12-09T17:02:10.897" v="1668" actId="20577"/>
          <ac:spMkLst>
            <pc:docMk/>
            <pc:sldMk cId="1215069010" sldId="313"/>
            <ac:spMk id="8" creationId="{5DC35698-5010-E29D-C438-8FE7035D37EF}"/>
          </ac:spMkLst>
        </pc:spChg>
      </pc:sldChg>
      <pc:sldChg chg="del">
        <pc:chgData name="Kees Hooyman" userId="d604caa0-c748-4ed4-9379-1374c2c28772" providerId="ADAL" clId="{A097AEDD-AE64-4D34-BCDB-69D1554FCC02}" dt="2024-11-09T19:37:56.344" v="34" actId="47"/>
        <pc:sldMkLst>
          <pc:docMk/>
          <pc:sldMk cId="2308943561" sldId="313"/>
        </pc:sldMkLst>
      </pc:sldChg>
      <pc:sldChg chg="del">
        <pc:chgData name="Kees Hooyman" userId="d604caa0-c748-4ed4-9379-1374c2c28772" providerId="ADAL" clId="{A097AEDD-AE64-4D34-BCDB-69D1554FCC02}" dt="2024-11-09T19:37:56.344" v="34" actId="47"/>
        <pc:sldMkLst>
          <pc:docMk/>
          <pc:sldMk cId="2153617263" sldId="314"/>
        </pc:sldMkLst>
      </pc:sldChg>
      <pc:sldChg chg="addSp delSp modSp add mod delAnim modAnim">
        <pc:chgData name="Kees Hooyman" userId="d604caa0-c748-4ed4-9379-1374c2c28772" providerId="ADAL" clId="{A097AEDD-AE64-4D34-BCDB-69D1554FCC02}" dt="2024-12-09T15:30:37.478" v="1185"/>
        <pc:sldMkLst>
          <pc:docMk/>
          <pc:sldMk cId="4267343753" sldId="314"/>
        </pc:sldMkLst>
        <pc:spChg chg="mod">
          <ac:chgData name="Kees Hooyman" userId="d604caa0-c748-4ed4-9379-1374c2c28772" providerId="ADAL" clId="{A097AEDD-AE64-4D34-BCDB-69D1554FCC02}" dt="2024-12-09T15:16:45.760" v="1136" actId="20577"/>
          <ac:spMkLst>
            <pc:docMk/>
            <pc:sldMk cId="4267343753" sldId="314"/>
            <ac:spMk id="4" creationId="{315DAB90-4788-9B64-B3DA-2448672D4785}"/>
          </ac:spMkLst>
        </pc:spChg>
        <pc:picChg chg="add mod ord">
          <ac:chgData name="Kees Hooyman" userId="d604caa0-c748-4ed4-9379-1374c2c28772" providerId="ADAL" clId="{A097AEDD-AE64-4D34-BCDB-69D1554FCC02}" dt="2024-12-09T15:27:36.785" v="1179" actId="1076"/>
          <ac:picMkLst>
            <pc:docMk/>
            <pc:sldMk cId="4267343753" sldId="314"/>
            <ac:picMk id="5" creationId="{0AB387A7-1AE1-ABB6-71EB-0336D45851A1}"/>
          </ac:picMkLst>
        </pc:picChg>
        <pc:picChg chg="del mod">
          <ac:chgData name="Kees Hooyman" userId="d604caa0-c748-4ed4-9379-1374c2c28772" providerId="ADAL" clId="{A097AEDD-AE64-4D34-BCDB-69D1554FCC02}" dt="2024-12-09T15:27:32.539" v="1178" actId="478"/>
          <ac:picMkLst>
            <pc:docMk/>
            <pc:sldMk cId="4267343753" sldId="314"/>
            <ac:picMk id="7" creationId="{A39969C6-9830-FD36-E118-28C64D5242FB}"/>
          </ac:picMkLst>
        </pc:picChg>
        <pc:picChg chg="del mod">
          <ac:chgData name="Kees Hooyman" userId="d604caa0-c748-4ed4-9379-1374c2c28772" providerId="ADAL" clId="{A097AEDD-AE64-4D34-BCDB-69D1554FCC02}" dt="2024-12-09T15:18:56.670" v="1139" actId="478"/>
          <ac:picMkLst>
            <pc:docMk/>
            <pc:sldMk cId="4267343753" sldId="314"/>
            <ac:picMk id="11" creationId="{CDE7F198-8BDB-5AF6-5060-5943C7F76262}"/>
          </ac:picMkLst>
        </pc:picChg>
      </pc:sldChg>
      <pc:sldChg chg="del">
        <pc:chgData name="Kees Hooyman" userId="d604caa0-c748-4ed4-9379-1374c2c28772" providerId="ADAL" clId="{A097AEDD-AE64-4D34-BCDB-69D1554FCC02}" dt="2024-11-09T19:37:56.344" v="34" actId="47"/>
        <pc:sldMkLst>
          <pc:docMk/>
          <pc:sldMk cId="93877167" sldId="315"/>
        </pc:sldMkLst>
      </pc:sldChg>
      <pc:sldChg chg="addSp delSp modSp add del mod delAnim modAnim">
        <pc:chgData name="Kees Hooyman" userId="d604caa0-c748-4ed4-9379-1374c2c28772" providerId="ADAL" clId="{A097AEDD-AE64-4D34-BCDB-69D1554FCC02}" dt="2024-12-09T15:35:43.531" v="1193" actId="47"/>
        <pc:sldMkLst>
          <pc:docMk/>
          <pc:sldMk cId="1311965028" sldId="315"/>
        </pc:sldMkLst>
        <pc:picChg chg="del">
          <ac:chgData name="Kees Hooyman" userId="d604caa0-c748-4ed4-9379-1374c2c28772" providerId="ADAL" clId="{A097AEDD-AE64-4D34-BCDB-69D1554FCC02}" dt="2024-12-09T15:20:01.494" v="1148" actId="478"/>
          <ac:picMkLst>
            <pc:docMk/>
            <pc:sldMk cId="1311965028" sldId="315"/>
            <ac:picMk id="5" creationId="{36AA45F7-3417-3B06-D0A6-AF5AC6E8D99C}"/>
          </ac:picMkLst>
        </pc:picChg>
        <pc:picChg chg="add mod">
          <ac:chgData name="Kees Hooyman" userId="d604caa0-c748-4ed4-9379-1374c2c28772" providerId="ADAL" clId="{A097AEDD-AE64-4D34-BCDB-69D1554FCC02}" dt="2024-12-09T15:34:44.776" v="1188" actId="1076"/>
          <ac:picMkLst>
            <pc:docMk/>
            <pc:sldMk cId="1311965028" sldId="315"/>
            <ac:picMk id="8" creationId="{98F54F0A-15F9-D5B6-3E33-D9EFED6765F3}"/>
          </ac:picMkLst>
        </pc:picChg>
        <pc:picChg chg="del">
          <ac:chgData name="Kees Hooyman" userId="d604caa0-c748-4ed4-9379-1374c2c28772" providerId="ADAL" clId="{A097AEDD-AE64-4D34-BCDB-69D1554FCC02}" dt="2024-12-09T15:20:00.505" v="1147" actId="478"/>
          <ac:picMkLst>
            <pc:docMk/>
            <pc:sldMk cId="1311965028" sldId="315"/>
            <ac:picMk id="13" creationId="{56B727CE-21E9-E56D-00CA-EC24E2F5B16A}"/>
          </ac:picMkLst>
        </pc:picChg>
      </pc:sldChg>
      <pc:sldChg chg="addSp delSp modSp add mod delAnim modAnim">
        <pc:chgData name="Kees Hooyman" userId="d604caa0-c748-4ed4-9379-1374c2c28772" providerId="ADAL" clId="{A097AEDD-AE64-4D34-BCDB-69D1554FCC02}" dt="2024-12-12T07:14:43.961" v="2290"/>
        <pc:sldMkLst>
          <pc:docMk/>
          <pc:sldMk cId="2025117793" sldId="316"/>
        </pc:sldMkLst>
        <pc:picChg chg="del">
          <ac:chgData name="Kees Hooyman" userId="d604caa0-c748-4ed4-9379-1374c2c28772" providerId="ADAL" clId="{A097AEDD-AE64-4D34-BCDB-69D1554FCC02}" dt="2024-12-09T15:27:44.131" v="1181" actId="478"/>
          <ac:picMkLst>
            <pc:docMk/>
            <pc:sldMk cId="2025117793" sldId="316"/>
            <ac:picMk id="5" creationId="{14A27EB6-A429-EC94-1F41-1E262DC12781}"/>
          </ac:picMkLst>
        </pc:picChg>
        <pc:picChg chg="add mod">
          <ac:chgData name="Kees Hooyman" userId="d604caa0-c748-4ed4-9379-1374c2c28772" providerId="ADAL" clId="{A097AEDD-AE64-4D34-BCDB-69D1554FCC02}" dt="2024-12-12T07:14:36.516" v="2289" actId="1076"/>
          <ac:picMkLst>
            <pc:docMk/>
            <pc:sldMk cId="2025117793" sldId="316"/>
            <ac:picMk id="5" creationId="{641E482B-A0F2-EF26-2367-EA98FD57E5EF}"/>
          </ac:picMkLst>
        </pc:picChg>
        <pc:picChg chg="del">
          <ac:chgData name="Kees Hooyman" userId="d604caa0-c748-4ed4-9379-1374c2c28772" providerId="ADAL" clId="{A097AEDD-AE64-4D34-BCDB-69D1554FCC02}" dt="2024-12-09T15:31:55.351" v="1186" actId="478"/>
          <ac:picMkLst>
            <pc:docMk/>
            <pc:sldMk cId="2025117793" sldId="316"/>
            <ac:picMk id="7" creationId="{0A6D4AB1-81BB-B621-22CC-A902A292FEE4}"/>
          </ac:picMkLst>
        </pc:picChg>
        <pc:picChg chg="add del mod">
          <ac:chgData name="Kees Hooyman" userId="d604caa0-c748-4ed4-9379-1374c2c28772" providerId="ADAL" clId="{A097AEDD-AE64-4D34-BCDB-69D1554FCC02}" dt="2024-12-09T16:53:36.330" v="1652" actId="478"/>
          <ac:picMkLst>
            <pc:docMk/>
            <pc:sldMk cId="2025117793" sldId="316"/>
            <ac:picMk id="8" creationId="{9F5C2665-2D1A-B98B-7210-7B1347848BD5}"/>
          </ac:picMkLst>
        </pc:picChg>
        <pc:picChg chg="add del mod">
          <ac:chgData name="Kees Hooyman" userId="d604caa0-c748-4ed4-9379-1374c2c28772" providerId="ADAL" clId="{A097AEDD-AE64-4D34-BCDB-69D1554FCC02}" dt="2024-12-12T07:14:20.959" v="2285" actId="478"/>
          <ac:picMkLst>
            <pc:docMk/>
            <pc:sldMk cId="2025117793" sldId="316"/>
            <ac:picMk id="9" creationId="{1FB3C94B-88F6-36C7-6C41-B41933690195}"/>
          </ac:picMkLst>
        </pc:picChg>
        <pc:picChg chg="add del">
          <ac:chgData name="Kees Hooyman" userId="d604caa0-c748-4ed4-9379-1374c2c28772" providerId="ADAL" clId="{A097AEDD-AE64-4D34-BCDB-69D1554FCC02}" dt="2024-12-09T16:52:43.331" v="1649" actId="478"/>
          <ac:picMkLst>
            <pc:docMk/>
            <pc:sldMk cId="2025117793" sldId="316"/>
            <ac:picMk id="12" creationId="{7C8EAA1A-0991-2722-F0C8-E6129EF02F81}"/>
          </ac:picMkLst>
        </pc:picChg>
        <pc:picChg chg="del">
          <ac:chgData name="Kees Hooyman" userId="d604caa0-c748-4ed4-9379-1374c2c28772" providerId="ADAL" clId="{A097AEDD-AE64-4D34-BCDB-69D1554FCC02}" dt="2024-12-09T15:27:43.378" v="1180" actId="478"/>
          <ac:picMkLst>
            <pc:docMk/>
            <pc:sldMk cId="2025117793" sldId="316"/>
            <ac:picMk id="13" creationId="{6681CA58-B605-7095-1D6E-0C1834593EF9}"/>
          </ac:picMkLst>
        </pc:picChg>
        <pc:picChg chg="add mod ord">
          <ac:chgData name="Kees Hooyman" userId="d604caa0-c748-4ed4-9379-1374c2c28772" providerId="ADAL" clId="{A097AEDD-AE64-4D34-BCDB-69D1554FCC02}" dt="2024-12-09T16:53:38.864" v="1653" actId="171"/>
          <ac:picMkLst>
            <pc:docMk/>
            <pc:sldMk cId="2025117793" sldId="316"/>
            <ac:picMk id="16" creationId="{27EF13D2-7AC2-4960-CDEA-81BF3DFE39F3}"/>
          </ac:picMkLst>
        </pc:picChg>
      </pc:sldChg>
      <pc:sldChg chg="del">
        <pc:chgData name="Kees Hooyman" userId="d604caa0-c748-4ed4-9379-1374c2c28772" providerId="ADAL" clId="{A097AEDD-AE64-4D34-BCDB-69D1554FCC02}" dt="2024-11-09T19:37:56.344" v="34" actId="47"/>
        <pc:sldMkLst>
          <pc:docMk/>
          <pc:sldMk cId="2964688725" sldId="316"/>
        </pc:sldMkLst>
      </pc:sldChg>
      <pc:sldChg chg="addSp delSp modSp add mod delAnim modAnim">
        <pc:chgData name="Kees Hooyman" userId="d604caa0-c748-4ed4-9379-1374c2c28772" providerId="ADAL" clId="{A097AEDD-AE64-4D34-BCDB-69D1554FCC02}" dt="2024-12-09T15:48:44.424" v="1514"/>
        <pc:sldMkLst>
          <pc:docMk/>
          <pc:sldMk cId="470413351" sldId="317"/>
        </pc:sldMkLst>
        <pc:spChg chg="del">
          <ac:chgData name="Kees Hooyman" userId="d604caa0-c748-4ed4-9379-1374c2c28772" providerId="ADAL" clId="{A097AEDD-AE64-4D34-BCDB-69D1554FCC02}" dt="2024-12-09T15:43:15.629" v="1500" actId="478"/>
          <ac:spMkLst>
            <pc:docMk/>
            <pc:sldMk cId="470413351" sldId="317"/>
            <ac:spMk id="3" creationId="{E666685B-B081-7FD4-AED7-A2E576EF042D}"/>
          </ac:spMkLst>
        </pc:spChg>
        <pc:spChg chg="del">
          <ac:chgData name="Kees Hooyman" userId="d604caa0-c748-4ed4-9379-1374c2c28772" providerId="ADAL" clId="{A097AEDD-AE64-4D34-BCDB-69D1554FCC02}" dt="2024-12-09T15:43:17.304" v="1501" actId="478"/>
          <ac:spMkLst>
            <pc:docMk/>
            <pc:sldMk cId="470413351" sldId="317"/>
            <ac:spMk id="5" creationId="{76A14FF6-014E-43D6-30BB-723F416FE832}"/>
          </ac:spMkLst>
        </pc:spChg>
        <pc:spChg chg="del">
          <ac:chgData name="Kees Hooyman" userId="d604caa0-c748-4ed4-9379-1374c2c28772" providerId="ADAL" clId="{A097AEDD-AE64-4D34-BCDB-69D1554FCC02}" dt="2024-12-09T15:43:20.963" v="1503" actId="478"/>
          <ac:spMkLst>
            <pc:docMk/>
            <pc:sldMk cId="470413351" sldId="317"/>
            <ac:spMk id="7" creationId="{0BCDC117-FC01-7235-852B-F2B1ECD02465}"/>
          </ac:spMkLst>
        </pc:spChg>
        <pc:spChg chg="del">
          <ac:chgData name="Kees Hooyman" userId="d604caa0-c748-4ed4-9379-1374c2c28772" providerId="ADAL" clId="{A097AEDD-AE64-4D34-BCDB-69D1554FCC02}" dt="2024-12-09T15:43:19.136" v="1502" actId="478"/>
          <ac:spMkLst>
            <pc:docMk/>
            <pc:sldMk cId="470413351" sldId="317"/>
            <ac:spMk id="8" creationId="{28FEAB09-C7F2-7A8E-C15B-8CEFFBADE0FC}"/>
          </ac:spMkLst>
        </pc:spChg>
        <pc:picChg chg="add mod">
          <ac:chgData name="Kees Hooyman" userId="d604caa0-c748-4ed4-9379-1374c2c28772" providerId="ADAL" clId="{A097AEDD-AE64-4D34-BCDB-69D1554FCC02}" dt="2024-12-09T15:45:59.575" v="1505" actId="1076"/>
          <ac:picMkLst>
            <pc:docMk/>
            <pc:sldMk cId="470413351" sldId="317"/>
            <ac:picMk id="11" creationId="{5F9EFE0B-70CF-9149-EFE4-506B2C3E52B4}"/>
          </ac:picMkLst>
        </pc:picChg>
        <pc:picChg chg="add mod">
          <ac:chgData name="Kees Hooyman" userId="d604caa0-c748-4ed4-9379-1374c2c28772" providerId="ADAL" clId="{A097AEDD-AE64-4D34-BCDB-69D1554FCC02}" dt="2024-12-09T15:47:21.955" v="1507" actId="1076"/>
          <ac:picMkLst>
            <pc:docMk/>
            <pc:sldMk cId="470413351" sldId="317"/>
            <ac:picMk id="13" creationId="{085FA076-E98D-684C-A1CB-0ED483C66AED}"/>
          </ac:picMkLst>
        </pc:picChg>
        <pc:picChg chg="add mod">
          <ac:chgData name="Kees Hooyman" userId="d604caa0-c748-4ed4-9379-1374c2c28772" providerId="ADAL" clId="{A097AEDD-AE64-4D34-BCDB-69D1554FCC02}" dt="2024-12-09T15:48:08.793" v="1510" actId="1076"/>
          <ac:picMkLst>
            <pc:docMk/>
            <pc:sldMk cId="470413351" sldId="317"/>
            <ac:picMk id="16" creationId="{0C32631C-1622-D63C-161A-01AC8DBCB1FE}"/>
          </ac:picMkLst>
        </pc:picChg>
      </pc:sldChg>
      <pc:sldChg chg="del">
        <pc:chgData name="Kees Hooyman" userId="d604caa0-c748-4ed4-9379-1374c2c28772" providerId="ADAL" clId="{A097AEDD-AE64-4D34-BCDB-69D1554FCC02}" dt="2024-11-09T19:37:56.344" v="34" actId="47"/>
        <pc:sldMkLst>
          <pc:docMk/>
          <pc:sldMk cId="1607057357" sldId="317"/>
        </pc:sldMkLst>
      </pc:sldChg>
      <pc:sldChg chg="addSp delSp modSp add mod delAnim modAnim">
        <pc:chgData name="Kees Hooyman" userId="d604caa0-c748-4ed4-9379-1374c2c28772" providerId="ADAL" clId="{A097AEDD-AE64-4D34-BCDB-69D1554FCC02}" dt="2024-12-12T07:17:29.287" v="2294" actId="20577"/>
        <pc:sldMkLst>
          <pc:docMk/>
          <pc:sldMk cId="1563586120" sldId="318"/>
        </pc:sldMkLst>
        <pc:spChg chg="mod">
          <ac:chgData name="Kees Hooyman" userId="d604caa0-c748-4ed4-9379-1374c2c28772" providerId="ADAL" clId="{A097AEDD-AE64-4D34-BCDB-69D1554FCC02}" dt="2024-12-12T07:17:26.942" v="2292" actId="20577"/>
          <ac:spMkLst>
            <pc:docMk/>
            <pc:sldMk cId="1563586120" sldId="318"/>
            <ac:spMk id="3" creationId="{14811B5C-0592-EB3A-7A15-69646D067102}"/>
          </ac:spMkLst>
        </pc:spChg>
        <pc:spChg chg="mod">
          <ac:chgData name="Kees Hooyman" userId="d604caa0-c748-4ed4-9379-1374c2c28772" providerId="ADAL" clId="{A097AEDD-AE64-4D34-BCDB-69D1554FCC02}" dt="2024-12-09T17:05:35.986" v="1700" actId="20577"/>
          <ac:spMkLst>
            <pc:docMk/>
            <pc:sldMk cId="1563586120" sldId="318"/>
            <ac:spMk id="4" creationId="{DED96C09-8EF1-0383-FCFA-68183A7DE13D}"/>
          </ac:spMkLst>
        </pc:spChg>
        <pc:spChg chg="mod">
          <ac:chgData name="Kees Hooyman" userId="d604caa0-c748-4ed4-9379-1374c2c28772" providerId="ADAL" clId="{A097AEDD-AE64-4D34-BCDB-69D1554FCC02}" dt="2024-12-12T07:17:29.287" v="2294" actId="20577"/>
          <ac:spMkLst>
            <pc:docMk/>
            <pc:sldMk cId="1563586120" sldId="318"/>
            <ac:spMk id="5" creationId="{72EB6C8E-7B7F-965D-9F42-F60A1975DF74}"/>
          </ac:spMkLst>
        </pc:spChg>
        <pc:spChg chg="del">
          <ac:chgData name="Kees Hooyman" userId="d604caa0-c748-4ed4-9379-1374c2c28772" providerId="ADAL" clId="{A097AEDD-AE64-4D34-BCDB-69D1554FCC02}" dt="2024-12-09T17:06:11.788" v="1741" actId="478"/>
          <ac:spMkLst>
            <pc:docMk/>
            <pc:sldMk cId="1563586120" sldId="318"/>
            <ac:spMk id="7" creationId="{1776C900-1F17-6A81-7A0C-B139AE269DEF}"/>
          </ac:spMkLst>
        </pc:spChg>
        <pc:spChg chg="del">
          <ac:chgData name="Kees Hooyman" userId="d604caa0-c748-4ed4-9379-1374c2c28772" providerId="ADAL" clId="{A097AEDD-AE64-4D34-BCDB-69D1554FCC02}" dt="2024-12-09T17:06:09.418" v="1740" actId="478"/>
          <ac:spMkLst>
            <pc:docMk/>
            <pc:sldMk cId="1563586120" sldId="318"/>
            <ac:spMk id="8" creationId="{46B8872E-8F2E-4E6C-C9F0-56FDA165F7E0}"/>
          </ac:spMkLst>
        </pc:spChg>
        <pc:spChg chg="add mod">
          <ac:chgData name="Kees Hooyman" userId="d604caa0-c748-4ed4-9379-1374c2c28772" providerId="ADAL" clId="{A097AEDD-AE64-4D34-BCDB-69D1554FCC02}" dt="2024-12-09T18:51:00.237" v="2090" actId="1076"/>
          <ac:spMkLst>
            <pc:docMk/>
            <pc:sldMk cId="1563586120" sldId="318"/>
            <ac:spMk id="9" creationId="{10BEF36F-4A37-8748-83D1-7DE6BE7B7213}"/>
          </ac:spMkLst>
        </pc:spChg>
      </pc:sldChg>
      <pc:sldChg chg="del">
        <pc:chgData name="Kees Hooyman" userId="d604caa0-c748-4ed4-9379-1374c2c28772" providerId="ADAL" clId="{A097AEDD-AE64-4D34-BCDB-69D1554FCC02}" dt="2024-11-09T19:37:56.344" v="34" actId="47"/>
        <pc:sldMkLst>
          <pc:docMk/>
          <pc:sldMk cId="2744886799" sldId="318"/>
        </pc:sldMkLst>
      </pc:sldChg>
      <pc:sldChg chg="addSp delSp modSp add mod modAnim">
        <pc:chgData name="Kees Hooyman" userId="d604caa0-c748-4ed4-9379-1374c2c28772" providerId="ADAL" clId="{A097AEDD-AE64-4D34-BCDB-69D1554FCC02}" dt="2024-12-12T07:07:47.966" v="2283" actId="1076"/>
        <pc:sldMkLst>
          <pc:docMk/>
          <pc:sldMk cId="467913083" sldId="319"/>
        </pc:sldMkLst>
        <pc:picChg chg="del">
          <ac:chgData name="Kees Hooyman" userId="d604caa0-c748-4ed4-9379-1374c2c28772" providerId="ADAL" clId="{A097AEDD-AE64-4D34-BCDB-69D1554FCC02}" dt="2024-12-12T07:07:42.251" v="2282" actId="478"/>
          <ac:picMkLst>
            <pc:docMk/>
            <pc:sldMk cId="467913083" sldId="319"/>
            <ac:picMk id="8" creationId="{97D58BB7-7D77-9D48-1B3B-AAF7BA8D917E}"/>
          </ac:picMkLst>
        </pc:picChg>
        <pc:picChg chg="add mod">
          <ac:chgData name="Kees Hooyman" userId="d604caa0-c748-4ed4-9379-1374c2c28772" providerId="ADAL" clId="{A097AEDD-AE64-4D34-BCDB-69D1554FCC02}" dt="2024-12-12T07:07:47.966" v="2283" actId="1076"/>
          <ac:picMkLst>
            <pc:docMk/>
            <pc:sldMk cId="467913083" sldId="319"/>
            <ac:picMk id="10" creationId="{77DC68E6-ACDC-7C24-1A78-0A8748C68298}"/>
          </ac:picMkLst>
        </pc:picChg>
      </pc:sldChg>
      <pc:sldChg chg="add del">
        <pc:chgData name="Kees Hooyman" userId="d604caa0-c748-4ed4-9379-1374c2c28772" providerId="ADAL" clId="{A097AEDD-AE64-4D34-BCDB-69D1554FCC02}" dt="2024-12-09T16:29:11.435" v="1613"/>
        <pc:sldMkLst>
          <pc:docMk/>
          <pc:sldMk cId="388445167" sldId="320"/>
        </pc:sldMkLst>
      </pc:sldChg>
      <pc:sldChg chg="delSp add del mod delAnim">
        <pc:chgData name="Kees Hooyman" userId="d604caa0-c748-4ed4-9379-1374c2c28772" providerId="ADAL" clId="{A097AEDD-AE64-4D34-BCDB-69D1554FCC02}" dt="2024-12-09T16:45:37.351" v="1644" actId="47"/>
        <pc:sldMkLst>
          <pc:docMk/>
          <pc:sldMk cId="2639902302" sldId="320"/>
        </pc:sldMkLst>
        <pc:picChg chg="del">
          <ac:chgData name="Kees Hooyman" userId="d604caa0-c748-4ed4-9379-1374c2c28772" providerId="ADAL" clId="{A097AEDD-AE64-4D34-BCDB-69D1554FCC02}" dt="2024-12-09T16:44:09.981" v="1643" actId="478"/>
          <ac:picMkLst>
            <pc:docMk/>
            <pc:sldMk cId="2639902302" sldId="320"/>
            <ac:picMk id="7" creationId="{940D2F1D-0547-7D65-85CD-3B5AF1F838FD}"/>
          </ac:picMkLst>
        </pc:picChg>
        <pc:picChg chg="del">
          <ac:chgData name="Kees Hooyman" userId="d604caa0-c748-4ed4-9379-1374c2c28772" providerId="ADAL" clId="{A097AEDD-AE64-4D34-BCDB-69D1554FCC02}" dt="2024-12-09T16:44:07.469" v="1640" actId="478"/>
          <ac:picMkLst>
            <pc:docMk/>
            <pc:sldMk cId="2639902302" sldId="320"/>
            <ac:picMk id="10" creationId="{78BCCC84-B1DA-154D-B2AA-59A3C4458D3F}"/>
          </ac:picMkLst>
        </pc:picChg>
        <pc:picChg chg="del">
          <ac:chgData name="Kees Hooyman" userId="d604caa0-c748-4ed4-9379-1374c2c28772" providerId="ADAL" clId="{A097AEDD-AE64-4D34-BCDB-69D1554FCC02}" dt="2024-12-09T16:44:09.258" v="1642" actId="478"/>
          <ac:picMkLst>
            <pc:docMk/>
            <pc:sldMk cId="2639902302" sldId="320"/>
            <ac:picMk id="11" creationId="{2D0BAC2A-CBF2-7BC3-E965-80C21ACCBD1F}"/>
          </ac:picMkLst>
        </pc:picChg>
        <pc:picChg chg="del">
          <ac:chgData name="Kees Hooyman" userId="d604caa0-c748-4ed4-9379-1374c2c28772" providerId="ADAL" clId="{A097AEDD-AE64-4D34-BCDB-69D1554FCC02}" dt="2024-12-09T16:44:08.568" v="1641" actId="478"/>
          <ac:picMkLst>
            <pc:docMk/>
            <pc:sldMk cId="2639902302" sldId="320"/>
            <ac:picMk id="13" creationId="{EF345CF7-FFC8-29CA-BB83-25E088948F09}"/>
          </ac:picMkLst>
        </pc:picChg>
      </pc:sldChg>
      <pc:sldChg chg="add modAnim">
        <pc:chgData name="Kees Hooyman" userId="d604caa0-c748-4ed4-9379-1374c2c28772" providerId="ADAL" clId="{A097AEDD-AE64-4D34-BCDB-69D1554FCC02}" dt="2024-12-09T16:48:39.311" v="1647"/>
        <pc:sldMkLst>
          <pc:docMk/>
          <pc:sldMk cId="3644570329" sldId="320"/>
        </pc:sldMkLst>
      </pc:sldChg>
      <pc:sldChg chg="addSp delSp modSp add mod delAnim modAnim">
        <pc:chgData name="Kees Hooyman" userId="d604caa0-c748-4ed4-9379-1374c2c28772" providerId="ADAL" clId="{A097AEDD-AE64-4D34-BCDB-69D1554FCC02}" dt="2024-12-10T19:04:06.584" v="2260" actId="20577"/>
        <pc:sldMkLst>
          <pc:docMk/>
          <pc:sldMk cId="686233826" sldId="321"/>
        </pc:sldMkLst>
        <pc:spChg chg="add mod">
          <ac:chgData name="Kees Hooyman" userId="d604caa0-c748-4ed4-9379-1374c2c28772" providerId="ADAL" clId="{A097AEDD-AE64-4D34-BCDB-69D1554FCC02}" dt="2024-12-10T19:03:33.208" v="2205" actId="1035"/>
          <ac:spMkLst>
            <pc:docMk/>
            <pc:sldMk cId="686233826" sldId="321"/>
            <ac:spMk id="3" creationId="{E11F6C0B-8AEA-98AE-10B5-FF73703C37FA}"/>
          </ac:spMkLst>
        </pc:spChg>
        <pc:spChg chg="mod">
          <ac:chgData name="Kees Hooyman" userId="d604caa0-c748-4ed4-9379-1374c2c28772" providerId="ADAL" clId="{A097AEDD-AE64-4D34-BCDB-69D1554FCC02}" dt="2024-12-10T19:04:06.584" v="2260" actId="20577"/>
          <ac:spMkLst>
            <pc:docMk/>
            <pc:sldMk cId="686233826" sldId="321"/>
            <ac:spMk id="4" creationId="{CB2986B2-B9F5-3681-32E3-D2EE5D9532BB}"/>
          </ac:spMkLst>
        </pc:spChg>
        <pc:spChg chg="add mod">
          <ac:chgData name="Kees Hooyman" userId="d604caa0-c748-4ed4-9379-1374c2c28772" providerId="ADAL" clId="{A097AEDD-AE64-4D34-BCDB-69D1554FCC02}" dt="2024-12-10T19:03:33.208" v="2205" actId="1035"/>
          <ac:spMkLst>
            <pc:docMk/>
            <pc:sldMk cId="686233826" sldId="321"/>
            <ac:spMk id="5" creationId="{CD15D437-E29A-BD01-6B1E-C1DD0273FECE}"/>
          </ac:spMkLst>
        </pc:spChg>
        <pc:spChg chg="add mod">
          <ac:chgData name="Kees Hooyman" userId="d604caa0-c748-4ed4-9379-1374c2c28772" providerId="ADAL" clId="{A097AEDD-AE64-4D34-BCDB-69D1554FCC02}" dt="2024-12-10T19:03:33.208" v="2205" actId="1035"/>
          <ac:spMkLst>
            <pc:docMk/>
            <pc:sldMk cId="686233826" sldId="321"/>
            <ac:spMk id="7" creationId="{1E4DE9A7-561F-12F8-27EB-7AFC9A470C27}"/>
          </ac:spMkLst>
        </pc:spChg>
        <pc:spChg chg="add mod">
          <ac:chgData name="Kees Hooyman" userId="d604caa0-c748-4ed4-9379-1374c2c28772" providerId="ADAL" clId="{A097AEDD-AE64-4D34-BCDB-69D1554FCC02}" dt="2024-12-10T19:03:33.208" v="2205" actId="1035"/>
          <ac:spMkLst>
            <pc:docMk/>
            <pc:sldMk cId="686233826" sldId="321"/>
            <ac:spMk id="8" creationId="{9C1E82F3-B939-5F75-B473-418140AEB2BD}"/>
          </ac:spMkLst>
        </pc:spChg>
        <pc:picChg chg="del">
          <ac:chgData name="Kees Hooyman" userId="d604caa0-c748-4ed4-9379-1374c2c28772" providerId="ADAL" clId="{A097AEDD-AE64-4D34-BCDB-69D1554FCC02}" dt="2024-12-10T18:58:35.115" v="2131" actId="478"/>
          <ac:picMkLst>
            <pc:docMk/>
            <pc:sldMk cId="686233826" sldId="321"/>
            <ac:picMk id="11" creationId="{0E34D030-B160-2D24-2068-F887A0C06141}"/>
          </ac:picMkLst>
        </pc:picChg>
        <pc:picChg chg="del">
          <ac:chgData name="Kees Hooyman" userId="d604caa0-c748-4ed4-9379-1374c2c28772" providerId="ADAL" clId="{A097AEDD-AE64-4D34-BCDB-69D1554FCC02}" dt="2024-12-10T18:58:33.656" v="2130" actId="478"/>
          <ac:picMkLst>
            <pc:docMk/>
            <pc:sldMk cId="686233826" sldId="321"/>
            <ac:picMk id="13" creationId="{BCAE8DCC-1EEB-7DD1-673E-53B127135CB1}"/>
          </ac:picMkLst>
        </pc:picChg>
        <pc:picChg chg="del">
          <ac:chgData name="Kees Hooyman" userId="d604caa0-c748-4ed4-9379-1374c2c28772" providerId="ADAL" clId="{A097AEDD-AE64-4D34-BCDB-69D1554FCC02}" dt="2024-12-10T18:58:31.742" v="2129" actId="478"/>
          <ac:picMkLst>
            <pc:docMk/>
            <pc:sldMk cId="686233826" sldId="321"/>
            <ac:picMk id="16" creationId="{82D3F06F-5518-A722-92CD-A2A04F69868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EFE4D-A7C9-41E9-B903-D44938C36DB2}" type="datetimeFigureOut">
              <a:rPr lang="nl-NL" smtClean="0"/>
              <a:t>12-12-2024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109A1-0381-4C32-BC8E-34C7C11EA3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088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E371C-6E8E-4743-A74C-0742BFAAF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8015679-3DDD-4B9C-8E6D-9A2EC55CD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CDC0D3-C635-417F-BCA1-45D075B6D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12-12-2024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50CE87-7E90-48F2-AB14-EE1B9587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145E17-A370-4CB7-8583-733BB438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213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47F1E-E4BA-46D6-8C41-4E93E70C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B721655-E443-4567-879A-43604B1F0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366948-F09F-467B-9962-84285279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12-12-2024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0CF31-E37C-4A14-A8B4-4D151C97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583F15-0738-4FE5-B2C6-CF712BD74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79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7239350-CF04-42B5-A77F-C9CF72BD5B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A46664E-7759-4E85-AAD4-BD0500DDB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C218D9-2975-4F44-A385-3533E01E2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12-12-2024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5AB00D-714C-4997-B7A3-07825E6F5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179A2E-8CFA-44BF-B724-E8885485B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719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849E5-CD78-4A25-BC60-0710D8BBA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C6D67D-858F-452E-8EF8-4DE3AA71F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BEDB55-794B-4BDC-845E-56057123D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12-12-2024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181DEB-4856-4CB5-B470-76B317D84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073D84-CB03-424C-8FB2-4627609F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55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F684E9-7B4E-40D8-9FC0-173792E83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92D157-F20F-47C0-B41B-BFDA2D089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C46C95-C5AE-475E-A849-D8762557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12-12-2024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9D32BD-2FC5-4ACD-91E8-AA06F401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FC0E22-B402-4A7C-862D-D8351127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9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C0E94-3DCD-4B18-B114-CD288EE05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9B6DAB-DA12-4567-8415-82FC442D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C3C5EB5-5140-46B0-87E7-00232E62A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5FB5A14-86BB-4A08-979D-5A20EEAA6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12-12-2024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CB73D1-5274-48C2-9A9B-42516EC17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416706-73CF-4CCC-AF76-3E1FDF1C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81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44485-281B-4F7C-BA6C-4F6F50C2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31BF66-E385-4CFD-B5A8-236E9AA03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79272FB-B85A-426A-88B2-1AE3EE493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554871B-2FFF-48CF-A6A9-865AC7983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53DE11A-3300-4A80-9B61-A20E0FED89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9C3B4D5-D97B-4FCE-9FDE-795503CA3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12-12-2024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52ACD85-C1DB-48EF-B323-6B4F31E8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180420B-5BEF-4744-A2CB-28034A735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61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69BC06-9F0C-4748-9BD8-761D3A27B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457D2F6-4A9E-4FD5-9CEE-BA11256B5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12-12-2024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9369A63-7E47-4D4C-B951-D174BA849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F3505E-D9F7-4A09-A2DF-704DF81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10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64FAA6A-92F6-4CF2-B82D-EC380A693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12-12-2024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85BE4AC-755A-4CDA-941C-514EBDD90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20B3A8F-DBA7-4664-8385-BE7EE12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3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A0C32-8ED8-49A8-AFA8-511FA2064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E2F045-C435-4BFA-83E3-165AD436C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627626D-C7A5-422B-B949-F7D7502ED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F951972-6C6A-4059-9F6F-A7626054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12-12-2024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BE9BDA7-D5D3-4141-B2F4-019FC336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3BB1E2-3001-4C93-8F12-F460B2B3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69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17DC1-E9B3-4169-9B6B-F9ACBC69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A80ECA5-85EA-459A-B9EB-2B554E9A33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0486C6-A1F4-4391-9F43-831920210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CF5822-4CE9-4458-8110-5A7171763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12-12-2024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C91EA64-A6A5-4F9D-890E-2C2E5C219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9CC5A5F-DCEC-4C9D-90BA-22FDE1A4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93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82A93C7-9DB5-48FB-8589-E94AA7BD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706B3E-3B43-4E34-8019-6D5F6A529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8620B4-81FA-49E9-A14B-BB458EB431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F79A9-7068-4231-B7FD-A8F64019F80D}" type="datetimeFigureOut">
              <a:rPr lang="nl-NL" smtClean="0"/>
              <a:t>12-12-2024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0316A4-F104-4AFC-80B5-F63035DB9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5B7B5B-C315-45BA-A9BF-E81B48727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7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948106BF-DD62-4549-AB1F-CB1430672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5" y="165849"/>
            <a:ext cx="2547236" cy="10918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A17E32-7B76-44E4-A3F5-8C0A1E834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8871"/>
            <a:ext cx="9144000" cy="1175204"/>
          </a:xfrm>
        </p:spPr>
        <p:txBody>
          <a:bodyPr>
            <a:normAutofit/>
          </a:bodyPr>
          <a:lstStyle/>
          <a:p>
            <a:r>
              <a:rPr lang="nl-NL" sz="5000">
                <a:latin typeface="Glypha LT Std" panose="02060503030505020204" pitchFamily="18" charset="0"/>
              </a:rPr>
              <a:t>Beter voorbereid naar de toets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23BF1CF-DD54-4D52-A880-B272133FC4BD}"/>
              </a:ext>
            </a:extLst>
          </p:cNvPr>
          <p:cNvSpPr txBox="1"/>
          <p:nvPr/>
        </p:nvSpPr>
        <p:spPr>
          <a:xfrm>
            <a:off x="2910442" y="626973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latin typeface="DIN Next LT Pro" panose="020B0503020203050203" pitchFamily="34" charset="0"/>
              </a:rPr>
              <a:t>thiememeulenhoff.nl/natuurkunde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7632B67-485A-46F4-A999-E08D83797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18938"/>
            <a:ext cx="3614035" cy="93326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DD9BC16-284D-D1B3-9D06-E751E8B52DC5}"/>
              </a:ext>
            </a:extLst>
          </p:cNvPr>
          <p:cNvSpPr txBox="1"/>
          <p:nvPr/>
        </p:nvSpPr>
        <p:spPr>
          <a:xfrm>
            <a:off x="2028825" y="2360968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doen leerlingen als voorbereiding?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leermateriaal bij Newton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nl-NL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kun je open leermateriaal aanpassen?</a:t>
            </a:r>
            <a:endParaRPr lang="nl-NL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Digitale opdrachten bij Newton</a:t>
            </a:r>
            <a:endParaRPr lang="nl-NL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Serieus aan het werk in de les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nl-NL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Formatieve toets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nl-NL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Praktische opdracht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nl-NL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Drempelquiz</a:t>
            </a:r>
          </a:p>
          <a:p>
            <a:endParaRPr lang="nl-NL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DEA8AD-C625-EC5A-7981-1BA8719F58DD}"/>
              </a:ext>
            </a:extLst>
          </p:cNvPr>
          <p:cNvSpPr txBox="1"/>
          <p:nvPr/>
        </p:nvSpPr>
        <p:spPr>
          <a:xfrm>
            <a:off x="9060933" y="5715732"/>
            <a:ext cx="3004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Kees Hooyman</a:t>
            </a:r>
          </a:p>
          <a:p>
            <a:r>
              <a:rPr lang="nl-NL"/>
              <a:t>St. Bonifatiuscollege Utrecht</a:t>
            </a:r>
          </a:p>
          <a:p>
            <a:r>
              <a:rPr lang="nl-NL"/>
              <a:t>Auteur Newton</a:t>
            </a:r>
          </a:p>
        </p:txBody>
      </p:sp>
    </p:spTree>
    <p:extLst>
      <p:ext uri="{BB962C8B-B14F-4D97-AF65-F5344CB8AC3E}">
        <p14:creationId xmlns:p14="http://schemas.microsoft.com/office/powerpoint/2010/main" val="313411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016B2-23F2-C475-CD4A-C824D39CB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F91E96B3-98CC-467F-C83E-0B7E31B6C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5" y="165850"/>
            <a:ext cx="1966210" cy="8427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184547-E963-2F5D-E542-9B2E9BF33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638" y="179139"/>
            <a:ext cx="8901112" cy="769732"/>
          </a:xfrm>
        </p:spPr>
        <p:txBody>
          <a:bodyPr>
            <a:normAutofit/>
          </a:bodyPr>
          <a:lstStyle/>
          <a:p>
            <a:r>
              <a:rPr lang="nl-NL" sz="4000">
                <a:latin typeface="Glypha LT Std" panose="02060503030505020204" pitchFamily="18" charset="0"/>
              </a:rPr>
              <a:t>Beter voorbereid naar de toets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BA3472D-0343-3CE9-76CC-6E50F1202B73}"/>
              </a:ext>
            </a:extLst>
          </p:cNvPr>
          <p:cNvSpPr txBox="1"/>
          <p:nvPr/>
        </p:nvSpPr>
        <p:spPr>
          <a:xfrm>
            <a:off x="2910442" y="626973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latin typeface="DIN Next LT Pro" panose="020B0503020203050203" pitchFamily="34" charset="0"/>
              </a:rPr>
              <a:t>thiememeulenhoff.nl/natuurkunde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FBEC64E-E4FF-901C-5023-B63A18358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218938"/>
            <a:ext cx="2547236" cy="65777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45134AF-F7FD-B9D0-B2EB-FAE9F6AE7E2F}"/>
              </a:ext>
            </a:extLst>
          </p:cNvPr>
          <p:cNvSpPr txBox="1"/>
          <p:nvPr/>
        </p:nvSpPr>
        <p:spPr>
          <a:xfrm>
            <a:off x="953233" y="1307122"/>
            <a:ext cx="1019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Digitale oefenopdrachten bij Newton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E9A0C5C-2D20-03CF-A47A-EC644315141F}"/>
              </a:ext>
            </a:extLst>
          </p:cNvPr>
          <p:cNvSpPr txBox="1"/>
          <p:nvPr/>
        </p:nvSpPr>
        <p:spPr>
          <a:xfrm>
            <a:off x="953233" y="2088939"/>
            <a:ext cx="49389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Introductie hoofdstuk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Contexten en voorkennis</a:t>
            </a:r>
            <a:endParaRPr lang="nl-NL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DC35698-5010-E29D-C438-8FE7035D37EF}"/>
              </a:ext>
            </a:extLst>
          </p:cNvPr>
          <p:cNvSpPr txBox="1"/>
          <p:nvPr/>
        </p:nvSpPr>
        <p:spPr>
          <a:xfrm>
            <a:off x="953233" y="4140894"/>
            <a:ext cx="49389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Oefenen A en 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Halverwege en einde hoofdstuk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Afronding en toetsvragen</a:t>
            </a:r>
          </a:p>
          <a:p>
            <a:endParaRPr lang="nl-NL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D7740AE-6E49-27C3-D7C8-360A76345E41}"/>
              </a:ext>
            </a:extLst>
          </p:cNvPr>
          <p:cNvSpPr txBox="1"/>
          <p:nvPr/>
        </p:nvSpPr>
        <p:spPr>
          <a:xfrm>
            <a:off x="6630133" y="2088939"/>
            <a:ext cx="49389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Begrijpen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elke paragraaf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Zelfde inhoud als boek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Andere vorm + feedback</a:t>
            </a:r>
          </a:p>
          <a:p>
            <a:endParaRPr lang="nl-NL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419ABB3-AD75-C143-C722-C78AF33FEAC7}"/>
              </a:ext>
            </a:extLst>
          </p:cNvPr>
          <p:cNvSpPr txBox="1"/>
          <p:nvPr/>
        </p:nvSpPr>
        <p:spPr>
          <a:xfrm>
            <a:off x="6630133" y="4140894"/>
            <a:ext cx="49389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Zelftoets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Einde hoofdstuk, ca 50 min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 na inlevering</a:t>
            </a:r>
          </a:p>
          <a:p>
            <a:endParaRPr lang="nl-NL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1506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CF600-F8EA-AF54-38E6-C7CC3B2E1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18C47F21-1563-03EC-334D-53A37686C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5" y="165850"/>
            <a:ext cx="1966210" cy="8427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BBBC15-26EF-2255-3049-7DF24C493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638" y="179139"/>
            <a:ext cx="8901112" cy="769732"/>
          </a:xfrm>
        </p:spPr>
        <p:txBody>
          <a:bodyPr>
            <a:normAutofit/>
          </a:bodyPr>
          <a:lstStyle/>
          <a:p>
            <a:r>
              <a:rPr lang="nl-NL" sz="4000">
                <a:latin typeface="Glypha LT Std" panose="02060503030505020204" pitchFamily="18" charset="0"/>
              </a:rPr>
              <a:t>Beter voorbereid naar de toets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3EFB818-3713-5CBA-A8C2-B0310E0B07B9}"/>
              </a:ext>
            </a:extLst>
          </p:cNvPr>
          <p:cNvSpPr txBox="1"/>
          <p:nvPr/>
        </p:nvSpPr>
        <p:spPr>
          <a:xfrm>
            <a:off x="2910442" y="626973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latin typeface="DIN Next LT Pro" panose="020B0503020203050203" pitchFamily="34" charset="0"/>
              </a:rPr>
              <a:t>thiememeulenhoff.nl/natuurkunde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284F2B7-7672-1060-A43D-E6740443A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218938"/>
            <a:ext cx="2547236" cy="65777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C756CA2-D2EE-E5A0-6C3D-DDE08A4DA51A}"/>
              </a:ext>
            </a:extLst>
          </p:cNvPr>
          <p:cNvSpPr txBox="1"/>
          <p:nvPr/>
        </p:nvSpPr>
        <p:spPr>
          <a:xfrm>
            <a:off x="953233" y="1307122"/>
            <a:ext cx="1019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Digitale oefenopdrachten bij Newton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9EFE0B-70CF-9149-EFE4-506B2C3E5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84"/>
            <a:ext cx="6628550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5FA076-E98D-684C-A1CB-0ED483C66A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253" y="0"/>
            <a:ext cx="7211431" cy="653506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C32631C-1622-D63C-161A-01AC8DBCB1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8944" y="2551195"/>
            <a:ext cx="6392167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1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E3EDA-6A95-325B-0E53-E848DC7EF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3E03E33F-44E2-21A3-CE32-8CC7B8C84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5" y="165850"/>
            <a:ext cx="1966210" cy="8427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0C5D0E7-3B67-E068-723E-6DB6975EA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638" y="179139"/>
            <a:ext cx="8901112" cy="769732"/>
          </a:xfrm>
        </p:spPr>
        <p:txBody>
          <a:bodyPr>
            <a:normAutofit/>
          </a:bodyPr>
          <a:lstStyle/>
          <a:p>
            <a:r>
              <a:rPr lang="nl-NL" sz="4000">
                <a:latin typeface="Glypha LT Std" panose="02060503030505020204" pitchFamily="18" charset="0"/>
              </a:rPr>
              <a:t>Beter voorbereid naar de toets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29BB799-AA43-57C4-6739-4149EF0C8449}"/>
              </a:ext>
            </a:extLst>
          </p:cNvPr>
          <p:cNvSpPr txBox="1"/>
          <p:nvPr/>
        </p:nvSpPr>
        <p:spPr>
          <a:xfrm>
            <a:off x="2910442" y="626973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latin typeface="DIN Next LT Pro" panose="020B0503020203050203" pitchFamily="34" charset="0"/>
              </a:rPr>
              <a:t>thiememeulenhoff.nl/natuurkunde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CD08CFC-DCCB-4748-78A5-C773055C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218938"/>
            <a:ext cx="2547236" cy="65777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B2986B2-B9F5-3681-32E3-D2EE5D9532BB}"/>
              </a:ext>
            </a:extLst>
          </p:cNvPr>
          <p:cNvSpPr txBox="1"/>
          <p:nvPr/>
        </p:nvSpPr>
        <p:spPr>
          <a:xfrm>
            <a:off x="953233" y="1307122"/>
            <a:ext cx="101954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Digitale oefenopdrachten bij Newton</a:t>
            </a:r>
          </a:p>
          <a:p>
            <a:pPr algn="ctr"/>
            <a:endParaRPr lang="en-US" sz="2800" b="1"/>
          </a:p>
          <a:p>
            <a:pPr algn="ctr"/>
            <a:r>
              <a:rPr lang="en-US" sz="2800"/>
              <a:t>ga naar:  https://mijn.tm.toegang.org</a:t>
            </a:r>
          </a:p>
          <a:p>
            <a:pPr algn="ctr"/>
            <a:r>
              <a:rPr lang="en-US" sz="2800"/>
              <a:t>Kies een leerjaar - hoofdstuk - Oefenen A of B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11F6C0B-8AEA-98AE-10B5-FF73703C37FA}"/>
              </a:ext>
            </a:extLst>
          </p:cNvPr>
          <p:cNvSpPr txBox="1"/>
          <p:nvPr/>
        </p:nvSpPr>
        <p:spPr>
          <a:xfrm>
            <a:off x="943341" y="3461632"/>
            <a:ext cx="25900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W5HGE6VK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TR4D9QWL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GE8LVA3P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8AB6DB8S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54UUA2H7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52V9LAZT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6EFR4E97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BM9ZX93E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D2GG8Z6T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YCXXQRNS </a:t>
            </a:r>
          </a:p>
          <a:p>
            <a:pPr algn="l"/>
            <a:endParaRPr lang="nl-NL" b="0" i="0">
              <a:effectLst/>
              <a:latin typeface="Arial" panose="020B0604020202020204" pitchFamily="34" charset="0"/>
            </a:endParaRPr>
          </a:p>
          <a:p>
            <a:br>
              <a:rPr lang="nl-NL"/>
            </a:br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D15D437-E29A-BD01-6B1E-C1DD0273FECE}"/>
              </a:ext>
            </a:extLst>
          </p:cNvPr>
          <p:cNvSpPr txBox="1"/>
          <p:nvPr/>
        </p:nvSpPr>
        <p:spPr>
          <a:xfrm>
            <a:off x="3886692" y="3461633"/>
            <a:ext cx="2324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8LCS6XZL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G6ZXP7ES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QTNBP6KX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H5X2GM22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M8Y57QJY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2TUDHCJ7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DS35XAYV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D45LUPAH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SZSB7RNM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WCDMJDS9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E4DE9A7-561F-12F8-27EB-7AFC9A470C27}"/>
              </a:ext>
            </a:extLst>
          </p:cNvPr>
          <p:cNvSpPr txBox="1"/>
          <p:nvPr/>
        </p:nvSpPr>
        <p:spPr>
          <a:xfrm>
            <a:off x="9221675" y="3461633"/>
            <a:ext cx="23241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AVWBVHQG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9FPYKS75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F65AGFSA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FG7XEMT7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KCDDGPV3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5QHZZ9EA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4JB56J7U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BDJUA6JW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PQGEMCFE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PK44ZX7E </a:t>
            </a:r>
          </a:p>
          <a:p>
            <a:pPr algn="l"/>
            <a:endParaRPr lang="nl-NL" b="0" i="0">
              <a:effectLst/>
              <a:latin typeface="Arial" panose="020B0604020202020204" pitchFamily="34" charset="0"/>
            </a:endParaRP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 </a:t>
            </a:r>
          </a:p>
          <a:p>
            <a:pPr algn="l"/>
            <a:endParaRPr lang="nl-NL" b="0" i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C1E82F3-B939-5F75-B473-418140AEB2BD}"/>
              </a:ext>
            </a:extLst>
          </p:cNvPr>
          <p:cNvSpPr txBox="1"/>
          <p:nvPr/>
        </p:nvSpPr>
        <p:spPr>
          <a:xfrm>
            <a:off x="6554184" y="3461633"/>
            <a:ext cx="2324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LNJDWCWS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T6YPPD9L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KCPH9ETX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BZPU4F3D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S8SZ8R6W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TCPMBQV2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NRUA4A2K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954BL79Y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8Q876S77 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K42Y2BCR </a:t>
            </a:r>
          </a:p>
        </p:txBody>
      </p:sp>
    </p:spTree>
    <p:extLst>
      <p:ext uri="{BB962C8B-B14F-4D97-AF65-F5344CB8AC3E}">
        <p14:creationId xmlns:p14="http://schemas.microsoft.com/office/powerpoint/2010/main" val="68623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DB441-CD58-C9B6-3A0A-8CAD06E9D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8E2C967B-78CA-39AD-BB47-B442295F1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5" y="165850"/>
            <a:ext cx="1966210" cy="8427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B4B3852-7951-8C3A-A804-DE7B78384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638" y="179139"/>
            <a:ext cx="8901112" cy="769732"/>
          </a:xfrm>
        </p:spPr>
        <p:txBody>
          <a:bodyPr>
            <a:normAutofit/>
          </a:bodyPr>
          <a:lstStyle/>
          <a:p>
            <a:r>
              <a:rPr lang="nl-NL" sz="4000">
                <a:latin typeface="Glypha LT Std" panose="02060503030505020204" pitchFamily="18" charset="0"/>
              </a:rPr>
              <a:t>Beter voorbereid naar de toets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8C6DCF-1931-CA18-6724-72575E4205C3}"/>
              </a:ext>
            </a:extLst>
          </p:cNvPr>
          <p:cNvSpPr txBox="1"/>
          <p:nvPr/>
        </p:nvSpPr>
        <p:spPr>
          <a:xfrm>
            <a:off x="2910442" y="626973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latin typeface="DIN Next LT Pro" panose="020B0503020203050203" pitchFamily="34" charset="0"/>
              </a:rPr>
              <a:t>thiememeulenhoff.nl/natuurkunde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03FD2E1-0C46-E199-C960-4A91EB76A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218938"/>
            <a:ext cx="2547236" cy="65777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ED96C09-8EF1-0383-FCFA-68183A7DE13D}"/>
              </a:ext>
            </a:extLst>
          </p:cNvPr>
          <p:cNvSpPr txBox="1"/>
          <p:nvPr/>
        </p:nvSpPr>
        <p:spPr>
          <a:xfrm>
            <a:off x="953233" y="1307122"/>
            <a:ext cx="1019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Serieus aan het werk in de les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4811B5C-0592-EB3A-7A15-69646D067102}"/>
              </a:ext>
            </a:extLst>
          </p:cNvPr>
          <p:cNvSpPr txBox="1"/>
          <p:nvPr/>
        </p:nvSpPr>
        <p:spPr>
          <a:xfrm>
            <a:off x="953233" y="2088939"/>
            <a:ext cx="49389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Formatieve toets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Niet altijd serieus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Eerst nog leren / samenvatting maken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Boek erbij houden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tweetallen werken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Vragen aan de docent stellen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Telt mee voor kleine bonus</a:t>
            </a:r>
          </a:p>
          <a:p>
            <a:endParaRPr lang="nl-NL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2EB6C8E-7B7F-965D-9F42-F60A1975DF74}"/>
              </a:ext>
            </a:extLst>
          </p:cNvPr>
          <p:cNvSpPr txBox="1"/>
          <p:nvPr/>
        </p:nvSpPr>
        <p:spPr>
          <a:xfrm>
            <a:off x="6630133" y="2088939"/>
            <a:ext cx="493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Praktische opdracht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</a:t>
            </a:r>
            <a:endParaRPr lang="nl-NL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Verwerking metingen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Aanvullende vragen om theorie te koppelen aan experiment</a:t>
            </a:r>
          </a:p>
          <a:p>
            <a:endParaRPr lang="nl-NL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0BEF36F-4A37-8748-83D1-7DE6BE7B7213}"/>
              </a:ext>
            </a:extLst>
          </p:cNvPr>
          <p:cNvSpPr txBox="1"/>
          <p:nvPr/>
        </p:nvSpPr>
        <p:spPr>
          <a:xfrm>
            <a:off x="6630133" y="4857452"/>
            <a:ext cx="49389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Drempelquiz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in Forms</a:t>
            </a:r>
            <a:endParaRPr lang="nl-NL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Inleveren = score op smartboard</a:t>
            </a:r>
            <a:endParaRPr lang="nl-NL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6358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948106BF-DD62-4549-AB1F-CB1430672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5" y="165850"/>
            <a:ext cx="1966210" cy="8427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A17E32-7B76-44E4-A3F5-8C0A1E834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638" y="179139"/>
            <a:ext cx="8901112" cy="769732"/>
          </a:xfrm>
        </p:spPr>
        <p:txBody>
          <a:bodyPr>
            <a:normAutofit/>
          </a:bodyPr>
          <a:lstStyle/>
          <a:p>
            <a:r>
              <a:rPr lang="nl-NL" sz="4000">
                <a:latin typeface="Glypha LT Std" panose="02060503030505020204" pitchFamily="18" charset="0"/>
              </a:rPr>
              <a:t>Beter voorbereid naar de toets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23BF1CF-DD54-4D52-A880-B272133FC4BD}"/>
              </a:ext>
            </a:extLst>
          </p:cNvPr>
          <p:cNvSpPr txBox="1"/>
          <p:nvPr/>
        </p:nvSpPr>
        <p:spPr>
          <a:xfrm>
            <a:off x="2910442" y="626973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latin typeface="DIN Next LT Pro" panose="020B0503020203050203" pitchFamily="34" charset="0"/>
              </a:rPr>
              <a:t>thiememeulenhoff.nl/natuurkunde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7632B67-485A-46F4-A999-E08D83797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218938"/>
            <a:ext cx="2547236" cy="65777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093881B-BBBC-F317-F657-AC889EFC4103}"/>
              </a:ext>
            </a:extLst>
          </p:cNvPr>
          <p:cNvSpPr txBox="1"/>
          <p:nvPr/>
        </p:nvSpPr>
        <p:spPr>
          <a:xfrm>
            <a:off x="953233" y="1307122"/>
            <a:ext cx="10195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Wat doen leerlingen als voorbereiding?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344DF9E-DA59-94DE-2A6F-9199256A5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65" y="1255537"/>
            <a:ext cx="6992230" cy="507247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54E2F99-46BB-BB36-0074-1B02624EE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331" y="1993307"/>
            <a:ext cx="7354504" cy="433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7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EF59B-1367-0BEC-6D58-7CC4D6AA8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2F01468B-B4F4-8DE8-0E06-4DFBC5F7D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5" y="165850"/>
            <a:ext cx="1966210" cy="8427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029167E-A346-F36D-8B87-C92EF2196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638" y="179139"/>
            <a:ext cx="8901112" cy="769732"/>
          </a:xfrm>
        </p:spPr>
        <p:txBody>
          <a:bodyPr>
            <a:normAutofit/>
          </a:bodyPr>
          <a:lstStyle/>
          <a:p>
            <a:r>
              <a:rPr lang="nl-NL" sz="4000">
                <a:latin typeface="Glypha LT Std" panose="02060503030505020204" pitchFamily="18" charset="0"/>
              </a:rPr>
              <a:t>Beter voorbereid naar de toets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8DA35EF-2E7B-FF7B-9967-D6967807A830}"/>
              </a:ext>
            </a:extLst>
          </p:cNvPr>
          <p:cNvSpPr txBox="1"/>
          <p:nvPr/>
        </p:nvSpPr>
        <p:spPr>
          <a:xfrm>
            <a:off x="2910442" y="626973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latin typeface="DIN Next LT Pro" panose="020B0503020203050203" pitchFamily="34" charset="0"/>
              </a:rPr>
              <a:t>thiememeulenhoff.nl/natuurkunde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B94E676-47C4-E31F-FFFD-DBD13488C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218938"/>
            <a:ext cx="2547236" cy="65777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37D4B5E-216E-6D8A-C1F1-822896E53D85}"/>
              </a:ext>
            </a:extLst>
          </p:cNvPr>
          <p:cNvSpPr txBox="1"/>
          <p:nvPr/>
        </p:nvSpPr>
        <p:spPr>
          <a:xfrm>
            <a:off x="953233" y="1307122"/>
            <a:ext cx="1019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Wat kan leerlingen helpen?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12C1C74-7890-AA6F-2A9C-D73143E9C819}"/>
              </a:ext>
            </a:extLst>
          </p:cNvPr>
          <p:cNvSpPr txBox="1"/>
          <p:nvPr/>
        </p:nvSpPr>
        <p:spPr>
          <a:xfrm>
            <a:off x="953232" y="2128840"/>
            <a:ext cx="52380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moet je allemaal weten?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zijn de belangrijkste begrippen?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Welke formules? Waar gebruiken?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Samenvatting - kost veel tijd.</a:t>
            </a:r>
            <a:endParaRPr lang="nl-NL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53A1CF2-DFA3-ACA3-B1D7-398FB47964DB}"/>
              </a:ext>
            </a:extLst>
          </p:cNvPr>
          <p:cNvSpPr txBox="1"/>
          <p:nvPr/>
        </p:nvSpPr>
        <p:spPr>
          <a:xfrm>
            <a:off x="6841786" y="2128840"/>
            <a:ext cx="49389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Oefenen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zijn goede oefenvragen?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Herhalen van basis.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Opgaven op toetsniveau</a:t>
            </a:r>
            <a:endParaRPr lang="nl-NL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3837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E1E5C-5344-6346-5DD7-ECE6166DE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A308B71-02D9-E122-BDF8-28B4F16B68C5}"/>
              </a:ext>
            </a:extLst>
          </p:cNvPr>
          <p:cNvSpPr txBox="1"/>
          <p:nvPr/>
        </p:nvSpPr>
        <p:spPr>
          <a:xfrm>
            <a:off x="953233" y="2128840"/>
            <a:ext cx="49389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Leerdoelvragen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Uitlegvideo (ca 8 min)</a:t>
            </a:r>
          </a:p>
          <a:p>
            <a:endParaRPr lang="nl-NL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5A7ACBB-2D75-80BA-914B-DFA4A161D946}"/>
              </a:ext>
            </a:extLst>
          </p:cNvPr>
          <p:cNvSpPr txBox="1"/>
          <p:nvPr/>
        </p:nvSpPr>
        <p:spPr>
          <a:xfrm>
            <a:off x="6841786" y="2128840"/>
            <a:ext cx="493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Oefenen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Basisvragen</a:t>
            </a:r>
            <a:endParaRPr lang="nl-NL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6F5A0B3-AEC3-21E2-4713-7E13A5AF9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5" y="165850"/>
            <a:ext cx="1966210" cy="8427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A07F04B-20C5-E142-B61D-D4A522CAC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638" y="179139"/>
            <a:ext cx="8901112" cy="769732"/>
          </a:xfrm>
        </p:spPr>
        <p:txBody>
          <a:bodyPr>
            <a:normAutofit/>
          </a:bodyPr>
          <a:lstStyle/>
          <a:p>
            <a:r>
              <a:rPr lang="nl-NL" sz="4000">
                <a:latin typeface="Glypha LT Std" panose="02060503030505020204" pitchFamily="18" charset="0"/>
              </a:rPr>
              <a:t>Beter voorbereid naar de toets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2C9639E-CBD4-A115-118B-C6EED6344219}"/>
              </a:ext>
            </a:extLst>
          </p:cNvPr>
          <p:cNvSpPr txBox="1"/>
          <p:nvPr/>
        </p:nvSpPr>
        <p:spPr>
          <a:xfrm>
            <a:off x="2910442" y="626973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latin typeface="DIN Next LT Pro" panose="020B0503020203050203" pitchFamily="34" charset="0"/>
              </a:rPr>
              <a:t>thiememeulenhoff.nl/natuurkunde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C7F4282-3E4D-2282-BA5E-E926B95E0693}"/>
              </a:ext>
            </a:extLst>
          </p:cNvPr>
          <p:cNvSpPr txBox="1"/>
          <p:nvPr/>
        </p:nvSpPr>
        <p:spPr>
          <a:xfrm>
            <a:off x="953233" y="1307122"/>
            <a:ext cx="1019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Open leermateriaal in WikiWijs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1C1A290-2BCD-29C5-7BA9-D6F0CBAA0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218938"/>
            <a:ext cx="2547236" cy="65777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16AB533-02FE-1B92-CF1B-6D651FD68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65" y="3970684"/>
            <a:ext cx="4995607" cy="178904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845117FA-3F77-0322-AC53-F2C55BBC6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513" y="3429000"/>
            <a:ext cx="4932733" cy="267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4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45BC2-683D-1F3D-DAAB-F5A26A845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1FD4C04-6D30-C659-ADEF-536B850B32B2}"/>
              </a:ext>
            </a:extLst>
          </p:cNvPr>
          <p:cNvSpPr txBox="1"/>
          <p:nvPr/>
        </p:nvSpPr>
        <p:spPr>
          <a:xfrm>
            <a:off x="953233" y="2128840"/>
            <a:ext cx="49389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Leerdoelvragen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Uitlegvideo (ca 8 min)</a:t>
            </a:r>
          </a:p>
          <a:p>
            <a:endParaRPr lang="nl-NL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D8E7777-D01E-0926-8173-4BC71B3A7021}"/>
              </a:ext>
            </a:extLst>
          </p:cNvPr>
          <p:cNvSpPr txBox="1"/>
          <p:nvPr/>
        </p:nvSpPr>
        <p:spPr>
          <a:xfrm>
            <a:off x="6841786" y="2128840"/>
            <a:ext cx="493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Oefenen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Basisvragen</a:t>
            </a:r>
            <a:endParaRPr lang="nl-NL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D6D90F5-9E72-42E6-74FB-9F8881DDE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5" y="165850"/>
            <a:ext cx="1966210" cy="8427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F205A28-B97D-4FDB-FF1C-0E6D07137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638" y="179139"/>
            <a:ext cx="8901112" cy="769732"/>
          </a:xfrm>
        </p:spPr>
        <p:txBody>
          <a:bodyPr>
            <a:normAutofit/>
          </a:bodyPr>
          <a:lstStyle/>
          <a:p>
            <a:r>
              <a:rPr lang="nl-NL" sz="4000">
                <a:latin typeface="Glypha LT Std" panose="02060503030505020204" pitchFamily="18" charset="0"/>
              </a:rPr>
              <a:t>Beter voorbereid naar de toets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822018A-9C01-2AE5-3CBF-BE5258165498}"/>
              </a:ext>
            </a:extLst>
          </p:cNvPr>
          <p:cNvSpPr txBox="1"/>
          <p:nvPr/>
        </p:nvSpPr>
        <p:spPr>
          <a:xfrm>
            <a:off x="2910442" y="626973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latin typeface="DIN Next LT Pro" panose="020B0503020203050203" pitchFamily="34" charset="0"/>
              </a:rPr>
              <a:t>thiememeulenhoff.nl/natuurkunde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D27675D-EF6D-CCBC-D6EF-23FE7A84524B}"/>
              </a:ext>
            </a:extLst>
          </p:cNvPr>
          <p:cNvSpPr txBox="1"/>
          <p:nvPr/>
        </p:nvSpPr>
        <p:spPr>
          <a:xfrm>
            <a:off x="953233" y="1307122"/>
            <a:ext cx="1019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Open leermateriaal in WikiWijs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A382E35-B472-8D32-1EC3-EF3A4FD57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3" y="0"/>
            <a:ext cx="9027290" cy="6858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FACB4C1-64AC-D886-7F18-4C15953A9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671" y="564005"/>
            <a:ext cx="3767867" cy="60507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0C24E42-9F58-EA67-217D-B05DA8F3D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622" y="1711277"/>
            <a:ext cx="6509253" cy="64309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7DC68E6-ACDC-7C24-1A78-0A8748C682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0097" y="0"/>
            <a:ext cx="9746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1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B7F33-692C-F7F2-9BFA-F1711F335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6BA7CF7-C3F6-B82C-61ED-12F30990E09B}"/>
              </a:ext>
            </a:extLst>
          </p:cNvPr>
          <p:cNvSpPr txBox="1"/>
          <p:nvPr/>
        </p:nvSpPr>
        <p:spPr>
          <a:xfrm>
            <a:off x="953233" y="2128840"/>
            <a:ext cx="49389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Leerdoelvragen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Uitlegvideo (ca 8 min)</a:t>
            </a:r>
          </a:p>
          <a:p>
            <a:endParaRPr lang="nl-NL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F32B5BE-541C-38B3-C958-73DBED84C466}"/>
              </a:ext>
            </a:extLst>
          </p:cNvPr>
          <p:cNvSpPr txBox="1"/>
          <p:nvPr/>
        </p:nvSpPr>
        <p:spPr>
          <a:xfrm>
            <a:off x="6841786" y="2128840"/>
            <a:ext cx="493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Oefenen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Basisvragen</a:t>
            </a:r>
            <a:endParaRPr lang="nl-NL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5CAE55F-0C97-DB08-2D8C-7638D32CB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5" y="165850"/>
            <a:ext cx="1966210" cy="8427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FB6367-D84C-EA28-F25C-CE12466A1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638" y="179139"/>
            <a:ext cx="8901112" cy="769732"/>
          </a:xfrm>
        </p:spPr>
        <p:txBody>
          <a:bodyPr>
            <a:normAutofit/>
          </a:bodyPr>
          <a:lstStyle/>
          <a:p>
            <a:r>
              <a:rPr lang="nl-NL" sz="4000">
                <a:latin typeface="Glypha LT Std" panose="02060503030505020204" pitchFamily="18" charset="0"/>
              </a:rPr>
              <a:t>Beter voorbereid naar de toets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87959C9-F641-B792-6D08-819CF3F6FECD}"/>
              </a:ext>
            </a:extLst>
          </p:cNvPr>
          <p:cNvSpPr txBox="1"/>
          <p:nvPr/>
        </p:nvSpPr>
        <p:spPr>
          <a:xfrm>
            <a:off x="2910442" y="626973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latin typeface="DIN Next LT Pro" panose="020B0503020203050203" pitchFamily="34" charset="0"/>
              </a:rPr>
              <a:t>thiememeulenhoff.nl/natuurkunde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34669B1-7D48-2213-63CC-6F271DD6F595}"/>
              </a:ext>
            </a:extLst>
          </p:cNvPr>
          <p:cNvSpPr txBox="1"/>
          <p:nvPr/>
        </p:nvSpPr>
        <p:spPr>
          <a:xfrm>
            <a:off x="953233" y="1307122"/>
            <a:ext cx="1019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Open leermateriaal in WikiWijs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554F031-78CC-20FB-85E4-207ADEADD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218938"/>
            <a:ext cx="2547236" cy="65777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D909E6B-D3F4-D422-9A8C-7F685694A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65" y="3970684"/>
            <a:ext cx="4995607" cy="178904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E192ACD-D078-0040-670C-D2CB5FA07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513" y="3429000"/>
            <a:ext cx="4932733" cy="267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7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6A328-1EE7-F054-8E08-0C2DD6ED6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95A36D33-0558-1AB9-619E-155E9DE2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5" y="165850"/>
            <a:ext cx="1966210" cy="8427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09C89B-29CA-B6AA-E0FC-6C9C3EE11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638" y="179139"/>
            <a:ext cx="8901112" cy="769732"/>
          </a:xfrm>
        </p:spPr>
        <p:txBody>
          <a:bodyPr>
            <a:normAutofit/>
          </a:bodyPr>
          <a:lstStyle/>
          <a:p>
            <a:r>
              <a:rPr lang="nl-NL" sz="4000">
                <a:latin typeface="Glypha LT Std" panose="02060503030505020204" pitchFamily="18" charset="0"/>
              </a:rPr>
              <a:t>Beter voorbereid naar de toets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03CA373-4E50-68F6-556B-DA40F2173EA6}"/>
              </a:ext>
            </a:extLst>
          </p:cNvPr>
          <p:cNvSpPr txBox="1"/>
          <p:nvPr/>
        </p:nvSpPr>
        <p:spPr>
          <a:xfrm>
            <a:off x="2910442" y="626973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latin typeface="DIN Next LT Pro" panose="020B0503020203050203" pitchFamily="34" charset="0"/>
              </a:rPr>
              <a:t>thiememeulenhoff.nl/natuurkunde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9AC74E1-85AF-DDAB-A555-5C6C46EC3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218938"/>
            <a:ext cx="2547236" cy="65777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6B3DB9D-AEA9-15FB-57E8-EB1DB8060E48}"/>
              </a:ext>
            </a:extLst>
          </p:cNvPr>
          <p:cNvSpPr txBox="1"/>
          <p:nvPr/>
        </p:nvSpPr>
        <p:spPr>
          <a:xfrm>
            <a:off x="953233" y="1307122"/>
            <a:ext cx="10195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Open leermateriaal in WikiWijs aanpassen</a:t>
            </a:r>
          </a:p>
          <a:p>
            <a:pPr algn="ctr"/>
            <a:endParaRPr lang="en-US" sz="2800" b="1"/>
          </a:p>
          <a:p>
            <a:pPr algn="ctr"/>
            <a:r>
              <a:rPr lang="en-US" sz="2800"/>
              <a:t>Ga naar: https://www.wikiwijs.nl/maken/ 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B9C3C7A-38EF-37B4-8E9B-5C5E7C344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095" y="2837565"/>
            <a:ext cx="5045687" cy="328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7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E5049-1B03-62CD-B5ED-3B67C4743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789CD4-67D0-FEC3-EE1D-85FD960E6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5" y="165850"/>
            <a:ext cx="1966210" cy="8427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084935-A351-ABA3-4E75-BC75E7CA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638" y="179139"/>
            <a:ext cx="8901112" cy="769732"/>
          </a:xfrm>
        </p:spPr>
        <p:txBody>
          <a:bodyPr>
            <a:normAutofit/>
          </a:bodyPr>
          <a:lstStyle/>
          <a:p>
            <a:r>
              <a:rPr lang="nl-NL" sz="4000">
                <a:latin typeface="Glypha LT Std" panose="02060503030505020204" pitchFamily="18" charset="0"/>
              </a:rPr>
              <a:t>Beter voorbereid naar de toets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424F64B-CE37-BE64-7F8D-3C6975F1724E}"/>
              </a:ext>
            </a:extLst>
          </p:cNvPr>
          <p:cNvSpPr txBox="1"/>
          <p:nvPr/>
        </p:nvSpPr>
        <p:spPr>
          <a:xfrm>
            <a:off x="2910442" y="626973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latin typeface="DIN Next LT Pro" panose="020B0503020203050203" pitchFamily="34" charset="0"/>
              </a:rPr>
              <a:t>thiememeulenhoff.nl/natuurkunde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F7B8897-E3B7-E046-3385-0C466E5BF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218938"/>
            <a:ext cx="2547236" cy="65777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15DAB90-4788-9B64-B3DA-2448672D4785}"/>
              </a:ext>
            </a:extLst>
          </p:cNvPr>
          <p:cNvSpPr txBox="1"/>
          <p:nvPr/>
        </p:nvSpPr>
        <p:spPr>
          <a:xfrm>
            <a:off x="953233" y="1307122"/>
            <a:ext cx="1019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Open leermateriaal in WikiWijs aanpassen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AB387A7-1AE1-ABB6-71EB-0336D4585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65" y="1008624"/>
            <a:ext cx="11212632" cy="530743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F9C33FC-8ADA-4DE6-5F17-B9B568500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527" y="2525414"/>
            <a:ext cx="6695119" cy="3841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73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97853-CEF3-8E92-0D7C-C1D8ABFB3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55BEF885-B2A5-896C-531B-DD2496EFE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5" y="165850"/>
            <a:ext cx="1966210" cy="8427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BA13EB-A49B-0940-430B-669878A61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638" y="179139"/>
            <a:ext cx="8901112" cy="769732"/>
          </a:xfrm>
        </p:spPr>
        <p:txBody>
          <a:bodyPr>
            <a:normAutofit/>
          </a:bodyPr>
          <a:lstStyle/>
          <a:p>
            <a:r>
              <a:rPr lang="nl-NL" sz="4000">
                <a:latin typeface="Glypha LT Std" panose="02060503030505020204" pitchFamily="18" charset="0"/>
              </a:rPr>
              <a:t>Beter voorbereid naar de toets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5B964F7-F5A4-1DA9-EBA6-05384384FE85}"/>
              </a:ext>
            </a:extLst>
          </p:cNvPr>
          <p:cNvSpPr txBox="1"/>
          <p:nvPr/>
        </p:nvSpPr>
        <p:spPr>
          <a:xfrm>
            <a:off x="2910442" y="626973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latin typeface="DIN Next LT Pro" panose="020B0503020203050203" pitchFamily="34" charset="0"/>
              </a:rPr>
              <a:t>thiememeulenhoff.nl/natuurkunde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6603F8B-BB91-DDFB-E3B4-FC487CBC3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218938"/>
            <a:ext cx="2547236" cy="65777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D69CEBA-6EF0-3825-13C1-164794FCDDE1}"/>
              </a:ext>
            </a:extLst>
          </p:cNvPr>
          <p:cNvSpPr txBox="1"/>
          <p:nvPr/>
        </p:nvSpPr>
        <p:spPr>
          <a:xfrm>
            <a:off x="953233" y="1307122"/>
            <a:ext cx="1019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Open leermateriaal in WikiWijs aanpassen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7EF13D2-7AC2-4960-CDEA-81BF3DFE3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505508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41E482B-A0F2-EF26-2367-EA98FD57E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8256" y="814227"/>
            <a:ext cx="9078863" cy="605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1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TM huisstijl final">
      <a:dk1>
        <a:sysClr val="windowText" lastClr="000000"/>
      </a:dk1>
      <a:lt1>
        <a:sysClr val="window" lastClr="FFFFFF"/>
      </a:lt1>
      <a:dk2>
        <a:srgbClr val="C9C5BC"/>
      </a:dk2>
      <a:lt2>
        <a:srgbClr val="E7E6E6"/>
      </a:lt2>
      <a:accent1>
        <a:srgbClr val="0090D4"/>
      </a:accent1>
      <a:accent2>
        <a:srgbClr val="97BE0D"/>
      </a:accent2>
      <a:accent3>
        <a:srgbClr val="F1F0EB"/>
      </a:accent3>
      <a:accent4>
        <a:srgbClr val="E3004F"/>
      </a:accent4>
      <a:accent5>
        <a:srgbClr val="CC071E"/>
      </a:accent5>
      <a:accent6>
        <a:srgbClr val="F29400"/>
      </a:accent6>
      <a:hlink>
        <a:srgbClr val="00378B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9132</TotalTime>
  <Words>461</Words>
  <Application>Microsoft Office PowerPoint</Application>
  <PresentationFormat>Breedbeeld</PresentationFormat>
  <Paragraphs>152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DIN Next LT Pro</vt:lpstr>
      <vt:lpstr>Glypha LT Std</vt:lpstr>
      <vt:lpstr>Kantoorthema</vt:lpstr>
      <vt:lpstr>Beter voorbereid naar de toets</vt:lpstr>
      <vt:lpstr>Beter voorbereid naar de toets</vt:lpstr>
      <vt:lpstr>Beter voorbereid naar de toets</vt:lpstr>
      <vt:lpstr>Beter voorbereid naar de toets</vt:lpstr>
      <vt:lpstr>Beter voorbereid naar de toets</vt:lpstr>
      <vt:lpstr>Beter voorbereid naar de toets</vt:lpstr>
      <vt:lpstr>Beter voorbereid naar de toets</vt:lpstr>
      <vt:lpstr>Beter voorbereid naar de toets</vt:lpstr>
      <vt:lpstr>Beter voorbereid naar de toets</vt:lpstr>
      <vt:lpstr>Beter voorbereid naar de toets</vt:lpstr>
      <vt:lpstr>Beter voorbereid naar de toets</vt:lpstr>
      <vt:lpstr>Beter voorbereid naar de toets</vt:lpstr>
      <vt:lpstr>Beter voorbereid naar de toets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Natuurkunde methodes  havo / vwo bovenbouw</dc:title>
  <dc:creator>Haan, Sjanne de</dc:creator>
  <cp:lastModifiedBy>Kees Hooyman</cp:lastModifiedBy>
  <cp:revision>2</cp:revision>
  <dcterms:created xsi:type="dcterms:W3CDTF">2018-12-12T16:43:57Z</dcterms:created>
  <dcterms:modified xsi:type="dcterms:W3CDTF">2024-12-12T07:17:37Z</dcterms:modified>
</cp:coreProperties>
</file>