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4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5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6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7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8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9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theme/theme10.xml" ContentType="application/vnd.openxmlformats-officedocument.theme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11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12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theme/theme13.xml" ContentType="application/vnd.openxmlformats-officedocument.theme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theme/theme14.xml" ContentType="application/vnd.openxmlformats-officedocument.theme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15.xml" ContentType="application/vnd.openxmlformats-officedocument.theme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theme/theme16.xml" ContentType="application/vnd.openxmlformats-officedocument.theme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2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41" r:id="rId5"/>
    <p:sldMasterId id="2147483779" r:id="rId6"/>
    <p:sldMasterId id="2147483817" r:id="rId7"/>
    <p:sldMasterId id="2147483855" r:id="rId8"/>
    <p:sldMasterId id="2147483893" r:id="rId9"/>
    <p:sldMasterId id="2147483931" r:id="rId10"/>
    <p:sldMasterId id="2147483969" r:id="rId11"/>
    <p:sldMasterId id="2147484007" r:id="rId12"/>
    <p:sldMasterId id="2147484045" r:id="rId13"/>
    <p:sldMasterId id="2147484083" r:id="rId14"/>
    <p:sldMasterId id="2147484121" r:id="rId15"/>
    <p:sldMasterId id="2147484159" r:id="rId16"/>
    <p:sldMasterId id="2147484197" r:id="rId17"/>
    <p:sldMasterId id="2147484235" r:id="rId18"/>
    <p:sldMasterId id="2147484273" r:id="rId19"/>
    <p:sldMasterId id="2147484311" r:id="rId20"/>
  </p:sldMasterIdLst>
  <p:notesMasterIdLst>
    <p:notesMasterId r:id="rId83"/>
  </p:notesMasterIdLst>
  <p:handoutMasterIdLst>
    <p:handoutMasterId r:id="rId84"/>
  </p:handoutMasterIdLst>
  <p:sldIdLst>
    <p:sldId id="304" r:id="rId21"/>
    <p:sldId id="369" r:id="rId22"/>
    <p:sldId id="494" r:id="rId23"/>
    <p:sldId id="474" r:id="rId24"/>
    <p:sldId id="496" r:id="rId25"/>
    <p:sldId id="497" r:id="rId26"/>
    <p:sldId id="495" r:id="rId27"/>
    <p:sldId id="520" r:id="rId28"/>
    <p:sldId id="525" r:id="rId29"/>
    <p:sldId id="531" r:id="rId30"/>
    <p:sldId id="530" r:id="rId31"/>
    <p:sldId id="529" r:id="rId32"/>
    <p:sldId id="527" r:id="rId33"/>
    <p:sldId id="509" r:id="rId34"/>
    <p:sldId id="510" r:id="rId35"/>
    <p:sldId id="513" r:id="rId36"/>
    <p:sldId id="514" r:id="rId37"/>
    <p:sldId id="512" r:id="rId38"/>
    <p:sldId id="519" r:id="rId39"/>
    <p:sldId id="328" r:id="rId40"/>
    <p:sldId id="332" r:id="rId41"/>
    <p:sldId id="340" r:id="rId42"/>
    <p:sldId id="341" r:id="rId43"/>
    <p:sldId id="342" r:id="rId44"/>
    <p:sldId id="343" r:id="rId45"/>
    <p:sldId id="348" r:id="rId46"/>
    <p:sldId id="472" r:id="rId47"/>
    <p:sldId id="335" r:id="rId48"/>
    <p:sldId id="331" r:id="rId49"/>
    <p:sldId id="359" r:id="rId50"/>
    <p:sldId id="358" r:id="rId51"/>
    <p:sldId id="347" r:id="rId52"/>
    <p:sldId id="350" r:id="rId53"/>
    <p:sldId id="356" r:id="rId54"/>
    <p:sldId id="338" r:id="rId55"/>
    <p:sldId id="357" r:id="rId56"/>
    <p:sldId id="349" r:id="rId57"/>
    <p:sldId id="515" r:id="rId58"/>
    <p:sldId id="518" r:id="rId59"/>
    <p:sldId id="516" r:id="rId60"/>
    <p:sldId id="517" r:id="rId61"/>
    <p:sldId id="521" r:id="rId62"/>
    <p:sldId id="528" r:id="rId63"/>
    <p:sldId id="522" r:id="rId64"/>
    <p:sldId id="507" r:id="rId65"/>
    <p:sldId id="488" r:id="rId66"/>
    <p:sldId id="491" r:id="rId67"/>
    <p:sldId id="506" r:id="rId68"/>
    <p:sldId id="505" r:id="rId69"/>
    <p:sldId id="504" r:id="rId70"/>
    <p:sldId id="261" r:id="rId71"/>
    <p:sldId id="508" r:id="rId72"/>
    <p:sldId id="307" r:id="rId73"/>
    <p:sldId id="500" r:id="rId74"/>
    <p:sldId id="493" r:id="rId75"/>
    <p:sldId id="524" r:id="rId76"/>
    <p:sldId id="501" r:id="rId77"/>
    <p:sldId id="502" r:id="rId78"/>
    <p:sldId id="492" r:id="rId79"/>
    <p:sldId id="320" r:id="rId80"/>
    <p:sldId id="523" r:id="rId81"/>
    <p:sldId id="315" r:id="rId8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1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out Drenthel" initials="AD [7]" lastIdx="1" clrIdx="6"/>
  <p:cmAuthor id="1" name="Arnout Drenthel" initials="AD" lastIdx="1" clrIdx="0"/>
  <p:cmAuthor id="8" name="Arnout Drenthel" initials="AD [8]" lastIdx="1" clrIdx="7"/>
  <p:cmAuthor id="2" name="Arnout Drenthel" initials="AD [2]" lastIdx="1" clrIdx="1"/>
  <p:cmAuthor id="9" name="Arnout Drenthel" initials="AD [9]" lastIdx="1" clrIdx="8"/>
  <p:cmAuthor id="3" name="Arnout Drenthel" initials="AD [3]" lastIdx="1" clrIdx="2"/>
  <p:cmAuthor id="4" name="Arnout Drenthel" initials="AD [4]" lastIdx="1" clrIdx="3"/>
  <p:cmAuthor id="5" name="Arnout Drenthel" initials="AD [5]" lastIdx="1" clrIdx="4"/>
  <p:cmAuthor id="6" name="Arnout Drenthel" initials="AD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1302"/>
    <a:srgbClr val="300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316" autoAdjust="0"/>
  </p:normalViewPr>
  <p:slideViewPr>
    <p:cSldViewPr snapToGrid="0">
      <p:cViewPr varScale="1">
        <p:scale>
          <a:sx n="48" d="100"/>
          <a:sy n="48" d="100"/>
        </p:scale>
        <p:origin x="1152" y="54"/>
      </p:cViewPr>
      <p:guideLst>
        <p:guide pos="518"/>
        <p:guide orient="horz" pos="2160"/>
        <p:guide orient="horz" pos="10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handoutMaster" Target="handoutMasters/handoutMaster1.xml"/><Relationship Id="rId89" Type="http://schemas.openxmlformats.org/officeDocument/2006/relationships/tableStyles" Target="tableStyles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5" Type="http://schemas.openxmlformats.org/officeDocument/2006/relationships/slideMaster" Target="slideMasters/slideMaster2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slide" Target="slides/slide57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slide" Target="slides/slide60.xml"/><Relationship Id="rId85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notesMaster" Target="notesMasters/notesMaster1.xml"/><Relationship Id="rId88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1.xml"/><Relationship Id="rId2" Type="http://schemas.openxmlformats.org/officeDocument/2006/relationships/customXml" Target="../customXml/item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viewProps" Target="viewProps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09BA-0250-418B-A227-469BF0F69AD3}" type="datetimeFigureOut">
              <a:rPr lang="nl-NL" smtClean="0"/>
              <a:t>18-12-2024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FE01-11FF-43DA-B7F5-6592B996E3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0240-3B76-4E52-B42B-C39F5C218F4D}" type="datetimeFigureOut">
              <a:rPr lang="nl-NL" smtClean="0"/>
              <a:t>18-12-2024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01649-886C-4324-AD4C-E61C88D4772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9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Doel: idee </a:t>
            </a:r>
            <a:r>
              <a:rPr lang="en-US" dirty="0" err="1"/>
              <a:t>hebben</a:t>
            </a:r>
            <a:r>
              <a:rPr lang="en-US" dirty="0"/>
              <a:t> van wat </a:t>
            </a:r>
            <a:r>
              <a:rPr lang="en-US" dirty="0" err="1"/>
              <a:t>mogelijk</a:t>
            </a:r>
            <a:r>
              <a:rPr lang="en-US" dirty="0"/>
              <a:t> is </a:t>
            </a:r>
            <a:r>
              <a:rPr lang="en-US" dirty="0" err="1"/>
              <a:t>ogv</a:t>
            </a:r>
            <a:r>
              <a:rPr lang="en-US" dirty="0"/>
              <a:t> </a:t>
            </a:r>
            <a:r>
              <a:rPr lang="en-US" dirty="0" err="1"/>
              <a:t>burgermetingen</a:t>
            </a:r>
            <a:r>
              <a:rPr lang="en-US" dirty="0"/>
              <a:t> </a:t>
            </a:r>
            <a:r>
              <a:rPr lang="en-US" dirty="0" err="1"/>
              <a:t>geluid</a:t>
            </a:r>
            <a:r>
              <a:rPr lang="en-US" dirty="0"/>
              <a:t> + wat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verwachten</a:t>
            </a:r>
            <a:r>
              <a:rPr lang="en-US" dirty="0"/>
              <a:t> v </a:t>
            </a:r>
            <a:r>
              <a:rPr lang="en-US" dirty="0" err="1"/>
              <a:t>geluidmeters</a:t>
            </a:r>
            <a:r>
              <a:rPr lang="en-US" dirty="0"/>
              <a:t> + </a:t>
            </a:r>
            <a:r>
              <a:rPr lang="en-US" dirty="0" err="1"/>
              <a:t>toepassingen</a:t>
            </a:r>
            <a:r>
              <a:rPr lang="en-US" dirty="0"/>
              <a:t> CS </a:t>
            </a:r>
            <a:r>
              <a:rPr lang="en-US" dirty="0" err="1"/>
              <a:t>geluid</a:t>
            </a:r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9209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9EDD8-179D-C062-1088-90D45E999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38DD1DA-4A54-C273-D9A0-4E425730C0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6503976-5FEB-63A2-0387-28031356B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dirty="0">
              <a:ea typeface="+mn-lt"/>
              <a:cs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CB127BE-424F-4DBE-A793-36EC717D43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6206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F4CA6-F5B1-66E6-1F06-95F173201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7CCB6FD-44B9-0936-3285-7DFCEA935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8C261E8-DE78-7509-87AB-9F51A3F287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dirty="0">
              <a:ea typeface="+mn-lt"/>
              <a:cs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09AF2E1-FB8F-5C58-2FAA-8823267E7C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6453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C4940-7002-9B64-87A0-8862B4484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16C0A32-2B0D-69A4-0BAC-F0B55C4FF6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2294BE1-2285-3419-6481-1BA9B5FF1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dirty="0">
              <a:ea typeface="+mn-lt"/>
              <a:cs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 err="1"/>
              <a:t>kattenverjager</a:t>
            </a:r>
            <a:endParaRPr lang="nl-NL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010E27-0E4D-49A1-7173-A96763C23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6131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1A7B6-2F44-FBBD-354E-20F2ED039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DAD4780-3BDA-0D29-68C9-8417598B58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5D16B37-6F96-E66C-8F49-C89ED8FB2A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dirty="0">
              <a:ea typeface="+mn-lt"/>
              <a:cs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1704313-7FCF-88D2-61FE-E3FD5C6A26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789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219E0-1978-46E7-FFF6-E87892C41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62AECF3-1D8D-8CE9-1F37-A5551AE82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C293AC1-A71E-2BEA-8BC6-F9DD2CDB7E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dirty="0">
              <a:ea typeface="+mn-lt"/>
              <a:cs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9207489-1083-013C-BAC8-3F6A47284F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4605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AD52F-96C0-499F-A641-87EE15C44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4535886-68E1-CB9E-4E60-96544E096C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418FE8F-4304-70E0-CD68-16CF4953A0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dirty="0">
              <a:ea typeface="+mn-lt"/>
              <a:cs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9E4DF36-1003-C1BA-17CE-EC7F832CE4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4089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8BF08-11E0-A8E9-5D06-EDFA43163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52BF636-F91E-B603-1285-9BA5674E79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1616D9C-9B31-79C7-DE2C-D433ABCD6A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dirty="0">
              <a:ea typeface="+mn-lt"/>
              <a:cs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85B33ED-4B3E-F34D-B0CE-08FE82B6ED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4029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D0919-2C55-3181-4030-B92ABFF4C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B45F746-D17F-51BB-D39F-6E8D261532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3A9D38D-AD4B-D0FD-161F-9A373AD186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dirty="0">
              <a:ea typeface="+mn-lt"/>
              <a:cs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43FC23-DEAD-4AB4-C293-6612D97F6F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3853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* </a:t>
            </a:r>
            <a:r>
              <a:rPr lang="en-US" dirty="0" err="1">
                <a:ea typeface="+mn-lt"/>
                <a:cs typeface="+mn-lt"/>
              </a:rPr>
              <a:t>Meetresultaten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openbaar</a:t>
            </a:r>
            <a:endParaRPr lang="en-US" dirty="0">
              <a:ea typeface="+mn-lt"/>
              <a:cs typeface="+mn-lt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591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Waag: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 err="1"/>
              <a:t>LoRa</a:t>
            </a:r>
            <a:endParaRPr lang="nl-NL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Openbaar software &amp; instructies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0668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Doel: </a:t>
            </a:r>
            <a:r>
              <a:rPr lang="en-US" dirty="0" err="1"/>
              <a:t>gevoel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van wat </a:t>
            </a:r>
            <a:r>
              <a:rPr lang="en-US" dirty="0" err="1"/>
              <a:t>mogelijk</a:t>
            </a:r>
            <a:r>
              <a:rPr lang="en-US" dirty="0"/>
              <a:t> is </a:t>
            </a:r>
            <a:r>
              <a:rPr lang="en-US" dirty="0" err="1"/>
              <a:t>ogv</a:t>
            </a:r>
            <a:r>
              <a:rPr lang="en-US" dirty="0"/>
              <a:t> </a:t>
            </a:r>
            <a:r>
              <a:rPr lang="en-US" dirty="0" err="1"/>
              <a:t>burgermetingen</a:t>
            </a:r>
            <a:r>
              <a:rPr lang="en-US" dirty="0"/>
              <a:t> </a:t>
            </a:r>
            <a:r>
              <a:rPr lang="en-US" dirty="0" err="1"/>
              <a:t>geluid</a:t>
            </a:r>
            <a:r>
              <a:rPr lang="en-US" dirty="0"/>
              <a:t> + wat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verwachten</a:t>
            </a:r>
            <a:r>
              <a:rPr lang="en-US" dirty="0"/>
              <a:t> v </a:t>
            </a:r>
            <a:r>
              <a:rPr lang="en-US" dirty="0" err="1"/>
              <a:t>geluidmeters</a:t>
            </a:r>
            <a:r>
              <a:rPr lang="en-US" dirty="0"/>
              <a:t> + </a:t>
            </a:r>
            <a:r>
              <a:rPr lang="en-US" dirty="0" err="1"/>
              <a:t>voorbeelden</a:t>
            </a:r>
            <a:r>
              <a:rPr lang="en-US" dirty="0"/>
              <a:t> </a:t>
            </a:r>
            <a:r>
              <a:rPr lang="en-US" dirty="0" err="1"/>
              <a:t>toepassing</a:t>
            </a:r>
            <a:r>
              <a:rPr lang="en-US" dirty="0"/>
              <a:t> CS </a:t>
            </a:r>
            <a:r>
              <a:rPr lang="en-US" dirty="0" err="1"/>
              <a:t>geluid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0155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err="1"/>
              <a:t>HvA</a:t>
            </a:r>
            <a:r>
              <a:rPr lang="nl-NL" dirty="0"/>
              <a:t> samenwerking Junior </a:t>
            </a:r>
            <a:r>
              <a:rPr lang="nl-NL" dirty="0" err="1"/>
              <a:t>IoT</a:t>
            </a:r>
            <a:endParaRPr lang="nl-NL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NL" dirty="0"/>
              <a:t>Veel zorg zelf ontworpen analoge signaalverwerking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NL" dirty="0"/>
              <a:t>Andere milieufactoren: temp, </a:t>
            </a:r>
            <a:r>
              <a:rPr lang="nl-NL" dirty="0" err="1"/>
              <a:t>luchtdr</a:t>
            </a:r>
            <a:r>
              <a:rPr lang="nl-NL" dirty="0"/>
              <a:t>, lux, </a:t>
            </a:r>
            <a:r>
              <a:rPr lang="nl-NL" dirty="0" err="1"/>
              <a:t>ea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5834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Wij Bouwen Betaalbare Sensoren Voor Burgers: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Veel functionaliteit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Patroonherkenning, audio, kalibratiemethode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1803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RIVM: v CS onderzoek beleving LFG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69841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Organisatie</a:t>
            </a:r>
            <a:r>
              <a:rPr lang="en-US" dirty="0"/>
              <a:t> </a:t>
            </a:r>
            <a:r>
              <a:rPr lang="en-US" dirty="0" err="1"/>
              <a:t>vrijwillligers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DR: </a:t>
            </a:r>
            <a:r>
              <a:rPr lang="en-US" dirty="0" err="1"/>
              <a:t>Kalibratie</a:t>
            </a:r>
            <a:r>
              <a:rPr lang="en-US" dirty="0"/>
              <a:t> </a:t>
            </a:r>
            <a:r>
              <a:rPr lang="en-US" dirty="0" err="1"/>
              <a:t>metaal</a:t>
            </a:r>
            <a:r>
              <a:rPr lang="en-US" dirty="0"/>
              <a:t>, 3d </a:t>
            </a:r>
            <a:r>
              <a:rPr lang="en-US" dirty="0" err="1"/>
              <a:t>geprint</a:t>
            </a:r>
            <a:r>
              <a:rPr lang="en-US" dirty="0"/>
              <a:t>, </a:t>
            </a:r>
            <a:r>
              <a:rPr lang="en-US" dirty="0" err="1"/>
              <a:t>luchtkwaliteit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TD:  </a:t>
            </a:r>
            <a:r>
              <a:rPr lang="en-US" dirty="0" err="1"/>
              <a:t>Zelfde</a:t>
            </a:r>
            <a:r>
              <a:rPr lang="en-US" dirty="0"/>
              <a:t>, </a:t>
            </a:r>
            <a:r>
              <a:rPr lang="en-US" dirty="0" err="1"/>
              <a:t>microfoon</a:t>
            </a:r>
            <a:r>
              <a:rPr lang="en-US" dirty="0"/>
              <a:t> </a:t>
            </a:r>
            <a:r>
              <a:rPr lang="en-US" dirty="0" err="1"/>
              <a:t>ver</a:t>
            </a:r>
            <a:r>
              <a:rPr lang="en-US" dirty="0"/>
              <a:t> </a:t>
            </a:r>
            <a:r>
              <a:rPr lang="en-US" dirty="0" err="1"/>
              <a:t>weg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LINX: 50 </a:t>
            </a:r>
            <a:r>
              <a:rPr lang="en-US" dirty="0" err="1"/>
              <a:t>getest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gebruikt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2065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</a:t>
            </a:r>
            <a:r>
              <a:rPr lang="nl-NL" dirty="0" err="1"/>
              <a:t>utomatisch</a:t>
            </a:r>
            <a:r>
              <a:rPr lang="nl-NL" dirty="0"/>
              <a:t> op kaart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00245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* </a:t>
            </a:r>
            <a:r>
              <a:rPr lang="en-US" err="1">
                <a:ea typeface="+mn-lt"/>
                <a:cs typeface="+mn-lt"/>
              </a:rPr>
              <a:t>Meetresultaten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openbaar</a:t>
            </a:r>
            <a:endParaRPr lang="en-US">
              <a:ea typeface="+mn-lt"/>
              <a:cs typeface="+mn-lt"/>
            </a:endParaRP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33826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Laeq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5min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Zonder</a:t>
            </a:r>
            <a:r>
              <a:rPr lang="en-US" dirty="0"/>
              <a:t> </a:t>
            </a:r>
            <a:r>
              <a:rPr lang="en-US" b="1" dirty="0" err="1"/>
              <a:t>kalibratie</a:t>
            </a: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5% </a:t>
            </a:r>
            <a:r>
              <a:rPr lang="en-US" dirty="0" err="1"/>
              <a:t>en</a:t>
            </a:r>
            <a:r>
              <a:rPr lang="en-US" dirty="0"/>
              <a:t> 95% </a:t>
            </a:r>
            <a:r>
              <a:rPr lang="en-US" dirty="0" err="1"/>
              <a:t>kwantielen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42169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Laeq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5min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5% </a:t>
            </a:r>
            <a:r>
              <a:rPr lang="en-US" dirty="0" err="1"/>
              <a:t>en</a:t>
            </a:r>
            <a:r>
              <a:rPr lang="en-US" dirty="0"/>
              <a:t> 95% </a:t>
            </a:r>
            <a:r>
              <a:rPr lang="en-US" dirty="0" err="1"/>
              <a:t>kwantielen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87020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Laeq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5min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5% </a:t>
            </a:r>
            <a:r>
              <a:rPr lang="en-US" dirty="0" err="1"/>
              <a:t>en</a:t>
            </a:r>
            <a:r>
              <a:rPr lang="en-US" dirty="0"/>
              <a:t> 95% </a:t>
            </a:r>
            <a:r>
              <a:rPr lang="en-US" dirty="0" err="1"/>
              <a:t>kwantielen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12456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Laeq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5min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5% </a:t>
            </a:r>
            <a:r>
              <a:rPr lang="en-US" dirty="0" err="1"/>
              <a:t>en</a:t>
            </a:r>
            <a:r>
              <a:rPr lang="en-US" dirty="0"/>
              <a:t> 95% </a:t>
            </a:r>
            <a:r>
              <a:rPr lang="en-US" dirty="0" err="1"/>
              <a:t>kwantielen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2765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>
              <a:ea typeface="+mn-lt"/>
              <a:cs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Welzijn</a:t>
            </a:r>
            <a:endParaRPr lang="en-US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Groeiende</a:t>
            </a:r>
            <a:r>
              <a:rPr lang="en-US"/>
              <a:t> </a:t>
            </a:r>
            <a:r>
              <a:rPr lang="en-US" err="1"/>
              <a:t>zorg</a:t>
            </a:r>
            <a:endParaRPr lang="en-US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Bevolkingsgroei</a:t>
            </a:r>
            <a:r>
              <a:rPr lang="en-US"/>
              <a:t> in </a:t>
            </a:r>
            <a:r>
              <a:rPr lang="en-US" err="1"/>
              <a:t>steden</a:t>
            </a:r>
            <a:r>
              <a:rPr lang="en-US"/>
              <a:t> -&gt; </a:t>
            </a:r>
            <a:r>
              <a:rPr lang="en-US" err="1"/>
              <a:t>gezondheidsrisico</a:t>
            </a:r>
            <a:r>
              <a:rPr lang="en-US"/>
              <a:t> van </a:t>
            </a:r>
            <a:r>
              <a:rPr lang="en-US" err="1"/>
              <a:t>toekomst</a:t>
            </a:r>
            <a:endParaRPr lang="en-US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03270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Oplossing</a:t>
            </a:r>
            <a:r>
              <a:rPr lang="en-US" dirty="0"/>
              <a:t>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err="1"/>
              <a:t>Membraan</a:t>
            </a: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err="1"/>
              <a:t>Waterdichte</a:t>
            </a:r>
            <a:r>
              <a:rPr lang="en-US" dirty="0"/>
              <a:t> MEMS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96869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Laeq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5min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5% </a:t>
            </a:r>
            <a:r>
              <a:rPr lang="en-US" dirty="0" err="1"/>
              <a:t>en</a:t>
            </a:r>
            <a:r>
              <a:rPr lang="en-US" dirty="0"/>
              <a:t> 95% </a:t>
            </a:r>
            <a:r>
              <a:rPr lang="en-US" dirty="0" err="1"/>
              <a:t>kwantielen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8653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BDB80-DDB0-7FF0-C04B-7107D2AFD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B757E57-2A6C-9D29-9CF0-DFBC053ECA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B292ECB-DD94-DBAA-0B51-04B1109F0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Laeq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5min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Zonder</a:t>
            </a:r>
            <a:r>
              <a:rPr lang="en-US" dirty="0"/>
              <a:t> </a:t>
            </a:r>
            <a:r>
              <a:rPr lang="en-US" b="1" dirty="0" err="1"/>
              <a:t>kalibratie</a:t>
            </a: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5% </a:t>
            </a:r>
            <a:r>
              <a:rPr lang="en-US" dirty="0" err="1"/>
              <a:t>en</a:t>
            </a:r>
            <a:r>
              <a:rPr lang="en-US" dirty="0"/>
              <a:t> 95% </a:t>
            </a:r>
            <a:r>
              <a:rPr lang="en-US" dirty="0" err="1"/>
              <a:t>kwantielen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E44C519-71FB-8ABB-BF96-B0A3FA884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25635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C6EC3-B45E-2254-631C-EEA1AF9D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DB5F1F7-D378-9648-60D5-DB0B8443E3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D83B2EA-41A0-5CEA-BF84-A39623AB2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* </a:t>
            </a:r>
            <a:r>
              <a:rPr lang="en-US" dirty="0" err="1">
                <a:ea typeface="+mn-lt"/>
                <a:cs typeface="+mn-lt"/>
              </a:rPr>
              <a:t>Meetdata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openbaar</a:t>
            </a:r>
            <a:endParaRPr lang="en-US" b="1" dirty="0">
              <a:ea typeface="+mn-lt"/>
              <a:cs typeface="+mn-lt"/>
            </a:endParaRP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24124FF-276F-3FF6-CCF8-EFB7F0AC1E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64834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836D6-7314-34AD-E24F-32D5622FC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393D7D9-AFC7-F6FC-7F72-08C29F6FE5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18C4976-14DF-DBCC-A12C-1054257CA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* </a:t>
            </a:r>
            <a:r>
              <a:rPr lang="en-US" dirty="0" err="1">
                <a:ea typeface="+mn-lt"/>
                <a:cs typeface="+mn-lt"/>
              </a:rPr>
              <a:t>Meetdata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openbaar</a:t>
            </a:r>
            <a:endParaRPr lang="en-US" b="1" dirty="0">
              <a:ea typeface="+mn-lt"/>
              <a:cs typeface="+mn-lt"/>
            </a:endParaRP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63C2216-7FF1-2D61-3A6F-6E916C4D54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98250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836D6-7314-34AD-E24F-32D5622FC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393D7D9-AFC7-F6FC-7F72-08C29F6FE5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18C4976-14DF-DBCC-A12C-1054257CA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* </a:t>
            </a:r>
            <a:r>
              <a:rPr lang="en-US" dirty="0" err="1">
                <a:ea typeface="+mn-lt"/>
                <a:cs typeface="+mn-lt"/>
              </a:rPr>
              <a:t>Meetdata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openbaar</a:t>
            </a:r>
            <a:endParaRPr lang="en-US" b="1" dirty="0">
              <a:ea typeface="+mn-lt"/>
              <a:cs typeface="+mn-lt"/>
            </a:endParaRP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63C2216-7FF1-2D61-3A6F-6E916C4D54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87464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ED0E8-3600-66FC-2A81-8FE6E9D0D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BBC6D4B-D950-FA00-E935-59AC8AC29A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D08B591-FBE4-9483-ED74-C6E4DC75E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* </a:t>
            </a:r>
            <a:r>
              <a:rPr lang="en-US" dirty="0" err="1">
                <a:ea typeface="+mn-lt"/>
                <a:cs typeface="+mn-lt"/>
              </a:rPr>
              <a:t>Meetdata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openbaar</a:t>
            </a:r>
            <a:endParaRPr lang="en-US" b="1" dirty="0">
              <a:ea typeface="+mn-lt"/>
              <a:cs typeface="+mn-lt"/>
            </a:endParaRP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29241CC-3422-F130-1E35-07D5E93E6D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70820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C3A0B-F59F-546A-1163-64CA334C3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DF9A1E4-EBF5-86FA-EF01-B816D60E17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1CD38C1-5CD9-51A7-927F-DFA092F00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* </a:t>
            </a:r>
            <a:r>
              <a:rPr lang="en-US" dirty="0" err="1">
                <a:ea typeface="+mn-lt"/>
                <a:cs typeface="+mn-lt"/>
              </a:rPr>
              <a:t>Meetdata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openbaar</a:t>
            </a:r>
            <a:endParaRPr lang="en-US" b="1" dirty="0">
              <a:ea typeface="+mn-lt"/>
              <a:cs typeface="+mn-lt"/>
            </a:endParaRP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20B48F9-1954-0770-0BF1-05CC511F36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86244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F63FD-9EAD-20A9-20D3-5D0856819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C05015C-4F77-5321-38D7-75EE1DEAF7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589E4DF-EECD-03DE-6DF7-E1BC570D55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* </a:t>
            </a:r>
            <a:r>
              <a:rPr lang="en-US" dirty="0" err="1">
                <a:ea typeface="+mn-lt"/>
                <a:cs typeface="+mn-lt"/>
              </a:rPr>
              <a:t>Meetdata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openbaar</a:t>
            </a:r>
            <a:endParaRPr lang="en-US" b="1" dirty="0">
              <a:ea typeface="+mn-lt"/>
              <a:cs typeface="+mn-lt"/>
            </a:endParaRP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3A8766B-ED94-0903-E9B8-667FE8FF83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58539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6024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>
              <a:ea typeface="+mn-lt"/>
              <a:cs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23187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21374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err="1"/>
              <a:t>Samen</a:t>
            </a:r>
            <a:r>
              <a:rPr lang="en-US" b="0" dirty="0"/>
              <a:t> </a:t>
            </a:r>
            <a:r>
              <a:rPr lang="en-US" b="1" dirty="0" err="1"/>
              <a:t>meetplan</a:t>
            </a:r>
            <a:r>
              <a:rPr lang="en-US" b="1" dirty="0"/>
              <a:t> </a:t>
            </a:r>
            <a:r>
              <a:rPr lang="en-US" b="0" dirty="0" err="1"/>
              <a:t>opgesteld</a:t>
            </a:r>
            <a:endParaRPr lang="en-US" b="0" dirty="0"/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Meetsituaties</a:t>
            </a:r>
            <a:r>
              <a:rPr lang="en-US" b="1" dirty="0"/>
              <a:t> divers:</a:t>
            </a:r>
          </a:p>
          <a:p>
            <a:r>
              <a:rPr lang="en-US" b="0" dirty="0" err="1"/>
              <a:t>voor</a:t>
            </a:r>
            <a:r>
              <a:rPr lang="en-US" b="0" dirty="0"/>
              <a:t>/</a:t>
            </a:r>
            <a:r>
              <a:rPr lang="en-US" b="0" dirty="0" err="1"/>
              <a:t>achterkant</a:t>
            </a:r>
            <a:endParaRPr lang="nl-NL" b="0" dirty="0"/>
          </a:p>
          <a:p>
            <a:r>
              <a:rPr lang="en-US" dirty="0"/>
              <a:t>Binnen vs </a:t>
            </a:r>
            <a:r>
              <a:rPr lang="en-US" dirty="0" err="1"/>
              <a:t>buiten</a:t>
            </a:r>
            <a:endParaRPr lang="en-US" dirty="0"/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14173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err="1"/>
              <a:t>Samen</a:t>
            </a:r>
            <a:r>
              <a:rPr lang="en-US" b="0" dirty="0"/>
              <a:t> </a:t>
            </a:r>
            <a:r>
              <a:rPr lang="en-US" b="1" dirty="0" err="1"/>
              <a:t>meetplan</a:t>
            </a:r>
            <a:r>
              <a:rPr lang="en-US" b="1" dirty="0"/>
              <a:t> </a:t>
            </a:r>
            <a:r>
              <a:rPr lang="en-US" b="0" dirty="0" err="1"/>
              <a:t>opgesteld</a:t>
            </a:r>
            <a:endParaRPr lang="en-US" b="0" dirty="0"/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Meetsituaties</a:t>
            </a:r>
            <a:r>
              <a:rPr lang="en-US" b="1" dirty="0"/>
              <a:t> divers:</a:t>
            </a:r>
          </a:p>
          <a:p>
            <a:r>
              <a:rPr lang="en-US" b="0" dirty="0" err="1"/>
              <a:t>voor</a:t>
            </a:r>
            <a:r>
              <a:rPr lang="en-US" b="0" dirty="0"/>
              <a:t>/</a:t>
            </a:r>
            <a:r>
              <a:rPr lang="en-US" b="0" dirty="0" err="1"/>
              <a:t>achterkant</a:t>
            </a:r>
            <a:endParaRPr lang="nl-NL" b="0" dirty="0"/>
          </a:p>
          <a:p>
            <a:r>
              <a:rPr lang="en-US" dirty="0"/>
              <a:t>Binnen vs </a:t>
            </a:r>
            <a:r>
              <a:rPr lang="en-US" dirty="0" err="1"/>
              <a:t>buiten</a:t>
            </a:r>
            <a:endParaRPr lang="en-US" dirty="0"/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24682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err="1"/>
              <a:t>Samen</a:t>
            </a:r>
            <a:r>
              <a:rPr lang="en-US" b="0" dirty="0"/>
              <a:t> </a:t>
            </a:r>
            <a:r>
              <a:rPr lang="en-US" b="1" dirty="0" err="1"/>
              <a:t>meetplan</a:t>
            </a:r>
            <a:r>
              <a:rPr lang="en-US" b="1" dirty="0"/>
              <a:t> </a:t>
            </a:r>
            <a:r>
              <a:rPr lang="en-US" b="0" dirty="0" err="1"/>
              <a:t>opgesteld</a:t>
            </a:r>
            <a:endParaRPr lang="en-US" b="0" dirty="0"/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Meetsituaties</a:t>
            </a:r>
            <a:r>
              <a:rPr lang="en-US" b="1" dirty="0"/>
              <a:t> divers:</a:t>
            </a:r>
          </a:p>
          <a:p>
            <a:r>
              <a:rPr lang="en-US" b="0" dirty="0" err="1"/>
              <a:t>voor</a:t>
            </a:r>
            <a:r>
              <a:rPr lang="en-US" b="0" dirty="0"/>
              <a:t>/</a:t>
            </a:r>
            <a:r>
              <a:rPr lang="en-US" b="0" dirty="0" err="1"/>
              <a:t>achterkant</a:t>
            </a:r>
            <a:endParaRPr lang="nl-NL" b="0" dirty="0"/>
          </a:p>
          <a:p>
            <a:r>
              <a:rPr lang="en-US" dirty="0"/>
              <a:t>Binnen vs </a:t>
            </a:r>
            <a:r>
              <a:rPr lang="en-US" dirty="0" err="1"/>
              <a:t>buiten</a:t>
            </a:r>
            <a:endParaRPr lang="en-US" dirty="0"/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05100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32A17-6BDF-03AF-A1F8-C8D82953B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B756E3A-7881-322C-E3A8-5629C6CBBD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F96BABC-1EB4-82A9-18FB-3B78F023D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err="1"/>
              <a:t>Samen</a:t>
            </a:r>
            <a:r>
              <a:rPr lang="en-US" b="0" dirty="0"/>
              <a:t> </a:t>
            </a:r>
            <a:r>
              <a:rPr lang="en-US" b="1" dirty="0" err="1"/>
              <a:t>meetplan</a:t>
            </a:r>
            <a:r>
              <a:rPr lang="en-US" b="1" dirty="0"/>
              <a:t> </a:t>
            </a:r>
            <a:r>
              <a:rPr lang="en-US" b="0" dirty="0" err="1"/>
              <a:t>opgesteld</a:t>
            </a:r>
            <a:endParaRPr lang="en-US" b="0" dirty="0"/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Meetsituaties</a:t>
            </a:r>
            <a:r>
              <a:rPr lang="en-US" b="1" dirty="0"/>
              <a:t> divers:</a:t>
            </a:r>
          </a:p>
          <a:p>
            <a:r>
              <a:rPr lang="en-US" b="0" dirty="0" err="1"/>
              <a:t>voor</a:t>
            </a:r>
            <a:r>
              <a:rPr lang="en-US" b="0" dirty="0"/>
              <a:t>/</a:t>
            </a:r>
            <a:r>
              <a:rPr lang="en-US" b="0" dirty="0" err="1"/>
              <a:t>achterkant</a:t>
            </a:r>
            <a:endParaRPr lang="nl-NL" b="0" dirty="0"/>
          </a:p>
          <a:p>
            <a:r>
              <a:rPr lang="en-US" dirty="0"/>
              <a:t>Binnen vs </a:t>
            </a:r>
            <a:r>
              <a:rPr lang="en-US" dirty="0" err="1"/>
              <a:t>buiten</a:t>
            </a:r>
            <a:endParaRPr lang="en-US" dirty="0"/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A14CF03-0C2D-1B8E-519F-CA0F5E7199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90847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err="1"/>
              <a:t>Samen</a:t>
            </a:r>
            <a:r>
              <a:rPr lang="en-US" b="0" dirty="0"/>
              <a:t> </a:t>
            </a:r>
            <a:r>
              <a:rPr lang="en-US" b="1" dirty="0" err="1"/>
              <a:t>meetplan</a:t>
            </a:r>
            <a:r>
              <a:rPr lang="en-US" b="1" dirty="0"/>
              <a:t> </a:t>
            </a:r>
            <a:r>
              <a:rPr lang="en-US" b="0" dirty="0" err="1"/>
              <a:t>opgesteld</a:t>
            </a:r>
            <a:endParaRPr lang="en-US" b="0" dirty="0"/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Meetsituaties</a:t>
            </a:r>
            <a:r>
              <a:rPr lang="en-US" b="1" dirty="0"/>
              <a:t> divers:</a:t>
            </a:r>
          </a:p>
          <a:p>
            <a:r>
              <a:rPr lang="en-US" b="0" dirty="0" err="1"/>
              <a:t>voor</a:t>
            </a:r>
            <a:r>
              <a:rPr lang="en-US" b="0" dirty="0"/>
              <a:t>/</a:t>
            </a:r>
            <a:r>
              <a:rPr lang="en-US" b="0" dirty="0" err="1"/>
              <a:t>achterkant</a:t>
            </a:r>
            <a:endParaRPr lang="nl-NL" b="0" dirty="0"/>
          </a:p>
          <a:p>
            <a:r>
              <a:rPr lang="en-US" dirty="0"/>
              <a:t>Binnen vs </a:t>
            </a:r>
            <a:r>
              <a:rPr lang="en-US" dirty="0" err="1"/>
              <a:t>buiten</a:t>
            </a:r>
            <a:endParaRPr lang="en-US" dirty="0"/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39962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err="1"/>
              <a:t>Samen</a:t>
            </a:r>
            <a:r>
              <a:rPr lang="en-US" b="0" dirty="0"/>
              <a:t> </a:t>
            </a:r>
            <a:r>
              <a:rPr lang="en-US" b="1" dirty="0" err="1"/>
              <a:t>meetplan</a:t>
            </a:r>
            <a:r>
              <a:rPr lang="en-US" b="1" dirty="0"/>
              <a:t> </a:t>
            </a:r>
            <a:r>
              <a:rPr lang="en-US" b="0" dirty="0" err="1"/>
              <a:t>opgesteld</a:t>
            </a:r>
            <a:endParaRPr lang="en-US" b="0" dirty="0"/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Meetsituaties</a:t>
            </a:r>
            <a:r>
              <a:rPr lang="en-US" b="1" dirty="0"/>
              <a:t> divers:</a:t>
            </a:r>
          </a:p>
          <a:p>
            <a:r>
              <a:rPr lang="en-US" b="0" dirty="0" err="1"/>
              <a:t>voor</a:t>
            </a:r>
            <a:r>
              <a:rPr lang="en-US" b="0" dirty="0"/>
              <a:t>/</a:t>
            </a:r>
            <a:r>
              <a:rPr lang="en-US" b="0" dirty="0" err="1"/>
              <a:t>achterkant</a:t>
            </a:r>
            <a:endParaRPr lang="nl-NL" b="0" dirty="0"/>
          </a:p>
          <a:p>
            <a:r>
              <a:rPr lang="en-US" dirty="0"/>
              <a:t>Binnen vs </a:t>
            </a:r>
            <a:r>
              <a:rPr lang="en-US" dirty="0" err="1"/>
              <a:t>buiten</a:t>
            </a:r>
            <a:endParaRPr lang="en-US" dirty="0"/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58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91121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* </a:t>
            </a:r>
            <a:r>
              <a:rPr lang="en-US" err="1">
                <a:ea typeface="+mn-lt"/>
                <a:cs typeface="+mn-lt"/>
              </a:rPr>
              <a:t>Meetresultaten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openbaar</a:t>
            </a:r>
            <a:endParaRPr lang="en-US">
              <a:ea typeface="+mn-lt"/>
              <a:cs typeface="+mn-lt"/>
            </a:endParaRP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85782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21386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62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3914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9B456-2696-9FBC-111D-57238B169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D38B22B-C1BD-C987-8E54-C7F0CBF725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AD0BC38-BE69-2DF7-338D-163DA1010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>
              <a:ea typeface="+mn-lt"/>
              <a:cs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2308B16-4BF3-F535-0C52-C574AEF430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916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0EA26-C89B-9356-A4FB-F66E062B8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E54BD04-37A6-98F2-E6C4-432683D4EC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B61AD84-0F6A-590D-AA5C-48942245F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>
              <a:ea typeface="+mn-lt"/>
              <a:cs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5C51AD-0FC9-BC01-B0C4-B2CCC5B10C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5326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>
              <a:ea typeface="+mn-lt"/>
              <a:cs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0656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0CDA5-23DF-F929-F7C6-ED650BAAD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71BEDE7-DA63-75E1-3D03-B63925B698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39A54B9-1349-69AE-5BD6-9A4EA108E5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dirty="0">
              <a:ea typeface="+mn-lt"/>
              <a:cs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71CF56-FD49-B247-B248-8C1D056C77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6036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8F8AB-A19F-53F8-E23D-A726D9563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0D72A65-0D3E-F000-C5EB-86D6BF6A4D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FF0AB1E-2292-B91B-6375-1624FAFF5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dirty="0">
              <a:ea typeface="+mn-lt"/>
              <a:cs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4DF1E2-B690-F606-B1E0-66528295C5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0773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emf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emf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emf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emf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emf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emf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emf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emf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emf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2.emf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2.emf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2.emf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2.emf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2.emf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2.emf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2.emf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2.emf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.emf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.emf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.emf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2.emf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2.emf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2.emf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.emf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.emf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.emf"/></Relationships>
</file>

<file path=ppt/slideLayouts/_rels/slideLayout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3.emf"/></Relationships>
</file>

<file path=ppt/slideLayouts/_rels/slideLayout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4.xml"/></Relationships>
</file>

<file path=ppt/slideLayouts/_rels/slideLayout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3.emf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3.emf"/></Relationships>
</file>

<file path=ppt/slideLayouts/_rels/slideLayout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Layouts/_rels/slideLayout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3.emf"/></Relationships>
</file>

<file path=ppt/slideLayouts/_rels/slideLayout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/Relationships>
</file>

<file path=ppt/slideLayouts/_rels/slideLayout5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3.emf"/></Relationships>
</file>

<file path=ppt/slideLayouts/_rels/slideLayout5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3.emf"/></Relationships>
</file>

<file path=ppt/slideLayouts/_rels/slideLayout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5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5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5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Layouts/_rels/slideLayout5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3.emf"/></Relationships>
</file>

<file path=ppt/slideLayouts/_rels/slideLayout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3.emf"/></Relationships>
</file>

<file path=ppt/slideLayouts/_rels/slideLayout5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3.emf"/></Relationships>
</file>

<file path=ppt/slideLayouts/_rels/slideLayout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/Relationships>
</file>

<file path=ppt/slideLayouts/_rels/slideLayout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5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5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Layouts/_rels/slideLayout5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3.emf"/></Relationships>
</file>

<file path=ppt/slideLayouts/_rels/slideLayout5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5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3.emf"/></Relationships>
</file>

<file path=ppt/slideLayouts/_rels/slideLayout5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3.emf"/></Relationships>
</file>

<file path=ppt/slideLayouts/_rels/slideLayout5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/Relationships>
</file>

<file path=ppt/slideLayouts/_rels/slideLayout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6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6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emf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emf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660F8D-0194-1549-9A85-B8585C341D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E23BE38-388B-B84F-B596-4361C8FFE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6039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94979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6085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1244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865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437917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87896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04447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17F5261-66A0-B74B-B535-A5716F383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98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5F1CC61-8E43-9B4C-86D4-48E97E207E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8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0865C4B2-92A2-0F42-B777-1598BF8A860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933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F66A698-50F0-7B4D-8CDA-5820E149AD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41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96DF109-7F07-6B49-9D22-303DAC72D9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68BA2ED-02F3-5145-ADEA-1BC8A29A3C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1" y="-13176"/>
            <a:ext cx="3660396" cy="156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33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1419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50B471DE-CA9C-A747-9203-D9EE45DF2A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BC7D7DCC-9B06-FC4E-9A86-29C4276AD7D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01EE818-21B3-744F-ADCE-EE4B31C003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1" y="-13176"/>
            <a:ext cx="3660396" cy="156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88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731C307-DF3E-9A46-A45B-3AC54819A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1" name="Tijdelijke aanduiding voor afbeelding 12">
            <a:extLst>
              <a:ext uri="{FF2B5EF4-FFF2-40B4-BE49-F238E27FC236}">
                <a16:creationId xmlns:a16="http://schemas.microsoft.com/office/drawing/2014/main" id="{2C3CC95D-8CE0-EE47-8DBE-B67E4AAF31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029572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98244E9-D0BA-F24C-880C-02FB401C60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8503E2A-55CD-9C4A-8F7A-2109EB3784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1" y="-13176"/>
            <a:ext cx="3660396" cy="156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397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80FF39E-D217-984E-B4C6-CA00F44C61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6E637F0-0581-E24A-AD6D-F20AA814AE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1" y="-13176"/>
            <a:ext cx="3660396" cy="156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813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C9FCB92D-8F61-6F44-A920-2CF0A95D3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35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56C0A06-8064-864C-BE87-EFBB53B5E0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28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98C3205-E6C1-1146-AAA6-D154C19BE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86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59176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4941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21345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34362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7690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6651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3611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D83C114-A916-9041-B8A2-949576437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19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0E97EA4-9D07-D946-A464-7510B797E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45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68344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B47C57E-F69D-E544-94BB-56511B75C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82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4530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E5359F4-87E3-4046-B9B1-647507677A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461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690966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3774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976366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747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14608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0931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0280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4947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955482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270686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746452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58541EC-CB6A-D140-AB3B-F86F1486DB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14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0CA578F-2A1D-CC47-BE6E-6CEF4628699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888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84A89D4-EFB2-F34A-B659-1B75FADA67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98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81E4872-2949-4D4D-B1CB-A6217E67F0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79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EC5B396-DA3F-764C-89A1-749E906D8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51737A9-A633-5C4F-ADB4-AD8BB38B12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1" y="-13176"/>
            <a:ext cx="3660396" cy="156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71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94269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1A6734E1-7900-CB49-9AEC-EBFDFB1BC8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1AA4D617-CA40-7042-AF36-450D631EDD1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6AFFF14-1BBC-764A-86F9-6B55249DA8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1" y="-13176"/>
            <a:ext cx="3660396" cy="156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1348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B775CBB-7AA3-B145-95D9-0A41125A85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A894CF0F-9F35-014D-8D3B-989CF19C55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392797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4FFB40B-5401-C140-B17F-C3EAB81B12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E36178C-624A-804D-9EC4-7DE03C8216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1" y="-13176"/>
            <a:ext cx="3660396" cy="156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909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690DFE0-6E0C-AD42-8457-1C085895E3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B244A14-99B6-434B-806E-F79D2423D6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1" y="-13176"/>
            <a:ext cx="3660396" cy="156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662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D81B54F5-13FA-3C4E-974A-5D92042B0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23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6A61725-3423-2349-9518-C40DFD8E37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070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92D9BCA-7D8F-4A49-B350-A3907C145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26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1060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0381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179472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051443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529981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4622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0086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AA360A2-6A81-F745-B0BA-D17CF7C41F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0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C312E52-5F25-F145-941D-847F75FF4A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98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292834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A773512-55C7-2B46-9113-E2A18B1316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86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5453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ED6F77E-FFE0-AB46-BF4D-6C1EEF3BD1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A0BF630-8A40-CF48-A9A0-E1AFC8D23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0001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572840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89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30691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7251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254451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4810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732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82498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07051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FE34897-656E-D24A-B5C8-368571FB3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013589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96055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AAE31AA-4F3D-DF42-AA61-0E507CB823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81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9B233A0-EA33-A34A-AA60-CC158917FC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7893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3D2E9093-0E60-BA4D-901C-9AACA7755EC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1737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ADA08BF-661A-374E-B397-E088CEE567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04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E3D7069-4B4C-A54F-BDA0-7D71307D3F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BDFADF0-C96A-464C-99DF-DD3F8394F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2" y="-13176"/>
            <a:ext cx="3660394" cy="156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40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170399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35629C47-969E-4B47-AD76-F769B346E2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B37F6DB-C60D-4F4D-AF92-FD05AC8B79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2" y="-13176"/>
            <a:ext cx="3660394" cy="156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7758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C135EBA1-8293-C148-8A1B-ED3FB7F703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7988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A86B78C-ECEA-3F48-A8AA-7F7F92A435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2" y="-13176"/>
            <a:ext cx="3660394" cy="156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9044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B2D7DB2-7D28-084D-8169-A191429CAB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2" y="-13176"/>
            <a:ext cx="3660394" cy="156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5000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28E5E4BB-799C-544E-8D22-5A18C8548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10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53E02048-3131-A141-AAB5-C0A1028E0A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0998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05B8ABC-31F6-834B-B107-1D466EBC7A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87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7578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0334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620618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659005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4583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2921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0FB6CFD-9EA3-2D46-B72F-63AC89835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4989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0535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C63CDA6-6003-E144-BBE6-D9523D7403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09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DC185B0-E99C-E24F-832B-12C799F48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98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052165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038088DE-7CF5-DD4B-B3E1-1A15C595C1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12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8165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B4AB5FC-A6AE-4D42-BB0C-D8BEAB5A42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0067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741433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3723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635621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9520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785484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3697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9490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57273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87434050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053448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749705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9AABA25-0520-DF4B-A7C9-BCCCF08EE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58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F01E6C2-CD86-4C4B-A751-B19F6263B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8017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657428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725568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BBA4A9-5643-B947-B789-03FA7B6209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48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4E80764-856C-B24C-8A17-96C29DCCC6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940EFF3-CB66-3348-8ACB-E325E94A1D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2" y="-13176"/>
            <a:ext cx="3660394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63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117015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9CF7B166-3BDB-DD4D-9E66-B9979D5086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DF08679B-83E4-D746-88E7-3F53E547A5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FB586F2-C739-9D4B-9FB0-7B91E89468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2" y="-13176"/>
            <a:ext cx="3660394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796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0C501AF-83A8-8F47-AC3C-EAC365FC52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55A507AF-B45B-684D-95AE-466A5BBBCE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583280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B57CD67-3869-1842-9B74-3FCEB9C29A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BFC48D2-7733-E245-8151-7B78C5E4B2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2" y="-13176"/>
            <a:ext cx="3660394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3912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E0CEB2B-043B-564A-8D16-9DB7108C1C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7D37B79-9C3A-3C45-B106-570F64E3A3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2" y="-13176"/>
            <a:ext cx="3660394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9884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5C1E4406-74FA-C541-9C68-BDAFC385A7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474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9015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A3A04D0-90F8-D146-8E89-D9429A353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6979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696FA51-D288-AA48-AB9E-CCDA008D3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86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339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542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561910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068268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525122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95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7378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267D7E3-A1FF-6E4A-A7EC-E24F60DE2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99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tx1"/>
              </a:buCl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302FBE6-B8D0-D848-8EC3-24425BAD1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33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613710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DFA35A7-F944-564E-9436-F75025757B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13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342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A678F6F-A7BF-E344-8961-E35D98A9BA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4551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140867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917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485288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9119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2598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720000" tIns="1152000" rIns="91440" bIns="45720" rtlCol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434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720000" tIns="1152000" rIns="91440" bIns="45720" rtlCol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1722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37990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92322169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425233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042055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BD0E7EF-0276-1F47-BD29-7436C091D0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87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3632AC58-E4C4-F844-92DA-F6A957007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2042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A5C304B-DDD6-3246-9DB4-CDB2822673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1742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5419C014-7333-3B46-9AED-B8796473BF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09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tx1"/>
              </a:buCl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ysClr val="windowText" lastClr="00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ysClr val="windowText" lastClr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4611018-E0D5-BF45-B124-6BD0F554E3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CC470DB-0476-694C-8B7A-2721EE7905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4" y="-13176"/>
            <a:ext cx="3660389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39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011521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ysClr val="windowText" lastClr="000000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ysClr val="windowText" lastClr="00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ysClr val="windowText" lastClr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5FF1452E-61D4-2248-8677-11F4BF8179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55BAFB1C-5D11-944A-96BB-FA74D8B08F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91C9F1C5-E6CB-674B-B923-FC93CC7A82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4" y="-13176"/>
            <a:ext cx="3660389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4978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ysClr val="windowText" lastClr="00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ysClr val="windowText" lastClr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2AC70C0-3F62-AD40-8225-7DFC4A386A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E71B0B9D-1DF0-634C-BB24-80EFB4F29B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buClr>
                <a:schemeClr val="bg1"/>
              </a:buClr>
              <a:defRPr lang="nl-NL" dirty="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506779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DF6F61C-97D5-AA49-8399-84317D3394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18B73BD-0266-274A-BD71-AF05F432E4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4" y="-13176"/>
            <a:ext cx="3660389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7818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E728E48-643E-544D-A813-C0BAB23F9F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3DDB892-18B4-AE46-8394-66B2E248D9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4" y="-13176"/>
            <a:ext cx="3660389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7650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AF260D0C-1E71-C54C-BC16-D1CBE1023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488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C44ED47-A238-2D42-9C79-E60FB9820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4019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FCF7695-4593-1943-B84E-F8C54CACBE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52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97803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9579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108113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287365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475497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2777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4000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AB1A3E9-97CB-CA43-9E2C-4CE700C68A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43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E770F96-3C80-EF44-950D-D9743531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65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434813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2861002-9B37-3648-AC12-62C3BB3C1FD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9945B71-DBE8-C64D-A8FF-A06662931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37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720000" tIns="1152000" rIns="91440" bIns="45720" rtlCol="0">
            <a:noAutofit/>
          </a:bodyPr>
          <a:lstStyle>
            <a:lvl1pPr>
              <a:buClr>
                <a:schemeClr val="tx1"/>
              </a:buClr>
              <a:defRPr lang="nl-NL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817E04A-B9A8-0D44-BBB8-122507EA081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633198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8466592-3EDA-8A4C-9A9E-0690EAD4E0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6111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031367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9623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026270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1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643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636145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4315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5168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775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720000" tIns="1152000" rIns="91440" bIns="45720" rtlCol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1805893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6481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366926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E8BB49C-81EE-D640-B093-EE3BB3982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49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89A82B9-7DCD-4B4C-A1E7-70EA56CC3E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3089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3124508-A1C5-A546-B635-25BCABA3FC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3478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A7CF36B-46BB-C94E-AE21-AE6C325851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46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D835392-A761-214F-99EE-556C415BF5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DF60A8B-A0C1-2B4B-8483-6DF3E5614F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30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144613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EDC8E8D9-E056-4649-A9B3-BE302117B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80F3BA90-F16A-664E-B5B7-D10815392DC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A154FB3-6986-6A41-B61D-24A3F87173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56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6B8B84C-376E-994B-A5F9-91418E6845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86C2F8E9-252A-884A-A559-1D42CD8FB1F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3A8D1DE4-A09D-ED49-8B1B-03D708897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234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532197C-DE83-454F-89D4-0F49963CE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1" name="Tijdelijke aanduiding voor afbeelding 12">
            <a:extLst>
              <a:ext uri="{FF2B5EF4-FFF2-40B4-BE49-F238E27FC236}">
                <a16:creationId xmlns:a16="http://schemas.microsoft.com/office/drawing/2014/main" id="{111098EA-700A-7C47-B485-AA4C505D97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329974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EAF6940-C706-3B44-990B-2DB25A90F7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D4ACFB1-B170-BC40-A07C-0A6DA5BD00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4642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BEA51E0-C276-7444-828F-CE4067DE3E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A896A78-611E-F744-9131-095C1C45E7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7042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4187EEEF-7429-FB49-B542-1624E08640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425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A19CB5F-4869-E04F-AB4E-4EAA863426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34381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6568C4E-8CFE-004D-A62A-096E46A1E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7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63342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0666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388079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8670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8646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5659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4854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72CD150-65C0-424A-A624-6595B850D1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2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1271B5E-675E-A040-B6D7-F179ED8372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7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2576714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D7638C5-A36D-8E41-B66C-98CFF1DE49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29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8839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F1C96CC-923A-5341-8242-9505BA3BDE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5372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4465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9585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477891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8078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276686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4581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9312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85367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2555612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15910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2254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7FB4AF3-AF59-F148-8CCF-B9596B80F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74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DC7A64E4-E903-5A48-83A1-7C29AEEBB9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7053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E9895E6-7BD5-F94B-9B0D-58B5904D11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9271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3279B13-E9ED-8441-A9B7-2130459388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6536A7C-7293-7B4F-9A08-B52F28B00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9B69336-BDF7-844F-BD47-440782B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18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1697287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438D7B86-9827-5547-9BEE-2215A2D0C6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5A5C6823-8955-2649-8A7B-F479054B86A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D5BBB624-5B21-B143-885B-D8B6DD5934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9875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40302EF-B2B6-DA4E-B976-A001A24AD9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1" name="Tijdelijke aanduiding voor afbeelding 12">
            <a:extLst>
              <a:ext uri="{FF2B5EF4-FFF2-40B4-BE49-F238E27FC236}">
                <a16:creationId xmlns:a16="http://schemas.microsoft.com/office/drawing/2014/main" id="{831C5536-20D5-AD41-9B90-902BFEAD1F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457153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D8C1CA5-17FC-4D4B-AACB-CA708DE30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37B6D06-77FB-774F-A317-F7A1EEBA16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9102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21F4804-2FCD-3A4C-932B-6EF2797AAC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1AD3A35-6C61-5B4F-95EF-DBC1F1DAB75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397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C958710-A035-984C-9963-9997447062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071F31B8-D7BF-964A-9976-98530F860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00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E726CDE-A2C6-814E-BF73-F95847F0F5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59123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9E8A857-1024-0042-8254-C3EBB1CC31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55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8324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061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6633182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020494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458349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0912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1496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085C342-F410-1C42-BBE9-52289EFE77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97D35B0-A00D-BC4C-B3AF-D9CEF697BD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18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36D8277-B720-174D-B5B3-C63F2B5A72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55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1707077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0BEE2FA-08FD-6844-A5BB-1041E77A4D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9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2416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A4466F7-66FF-7440-943F-4BA1E995B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9677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3334741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9401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2870726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2940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C36848C-75BB-B944-BBD6-880B1B12C7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087833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9285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2389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918363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57655092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2116892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0485745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1BACB65-F63F-454C-9757-F8266C1F3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43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07B54F1D-5963-3C4B-A1C0-DBDFA458D56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1412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2ADB06B-1F91-2743-9280-06BA151DBC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72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2424C08-D06D-F64A-B964-B229C0F5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005DB3-A803-EA45-9B51-D276E955D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97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8F35859-9169-194F-A39C-F0A87138D7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390D4D5-14A8-CE46-BF62-F1458C5CD8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53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0757571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3D124ED0-166D-1948-A0B7-064FAAFF2E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905C362D-10F4-1D40-B1A6-29F85226020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6DB9E39E-9F1C-D349-952C-CD5895CC63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08475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A278463-DE00-7841-AAB0-EFF5DCAC4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E2BFDCDE-887C-6C4B-B1CD-BECE659D93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669265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A19B0E3-ACD8-464C-AEC7-6FBF3C3634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969B98E-52C9-0646-9B03-DC917A8438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30407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C637DA8-F7AC-BE4A-BA8D-04D52E34B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4806D52-5167-C444-AE32-26F2FEE722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50810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B4CDE732-C1F2-B646-A372-AADCB2D8C6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170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58F1ABC-435C-9E4F-9A15-9F7CFE045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68926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5FFD22B-E36D-8142-810D-42F92B134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9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C249ACB-0A73-DA4B-9FF8-90F35C6D5B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61C3B59-32FD-5B4D-8D2E-F40AA8A224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58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2653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6709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661690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2304544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781892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5969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0573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F3AA971-6A5E-294A-83E1-6EAAA78615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38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DC8BBA9-CE48-E24F-9589-BC1AFF8CB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51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660048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292577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D840F26-A558-C042-9F98-5B5E70C2A1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08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7759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0EFE5B3-D329-4A42-87D7-F6B209C6D8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1842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2" name="Rechthoek 11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9430017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3464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0438460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0090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6788184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3592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3242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5C01093-6876-FF4B-A205-0797E4219E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2AA80F83-76D5-4442-B68B-A643B29E2F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buClr>
                <a:schemeClr val="tx1"/>
              </a:buClr>
              <a:defRPr lang="nl-NL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1003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F1CB0A6-79C2-F742-81CF-E0C9D205F0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0" name="Tijdelijke aanduiding voor afbeelding 22">
            <a:extLst>
              <a:ext uri="{FF2B5EF4-FFF2-40B4-BE49-F238E27FC236}">
                <a16:creationId xmlns:a16="http://schemas.microsoft.com/office/drawing/2014/main" id="{C44F0A5B-D9BF-924B-A9EF-7E385A31E76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0B838C61-D4A4-194F-9A58-09306065DC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38517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263577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72683490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688577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3642004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991A3CB-B8FE-1349-B199-D551881F7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4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464EEB2-1542-BC48-986B-166AE2A564E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10136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1B7711FD-C196-6945-ADDB-07729B939C3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55805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C0B04D1-1B78-1544-8CB1-5654C4D382B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99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C034E99-FAD8-C340-9358-AD9D8EBB7A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1B2B988-8A5D-7C43-AF19-C038FAEA25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4" y="-13176"/>
            <a:ext cx="3660389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95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60884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0DA1628-6669-A643-8175-B2DA64C84C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71C25732-F9D5-9045-B1D3-D5B9E271B2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94668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28FC4AB4-9496-574A-9711-743D695C1A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8B23645D-3229-6D4F-8640-AEEAA0325F8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2D9E35C-2962-C54E-8A89-E0C96B013E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4" y="-13176"/>
            <a:ext cx="3660389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04604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E454366-A851-494A-A114-376C566A2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15BF165A-719B-B949-B2AD-6DA42EFC87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buClr>
                <a:schemeClr val="bg1"/>
              </a:buClr>
              <a:defRPr lang="nl-NL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181050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25E1CA0-B98C-8743-BFBE-C85CCFD186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EE6E0D3-E6DA-644E-9D77-416E4B811F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4" y="-13176"/>
            <a:ext cx="3660389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39640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61378A5-175B-C74A-ABFD-03A6F6D902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1AD3746-2F56-E844-A7FE-3512BDFE9D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4" y="-13176"/>
            <a:ext cx="3660389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66741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9ACF8A4C-C922-B84F-8412-E0646BF0D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58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16A5D62-6207-8B4E-9FDB-37D989524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46994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1528028-6B73-3D42-A511-253946375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6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91450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9720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2752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C8A06D6-4ED4-CC44-B57B-245AE1074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7AA9FCB-870B-9745-A8A6-4036B2F033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83512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6988374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2382256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830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948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07C651C-7A16-C24E-9EA3-A47DC4119F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32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D25D8D4-507A-5D40-A528-644E7F411A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30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7">
            <a:extLst>
              <a:ext uri="{FF2B5EF4-FFF2-40B4-BE49-F238E27FC236}">
                <a16:creationId xmlns:a16="http://schemas.microsoft.com/office/drawing/2014/main" id="{1817E04A-B9A8-0D44-BBB8-122507EA081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2567687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7">
            <a:extLst>
              <a:ext uri="{FF2B5EF4-FFF2-40B4-BE49-F238E27FC236}">
                <a16:creationId xmlns:a16="http://schemas.microsoft.com/office/drawing/2014/main" id="{1817E04A-B9A8-0D44-BBB8-122507EA081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594126D-4AC9-044B-85CA-4655AA1E9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32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817E04A-B9A8-0D44-BBB8-122507EA081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6877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4F399D8-ABC9-2540-8BF5-C1A1E562A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55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F608AB2-2364-F045-AC96-C84663C6D8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B36FA10-4B0D-CC45-8A82-F70A56B36A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92836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1376586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289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9788044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463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580424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3070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2121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46263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95726492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83219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F8830F06-074A-7541-89BC-92474D168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365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8036525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D7F7517-0356-1F4A-9593-FD48630F73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70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FAD314F-14E9-B34D-B4CF-CD55C7BF3B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78959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4F59A6A-49E2-B146-AF7C-049A285755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27285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E41A1A3-2F34-3E44-BBF7-35FAF34E6A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4" name="Tijdelijke aanduiding voor afbeelding 3">
            <a:extLst>
              <a:ext uri="{FF2B5EF4-FFF2-40B4-BE49-F238E27FC236}">
                <a16:creationId xmlns:a16="http://schemas.microsoft.com/office/drawing/2014/main" id="{68F1B8EF-B9CC-234E-A911-AF80753B556C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5" name="Tijdelijke aanduiding voor afbeelding 3">
            <a:extLst>
              <a:ext uri="{FF2B5EF4-FFF2-40B4-BE49-F238E27FC236}">
                <a16:creationId xmlns:a16="http://schemas.microsoft.com/office/drawing/2014/main" id="{F9E482C7-7D5B-A443-B41A-21C542E2530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Tijdelijke aanduiding voor afbeelding 3">
            <a:extLst>
              <a:ext uri="{FF2B5EF4-FFF2-40B4-BE49-F238E27FC236}">
                <a16:creationId xmlns:a16="http://schemas.microsoft.com/office/drawing/2014/main" id="{80A4409A-10BE-6F4E-B38D-006C3023D3E0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7" name="Tijdelijke aanduiding voor tekst 13">
            <a:extLst>
              <a:ext uri="{FF2B5EF4-FFF2-40B4-BE49-F238E27FC236}">
                <a16:creationId xmlns:a16="http://schemas.microsoft.com/office/drawing/2014/main" id="{DE5A75A7-0D76-6C4B-8FBA-32A23AB9F0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4" name="Tijdelijke aanduiding voor tekst 13">
            <a:extLst>
              <a:ext uri="{FF2B5EF4-FFF2-40B4-BE49-F238E27FC236}">
                <a16:creationId xmlns:a16="http://schemas.microsoft.com/office/drawing/2014/main" id="{059E2988-83A3-964B-90F3-CA1FB6B37D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5" name="Tijdelijke aanduiding voor tekst 13">
            <a:extLst>
              <a:ext uri="{FF2B5EF4-FFF2-40B4-BE49-F238E27FC236}">
                <a16:creationId xmlns:a16="http://schemas.microsoft.com/office/drawing/2014/main" id="{84BFB83C-77BC-0543-BAD9-F0249A9284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33692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AFCE8B0-DD73-2947-9328-9115D83FD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A827490-0031-0E4F-86E5-3FF0220FFA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12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8410222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35C1C912-210B-454A-A6B5-A11FA7DEDC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81513F8B-999C-884B-93DC-388C6B407F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1A2EAE1-C416-204B-A199-FF4C7781A7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43947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2405C03-D90E-FC41-B80B-E73391FDE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28FA2696-84C1-1649-8A59-67E687AAB0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484992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2B5321D-EB1C-2142-8695-68E40A9D89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5FAAC01-C364-774F-88FE-17259E5DC0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525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FF86EAE-8C71-2D43-AC16-5AE2A45274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9665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CC7F95A-D18A-7B46-B9E6-264077809E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E6C6173-FAD5-5847-B684-1B496ED013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77332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568E4D4D-B363-A449-9181-2C96A3C53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533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ACB56B7-4DC6-DB4B-9123-3C4E679C1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62894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ECF2DFE-783B-454A-9C87-526A42EB5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27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13578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3164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553139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0919649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1375485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9645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F46B0DC-0026-2943-8BBB-2A0E094E3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01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458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EFCB1B3-0962-A843-A9FB-A2BB3FE5C1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33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3041858-3A34-2F42-958E-EAB3A5457F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26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664250385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2AC9301-3D36-044B-8644-E5A87C425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02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4968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CA45824-7873-1F48-9BB9-DDA2C6912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93155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294694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043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70900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76120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8410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4892395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6586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460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416020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992970775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423382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5696891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D1276C3-FD7E-8747-99AA-2078056937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92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DE31120-DDD1-8746-9A6A-9B79FB1A27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824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8826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35E3DD-6F92-AE40-9C42-7D9BDBEB46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47599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B3C3CD6-10DA-6245-AAF8-F302EE3DC0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29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68B3C94-9196-1146-852A-A5E37DC5A2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61EBB61-3141-5A4D-B6C2-DA70334B6A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1" y="-13176"/>
            <a:ext cx="3660397" cy="156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12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350179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6497AA2-3A4F-6141-81F2-5C4A18980F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8DBD715D-EA47-A345-A597-76F254AD9D5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C3502BC-1CD4-FE44-9C3F-29C83C9959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1" y="-13176"/>
            <a:ext cx="3660397" cy="156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10550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F92AC7B-7C05-F74D-8F5F-CF30DBA757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770" cy="168120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E5B579D1-6EF5-AD40-B1C0-BEECF26227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911216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24A7278-1F18-AD42-80DE-A9A321632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75238FD-4C8E-0E48-8EE6-9B03847B3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1" y="-13176"/>
            <a:ext cx="3660397" cy="156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83412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AF317D2-9313-F641-BE7A-40A1A7ADF9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40F067E-C9AD-0242-83D6-1AAF02DB52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1" y="-13176"/>
            <a:ext cx="3660397" cy="156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42239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4B16F6B7-620A-AE48-B4A4-7795474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0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0B8EE29-FC86-7B4F-A1DC-25C4058A1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358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9125330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6D90830-4EF1-7D46-83D0-ACC413A9F1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78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18707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4723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1188427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4061436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6282650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7053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837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D78526D-DFC9-DE41-9104-473DA714E6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59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BF1060D-B757-D940-A088-128DC25E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28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6DC891B-0BBD-3E4B-A301-653F943C4C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C01ABBA-4376-CE44-A51E-00DFACFA86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0049417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161217742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ECCFF30-6A2B-8340-BFB3-23EFBCEB8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2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499749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3CA3BAE-EB1B-D744-9637-89524A989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570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712147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0983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8838418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9912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4296743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9865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5593153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1790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723081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56908910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5826743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9525646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D992AB0-EDA2-6E42-ADEA-6249D84BF1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31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B9523A1-593C-104C-8BA3-BB79C56F01F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28950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0A48EAC-0BB6-B84C-8D80-E0CF07D8DF8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52620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1082845-E2CE-B542-9199-7F353C7D8F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35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EBE4755-54A0-BE4A-A1D1-44625DF7DD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698AD6E-795F-3C41-A601-70EF331F67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1" y="-13176"/>
            <a:ext cx="3660397" cy="156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85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390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9287584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FBE31237-1083-AB4B-91BD-AFA64A0C07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8437548B-FF95-DB49-849D-A635600FE61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3886928-8BE6-4442-8D6B-CF481A6628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1" y="-13176"/>
            <a:ext cx="3660397" cy="156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38949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511EAEE-859D-C44F-B575-334B22A17A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9D360720-C202-8C45-9FBF-F7D13BCD9D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964608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A0AFD14-6D12-784C-A3CF-527AFBDAA5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EC71564-EF07-AA49-BBEB-AB800F8CA2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1" y="-13176"/>
            <a:ext cx="3660397" cy="156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62797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EB05636-7F8C-1348-B5BB-6852BA80BA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B0AC13E-1529-F445-A302-F5C8E60480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1" y="-13176"/>
            <a:ext cx="3660397" cy="156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86593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AFC6884B-BC2E-E047-9F81-148C584CA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516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95C8C08-B68E-8848-8443-4926C5381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80745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3B540BB-06A3-4B4B-9728-91FA7F1A1F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59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7328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7963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190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5058658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9495936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0392474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5412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6081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1F52F3E-725F-8745-9F31-C52D92D32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00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2D8D946-A344-3147-A971-781F250C05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5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2052382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D29F35F-0F39-594C-826B-4BDC677D6B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86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5902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2501335-E836-E34A-8D45-1DB78FD03D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14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C559DCA-5789-E947-96F2-E0A472AD8B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1127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1160552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005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4663604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3876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605590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7356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1950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226230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446190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F4682D3-6EE9-9948-AE97-AD6621BA33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85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063606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4675738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CC89E80-9261-BB4A-A6CC-EB46D74DDB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69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5BD8074-A8E6-2B46-82E2-9C872A82DB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00534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8AEFCCC-40B4-294C-B7C6-9EF1FBDEFA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03911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45EE5BE-E669-9D46-B874-885CEBBDD2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40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62D5E0F-9972-6445-8794-088F814D96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23ECA92-F249-0C4E-AEC9-1A360E9A11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1" y="-13176"/>
            <a:ext cx="3660397" cy="156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9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3750424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D3146651-D8B6-494E-80C0-A80D432C2D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8F55FD5D-8C3D-4144-9202-F4F2319DF15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C4B0442-6EF6-BB40-8E4E-2853174C88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1" y="-13176"/>
            <a:ext cx="3660397" cy="156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02490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4551168-6021-C044-B2DE-60CB9D0613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F2D8D1E5-2231-A94F-9BE5-A199DC7577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337130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2">
            <a:extLst>
              <a:ext uri="{FF2B5EF4-FFF2-40B4-BE49-F238E27FC236}">
                <a16:creationId xmlns:a16="http://schemas.microsoft.com/office/drawing/2014/main" id="{E2861002-9B37-3648-AC12-62C3BB3C1FD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2334739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F713C05-60FE-1544-804E-DC45D8735A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47F4BCE-9AB3-774F-A7E7-AF94BB3323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1" y="-13176"/>
            <a:ext cx="3660397" cy="156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05096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3CF64DF-3902-CF4A-9176-80ABDA8DD1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5E31FFB-48B8-8C4F-AFF2-7B2B15594D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1" y="-13176"/>
            <a:ext cx="3660397" cy="156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66501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9D7773A4-FFC1-FB46-8CEE-18FCE9837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958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83EED7A-B188-3C48-BDF0-9416B7012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03286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DD872D4-1F37-A54F-93DB-917ECEABE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94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67511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0115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7148356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2231855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89201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2861002-9B37-3648-AC12-62C3BB3C1FD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8678EDA-E69F-BE4F-BF00-FCC49AC616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97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6526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9554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D5328FB-7CDC-B242-9390-805358BC2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58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123B140-D237-0D47-89C8-4E59FF95C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98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9546451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52E16F4-8910-C843-A6DB-9E1A3326C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57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8352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4F4F5E8-C7FF-1547-8E3A-1FDA9CAC2C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9389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1076839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8962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E2861002-9B37-3648-AC12-62C3BB3C1FD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211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9139702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7912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7081879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244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127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802641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746294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2814125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5784409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1578156-BBAE-754A-AB75-2D07F44016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98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9F5BFF9-A894-A345-87AE-F1BF2424F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52917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CBB512-407F-6A4F-B1C8-70ECBEEF70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03020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0B9AA919-A960-6840-B9E4-AD3BF00A302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7613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17A6BF3-5D79-7041-86FB-B1AC91C1B8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85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B49585A-CB29-BD4F-A806-E379E811B9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8FCB920-43C3-A846-A9C1-BC43D1F208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4" y="-13176"/>
            <a:ext cx="3660389" cy="156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20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9295834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5BFF348C-E1C6-1441-9DE3-8BA6FD8216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372FB4C5-49A3-C441-885C-A0353566A38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451BA9B-E425-8240-852A-70A0CFDAA0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4" y="-13176"/>
            <a:ext cx="3660389" cy="156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4163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436540F-7B0B-494C-8C13-C65C533FD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1573D753-D6E6-6544-811E-1B8802789B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130354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4D05251-5B18-6E4A-BDCE-5247B18067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64CC6A0-9B13-FB46-A639-FD0B9AFC00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4" y="-13176"/>
            <a:ext cx="3660389" cy="156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76455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79EB170-62F6-E04C-8CC3-ADC9EFA8FF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2E88205-5E25-114A-B163-F31AEEC49F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4" y="-13176"/>
            <a:ext cx="3660389" cy="156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43771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16E05F47-579C-354C-81BF-C4519CAF9D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246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E3D8C70-0B24-9C4E-A803-F7009FF2D2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EC85681-AB2A-C448-B63F-6E7DA8D874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450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3902387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AC970B5-4562-7249-B916-9C8C70DE0A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63807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021271C-6444-6849-9656-C55971E0E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2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12028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5300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9396094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801183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0008223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497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411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9810EF6-C3B3-C141-B597-F3F41985BC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02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1878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EB37DC5-42B0-AF48-B8FA-40B91D2993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48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945209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B65CF4A-778A-DE4E-A665-F01E5A813C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72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1854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D66FF7B-BC4B-0A4E-A543-AAAA2FB640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3302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6560483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9131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044197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030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67788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386046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  <a:ln>
            <a:noFill/>
          </a:ln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2797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  <a:ln>
            <a:noFill/>
          </a:ln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5043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47047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74429329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6905227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740317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B79CFB6-0714-0745-AD75-A638125C33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30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F2EF757-D83B-8243-8DB9-076E382D80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52506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7A14CB-267E-D447-B221-CC2679125B6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1100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E084EAE-4A67-E145-BFFF-CC46386C7A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21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1952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34640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6048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9625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1927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294907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8010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D815D00C-C7D7-DC44-8D0D-FE716DCD2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26586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85910D0-9B64-1F42-B79A-610336A5E1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50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7D8CCB53-E2DA-3747-83E3-31B5E6378D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537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D6D10CEA-EA95-054F-AA98-60077EF28E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215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6E0E353-A70A-8947-9924-9882AC64BC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73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54CE324-615D-4A4B-84C1-7CEB163AA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7A891DA-D886-7249-B1FD-10785F4671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4" y="-13176"/>
            <a:ext cx="3660389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2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14639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AB115C70-1781-E24A-B364-14FCDFE7D56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68333CF-E58D-9242-9004-2AE2687A9F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824280D-8EF7-7A48-B34F-7F46AE952F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4" y="-13176"/>
            <a:ext cx="3660389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776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2">
            <a:extLst>
              <a:ext uri="{FF2B5EF4-FFF2-40B4-BE49-F238E27FC236}">
                <a16:creationId xmlns:a16="http://schemas.microsoft.com/office/drawing/2014/main" id="{036DE1C2-6EBE-4B4C-AF0D-C793020231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AED20B3-5354-C244-AF2E-58AF0DD088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00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A50044-F8C8-AD44-8BF7-1189324483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19BCF7E-ECEC-AF4C-A349-45C2342A7D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4" y="-13176"/>
            <a:ext cx="3660389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45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91C355E-6E70-0A46-B795-FD910DE42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331F83B-365D-FC4C-AA46-6EBACFDA10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A2649E2-54AF-1945-983A-3DDFEDBB7D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4" y="-13176"/>
            <a:ext cx="3660389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997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B388931A-2764-0C48-AFF5-9EE4BBAFF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423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AA02E1F-DFA6-3642-AC1F-B41F23A297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505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69BD166-8772-9849-AB6C-2A74D8429A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61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6044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8313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03155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07662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96765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9520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B0A3098-83E2-4E4B-8810-7E5E75AE9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2705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102E166-7938-6E40-9E5E-81512F6B6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16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8E65AF5-D5FA-354C-ADD0-AD312A32F2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36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82665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913CE90-9C36-7448-8374-2BE8C7463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41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8691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7CF9D88-49FE-8C4E-8109-9C513CB245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06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75934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844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028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6.xml"/><Relationship Id="rId18" Type="http://schemas.openxmlformats.org/officeDocument/2006/relationships/slideLayout" Target="../slideLayouts/slideLayout351.xml"/><Relationship Id="rId26" Type="http://schemas.openxmlformats.org/officeDocument/2006/relationships/slideLayout" Target="../slideLayouts/slideLayout359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354.xml"/><Relationship Id="rId34" Type="http://schemas.openxmlformats.org/officeDocument/2006/relationships/slideLayout" Target="../slideLayouts/slideLayout367.xml"/><Relationship Id="rId7" Type="http://schemas.openxmlformats.org/officeDocument/2006/relationships/slideLayout" Target="../slideLayouts/slideLayout340.xml"/><Relationship Id="rId12" Type="http://schemas.openxmlformats.org/officeDocument/2006/relationships/slideLayout" Target="../slideLayouts/slideLayout345.xml"/><Relationship Id="rId17" Type="http://schemas.openxmlformats.org/officeDocument/2006/relationships/slideLayout" Target="../slideLayouts/slideLayout350.xml"/><Relationship Id="rId25" Type="http://schemas.openxmlformats.org/officeDocument/2006/relationships/slideLayout" Target="../slideLayouts/slideLayout358.xml"/><Relationship Id="rId33" Type="http://schemas.openxmlformats.org/officeDocument/2006/relationships/slideLayout" Target="../slideLayouts/slideLayout366.xml"/><Relationship Id="rId38" Type="http://schemas.openxmlformats.org/officeDocument/2006/relationships/theme" Target="../theme/theme10.xml"/><Relationship Id="rId2" Type="http://schemas.openxmlformats.org/officeDocument/2006/relationships/slideLayout" Target="../slideLayouts/slideLayout335.xml"/><Relationship Id="rId16" Type="http://schemas.openxmlformats.org/officeDocument/2006/relationships/slideLayout" Target="../slideLayouts/slideLayout349.xml"/><Relationship Id="rId20" Type="http://schemas.openxmlformats.org/officeDocument/2006/relationships/slideLayout" Target="../slideLayouts/slideLayout353.xml"/><Relationship Id="rId29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24" Type="http://schemas.openxmlformats.org/officeDocument/2006/relationships/slideLayout" Target="../slideLayouts/slideLayout357.xml"/><Relationship Id="rId32" Type="http://schemas.openxmlformats.org/officeDocument/2006/relationships/slideLayout" Target="../slideLayouts/slideLayout365.xml"/><Relationship Id="rId37" Type="http://schemas.openxmlformats.org/officeDocument/2006/relationships/slideLayout" Target="../slideLayouts/slideLayout370.xml"/><Relationship Id="rId5" Type="http://schemas.openxmlformats.org/officeDocument/2006/relationships/slideLayout" Target="../slideLayouts/slideLayout338.xml"/><Relationship Id="rId15" Type="http://schemas.openxmlformats.org/officeDocument/2006/relationships/slideLayout" Target="../slideLayouts/slideLayout348.xml"/><Relationship Id="rId23" Type="http://schemas.openxmlformats.org/officeDocument/2006/relationships/slideLayout" Target="../slideLayouts/slideLayout356.xml"/><Relationship Id="rId28" Type="http://schemas.openxmlformats.org/officeDocument/2006/relationships/slideLayout" Target="../slideLayouts/slideLayout361.xml"/><Relationship Id="rId36" Type="http://schemas.openxmlformats.org/officeDocument/2006/relationships/slideLayout" Target="../slideLayouts/slideLayout369.xml"/><Relationship Id="rId10" Type="http://schemas.openxmlformats.org/officeDocument/2006/relationships/slideLayout" Target="../slideLayouts/slideLayout343.xml"/><Relationship Id="rId19" Type="http://schemas.openxmlformats.org/officeDocument/2006/relationships/slideLayout" Target="../slideLayouts/slideLayout352.xml"/><Relationship Id="rId31" Type="http://schemas.openxmlformats.org/officeDocument/2006/relationships/slideLayout" Target="../slideLayouts/slideLayout364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Relationship Id="rId14" Type="http://schemas.openxmlformats.org/officeDocument/2006/relationships/slideLayout" Target="../slideLayouts/slideLayout347.xml"/><Relationship Id="rId22" Type="http://schemas.openxmlformats.org/officeDocument/2006/relationships/slideLayout" Target="../slideLayouts/slideLayout355.xml"/><Relationship Id="rId27" Type="http://schemas.openxmlformats.org/officeDocument/2006/relationships/slideLayout" Target="../slideLayouts/slideLayout360.xml"/><Relationship Id="rId30" Type="http://schemas.openxmlformats.org/officeDocument/2006/relationships/slideLayout" Target="../slideLayouts/slideLayout363.xml"/><Relationship Id="rId35" Type="http://schemas.openxmlformats.org/officeDocument/2006/relationships/slideLayout" Target="../slideLayouts/slideLayout368.xml"/><Relationship Id="rId8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336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3.xml"/><Relationship Id="rId18" Type="http://schemas.openxmlformats.org/officeDocument/2006/relationships/slideLayout" Target="../slideLayouts/slideLayout388.xml"/><Relationship Id="rId26" Type="http://schemas.openxmlformats.org/officeDocument/2006/relationships/slideLayout" Target="../slideLayouts/slideLayout39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391.xml"/><Relationship Id="rId34" Type="http://schemas.openxmlformats.org/officeDocument/2006/relationships/slideLayout" Target="../slideLayouts/slideLayout404.xml"/><Relationship Id="rId7" Type="http://schemas.openxmlformats.org/officeDocument/2006/relationships/slideLayout" Target="../slideLayouts/slideLayout377.xml"/><Relationship Id="rId12" Type="http://schemas.openxmlformats.org/officeDocument/2006/relationships/slideLayout" Target="../slideLayouts/slideLayout382.xml"/><Relationship Id="rId17" Type="http://schemas.openxmlformats.org/officeDocument/2006/relationships/slideLayout" Target="../slideLayouts/slideLayout387.xml"/><Relationship Id="rId25" Type="http://schemas.openxmlformats.org/officeDocument/2006/relationships/slideLayout" Target="../slideLayouts/slideLayout395.xml"/><Relationship Id="rId33" Type="http://schemas.openxmlformats.org/officeDocument/2006/relationships/slideLayout" Target="../slideLayouts/slideLayout403.xml"/><Relationship Id="rId38" Type="http://schemas.openxmlformats.org/officeDocument/2006/relationships/theme" Target="../theme/theme11.xml"/><Relationship Id="rId2" Type="http://schemas.openxmlformats.org/officeDocument/2006/relationships/slideLayout" Target="../slideLayouts/slideLayout372.xml"/><Relationship Id="rId16" Type="http://schemas.openxmlformats.org/officeDocument/2006/relationships/slideLayout" Target="../slideLayouts/slideLayout386.xml"/><Relationship Id="rId20" Type="http://schemas.openxmlformats.org/officeDocument/2006/relationships/slideLayout" Target="../slideLayouts/slideLayout390.xml"/><Relationship Id="rId29" Type="http://schemas.openxmlformats.org/officeDocument/2006/relationships/slideLayout" Target="../slideLayouts/slideLayout399.xml"/><Relationship Id="rId1" Type="http://schemas.openxmlformats.org/officeDocument/2006/relationships/slideLayout" Target="../slideLayouts/slideLayout371.xml"/><Relationship Id="rId6" Type="http://schemas.openxmlformats.org/officeDocument/2006/relationships/slideLayout" Target="../slideLayouts/slideLayout376.xml"/><Relationship Id="rId11" Type="http://schemas.openxmlformats.org/officeDocument/2006/relationships/slideLayout" Target="../slideLayouts/slideLayout381.xml"/><Relationship Id="rId24" Type="http://schemas.openxmlformats.org/officeDocument/2006/relationships/slideLayout" Target="../slideLayouts/slideLayout394.xml"/><Relationship Id="rId32" Type="http://schemas.openxmlformats.org/officeDocument/2006/relationships/slideLayout" Target="../slideLayouts/slideLayout402.xml"/><Relationship Id="rId37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375.xml"/><Relationship Id="rId15" Type="http://schemas.openxmlformats.org/officeDocument/2006/relationships/slideLayout" Target="../slideLayouts/slideLayout385.xml"/><Relationship Id="rId23" Type="http://schemas.openxmlformats.org/officeDocument/2006/relationships/slideLayout" Target="../slideLayouts/slideLayout393.xml"/><Relationship Id="rId28" Type="http://schemas.openxmlformats.org/officeDocument/2006/relationships/slideLayout" Target="../slideLayouts/slideLayout398.xml"/><Relationship Id="rId36" Type="http://schemas.openxmlformats.org/officeDocument/2006/relationships/slideLayout" Target="../slideLayouts/slideLayout406.xml"/><Relationship Id="rId10" Type="http://schemas.openxmlformats.org/officeDocument/2006/relationships/slideLayout" Target="../slideLayouts/slideLayout380.xml"/><Relationship Id="rId19" Type="http://schemas.openxmlformats.org/officeDocument/2006/relationships/slideLayout" Target="../slideLayouts/slideLayout389.xml"/><Relationship Id="rId31" Type="http://schemas.openxmlformats.org/officeDocument/2006/relationships/slideLayout" Target="../slideLayouts/slideLayout401.xml"/><Relationship Id="rId4" Type="http://schemas.openxmlformats.org/officeDocument/2006/relationships/slideLayout" Target="../slideLayouts/slideLayout374.xml"/><Relationship Id="rId9" Type="http://schemas.openxmlformats.org/officeDocument/2006/relationships/slideLayout" Target="../slideLayouts/slideLayout379.xml"/><Relationship Id="rId14" Type="http://schemas.openxmlformats.org/officeDocument/2006/relationships/slideLayout" Target="../slideLayouts/slideLayout384.xml"/><Relationship Id="rId22" Type="http://schemas.openxmlformats.org/officeDocument/2006/relationships/slideLayout" Target="../slideLayouts/slideLayout392.xml"/><Relationship Id="rId27" Type="http://schemas.openxmlformats.org/officeDocument/2006/relationships/slideLayout" Target="../slideLayouts/slideLayout397.xml"/><Relationship Id="rId30" Type="http://schemas.openxmlformats.org/officeDocument/2006/relationships/slideLayout" Target="../slideLayouts/slideLayout400.xml"/><Relationship Id="rId35" Type="http://schemas.openxmlformats.org/officeDocument/2006/relationships/slideLayout" Target="../slideLayouts/slideLayout405.xml"/><Relationship Id="rId8" Type="http://schemas.openxmlformats.org/officeDocument/2006/relationships/slideLayout" Target="../slideLayouts/slideLayout378.xml"/><Relationship Id="rId3" Type="http://schemas.openxmlformats.org/officeDocument/2006/relationships/slideLayout" Target="../slideLayouts/slideLayout373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0.xml"/><Relationship Id="rId18" Type="http://schemas.openxmlformats.org/officeDocument/2006/relationships/slideLayout" Target="../slideLayouts/slideLayout425.xml"/><Relationship Id="rId26" Type="http://schemas.openxmlformats.org/officeDocument/2006/relationships/slideLayout" Target="../slideLayouts/slideLayout433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428.xml"/><Relationship Id="rId34" Type="http://schemas.openxmlformats.org/officeDocument/2006/relationships/slideLayout" Target="../slideLayouts/slideLayout441.xml"/><Relationship Id="rId7" Type="http://schemas.openxmlformats.org/officeDocument/2006/relationships/slideLayout" Target="../slideLayouts/slideLayout414.xml"/><Relationship Id="rId12" Type="http://schemas.openxmlformats.org/officeDocument/2006/relationships/slideLayout" Target="../slideLayouts/slideLayout419.xml"/><Relationship Id="rId17" Type="http://schemas.openxmlformats.org/officeDocument/2006/relationships/slideLayout" Target="../slideLayouts/slideLayout424.xml"/><Relationship Id="rId25" Type="http://schemas.openxmlformats.org/officeDocument/2006/relationships/slideLayout" Target="../slideLayouts/slideLayout432.xml"/><Relationship Id="rId33" Type="http://schemas.openxmlformats.org/officeDocument/2006/relationships/slideLayout" Target="../slideLayouts/slideLayout440.xml"/><Relationship Id="rId38" Type="http://schemas.openxmlformats.org/officeDocument/2006/relationships/theme" Target="../theme/theme12.xml"/><Relationship Id="rId2" Type="http://schemas.openxmlformats.org/officeDocument/2006/relationships/slideLayout" Target="../slideLayouts/slideLayout409.xml"/><Relationship Id="rId16" Type="http://schemas.openxmlformats.org/officeDocument/2006/relationships/slideLayout" Target="../slideLayouts/slideLayout423.xml"/><Relationship Id="rId20" Type="http://schemas.openxmlformats.org/officeDocument/2006/relationships/slideLayout" Target="../slideLayouts/slideLayout427.xml"/><Relationship Id="rId29" Type="http://schemas.openxmlformats.org/officeDocument/2006/relationships/slideLayout" Target="../slideLayouts/slideLayout436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24" Type="http://schemas.openxmlformats.org/officeDocument/2006/relationships/slideLayout" Target="../slideLayouts/slideLayout431.xml"/><Relationship Id="rId32" Type="http://schemas.openxmlformats.org/officeDocument/2006/relationships/slideLayout" Target="../slideLayouts/slideLayout439.xml"/><Relationship Id="rId37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12.xml"/><Relationship Id="rId15" Type="http://schemas.openxmlformats.org/officeDocument/2006/relationships/slideLayout" Target="../slideLayouts/slideLayout422.xml"/><Relationship Id="rId23" Type="http://schemas.openxmlformats.org/officeDocument/2006/relationships/slideLayout" Target="../slideLayouts/slideLayout430.xml"/><Relationship Id="rId28" Type="http://schemas.openxmlformats.org/officeDocument/2006/relationships/slideLayout" Target="../slideLayouts/slideLayout435.xml"/><Relationship Id="rId36" Type="http://schemas.openxmlformats.org/officeDocument/2006/relationships/slideLayout" Target="../slideLayouts/slideLayout443.xml"/><Relationship Id="rId10" Type="http://schemas.openxmlformats.org/officeDocument/2006/relationships/slideLayout" Target="../slideLayouts/slideLayout417.xml"/><Relationship Id="rId19" Type="http://schemas.openxmlformats.org/officeDocument/2006/relationships/slideLayout" Target="../slideLayouts/slideLayout426.xml"/><Relationship Id="rId31" Type="http://schemas.openxmlformats.org/officeDocument/2006/relationships/slideLayout" Target="../slideLayouts/slideLayout438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Relationship Id="rId14" Type="http://schemas.openxmlformats.org/officeDocument/2006/relationships/slideLayout" Target="../slideLayouts/slideLayout421.xml"/><Relationship Id="rId22" Type="http://schemas.openxmlformats.org/officeDocument/2006/relationships/slideLayout" Target="../slideLayouts/slideLayout429.xml"/><Relationship Id="rId27" Type="http://schemas.openxmlformats.org/officeDocument/2006/relationships/slideLayout" Target="../slideLayouts/slideLayout434.xml"/><Relationship Id="rId30" Type="http://schemas.openxmlformats.org/officeDocument/2006/relationships/slideLayout" Target="../slideLayouts/slideLayout437.xml"/><Relationship Id="rId35" Type="http://schemas.openxmlformats.org/officeDocument/2006/relationships/slideLayout" Target="../slideLayouts/slideLayout442.xml"/><Relationship Id="rId8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10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7.xml"/><Relationship Id="rId18" Type="http://schemas.openxmlformats.org/officeDocument/2006/relationships/slideLayout" Target="../slideLayouts/slideLayout462.xml"/><Relationship Id="rId26" Type="http://schemas.openxmlformats.org/officeDocument/2006/relationships/slideLayout" Target="../slideLayouts/slideLayout470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465.xml"/><Relationship Id="rId34" Type="http://schemas.openxmlformats.org/officeDocument/2006/relationships/slideLayout" Target="../slideLayouts/slideLayout478.xml"/><Relationship Id="rId7" Type="http://schemas.openxmlformats.org/officeDocument/2006/relationships/slideLayout" Target="../slideLayouts/slideLayout451.xml"/><Relationship Id="rId12" Type="http://schemas.openxmlformats.org/officeDocument/2006/relationships/slideLayout" Target="../slideLayouts/slideLayout456.xml"/><Relationship Id="rId17" Type="http://schemas.openxmlformats.org/officeDocument/2006/relationships/slideLayout" Target="../slideLayouts/slideLayout461.xml"/><Relationship Id="rId25" Type="http://schemas.openxmlformats.org/officeDocument/2006/relationships/slideLayout" Target="../slideLayouts/slideLayout469.xml"/><Relationship Id="rId33" Type="http://schemas.openxmlformats.org/officeDocument/2006/relationships/slideLayout" Target="../slideLayouts/slideLayout477.xml"/><Relationship Id="rId38" Type="http://schemas.openxmlformats.org/officeDocument/2006/relationships/theme" Target="../theme/theme13.xml"/><Relationship Id="rId2" Type="http://schemas.openxmlformats.org/officeDocument/2006/relationships/slideLayout" Target="../slideLayouts/slideLayout446.xml"/><Relationship Id="rId16" Type="http://schemas.openxmlformats.org/officeDocument/2006/relationships/slideLayout" Target="../slideLayouts/slideLayout460.xml"/><Relationship Id="rId20" Type="http://schemas.openxmlformats.org/officeDocument/2006/relationships/slideLayout" Target="../slideLayouts/slideLayout464.xml"/><Relationship Id="rId29" Type="http://schemas.openxmlformats.org/officeDocument/2006/relationships/slideLayout" Target="../slideLayouts/slideLayout473.xml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24" Type="http://schemas.openxmlformats.org/officeDocument/2006/relationships/slideLayout" Target="../slideLayouts/slideLayout468.xml"/><Relationship Id="rId32" Type="http://schemas.openxmlformats.org/officeDocument/2006/relationships/slideLayout" Target="../slideLayouts/slideLayout476.xml"/><Relationship Id="rId37" Type="http://schemas.openxmlformats.org/officeDocument/2006/relationships/slideLayout" Target="../slideLayouts/slideLayout481.xml"/><Relationship Id="rId5" Type="http://schemas.openxmlformats.org/officeDocument/2006/relationships/slideLayout" Target="../slideLayouts/slideLayout449.xml"/><Relationship Id="rId15" Type="http://schemas.openxmlformats.org/officeDocument/2006/relationships/slideLayout" Target="../slideLayouts/slideLayout459.xml"/><Relationship Id="rId23" Type="http://schemas.openxmlformats.org/officeDocument/2006/relationships/slideLayout" Target="../slideLayouts/slideLayout467.xml"/><Relationship Id="rId28" Type="http://schemas.openxmlformats.org/officeDocument/2006/relationships/slideLayout" Target="../slideLayouts/slideLayout472.xml"/><Relationship Id="rId36" Type="http://schemas.openxmlformats.org/officeDocument/2006/relationships/slideLayout" Target="../slideLayouts/slideLayout480.xml"/><Relationship Id="rId10" Type="http://schemas.openxmlformats.org/officeDocument/2006/relationships/slideLayout" Target="../slideLayouts/slideLayout454.xml"/><Relationship Id="rId19" Type="http://schemas.openxmlformats.org/officeDocument/2006/relationships/slideLayout" Target="../slideLayouts/slideLayout463.xml"/><Relationship Id="rId31" Type="http://schemas.openxmlformats.org/officeDocument/2006/relationships/slideLayout" Target="../slideLayouts/slideLayout475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Relationship Id="rId14" Type="http://schemas.openxmlformats.org/officeDocument/2006/relationships/slideLayout" Target="../slideLayouts/slideLayout458.xml"/><Relationship Id="rId22" Type="http://schemas.openxmlformats.org/officeDocument/2006/relationships/slideLayout" Target="../slideLayouts/slideLayout466.xml"/><Relationship Id="rId27" Type="http://schemas.openxmlformats.org/officeDocument/2006/relationships/slideLayout" Target="../slideLayouts/slideLayout471.xml"/><Relationship Id="rId30" Type="http://schemas.openxmlformats.org/officeDocument/2006/relationships/slideLayout" Target="../slideLayouts/slideLayout474.xml"/><Relationship Id="rId35" Type="http://schemas.openxmlformats.org/officeDocument/2006/relationships/slideLayout" Target="../slideLayouts/slideLayout479.xml"/><Relationship Id="rId8" Type="http://schemas.openxmlformats.org/officeDocument/2006/relationships/slideLayout" Target="../slideLayouts/slideLayout452.xml"/><Relationship Id="rId3" Type="http://schemas.openxmlformats.org/officeDocument/2006/relationships/slideLayout" Target="../slideLayouts/slideLayout447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4.xml"/><Relationship Id="rId18" Type="http://schemas.openxmlformats.org/officeDocument/2006/relationships/slideLayout" Target="../slideLayouts/slideLayout499.xml"/><Relationship Id="rId26" Type="http://schemas.openxmlformats.org/officeDocument/2006/relationships/slideLayout" Target="../slideLayouts/slideLayout507.xml"/><Relationship Id="rId39" Type="http://schemas.openxmlformats.org/officeDocument/2006/relationships/image" Target="../media/image13.png"/><Relationship Id="rId21" Type="http://schemas.openxmlformats.org/officeDocument/2006/relationships/slideLayout" Target="../slideLayouts/slideLayout502.xml"/><Relationship Id="rId34" Type="http://schemas.openxmlformats.org/officeDocument/2006/relationships/slideLayout" Target="../slideLayouts/slideLayout515.xml"/><Relationship Id="rId7" Type="http://schemas.openxmlformats.org/officeDocument/2006/relationships/slideLayout" Target="../slideLayouts/slideLayout488.xml"/><Relationship Id="rId12" Type="http://schemas.openxmlformats.org/officeDocument/2006/relationships/slideLayout" Target="../slideLayouts/slideLayout493.xml"/><Relationship Id="rId17" Type="http://schemas.openxmlformats.org/officeDocument/2006/relationships/slideLayout" Target="../slideLayouts/slideLayout498.xml"/><Relationship Id="rId25" Type="http://schemas.openxmlformats.org/officeDocument/2006/relationships/slideLayout" Target="../slideLayouts/slideLayout506.xml"/><Relationship Id="rId33" Type="http://schemas.openxmlformats.org/officeDocument/2006/relationships/slideLayout" Target="../slideLayouts/slideLayout514.xml"/><Relationship Id="rId38" Type="http://schemas.openxmlformats.org/officeDocument/2006/relationships/theme" Target="../theme/theme14.xml"/><Relationship Id="rId2" Type="http://schemas.openxmlformats.org/officeDocument/2006/relationships/slideLayout" Target="../slideLayouts/slideLayout483.xml"/><Relationship Id="rId16" Type="http://schemas.openxmlformats.org/officeDocument/2006/relationships/slideLayout" Target="../slideLayouts/slideLayout497.xml"/><Relationship Id="rId20" Type="http://schemas.openxmlformats.org/officeDocument/2006/relationships/slideLayout" Target="../slideLayouts/slideLayout501.xml"/><Relationship Id="rId29" Type="http://schemas.openxmlformats.org/officeDocument/2006/relationships/slideLayout" Target="../slideLayouts/slideLayout510.xml"/><Relationship Id="rId1" Type="http://schemas.openxmlformats.org/officeDocument/2006/relationships/slideLayout" Target="../slideLayouts/slideLayout482.xml"/><Relationship Id="rId6" Type="http://schemas.openxmlformats.org/officeDocument/2006/relationships/slideLayout" Target="../slideLayouts/slideLayout487.xml"/><Relationship Id="rId11" Type="http://schemas.openxmlformats.org/officeDocument/2006/relationships/slideLayout" Target="../slideLayouts/slideLayout492.xml"/><Relationship Id="rId24" Type="http://schemas.openxmlformats.org/officeDocument/2006/relationships/slideLayout" Target="../slideLayouts/slideLayout505.xml"/><Relationship Id="rId32" Type="http://schemas.openxmlformats.org/officeDocument/2006/relationships/slideLayout" Target="../slideLayouts/slideLayout513.xml"/><Relationship Id="rId37" Type="http://schemas.openxmlformats.org/officeDocument/2006/relationships/slideLayout" Target="../slideLayouts/slideLayout518.xml"/><Relationship Id="rId5" Type="http://schemas.openxmlformats.org/officeDocument/2006/relationships/slideLayout" Target="../slideLayouts/slideLayout486.xml"/><Relationship Id="rId15" Type="http://schemas.openxmlformats.org/officeDocument/2006/relationships/slideLayout" Target="../slideLayouts/slideLayout496.xml"/><Relationship Id="rId23" Type="http://schemas.openxmlformats.org/officeDocument/2006/relationships/slideLayout" Target="../slideLayouts/slideLayout504.xml"/><Relationship Id="rId28" Type="http://schemas.openxmlformats.org/officeDocument/2006/relationships/slideLayout" Target="../slideLayouts/slideLayout509.xml"/><Relationship Id="rId36" Type="http://schemas.openxmlformats.org/officeDocument/2006/relationships/slideLayout" Target="../slideLayouts/slideLayout517.xml"/><Relationship Id="rId10" Type="http://schemas.openxmlformats.org/officeDocument/2006/relationships/slideLayout" Target="../slideLayouts/slideLayout491.xml"/><Relationship Id="rId19" Type="http://schemas.openxmlformats.org/officeDocument/2006/relationships/slideLayout" Target="../slideLayouts/slideLayout500.xml"/><Relationship Id="rId31" Type="http://schemas.openxmlformats.org/officeDocument/2006/relationships/slideLayout" Target="../slideLayouts/slideLayout512.xml"/><Relationship Id="rId4" Type="http://schemas.openxmlformats.org/officeDocument/2006/relationships/slideLayout" Target="../slideLayouts/slideLayout485.xml"/><Relationship Id="rId9" Type="http://schemas.openxmlformats.org/officeDocument/2006/relationships/slideLayout" Target="../slideLayouts/slideLayout490.xml"/><Relationship Id="rId14" Type="http://schemas.openxmlformats.org/officeDocument/2006/relationships/slideLayout" Target="../slideLayouts/slideLayout495.xml"/><Relationship Id="rId22" Type="http://schemas.openxmlformats.org/officeDocument/2006/relationships/slideLayout" Target="../slideLayouts/slideLayout503.xml"/><Relationship Id="rId27" Type="http://schemas.openxmlformats.org/officeDocument/2006/relationships/slideLayout" Target="../slideLayouts/slideLayout508.xml"/><Relationship Id="rId30" Type="http://schemas.openxmlformats.org/officeDocument/2006/relationships/slideLayout" Target="../slideLayouts/slideLayout511.xml"/><Relationship Id="rId35" Type="http://schemas.openxmlformats.org/officeDocument/2006/relationships/slideLayout" Target="../slideLayouts/slideLayout516.xml"/><Relationship Id="rId8" Type="http://schemas.openxmlformats.org/officeDocument/2006/relationships/slideLayout" Target="../slideLayouts/slideLayout489.xml"/><Relationship Id="rId3" Type="http://schemas.openxmlformats.org/officeDocument/2006/relationships/slideLayout" Target="../slideLayouts/slideLayout484.xml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1.xml"/><Relationship Id="rId18" Type="http://schemas.openxmlformats.org/officeDocument/2006/relationships/slideLayout" Target="../slideLayouts/slideLayout536.xml"/><Relationship Id="rId26" Type="http://schemas.openxmlformats.org/officeDocument/2006/relationships/slideLayout" Target="../slideLayouts/slideLayout544.xml"/><Relationship Id="rId39" Type="http://schemas.openxmlformats.org/officeDocument/2006/relationships/image" Target="../media/image13.png"/><Relationship Id="rId21" Type="http://schemas.openxmlformats.org/officeDocument/2006/relationships/slideLayout" Target="../slideLayouts/slideLayout539.xml"/><Relationship Id="rId34" Type="http://schemas.openxmlformats.org/officeDocument/2006/relationships/slideLayout" Target="../slideLayouts/slideLayout552.xml"/><Relationship Id="rId7" Type="http://schemas.openxmlformats.org/officeDocument/2006/relationships/slideLayout" Target="../slideLayouts/slideLayout525.xml"/><Relationship Id="rId12" Type="http://schemas.openxmlformats.org/officeDocument/2006/relationships/slideLayout" Target="../slideLayouts/slideLayout530.xml"/><Relationship Id="rId17" Type="http://schemas.openxmlformats.org/officeDocument/2006/relationships/slideLayout" Target="../slideLayouts/slideLayout535.xml"/><Relationship Id="rId25" Type="http://schemas.openxmlformats.org/officeDocument/2006/relationships/slideLayout" Target="../slideLayouts/slideLayout543.xml"/><Relationship Id="rId33" Type="http://schemas.openxmlformats.org/officeDocument/2006/relationships/slideLayout" Target="../slideLayouts/slideLayout551.xml"/><Relationship Id="rId38" Type="http://schemas.openxmlformats.org/officeDocument/2006/relationships/theme" Target="../theme/theme15.xml"/><Relationship Id="rId2" Type="http://schemas.openxmlformats.org/officeDocument/2006/relationships/slideLayout" Target="../slideLayouts/slideLayout520.xml"/><Relationship Id="rId16" Type="http://schemas.openxmlformats.org/officeDocument/2006/relationships/slideLayout" Target="../slideLayouts/slideLayout534.xml"/><Relationship Id="rId20" Type="http://schemas.openxmlformats.org/officeDocument/2006/relationships/slideLayout" Target="../slideLayouts/slideLayout538.xml"/><Relationship Id="rId29" Type="http://schemas.openxmlformats.org/officeDocument/2006/relationships/slideLayout" Target="../slideLayouts/slideLayout547.xml"/><Relationship Id="rId1" Type="http://schemas.openxmlformats.org/officeDocument/2006/relationships/slideLayout" Target="../slideLayouts/slideLayout519.xml"/><Relationship Id="rId6" Type="http://schemas.openxmlformats.org/officeDocument/2006/relationships/slideLayout" Target="../slideLayouts/slideLayout524.xml"/><Relationship Id="rId11" Type="http://schemas.openxmlformats.org/officeDocument/2006/relationships/slideLayout" Target="../slideLayouts/slideLayout529.xml"/><Relationship Id="rId24" Type="http://schemas.openxmlformats.org/officeDocument/2006/relationships/slideLayout" Target="../slideLayouts/slideLayout542.xml"/><Relationship Id="rId32" Type="http://schemas.openxmlformats.org/officeDocument/2006/relationships/slideLayout" Target="../slideLayouts/slideLayout550.xml"/><Relationship Id="rId37" Type="http://schemas.openxmlformats.org/officeDocument/2006/relationships/slideLayout" Target="../slideLayouts/slideLayout555.xml"/><Relationship Id="rId5" Type="http://schemas.openxmlformats.org/officeDocument/2006/relationships/slideLayout" Target="../slideLayouts/slideLayout523.xml"/><Relationship Id="rId15" Type="http://schemas.openxmlformats.org/officeDocument/2006/relationships/slideLayout" Target="../slideLayouts/slideLayout533.xml"/><Relationship Id="rId23" Type="http://schemas.openxmlformats.org/officeDocument/2006/relationships/slideLayout" Target="../slideLayouts/slideLayout541.xml"/><Relationship Id="rId28" Type="http://schemas.openxmlformats.org/officeDocument/2006/relationships/slideLayout" Target="../slideLayouts/slideLayout546.xml"/><Relationship Id="rId36" Type="http://schemas.openxmlformats.org/officeDocument/2006/relationships/slideLayout" Target="../slideLayouts/slideLayout554.xml"/><Relationship Id="rId10" Type="http://schemas.openxmlformats.org/officeDocument/2006/relationships/slideLayout" Target="../slideLayouts/slideLayout528.xml"/><Relationship Id="rId19" Type="http://schemas.openxmlformats.org/officeDocument/2006/relationships/slideLayout" Target="../slideLayouts/slideLayout537.xml"/><Relationship Id="rId31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22.xml"/><Relationship Id="rId9" Type="http://schemas.openxmlformats.org/officeDocument/2006/relationships/slideLayout" Target="../slideLayouts/slideLayout527.xml"/><Relationship Id="rId14" Type="http://schemas.openxmlformats.org/officeDocument/2006/relationships/slideLayout" Target="../slideLayouts/slideLayout532.xml"/><Relationship Id="rId22" Type="http://schemas.openxmlformats.org/officeDocument/2006/relationships/slideLayout" Target="../slideLayouts/slideLayout540.xml"/><Relationship Id="rId27" Type="http://schemas.openxmlformats.org/officeDocument/2006/relationships/slideLayout" Target="../slideLayouts/slideLayout545.xml"/><Relationship Id="rId30" Type="http://schemas.openxmlformats.org/officeDocument/2006/relationships/slideLayout" Target="../slideLayouts/slideLayout548.xml"/><Relationship Id="rId35" Type="http://schemas.openxmlformats.org/officeDocument/2006/relationships/slideLayout" Target="../slideLayouts/slideLayout553.xml"/><Relationship Id="rId8" Type="http://schemas.openxmlformats.org/officeDocument/2006/relationships/slideLayout" Target="../slideLayouts/slideLayout526.xml"/><Relationship Id="rId3" Type="http://schemas.openxmlformats.org/officeDocument/2006/relationships/slideLayout" Target="../slideLayouts/slideLayout521.xml"/></Relationships>
</file>

<file path=ppt/slideMasters/_rels/slideMaster1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8.xml"/><Relationship Id="rId18" Type="http://schemas.openxmlformats.org/officeDocument/2006/relationships/slideLayout" Target="../slideLayouts/slideLayout573.xml"/><Relationship Id="rId26" Type="http://schemas.openxmlformats.org/officeDocument/2006/relationships/slideLayout" Target="../slideLayouts/slideLayout581.xml"/><Relationship Id="rId39" Type="http://schemas.openxmlformats.org/officeDocument/2006/relationships/image" Target="../media/image13.png"/><Relationship Id="rId21" Type="http://schemas.openxmlformats.org/officeDocument/2006/relationships/slideLayout" Target="../slideLayouts/slideLayout576.xml"/><Relationship Id="rId34" Type="http://schemas.openxmlformats.org/officeDocument/2006/relationships/slideLayout" Target="../slideLayouts/slideLayout589.xml"/><Relationship Id="rId7" Type="http://schemas.openxmlformats.org/officeDocument/2006/relationships/slideLayout" Target="../slideLayouts/slideLayout562.xml"/><Relationship Id="rId12" Type="http://schemas.openxmlformats.org/officeDocument/2006/relationships/slideLayout" Target="../slideLayouts/slideLayout567.xml"/><Relationship Id="rId17" Type="http://schemas.openxmlformats.org/officeDocument/2006/relationships/slideLayout" Target="../slideLayouts/slideLayout572.xml"/><Relationship Id="rId25" Type="http://schemas.openxmlformats.org/officeDocument/2006/relationships/slideLayout" Target="../slideLayouts/slideLayout580.xml"/><Relationship Id="rId33" Type="http://schemas.openxmlformats.org/officeDocument/2006/relationships/slideLayout" Target="../slideLayouts/slideLayout588.xml"/><Relationship Id="rId38" Type="http://schemas.openxmlformats.org/officeDocument/2006/relationships/theme" Target="../theme/theme16.xml"/><Relationship Id="rId2" Type="http://schemas.openxmlformats.org/officeDocument/2006/relationships/slideLayout" Target="../slideLayouts/slideLayout557.xml"/><Relationship Id="rId16" Type="http://schemas.openxmlformats.org/officeDocument/2006/relationships/slideLayout" Target="../slideLayouts/slideLayout571.xml"/><Relationship Id="rId20" Type="http://schemas.openxmlformats.org/officeDocument/2006/relationships/slideLayout" Target="../slideLayouts/slideLayout575.xml"/><Relationship Id="rId29" Type="http://schemas.openxmlformats.org/officeDocument/2006/relationships/slideLayout" Target="../slideLayouts/slideLayout584.xml"/><Relationship Id="rId1" Type="http://schemas.openxmlformats.org/officeDocument/2006/relationships/slideLayout" Target="../slideLayouts/slideLayout556.xml"/><Relationship Id="rId6" Type="http://schemas.openxmlformats.org/officeDocument/2006/relationships/slideLayout" Target="../slideLayouts/slideLayout561.xml"/><Relationship Id="rId11" Type="http://schemas.openxmlformats.org/officeDocument/2006/relationships/slideLayout" Target="../slideLayouts/slideLayout566.xml"/><Relationship Id="rId24" Type="http://schemas.openxmlformats.org/officeDocument/2006/relationships/slideLayout" Target="../slideLayouts/slideLayout579.xml"/><Relationship Id="rId32" Type="http://schemas.openxmlformats.org/officeDocument/2006/relationships/slideLayout" Target="../slideLayouts/slideLayout587.xml"/><Relationship Id="rId37" Type="http://schemas.openxmlformats.org/officeDocument/2006/relationships/slideLayout" Target="../slideLayouts/slideLayout592.xml"/><Relationship Id="rId5" Type="http://schemas.openxmlformats.org/officeDocument/2006/relationships/slideLayout" Target="../slideLayouts/slideLayout560.xml"/><Relationship Id="rId15" Type="http://schemas.openxmlformats.org/officeDocument/2006/relationships/slideLayout" Target="../slideLayouts/slideLayout570.xml"/><Relationship Id="rId23" Type="http://schemas.openxmlformats.org/officeDocument/2006/relationships/slideLayout" Target="../slideLayouts/slideLayout578.xml"/><Relationship Id="rId28" Type="http://schemas.openxmlformats.org/officeDocument/2006/relationships/slideLayout" Target="../slideLayouts/slideLayout583.xml"/><Relationship Id="rId36" Type="http://schemas.openxmlformats.org/officeDocument/2006/relationships/slideLayout" Target="../slideLayouts/slideLayout591.xml"/><Relationship Id="rId10" Type="http://schemas.openxmlformats.org/officeDocument/2006/relationships/slideLayout" Target="../slideLayouts/slideLayout565.xml"/><Relationship Id="rId19" Type="http://schemas.openxmlformats.org/officeDocument/2006/relationships/slideLayout" Target="../slideLayouts/slideLayout574.xml"/><Relationship Id="rId31" Type="http://schemas.openxmlformats.org/officeDocument/2006/relationships/slideLayout" Target="../slideLayouts/slideLayout586.xml"/><Relationship Id="rId4" Type="http://schemas.openxmlformats.org/officeDocument/2006/relationships/slideLayout" Target="../slideLayouts/slideLayout559.xml"/><Relationship Id="rId9" Type="http://schemas.openxmlformats.org/officeDocument/2006/relationships/slideLayout" Target="../slideLayouts/slideLayout564.xml"/><Relationship Id="rId14" Type="http://schemas.openxmlformats.org/officeDocument/2006/relationships/slideLayout" Target="../slideLayouts/slideLayout569.xml"/><Relationship Id="rId22" Type="http://schemas.openxmlformats.org/officeDocument/2006/relationships/slideLayout" Target="../slideLayouts/slideLayout577.xml"/><Relationship Id="rId27" Type="http://schemas.openxmlformats.org/officeDocument/2006/relationships/slideLayout" Target="../slideLayouts/slideLayout582.xml"/><Relationship Id="rId30" Type="http://schemas.openxmlformats.org/officeDocument/2006/relationships/slideLayout" Target="../slideLayouts/slideLayout585.xml"/><Relationship Id="rId35" Type="http://schemas.openxmlformats.org/officeDocument/2006/relationships/slideLayout" Target="../slideLayouts/slideLayout590.xml"/><Relationship Id="rId8" Type="http://schemas.openxmlformats.org/officeDocument/2006/relationships/slideLayout" Target="../slideLayouts/slideLayout563.xml"/><Relationship Id="rId3" Type="http://schemas.openxmlformats.org/officeDocument/2006/relationships/slideLayout" Target="../slideLayouts/slideLayout558.xml"/></Relationships>
</file>

<file path=ppt/slideMasters/_rels/slideMaster1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5.xml"/><Relationship Id="rId18" Type="http://schemas.openxmlformats.org/officeDocument/2006/relationships/slideLayout" Target="../slideLayouts/slideLayout610.xml"/><Relationship Id="rId26" Type="http://schemas.openxmlformats.org/officeDocument/2006/relationships/slideLayout" Target="../slideLayouts/slideLayout618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613.xml"/><Relationship Id="rId34" Type="http://schemas.openxmlformats.org/officeDocument/2006/relationships/slideLayout" Target="../slideLayouts/slideLayout626.xml"/><Relationship Id="rId7" Type="http://schemas.openxmlformats.org/officeDocument/2006/relationships/slideLayout" Target="../slideLayouts/slideLayout599.xml"/><Relationship Id="rId12" Type="http://schemas.openxmlformats.org/officeDocument/2006/relationships/slideLayout" Target="../slideLayouts/slideLayout604.xml"/><Relationship Id="rId17" Type="http://schemas.openxmlformats.org/officeDocument/2006/relationships/slideLayout" Target="../slideLayouts/slideLayout609.xml"/><Relationship Id="rId25" Type="http://schemas.openxmlformats.org/officeDocument/2006/relationships/slideLayout" Target="../slideLayouts/slideLayout617.xml"/><Relationship Id="rId33" Type="http://schemas.openxmlformats.org/officeDocument/2006/relationships/slideLayout" Target="../slideLayouts/slideLayout625.xml"/><Relationship Id="rId38" Type="http://schemas.openxmlformats.org/officeDocument/2006/relationships/theme" Target="../theme/theme17.xml"/><Relationship Id="rId2" Type="http://schemas.openxmlformats.org/officeDocument/2006/relationships/slideLayout" Target="../slideLayouts/slideLayout594.xml"/><Relationship Id="rId16" Type="http://schemas.openxmlformats.org/officeDocument/2006/relationships/slideLayout" Target="../slideLayouts/slideLayout608.xml"/><Relationship Id="rId20" Type="http://schemas.openxmlformats.org/officeDocument/2006/relationships/slideLayout" Target="../slideLayouts/slideLayout612.xml"/><Relationship Id="rId29" Type="http://schemas.openxmlformats.org/officeDocument/2006/relationships/slideLayout" Target="../slideLayouts/slideLayout621.xml"/><Relationship Id="rId1" Type="http://schemas.openxmlformats.org/officeDocument/2006/relationships/slideLayout" Target="../slideLayouts/slideLayout593.xml"/><Relationship Id="rId6" Type="http://schemas.openxmlformats.org/officeDocument/2006/relationships/slideLayout" Target="../slideLayouts/slideLayout598.xml"/><Relationship Id="rId11" Type="http://schemas.openxmlformats.org/officeDocument/2006/relationships/slideLayout" Target="../slideLayouts/slideLayout603.xml"/><Relationship Id="rId24" Type="http://schemas.openxmlformats.org/officeDocument/2006/relationships/slideLayout" Target="../slideLayouts/slideLayout616.xml"/><Relationship Id="rId32" Type="http://schemas.openxmlformats.org/officeDocument/2006/relationships/slideLayout" Target="../slideLayouts/slideLayout624.xml"/><Relationship Id="rId37" Type="http://schemas.openxmlformats.org/officeDocument/2006/relationships/slideLayout" Target="../slideLayouts/slideLayout629.xml"/><Relationship Id="rId5" Type="http://schemas.openxmlformats.org/officeDocument/2006/relationships/slideLayout" Target="../slideLayouts/slideLayout597.xml"/><Relationship Id="rId15" Type="http://schemas.openxmlformats.org/officeDocument/2006/relationships/slideLayout" Target="../slideLayouts/slideLayout607.xml"/><Relationship Id="rId23" Type="http://schemas.openxmlformats.org/officeDocument/2006/relationships/slideLayout" Target="../slideLayouts/slideLayout615.xml"/><Relationship Id="rId28" Type="http://schemas.openxmlformats.org/officeDocument/2006/relationships/slideLayout" Target="../slideLayouts/slideLayout620.xml"/><Relationship Id="rId36" Type="http://schemas.openxmlformats.org/officeDocument/2006/relationships/slideLayout" Target="../slideLayouts/slideLayout628.xml"/><Relationship Id="rId10" Type="http://schemas.openxmlformats.org/officeDocument/2006/relationships/slideLayout" Target="../slideLayouts/slideLayout602.xml"/><Relationship Id="rId19" Type="http://schemas.openxmlformats.org/officeDocument/2006/relationships/slideLayout" Target="../slideLayouts/slideLayout611.xml"/><Relationship Id="rId31" Type="http://schemas.openxmlformats.org/officeDocument/2006/relationships/slideLayout" Target="../slideLayouts/slideLayout623.xml"/><Relationship Id="rId4" Type="http://schemas.openxmlformats.org/officeDocument/2006/relationships/slideLayout" Target="../slideLayouts/slideLayout596.xml"/><Relationship Id="rId9" Type="http://schemas.openxmlformats.org/officeDocument/2006/relationships/slideLayout" Target="../slideLayouts/slideLayout601.xml"/><Relationship Id="rId14" Type="http://schemas.openxmlformats.org/officeDocument/2006/relationships/slideLayout" Target="../slideLayouts/slideLayout606.xml"/><Relationship Id="rId22" Type="http://schemas.openxmlformats.org/officeDocument/2006/relationships/slideLayout" Target="../slideLayouts/slideLayout614.xml"/><Relationship Id="rId27" Type="http://schemas.openxmlformats.org/officeDocument/2006/relationships/slideLayout" Target="../slideLayouts/slideLayout619.xml"/><Relationship Id="rId30" Type="http://schemas.openxmlformats.org/officeDocument/2006/relationships/slideLayout" Target="../slideLayouts/slideLayout622.xml"/><Relationship Id="rId35" Type="http://schemas.openxmlformats.org/officeDocument/2006/relationships/slideLayout" Target="../slideLayouts/slideLayout627.xml"/><Relationship Id="rId8" Type="http://schemas.openxmlformats.org/officeDocument/2006/relationships/slideLayout" Target="../slideLayouts/slideLayout600.xml"/><Relationship Id="rId3" Type="http://schemas.openxmlformats.org/officeDocument/2006/relationships/slideLayout" Target="../slideLayouts/slideLayout595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95.xml"/><Relationship Id="rId34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37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slideLayout" Target="../slideLayouts/slideLayout137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132.xml"/><Relationship Id="rId34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slideLayout" Target="../slideLayouts/slideLayout136.xml"/><Relationship Id="rId33" Type="http://schemas.openxmlformats.org/officeDocument/2006/relationships/slideLayout" Target="../slideLayouts/slideLayout144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29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35.xml"/><Relationship Id="rId32" Type="http://schemas.openxmlformats.org/officeDocument/2006/relationships/slideLayout" Target="../slideLayouts/slideLayout143.xml"/><Relationship Id="rId37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28" Type="http://schemas.openxmlformats.org/officeDocument/2006/relationships/slideLayout" Target="../slideLayouts/slideLayout139.xml"/><Relationship Id="rId36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31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slideLayout" Target="../slideLayouts/slideLayout138.xml"/><Relationship Id="rId30" Type="http://schemas.openxmlformats.org/officeDocument/2006/relationships/slideLayout" Target="../slideLayouts/slideLayout141.xml"/><Relationship Id="rId35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26" Type="http://schemas.openxmlformats.org/officeDocument/2006/relationships/slideLayout" Target="../slideLayouts/slideLayout174.xml"/><Relationship Id="rId39" Type="http://schemas.openxmlformats.org/officeDocument/2006/relationships/image" Target="../media/image13.png"/><Relationship Id="rId21" Type="http://schemas.openxmlformats.org/officeDocument/2006/relationships/slideLayout" Target="../slideLayouts/slideLayout169.xml"/><Relationship Id="rId34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5" Type="http://schemas.openxmlformats.org/officeDocument/2006/relationships/slideLayout" Target="../slideLayouts/slideLayout173.xml"/><Relationship Id="rId33" Type="http://schemas.openxmlformats.org/officeDocument/2006/relationships/slideLayout" Target="../slideLayouts/slideLayout181.xml"/><Relationship Id="rId38" Type="http://schemas.openxmlformats.org/officeDocument/2006/relationships/theme" Target="../theme/theme5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29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24" Type="http://schemas.openxmlformats.org/officeDocument/2006/relationships/slideLayout" Target="../slideLayouts/slideLayout172.xml"/><Relationship Id="rId32" Type="http://schemas.openxmlformats.org/officeDocument/2006/relationships/slideLayout" Target="../slideLayouts/slideLayout180.xml"/><Relationship Id="rId37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28" Type="http://schemas.openxmlformats.org/officeDocument/2006/relationships/slideLayout" Target="../slideLayouts/slideLayout176.xml"/><Relationship Id="rId36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31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Relationship Id="rId27" Type="http://schemas.openxmlformats.org/officeDocument/2006/relationships/slideLayout" Target="../slideLayouts/slideLayout175.xml"/><Relationship Id="rId30" Type="http://schemas.openxmlformats.org/officeDocument/2006/relationships/slideLayout" Target="../slideLayouts/slideLayout178.xml"/><Relationship Id="rId35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203.xml"/><Relationship Id="rId26" Type="http://schemas.openxmlformats.org/officeDocument/2006/relationships/slideLayout" Target="../slideLayouts/slideLayout211.xml"/><Relationship Id="rId39" Type="http://schemas.openxmlformats.org/officeDocument/2006/relationships/image" Target="../media/image13.png"/><Relationship Id="rId21" Type="http://schemas.openxmlformats.org/officeDocument/2006/relationships/slideLayout" Target="../slideLayouts/slideLayout206.xml"/><Relationship Id="rId34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202.xml"/><Relationship Id="rId25" Type="http://schemas.openxmlformats.org/officeDocument/2006/relationships/slideLayout" Target="../slideLayouts/slideLayout210.xml"/><Relationship Id="rId33" Type="http://schemas.openxmlformats.org/officeDocument/2006/relationships/slideLayout" Target="../slideLayouts/slideLayout218.xml"/><Relationship Id="rId38" Type="http://schemas.openxmlformats.org/officeDocument/2006/relationships/theme" Target="../theme/theme6.xml"/><Relationship Id="rId2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201.xml"/><Relationship Id="rId20" Type="http://schemas.openxmlformats.org/officeDocument/2006/relationships/slideLayout" Target="../slideLayouts/slideLayout205.xml"/><Relationship Id="rId29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24" Type="http://schemas.openxmlformats.org/officeDocument/2006/relationships/slideLayout" Target="../slideLayouts/slideLayout209.xml"/><Relationship Id="rId32" Type="http://schemas.openxmlformats.org/officeDocument/2006/relationships/slideLayout" Target="../slideLayouts/slideLayout217.xml"/><Relationship Id="rId37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200.xml"/><Relationship Id="rId23" Type="http://schemas.openxmlformats.org/officeDocument/2006/relationships/slideLayout" Target="../slideLayouts/slideLayout208.xml"/><Relationship Id="rId28" Type="http://schemas.openxmlformats.org/officeDocument/2006/relationships/slideLayout" Target="../slideLayouts/slideLayout213.xml"/><Relationship Id="rId36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195.xml"/><Relationship Id="rId19" Type="http://schemas.openxmlformats.org/officeDocument/2006/relationships/slideLayout" Target="../slideLayouts/slideLayout204.xml"/><Relationship Id="rId31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Relationship Id="rId22" Type="http://schemas.openxmlformats.org/officeDocument/2006/relationships/slideLayout" Target="../slideLayouts/slideLayout207.xml"/><Relationship Id="rId27" Type="http://schemas.openxmlformats.org/officeDocument/2006/relationships/slideLayout" Target="../slideLayouts/slideLayout212.xml"/><Relationship Id="rId30" Type="http://schemas.openxmlformats.org/officeDocument/2006/relationships/slideLayout" Target="../slideLayouts/slideLayout215.xml"/><Relationship Id="rId35" Type="http://schemas.openxmlformats.org/officeDocument/2006/relationships/slideLayout" Target="../slideLayouts/slideLayout220.xml"/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5.xml"/><Relationship Id="rId18" Type="http://schemas.openxmlformats.org/officeDocument/2006/relationships/slideLayout" Target="../slideLayouts/slideLayout240.xml"/><Relationship Id="rId26" Type="http://schemas.openxmlformats.org/officeDocument/2006/relationships/slideLayout" Target="../slideLayouts/slideLayout248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43.xml"/><Relationship Id="rId34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17" Type="http://schemas.openxmlformats.org/officeDocument/2006/relationships/slideLayout" Target="../slideLayouts/slideLayout239.xml"/><Relationship Id="rId25" Type="http://schemas.openxmlformats.org/officeDocument/2006/relationships/slideLayout" Target="../slideLayouts/slideLayout247.xml"/><Relationship Id="rId33" Type="http://schemas.openxmlformats.org/officeDocument/2006/relationships/slideLayout" Target="../slideLayouts/slideLayout255.xml"/><Relationship Id="rId38" Type="http://schemas.openxmlformats.org/officeDocument/2006/relationships/theme" Target="../theme/theme7.xml"/><Relationship Id="rId2" Type="http://schemas.openxmlformats.org/officeDocument/2006/relationships/slideLayout" Target="../slideLayouts/slideLayout224.xml"/><Relationship Id="rId16" Type="http://schemas.openxmlformats.org/officeDocument/2006/relationships/slideLayout" Target="../slideLayouts/slideLayout238.xml"/><Relationship Id="rId20" Type="http://schemas.openxmlformats.org/officeDocument/2006/relationships/slideLayout" Target="../slideLayouts/slideLayout242.xml"/><Relationship Id="rId29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24" Type="http://schemas.openxmlformats.org/officeDocument/2006/relationships/slideLayout" Target="../slideLayouts/slideLayout246.xml"/><Relationship Id="rId32" Type="http://schemas.openxmlformats.org/officeDocument/2006/relationships/slideLayout" Target="../slideLayouts/slideLayout254.xml"/><Relationship Id="rId37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27.xml"/><Relationship Id="rId15" Type="http://schemas.openxmlformats.org/officeDocument/2006/relationships/slideLayout" Target="../slideLayouts/slideLayout237.xml"/><Relationship Id="rId23" Type="http://schemas.openxmlformats.org/officeDocument/2006/relationships/slideLayout" Target="../slideLayouts/slideLayout245.xml"/><Relationship Id="rId28" Type="http://schemas.openxmlformats.org/officeDocument/2006/relationships/slideLayout" Target="../slideLayouts/slideLayout250.xml"/><Relationship Id="rId36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32.xml"/><Relationship Id="rId19" Type="http://schemas.openxmlformats.org/officeDocument/2006/relationships/slideLayout" Target="../slideLayouts/slideLayout241.xml"/><Relationship Id="rId31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slideLayout" Target="../slideLayouts/slideLayout236.xml"/><Relationship Id="rId22" Type="http://schemas.openxmlformats.org/officeDocument/2006/relationships/slideLayout" Target="../slideLayouts/slideLayout244.xml"/><Relationship Id="rId27" Type="http://schemas.openxmlformats.org/officeDocument/2006/relationships/slideLayout" Target="../slideLayouts/slideLayout249.xml"/><Relationship Id="rId30" Type="http://schemas.openxmlformats.org/officeDocument/2006/relationships/slideLayout" Target="../slideLayouts/slideLayout252.xml"/><Relationship Id="rId35" Type="http://schemas.openxmlformats.org/officeDocument/2006/relationships/slideLayout" Target="../slideLayouts/slideLayout257.xml"/><Relationship Id="rId8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5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2.xml"/><Relationship Id="rId18" Type="http://schemas.openxmlformats.org/officeDocument/2006/relationships/slideLayout" Target="../slideLayouts/slideLayout277.xml"/><Relationship Id="rId26" Type="http://schemas.openxmlformats.org/officeDocument/2006/relationships/slideLayout" Target="../slideLayouts/slideLayout285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80.xml"/><Relationship Id="rId34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17" Type="http://schemas.openxmlformats.org/officeDocument/2006/relationships/slideLayout" Target="../slideLayouts/slideLayout276.xml"/><Relationship Id="rId25" Type="http://schemas.openxmlformats.org/officeDocument/2006/relationships/slideLayout" Target="../slideLayouts/slideLayout284.xml"/><Relationship Id="rId33" Type="http://schemas.openxmlformats.org/officeDocument/2006/relationships/slideLayout" Target="../slideLayouts/slideLayout292.xml"/><Relationship Id="rId38" Type="http://schemas.openxmlformats.org/officeDocument/2006/relationships/theme" Target="../theme/theme8.xml"/><Relationship Id="rId2" Type="http://schemas.openxmlformats.org/officeDocument/2006/relationships/slideLayout" Target="../slideLayouts/slideLayout261.xml"/><Relationship Id="rId16" Type="http://schemas.openxmlformats.org/officeDocument/2006/relationships/slideLayout" Target="../slideLayouts/slideLayout275.xml"/><Relationship Id="rId20" Type="http://schemas.openxmlformats.org/officeDocument/2006/relationships/slideLayout" Target="../slideLayouts/slideLayout279.xml"/><Relationship Id="rId29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24" Type="http://schemas.openxmlformats.org/officeDocument/2006/relationships/slideLayout" Target="../slideLayouts/slideLayout283.xml"/><Relationship Id="rId32" Type="http://schemas.openxmlformats.org/officeDocument/2006/relationships/slideLayout" Target="../slideLayouts/slideLayout291.xml"/><Relationship Id="rId37" Type="http://schemas.openxmlformats.org/officeDocument/2006/relationships/slideLayout" Target="../slideLayouts/slideLayout296.xml"/><Relationship Id="rId5" Type="http://schemas.openxmlformats.org/officeDocument/2006/relationships/slideLayout" Target="../slideLayouts/slideLayout264.xml"/><Relationship Id="rId15" Type="http://schemas.openxmlformats.org/officeDocument/2006/relationships/slideLayout" Target="../slideLayouts/slideLayout274.xml"/><Relationship Id="rId23" Type="http://schemas.openxmlformats.org/officeDocument/2006/relationships/slideLayout" Target="../slideLayouts/slideLayout282.xml"/><Relationship Id="rId28" Type="http://schemas.openxmlformats.org/officeDocument/2006/relationships/slideLayout" Target="../slideLayouts/slideLayout287.xml"/><Relationship Id="rId36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69.xml"/><Relationship Id="rId19" Type="http://schemas.openxmlformats.org/officeDocument/2006/relationships/slideLayout" Target="../slideLayouts/slideLayout278.xml"/><Relationship Id="rId31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14" Type="http://schemas.openxmlformats.org/officeDocument/2006/relationships/slideLayout" Target="../slideLayouts/slideLayout273.xml"/><Relationship Id="rId22" Type="http://schemas.openxmlformats.org/officeDocument/2006/relationships/slideLayout" Target="../slideLayouts/slideLayout281.xml"/><Relationship Id="rId27" Type="http://schemas.openxmlformats.org/officeDocument/2006/relationships/slideLayout" Target="../slideLayouts/slideLayout286.xml"/><Relationship Id="rId30" Type="http://schemas.openxmlformats.org/officeDocument/2006/relationships/slideLayout" Target="../slideLayouts/slideLayout289.xml"/><Relationship Id="rId35" Type="http://schemas.openxmlformats.org/officeDocument/2006/relationships/slideLayout" Target="../slideLayouts/slideLayout294.xml"/><Relationship Id="rId8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62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9.xml"/><Relationship Id="rId18" Type="http://schemas.openxmlformats.org/officeDocument/2006/relationships/slideLayout" Target="../slideLayouts/slideLayout314.xml"/><Relationship Id="rId26" Type="http://schemas.openxmlformats.org/officeDocument/2006/relationships/slideLayout" Target="../slideLayouts/slideLayout322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317.xml"/><Relationship Id="rId34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03.xml"/><Relationship Id="rId12" Type="http://schemas.openxmlformats.org/officeDocument/2006/relationships/slideLayout" Target="../slideLayouts/slideLayout308.xml"/><Relationship Id="rId17" Type="http://schemas.openxmlformats.org/officeDocument/2006/relationships/slideLayout" Target="../slideLayouts/slideLayout313.xml"/><Relationship Id="rId25" Type="http://schemas.openxmlformats.org/officeDocument/2006/relationships/slideLayout" Target="../slideLayouts/slideLayout321.xml"/><Relationship Id="rId33" Type="http://schemas.openxmlformats.org/officeDocument/2006/relationships/slideLayout" Target="../slideLayouts/slideLayout329.xml"/><Relationship Id="rId38" Type="http://schemas.openxmlformats.org/officeDocument/2006/relationships/theme" Target="../theme/theme9.xml"/><Relationship Id="rId2" Type="http://schemas.openxmlformats.org/officeDocument/2006/relationships/slideLayout" Target="../slideLayouts/slideLayout298.xml"/><Relationship Id="rId16" Type="http://schemas.openxmlformats.org/officeDocument/2006/relationships/slideLayout" Target="../slideLayouts/slideLayout312.xml"/><Relationship Id="rId20" Type="http://schemas.openxmlformats.org/officeDocument/2006/relationships/slideLayout" Target="../slideLayouts/slideLayout316.xml"/><Relationship Id="rId29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24" Type="http://schemas.openxmlformats.org/officeDocument/2006/relationships/slideLayout" Target="../slideLayouts/slideLayout320.xml"/><Relationship Id="rId32" Type="http://schemas.openxmlformats.org/officeDocument/2006/relationships/slideLayout" Target="../slideLayouts/slideLayout328.xml"/><Relationship Id="rId37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01.xml"/><Relationship Id="rId15" Type="http://schemas.openxmlformats.org/officeDocument/2006/relationships/slideLayout" Target="../slideLayouts/slideLayout311.xml"/><Relationship Id="rId23" Type="http://schemas.openxmlformats.org/officeDocument/2006/relationships/slideLayout" Target="../slideLayouts/slideLayout319.xml"/><Relationship Id="rId28" Type="http://schemas.openxmlformats.org/officeDocument/2006/relationships/slideLayout" Target="../slideLayouts/slideLayout324.xml"/><Relationship Id="rId36" Type="http://schemas.openxmlformats.org/officeDocument/2006/relationships/slideLayout" Target="../slideLayouts/slideLayout332.xml"/><Relationship Id="rId10" Type="http://schemas.openxmlformats.org/officeDocument/2006/relationships/slideLayout" Target="../slideLayouts/slideLayout306.xml"/><Relationship Id="rId19" Type="http://schemas.openxmlformats.org/officeDocument/2006/relationships/slideLayout" Target="../slideLayouts/slideLayout315.xml"/><Relationship Id="rId31" Type="http://schemas.openxmlformats.org/officeDocument/2006/relationships/slideLayout" Target="../slideLayouts/slideLayout327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Relationship Id="rId14" Type="http://schemas.openxmlformats.org/officeDocument/2006/relationships/slideLayout" Target="../slideLayouts/slideLayout310.xml"/><Relationship Id="rId22" Type="http://schemas.openxmlformats.org/officeDocument/2006/relationships/slideLayout" Target="../slideLayouts/slideLayout318.xml"/><Relationship Id="rId27" Type="http://schemas.openxmlformats.org/officeDocument/2006/relationships/slideLayout" Target="../slideLayouts/slideLayout323.xml"/><Relationship Id="rId30" Type="http://schemas.openxmlformats.org/officeDocument/2006/relationships/slideLayout" Target="../slideLayouts/slideLayout326.xml"/><Relationship Id="rId35" Type="http://schemas.openxmlformats.org/officeDocument/2006/relationships/slideLayout" Target="../slideLayouts/slideLayout331.xml"/><Relationship Id="rId8" Type="http://schemas.openxmlformats.org/officeDocument/2006/relationships/slideLayout" Target="../slideLayouts/slideLayout304.xml"/><Relationship Id="rId3" Type="http://schemas.openxmlformats.org/officeDocument/2006/relationships/slideLayout" Target="../slideLayouts/slideLayout2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0808B11-D078-144E-BFA9-BB483B794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650" r:id="rId2"/>
    <p:sldLayoutId id="2147483725" r:id="rId3"/>
    <p:sldLayoutId id="2147483719" r:id="rId4"/>
    <p:sldLayoutId id="2147483726" r:id="rId5"/>
    <p:sldLayoutId id="2147483666" r:id="rId6"/>
    <p:sldLayoutId id="2147483690" r:id="rId7"/>
    <p:sldLayoutId id="2147483728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89" r:id="rId15"/>
    <p:sldLayoutId id="2147483712" r:id="rId16"/>
    <p:sldLayoutId id="2147483711" r:id="rId17"/>
    <p:sldLayoutId id="2147483675" r:id="rId18"/>
    <p:sldLayoutId id="2147483657" r:id="rId19"/>
    <p:sldLayoutId id="2147483691" r:id="rId20"/>
    <p:sldLayoutId id="2147483729" r:id="rId21"/>
    <p:sldLayoutId id="2147483739" r:id="rId22"/>
    <p:sldLayoutId id="2147483740" r:id="rId23"/>
    <p:sldLayoutId id="2147483718" r:id="rId24"/>
    <p:sldLayoutId id="2147483717" r:id="rId25"/>
    <p:sldLayoutId id="2147483714" r:id="rId26"/>
    <p:sldLayoutId id="2147483713" r:id="rId27"/>
    <p:sldLayoutId id="2147483716" r:id="rId28"/>
    <p:sldLayoutId id="2147483715" r:id="rId29"/>
    <p:sldLayoutId id="2147483707" r:id="rId30"/>
    <p:sldLayoutId id="2147483667" r:id="rId31"/>
    <p:sldLayoutId id="2147483702" r:id="rId32"/>
    <p:sldLayoutId id="2147483721" r:id="rId33"/>
    <p:sldLayoutId id="2147483700" r:id="rId34"/>
    <p:sldLayoutId id="2147483692" r:id="rId35"/>
    <p:sldLayoutId id="2147483722" r:id="rId36"/>
    <p:sldLayoutId id="2147483723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D4649E4-0867-DC49-B255-3BA5E7E7E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  <p:sldLayoutId id="2147484058" r:id="rId13"/>
    <p:sldLayoutId id="2147484059" r:id="rId14"/>
    <p:sldLayoutId id="2147484060" r:id="rId15"/>
    <p:sldLayoutId id="2147484061" r:id="rId16"/>
    <p:sldLayoutId id="2147484062" r:id="rId17"/>
    <p:sldLayoutId id="2147484063" r:id="rId18"/>
    <p:sldLayoutId id="2147484064" r:id="rId19"/>
    <p:sldLayoutId id="2147484065" r:id="rId20"/>
    <p:sldLayoutId id="2147484066" r:id="rId21"/>
    <p:sldLayoutId id="2147484067" r:id="rId22"/>
    <p:sldLayoutId id="2147484068" r:id="rId23"/>
    <p:sldLayoutId id="2147484069" r:id="rId24"/>
    <p:sldLayoutId id="2147484070" r:id="rId25"/>
    <p:sldLayoutId id="2147484071" r:id="rId26"/>
    <p:sldLayoutId id="2147484072" r:id="rId27"/>
    <p:sldLayoutId id="2147484073" r:id="rId28"/>
    <p:sldLayoutId id="2147484074" r:id="rId29"/>
    <p:sldLayoutId id="2147484075" r:id="rId30"/>
    <p:sldLayoutId id="2147484076" r:id="rId31"/>
    <p:sldLayoutId id="2147484077" r:id="rId32"/>
    <p:sldLayoutId id="2147484078" r:id="rId33"/>
    <p:sldLayoutId id="2147484079" r:id="rId34"/>
    <p:sldLayoutId id="2147484080" r:id="rId35"/>
    <p:sldLayoutId id="2147484081" r:id="rId36"/>
    <p:sldLayoutId id="2147484082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047064-45CD-5C4F-944D-FA0335691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1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  <p:sldLayoutId id="2147484096" r:id="rId13"/>
    <p:sldLayoutId id="2147484097" r:id="rId14"/>
    <p:sldLayoutId id="2147484098" r:id="rId15"/>
    <p:sldLayoutId id="2147484099" r:id="rId16"/>
    <p:sldLayoutId id="2147484100" r:id="rId17"/>
    <p:sldLayoutId id="2147484101" r:id="rId18"/>
    <p:sldLayoutId id="2147484102" r:id="rId19"/>
    <p:sldLayoutId id="2147484103" r:id="rId20"/>
    <p:sldLayoutId id="2147484104" r:id="rId21"/>
    <p:sldLayoutId id="2147484105" r:id="rId22"/>
    <p:sldLayoutId id="2147484106" r:id="rId23"/>
    <p:sldLayoutId id="2147484107" r:id="rId24"/>
    <p:sldLayoutId id="2147484108" r:id="rId25"/>
    <p:sldLayoutId id="2147484109" r:id="rId26"/>
    <p:sldLayoutId id="2147484110" r:id="rId27"/>
    <p:sldLayoutId id="2147484111" r:id="rId28"/>
    <p:sldLayoutId id="2147484112" r:id="rId29"/>
    <p:sldLayoutId id="2147484113" r:id="rId30"/>
    <p:sldLayoutId id="2147484114" r:id="rId31"/>
    <p:sldLayoutId id="2147484115" r:id="rId32"/>
    <p:sldLayoutId id="2147484116" r:id="rId33"/>
    <p:sldLayoutId id="2147484117" r:id="rId34"/>
    <p:sldLayoutId id="2147484118" r:id="rId35"/>
    <p:sldLayoutId id="2147484119" r:id="rId36"/>
    <p:sldLayoutId id="2147484120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0A165C8-D66E-F946-9F6F-EF11DC08A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8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4133" r:id="rId12"/>
    <p:sldLayoutId id="2147484134" r:id="rId13"/>
    <p:sldLayoutId id="2147484135" r:id="rId14"/>
    <p:sldLayoutId id="2147484136" r:id="rId15"/>
    <p:sldLayoutId id="2147484137" r:id="rId16"/>
    <p:sldLayoutId id="2147484138" r:id="rId17"/>
    <p:sldLayoutId id="2147484139" r:id="rId18"/>
    <p:sldLayoutId id="2147484140" r:id="rId19"/>
    <p:sldLayoutId id="2147484141" r:id="rId20"/>
    <p:sldLayoutId id="2147484142" r:id="rId21"/>
    <p:sldLayoutId id="2147484143" r:id="rId22"/>
    <p:sldLayoutId id="2147484144" r:id="rId23"/>
    <p:sldLayoutId id="2147484145" r:id="rId24"/>
    <p:sldLayoutId id="2147484146" r:id="rId25"/>
    <p:sldLayoutId id="2147484147" r:id="rId26"/>
    <p:sldLayoutId id="2147484148" r:id="rId27"/>
    <p:sldLayoutId id="2147484149" r:id="rId28"/>
    <p:sldLayoutId id="2147484150" r:id="rId29"/>
    <p:sldLayoutId id="2147484151" r:id="rId30"/>
    <p:sldLayoutId id="2147484152" r:id="rId31"/>
    <p:sldLayoutId id="2147484153" r:id="rId32"/>
    <p:sldLayoutId id="2147484154" r:id="rId33"/>
    <p:sldLayoutId id="2147484155" r:id="rId34"/>
    <p:sldLayoutId id="2147484156" r:id="rId35"/>
    <p:sldLayoutId id="2147484157" r:id="rId36"/>
    <p:sldLayoutId id="2147484158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D4EBA2F-FD7E-AA41-861E-9C1EB1EEA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0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  <p:sldLayoutId id="2147484171" r:id="rId12"/>
    <p:sldLayoutId id="2147484172" r:id="rId13"/>
    <p:sldLayoutId id="2147484173" r:id="rId14"/>
    <p:sldLayoutId id="2147484174" r:id="rId15"/>
    <p:sldLayoutId id="2147484175" r:id="rId16"/>
    <p:sldLayoutId id="2147484176" r:id="rId17"/>
    <p:sldLayoutId id="2147484177" r:id="rId18"/>
    <p:sldLayoutId id="2147484178" r:id="rId19"/>
    <p:sldLayoutId id="2147484179" r:id="rId20"/>
    <p:sldLayoutId id="2147484180" r:id="rId21"/>
    <p:sldLayoutId id="2147484181" r:id="rId22"/>
    <p:sldLayoutId id="2147484182" r:id="rId23"/>
    <p:sldLayoutId id="2147484183" r:id="rId24"/>
    <p:sldLayoutId id="2147484184" r:id="rId25"/>
    <p:sldLayoutId id="2147484185" r:id="rId26"/>
    <p:sldLayoutId id="2147484186" r:id="rId27"/>
    <p:sldLayoutId id="2147484187" r:id="rId28"/>
    <p:sldLayoutId id="2147484188" r:id="rId29"/>
    <p:sldLayoutId id="2147484189" r:id="rId30"/>
    <p:sldLayoutId id="2147484190" r:id="rId31"/>
    <p:sldLayoutId id="2147484191" r:id="rId32"/>
    <p:sldLayoutId id="2147484192" r:id="rId33"/>
    <p:sldLayoutId id="2147484193" r:id="rId34"/>
    <p:sldLayoutId id="2147484194" r:id="rId35"/>
    <p:sldLayoutId id="2147484195" r:id="rId36"/>
    <p:sldLayoutId id="2147484196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93EAC62-7F5B-8A44-BC29-CEED6BB809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3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0" r:id="rId13"/>
    <p:sldLayoutId id="2147484211" r:id="rId14"/>
    <p:sldLayoutId id="2147484212" r:id="rId15"/>
    <p:sldLayoutId id="2147484213" r:id="rId16"/>
    <p:sldLayoutId id="2147484214" r:id="rId17"/>
    <p:sldLayoutId id="2147484215" r:id="rId18"/>
    <p:sldLayoutId id="2147484216" r:id="rId19"/>
    <p:sldLayoutId id="2147484217" r:id="rId20"/>
    <p:sldLayoutId id="2147484218" r:id="rId21"/>
    <p:sldLayoutId id="2147484219" r:id="rId22"/>
    <p:sldLayoutId id="2147484220" r:id="rId23"/>
    <p:sldLayoutId id="2147484221" r:id="rId24"/>
    <p:sldLayoutId id="2147484222" r:id="rId25"/>
    <p:sldLayoutId id="2147484223" r:id="rId26"/>
    <p:sldLayoutId id="2147484224" r:id="rId27"/>
    <p:sldLayoutId id="2147484225" r:id="rId28"/>
    <p:sldLayoutId id="2147484226" r:id="rId29"/>
    <p:sldLayoutId id="2147484227" r:id="rId30"/>
    <p:sldLayoutId id="2147484228" r:id="rId31"/>
    <p:sldLayoutId id="2147484229" r:id="rId32"/>
    <p:sldLayoutId id="2147484230" r:id="rId33"/>
    <p:sldLayoutId id="2147484231" r:id="rId34"/>
    <p:sldLayoutId id="2147484232" r:id="rId35"/>
    <p:sldLayoutId id="2147484233" r:id="rId36"/>
    <p:sldLayoutId id="2147484234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11B2933-5997-A34E-B170-A9007385D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7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  <p:sldLayoutId id="2147484247" r:id="rId12"/>
    <p:sldLayoutId id="2147484248" r:id="rId13"/>
    <p:sldLayoutId id="2147484249" r:id="rId14"/>
    <p:sldLayoutId id="2147484250" r:id="rId15"/>
    <p:sldLayoutId id="2147484251" r:id="rId16"/>
    <p:sldLayoutId id="2147484252" r:id="rId17"/>
    <p:sldLayoutId id="2147484253" r:id="rId18"/>
    <p:sldLayoutId id="2147484254" r:id="rId19"/>
    <p:sldLayoutId id="2147484255" r:id="rId20"/>
    <p:sldLayoutId id="2147484256" r:id="rId21"/>
    <p:sldLayoutId id="2147484257" r:id="rId22"/>
    <p:sldLayoutId id="2147484258" r:id="rId23"/>
    <p:sldLayoutId id="2147484259" r:id="rId24"/>
    <p:sldLayoutId id="2147484260" r:id="rId25"/>
    <p:sldLayoutId id="2147484261" r:id="rId26"/>
    <p:sldLayoutId id="2147484262" r:id="rId27"/>
    <p:sldLayoutId id="2147484263" r:id="rId28"/>
    <p:sldLayoutId id="2147484264" r:id="rId29"/>
    <p:sldLayoutId id="2147484265" r:id="rId30"/>
    <p:sldLayoutId id="2147484266" r:id="rId31"/>
    <p:sldLayoutId id="2147484267" r:id="rId32"/>
    <p:sldLayoutId id="2147484268" r:id="rId33"/>
    <p:sldLayoutId id="2147484269" r:id="rId34"/>
    <p:sldLayoutId id="2147484270" r:id="rId35"/>
    <p:sldLayoutId id="2147484271" r:id="rId36"/>
    <p:sldLayoutId id="2147484272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E68011D-0CB5-8740-8A5F-B46B5CF3A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7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  <p:sldLayoutId id="2147484285" r:id="rId12"/>
    <p:sldLayoutId id="2147484286" r:id="rId13"/>
    <p:sldLayoutId id="2147484287" r:id="rId14"/>
    <p:sldLayoutId id="2147484288" r:id="rId15"/>
    <p:sldLayoutId id="2147484289" r:id="rId16"/>
    <p:sldLayoutId id="2147484290" r:id="rId17"/>
    <p:sldLayoutId id="2147484291" r:id="rId18"/>
    <p:sldLayoutId id="2147484292" r:id="rId19"/>
    <p:sldLayoutId id="2147484293" r:id="rId20"/>
    <p:sldLayoutId id="2147484294" r:id="rId21"/>
    <p:sldLayoutId id="2147484295" r:id="rId22"/>
    <p:sldLayoutId id="2147484296" r:id="rId23"/>
    <p:sldLayoutId id="2147484297" r:id="rId24"/>
    <p:sldLayoutId id="2147484298" r:id="rId25"/>
    <p:sldLayoutId id="2147484299" r:id="rId26"/>
    <p:sldLayoutId id="2147484300" r:id="rId27"/>
    <p:sldLayoutId id="2147484301" r:id="rId28"/>
    <p:sldLayoutId id="2147484302" r:id="rId29"/>
    <p:sldLayoutId id="2147484303" r:id="rId30"/>
    <p:sldLayoutId id="2147484304" r:id="rId31"/>
    <p:sldLayoutId id="2147484305" r:id="rId32"/>
    <p:sldLayoutId id="2147484306" r:id="rId33"/>
    <p:sldLayoutId id="2147484307" r:id="rId34"/>
    <p:sldLayoutId id="2147484308" r:id="rId35"/>
    <p:sldLayoutId id="2147484309" r:id="rId36"/>
    <p:sldLayoutId id="2147484310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CD2E6F4-6638-894F-98A3-CED6AD4A2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6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  <p:sldLayoutId id="2147484331" r:id="rId20"/>
    <p:sldLayoutId id="2147484332" r:id="rId21"/>
    <p:sldLayoutId id="2147484333" r:id="rId22"/>
    <p:sldLayoutId id="2147484334" r:id="rId23"/>
    <p:sldLayoutId id="2147484335" r:id="rId24"/>
    <p:sldLayoutId id="2147484336" r:id="rId25"/>
    <p:sldLayoutId id="2147484337" r:id="rId26"/>
    <p:sldLayoutId id="2147484338" r:id="rId27"/>
    <p:sldLayoutId id="2147484339" r:id="rId28"/>
    <p:sldLayoutId id="2147484340" r:id="rId29"/>
    <p:sldLayoutId id="2147484341" r:id="rId30"/>
    <p:sldLayoutId id="2147484342" r:id="rId31"/>
    <p:sldLayoutId id="2147484343" r:id="rId32"/>
    <p:sldLayoutId id="2147484344" r:id="rId33"/>
    <p:sldLayoutId id="2147484345" r:id="rId34"/>
    <p:sldLayoutId id="2147484346" r:id="rId35"/>
    <p:sldLayoutId id="2147484347" r:id="rId36"/>
    <p:sldLayoutId id="2147484348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CCC3EFD-5666-154D-B35E-5574C9B1D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A34A4EC-7D06-6644-8C98-B5197760F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3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4" r:id="rId25"/>
    <p:sldLayoutId id="2147483805" r:id="rId26"/>
    <p:sldLayoutId id="2147483806" r:id="rId27"/>
    <p:sldLayoutId id="2147483807" r:id="rId28"/>
    <p:sldLayoutId id="2147483808" r:id="rId29"/>
    <p:sldLayoutId id="2147483809" r:id="rId30"/>
    <p:sldLayoutId id="2147483810" r:id="rId31"/>
    <p:sldLayoutId id="2147483811" r:id="rId32"/>
    <p:sldLayoutId id="2147483812" r:id="rId33"/>
    <p:sldLayoutId id="2147483813" r:id="rId34"/>
    <p:sldLayoutId id="2147483814" r:id="rId35"/>
    <p:sldLayoutId id="2147483815" r:id="rId36"/>
    <p:sldLayoutId id="2147483816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4EA48F5-3B2F-264A-80BD-501848177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6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  <p:sldLayoutId id="2147483846" r:id="rId29"/>
    <p:sldLayoutId id="2147483847" r:id="rId30"/>
    <p:sldLayoutId id="2147483848" r:id="rId31"/>
    <p:sldLayoutId id="2147483849" r:id="rId32"/>
    <p:sldLayoutId id="2147483850" r:id="rId33"/>
    <p:sldLayoutId id="2147483851" r:id="rId34"/>
    <p:sldLayoutId id="2147483852" r:id="rId35"/>
    <p:sldLayoutId id="2147483853" r:id="rId36"/>
    <p:sldLayoutId id="2147483854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7E18EBE-482B-7E48-89D1-039D8F337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6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3" r:id="rId18"/>
    <p:sldLayoutId id="2147483874" r:id="rId19"/>
    <p:sldLayoutId id="2147483875" r:id="rId20"/>
    <p:sldLayoutId id="2147483876" r:id="rId21"/>
    <p:sldLayoutId id="2147483877" r:id="rId22"/>
    <p:sldLayoutId id="2147483878" r:id="rId23"/>
    <p:sldLayoutId id="2147483879" r:id="rId24"/>
    <p:sldLayoutId id="2147483880" r:id="rId25"/>
    <p:sldLayoutId id="2147483881" r:id="rId26"/>
    <p:sldLayoutId id="2147483882" r:id="rId27"/>
    <p:sldLayoutId id="2147483883" r:id="rId28"/>
    <p:sldLayoutId id="2147483884" r:id="rId29"/>
    <p:sldLayoutId id="2147483885" r:id="rId30"/>
    <p:sldLayoutId id="2147483886" r:id="rId31"/>
    <p:sldLayoutId id="2147483887" r:id="rId32"/>
    <p:sldLayoutId id="2147483888" r:id="rId33"/>
    <p:sldLayoutId id="2147483889" r:id="rId34"/>
    <p:sldLayoutId id="2147483890" r:id="rId35"/>
    <p:sldLayoutId id="2147483891" r:id="rId36"/>
    <p:sldLayoutId id="2147483892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37" name="Afbeelding 36">
            <a:extLst>
              <a:ext uri="{FF2B5EF4-FFF2-40B4-BE49-F238E27FC236}">
                <a16:creationId xmlns:a16="http://schemas.microsoft.com/office/drawing/2014/main" id="{ED518EBA-44F0-9144-AC57-3270B06A38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2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  <p:sldLayoutId id="2147483918" r:id="rId25"/>
    <p:sldLayoutId id="2147483919" r:id="rId26"/>
    <p:sldLayoutId id="2147483920" r:id="rId27"/>
    <p:sldLayoutId id="2147483921" r:id="rId28"/>
    <p:sldLayoutId id="2147483922" r:id="rId29"/>
    <p:sldLayoutId id="2147483923" r:id="rId30"/>
    <p:sldLayoutId id="2147483924" r:id="rId31"/>
    <p:sldLayoutId id="2147483925" r:id="rId32"/>
    <p:sldLayoutId id="2147483926" r:id="rId33"/>
    <p:sldLayoutId id="2147483927" r:id="rId34"/>
    <p:sldLayoutId id="2147483928" r:id="rId35"/>
    <p:sldLayoutId id="2147483929" r:id="rId36"/>
    <p:sldLayoutId id="2147483930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9E498AD-2242-094E-9CA5-B0BF63533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7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  <p:sldLayoutId id="2147483949" r:id="rId18"/>
    <p:sldLayoutId id="2147483950" r:id="rId19"/>
    <p:sldLayoutId id="2147483951" r:id="rId20"/>
    <p:sldLayoutId id="2147483952" r:id="rId21"/>
    <p:sldLayoutId id="2147483953" r:id="rId22"/>
    <p:sldLayoutId id="2147483954" r:id="rId23"/>
    <p:sldLayoutId id="2147483955" r:id="rId24"/>
    <p:sldLayoutId id="2147483956" r:id="rId25"/>
    <p:sldLayoutId id="2147483957" r:id="rId26"/>
    <p:sldLayoutId id="2147483958" r:id="rId27"/>
    <p:sldLayoutId id="2147483959" r:id="rId28"/>
    <p:sldLayoutId id="2147483960" r:id="rId29"/>
    <p:sldLayoutId id="2147483961" r:id="rId30"/>
    <p:sldLayoutId id="2147483962" r:id="rId31"/>
    <p:sldLayoutId id="2147483963" r:id="rId32"/>
    <p:sldLayoutId id="2147483964" r:id="rId33"/>
    <p:sldLayoutId id="2147483965" r:id="rId34"/>
    <p:sldLayoutId id="2147483966" r:id="rId35"/>
    <p:sldLayoutId id="2147483967" r:id="rId36"/>
    <p:sldLayoutId id="2147483968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94C5400-D7ED-1E44-BA9E-5361256F8F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4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3987" r:id="rId18"/>
    <p:sldLayoutId id="2147483988" r:id="rId19"/>
    <p:sldLayoutId id="2147483989" r:id="rId20"/>
    <p:sldLayoutId id="2147483990" r:id="rId21"/>
    <p:sldLayoutId id="2147483991" r:id="rId22"/>
    <p:sldLayoutId id="2147483992" r:id="rId23"/>
    <p:sldLayoutId id="2147483993" r:id="rId24"/>
    <p:sldLayoutId id="2147483994" r:id="rId25"/>
    <p:sldLayoutId id="2147483995" r:id="rId26"/>
    <p:sldLayoutId id="2147483996" r:id="rId27"/>
    <p:sldLayoutId id="2147483997" r:id="rId28"/>
    <p:sldLayoutId id="2147483998" r:id="rId29"/>
    <p:sldLayoutId id="2147483999" r:id="rId30"/>
    <p:sldLayoutId id="2147484000" r:id="rId31"/>
    <p:sldLayoutId id="2147484001" r:id="rId32"/>
    <p:sldLayoutId id="2147484002" r:id="rId33"/>
    <p:sldLayoutId id="2147484003" r:id="rId34"/>
    <p:sldLayoutId id="2147484004" r:id="rId35"/>
    <p:sldLayoutId id="2147484005" r:id="rId36"/>
    <p:sldLayoutId id="2147484006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075388C-50A2-4345-A1B1-96ADAB6FF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9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  <p:sldLayoutId id="2147484025" r:id="rId18"/>
    <p:sldLayoutId id="2147484026" r:id="rId19"/>
    <p:sldLayoutId id="2147484027" r:id="rId20"/>
    <p:sldLayoutId id="2147484028" r:id="rId21"/>
    <p:sldLayoutId id="2147484029" r:id="rId22"/>
    <p:sldLayoutId id="2147484030" r:id="rId23"/>
    <p:sldLayoutId id="2147484031" r:id="rId24"/>
    <p:sldLayoutId id="2147484032" r:id="rId25"/>
    <p:sldLayoutId id="2147484033" r:id="rId26"/>
    <p:sldLayoutId id="2147484034" r:id="rId27"/>
    <p:sldLayoutId id="2147484035" r:id="rId28"/>
    <p:sldLayoutId id="2147484036" r:id="rId29"/>
    <p:sldLayoutId id="2147484037" r:id="rId30"/>
    <p:sldLayoutId id="2147484038" r:id="rId31"/>
    <p:sldLayoutId id="2147484039" r:id="rId32"/>
    <p:sldLayoutId id="2147484040" r:id="rId33"/>
    <p:sldLayoutId id="2147484041" r:id="rId34"/>
    <p:sldLayoutId id="2147484042" r:id="rId35"/>
    <p:sldLayoutId id="2147484043" r:id="rId36"/>
    <p:sldLayoutId id="2147484044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enri.de.Ruiter@rivm.n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samenmeten.rivm.nl/nationalegeluidmeetdag/" TargetMode="External"/><Relationship Id="rId3" Type="http://schemas.openxmlformats.org/officeDocument/2006/relationships/video" Target="../media/media1.mp4"/><Relationship Id="rId7" Type="http://schemas.openxmlformats.org/officeDocument/2006/relationships/hyperlink" Target="https://www.nationalegeluidmeetdag.nl/app/" TargetMode="External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samenmeten.rivm.nl/nationalegeluidmeetdag/" TargetMode="External"/><Relationship Id="rId4" Type="http://schemas.openxmlformats.org/officeDocument/2006/relationships/hyperlink" Target="https://www.nationalegeluidmeetdag.nl/app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amenmeten.rivm.nl/dataportaal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ivm.nl/publicaties/vergelijkende-metingen-met-betaalbare-zelfbouwgeluidmeter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l.nl/sites/default/files/downloads/pbl2019-pbl-cbs-regionale-bev-en-hhprognose-2019-2050-belangrijkste-uitkomsten-3812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ivm.nl/publicaties/vergelijkende-metingen-met-betaalbare-zelfbouwgeluidmeters" TargetMode="Externa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ivm.nl/publicaties/vergelijkende-metingen-met-betaalbare-zelfbouwgeluidmeters" TargetMode="Externa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9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4.jpeg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png"/><Relationship Id="rId7" Type="http://schemas.openxmlformats.org/officeDocument/2006/relationships/image" Target="../media/image50.jpe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0" Type="http://schemas.openxmlformats.org/officeDocument/2006/relationships/hyperlink" Target="https://www.rivm.nl/publicaties/samen-meten-aan-geluid-en-beleving-rond-luchthaven-schiphol-verkennend-citizen-science" TargetMode="External"/><Relationship Id="rId4" Type="http://schemas.openxmlformats.org/officeDocument/2006/relationships/image" Target="../media/image44.jpeg"/><Relationship Id="rId9" Type="http://schemas.openxmlformats.org/officeDocument/2006/relationships/hyperlink" Target="https://www.vliegtuiggeluid.nl/projecten/samen-meten-van-vliegtuiggeluid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ivm.nl/nieuws/burgerwetenschap-geeft-in-america-meer-inzicht-in-hinder-treinverkeer" TargetMode="External"/><Relationship Id="rId3" Type="http://schemas.openxmlformats.org/officeDocument/2006/relationships/image" Target="../media/image53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video" Target="../media/media2.mp4"/><Relationship Id="rId7" Type="http://schemas.openxmlformats.org/officeDocument/2006/relationships/hyperlink" Target="https://www.atlasleefomgeving.nl/thema/geluid-in-je-omgeving/treinverkeer" TargetMode="External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mailto:nick.mabjaia@rivm.nl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ivm.nl/publicaties/samen-meten-aan-geluid-en-beleving-rond-luchthaven-schiphol-verkennend-citizen-science" TargetMode="External"/><Relationship Id="rId5" Type="http://schemas.openxmlformats.org/officeDocument/2006/relationships/hyperlink" Target="https://www.rivm.nl/nieuws/burgerwetenschap-geeft-in-america-meer-inzicht-in-hinder-treinverkeer" TargetMode="External"/><Relationship Id="rId4" Type="http://schemas.openxmlformats.org/officeDocument/2006/relationships/hyperlink" Target="http://www.rivm.nl/publicaties/vergelijkende-metingen-met-betaalbare-zelfbouwgeluidmeter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7" y="1882800"/>
            <a:ext cx="5506783" cy="2336400"/>
          </a:xfrm>
        </p:spPr>
        <p:txBody>
          <a:bodyPr/>
          <a:lstStyle/>
          <a:p>
            <a:r>
              <a:rPr lang="en-US" dirty="0"/>
              <a:t>Citizen science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geluid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Nick Mabjaia, RIVM</a:t>
            </a:r>
          </a:p>
          <a:p>
            <a:endParaRPr lang="en-US" dirty="0"/>
          </a:p>
          <a:p>
            <a:r>
              <a:rPr lang="en-US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nick.mabjaia@rivm.nl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endParaRPr lang="nl-NL" dirty="0">
              <a:solidFill>
                <a:schemeClr val="accent5"/>
              </a:solidFill>
            </a:endParaRPr>
          </a:p>
          <a:p>
            <a:endParaRPr lang="en-US" dirty="0"/>
          </a:p>
        </p:txBody>
      </p:sp>
      <p:pic>
        <p:nvPicPr>
          <p:cNvPr id="7" name="Afbeelding 6" descr="Afbeelding met buitenshuis, boom&#10;&#10;Automatisch gegenereerde beschrijving">
            <a:extLst>
              <a:ext uri="{FF2B5EF4-FFF2-40B4-BE49-F238E27FC236}">
                <a16:creationId xmlns:a16="http://schemas.microsoft.com/office/drawing/2014/main" id="{0A474533-DBB8-0C2A-11A5-DD1FA2046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5" y="1882800"/>
            <a:ext cx="5796575" cy="372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98"/>
    </mc:Choice>
    <mc:Fallback xmlns="">
      <p:transition spd="slow" advTm="5539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39F08-4B7D-991E-227D-5EDC92455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9DF5E6F-1E84-DC76-FC25-FABEDB37B4A7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78C7F8F-7A26-D4EC-17D9-8CD5D26BB0B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EB2AF-6883-F760-03A3-DCEEF7E21A6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10</a:t>
            </a:fld>
            <a:endParaRPr lang="nl-NL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ED1525E-1347-2993-DFC2-C4E7D0D8DFE8}"/>
              </a:ext>
            </a:extLst>
          </p:cNvPr>
          <p:cNvSpPr txBox="1"/>
          <p:nvPr/>
        </p:nvSpPr>
        <p:spPr>
          <a:xfrm>
            <a:off x="248356" y="2166257"/>
            <a:ext cx="6084712" cy="3486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Frequenties</a:t>
            </a:r>
            <a:r>
              <a:rPr lang="en-US" dirty="0"/>
              <a:t> </a:t>
            </a:r>
            <a:r>
              <a:rPr lang="en-US" b="1" dirty="0">
                <a:solidFill>
                  <a:srgbClr val="00B050"/>
                </a:solidFill>
              </a:rPr>
              <a:t>√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Geluidniveaus</a:t>
            </a:r>
            <a:endParaRPr lang="en-US" b="1" dirty="0">
              <a:solidFill>
                <a:srgbClr val="FFC000"/>
              </a:solidFill>
            </a:endParaRPr>
          </a:p>
          <a:p>
            <a:pPr marL="773430" lvl="1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2AD9BF4-B540-15CF-60A2-766452350B4E}"/>
              </a:ext>
            </a:extLst>
          </p:cNvPr>
          <p:cNvSpPr txBox="1"/>
          <p:nvPr/>
        </p:nvSpPr>
        <p:spPr>
          <a:xfrm>
            <a:off x="9220200" y="2556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rgbClr val="007BC7"/>
                </a:solidFill>
              </a:rPr>
              <a:t>samenmeten.rivm.nl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2F1AB0-CC8D-A819-0C24-B66CBBFCA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8585200" cy="948047"/>
          </a:xfrm>
        </p:spPr>
        <p:txBody>
          <a:bodyPr anchor="b">
            <a:normAutofit/>
          </a:bodyPr>
          <a:lstStyle/>
          <a:p>
            <a:r>
              <a:rPr lang="en-US" dirty="0"/>
              <a:t>Smartphones: </a:t>
            </a:r>
            <a:r>
              <a:rPr lang="en-US" dirty="0" err="1"/>
              <a:t>nauwkeurigheid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77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15"/>
    </mc:Choice>
    <mc:Fallback xmlns="">
      <p:transition spd="slow" advTm="11181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FC983-99B9-564C-E515-00EFCE9F7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B7CBF4A-409D-5265-8B02-0B1A1EAEAEC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093ACAA-9AEA-73B1-9F6E-B02FEEC9681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C84D4-1D77-9CF9-9F07-D010E4A2E65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11</a:t>
            </a:fld>
            <a:endParaRPr lang="nl-NL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8C6D95F-BB9D-A7A9-C2E6-A510D18AE669}"/>
              </a:ext>
            </a:extLst>
          </p:cNvPr>
          <p:cNvSpPr txBox="1"/>
          <p:nvPr/>
        </p:nvSpPr>
        <p:spPr>
          <a:xfrm>
            <a:off x="248356" y="2166257"/>
            <a:ext cx="6084712" cy="3486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Frequenties</a:t>
            </a:r>
            <a:r>
              <a:rPr lang="en-US" dirty="0"/>
              <a:t> </a:t>
            </a:r>
            <a:r>
              <a:rPr lang="en-US" b="1" dirty="0">
                <a:solidFill>
                  <a:srgbClr val="00B050"/>
                </a:solidFill>
              </a:rPr>
              <a:t>√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Geluidniveaus</a:t>
            </a:r>
            <a:r>
              <a:rPr lang="en-US" dirty="0"/>
              <a:t> </a:t>
            </a:r>
            <a:r>
              <a:rPr lang="en-US" b="1" dirty="0">
                <a:solidFill>
                  <a:srgbClr val="FFC000"/>
                </a:solidFill>
              </a:rPr>
              <a:t>?</a:t>
            </a:r>
          </a:p>
          <a:p>
            <a:pPr marL="773430" lvl="1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0ADF1FD-6EB3-D28C-E5C8-AF30BAF0E236}"/>
              </a:ext>
            </a:extLst>
          </p:cNvPr>
          <p:cNvSpPr txBox="1"/>
          <p:nvPr/>
        </p:nvSpPr>
        <p:spPr>
          <a:xfrm>
            <a:off x="9220200" y="2556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rgbClr val="007BC7"/>
                </a:solidFill>
              </a:rPr>
              <a:t>samenmeten.rivm.nl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2A9816-4E5D-F990-B010-E2D519B3B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8585200" cy="948047"/>
          </a:xfrm>
        </p:spPr>
        <p:txBody>
          <a:bodyPr anchor="b">
            <a:normAutofit/>
          </a:bodyPr>
          <a:lstStyle/>
          <a:p>
            <a:r>
              <a:rPr lang="en-US" dirty="0"/>
              <a:t>Smartphones: </a:t>
            </a:r>
            <a:r>
              <a:rPr lang="en-US" dirty="0" err="1"/>
              <a:t>nauwkeurigheid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15"/>
    </mc:Choice>
    <mc:Fallback xmlns="">
      <p:transition spd="slow" advTm="11181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6D11E-F358-11DF-2433-5A2216ED7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E46D14F-4586-273E-3C77-3DE8013442A6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9E5CD24-3303-C59A-0B37-483D6D452C3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61DEB-270A-0E5D-CFED-3623F1BBFE5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12</a:t>
            </a:fld>
            <a:endParaRPr lang="nl-NL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62B330F7-EAEF-89F2-A5DC-938A9B70FC98}"/>
              </a:ext>
            </a:extLst>
          </p:cNvPr>
          <p:cNvSpPr txBox="1"/>
          <p:nvPr/>
        </p:nvSpPr>
        <p:spPr>
          <a:xfrm>
            <a:off x="248356" y="2166257"/>
            <a:ext cx="6084712" cy="38892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Frequenties</a:t>
            </a:r>
            <a:r>
              <a:rPr lang="en-US" dirty="0"/>
              <a:t> </a:t>
            </a:r>
            <a:r>
              <a:rPr lang="en-US" b="1" dirty="0">
                <a:solidFill>
                  <a:srgbClr val="00B050"/>
                </a:solidFill>
              </a:rPr>
              <a:t>√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Geluidniveaus</a:t>
            </a:r>
            <a:r>
              <a:rPr lang="en-US" dirty="0"/>
              <a:t> </a:t>
            </a:r>
            <a:r>
              <a:rPr lang="en-US" b="1" dirty="0">
                <a:solidFill>
                  <a:srgbClr val="FFC000"/>
                </a:solidFill>
              </a:rPr>
              <a:t>?</a:t>
            </a:r>
          </a:p>
          <a:p>
            <a:pPr marL="773430" lvl="1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Kalibratie</a:t>
            </a:r>
            <a:endParaRPr lang="en-US" dirty="0"/>
          </a:p>
          <a:p>
            <a:pPr marL="773430" lvl="1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Microfoon</a:t>
            </a:r>
            <a:r>
              <a:rPr lang="en-US" dirty="0"/>
              <a:t>/processing/app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11DEE47-1208-0746-D2A5-0A147119E9C4}"/>
              </a:ext>
            </a:extLst>
          </p:cNvPr>
          <p:cNvSpPr txBox="1"/>
          <p:nvPr/>
        </p:nvSpPr>
        <p:spPr>
          <a:xfrm>
            <a:off x="9220200" y="2556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rgbClr val="007BC7"/>
                </a:solidFill>
              </a:rPr>
              <a:t>samenmeten.rivm.nl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73910E-9EDB-D46F-61A8-88DFF7802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8585200" cy="948047"/>
          </a:xfrm>
        </p:spPr>
        <p:txBody>
          <a:bodyPr anchor="b">
            <a:normAutofit/>
          </a:bodyPr>
          <a:lstStyle/>
          <a:p>
            <a:r>
              <a:rPr lang="en-US" dirty="0"/>
              <a:t>Smartphones: </a:t>
            </a:r>
            <a:r>
              <a:rPr lang="en-US" dirty="0" err="1"/>
              <a:t>nauwkeurigheid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64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15"/>
    </mc:Choice>
    <mc:Fallback xmlns="">
      <p:transition spd="slow" advTm="11181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8EA74-2BE4-72C3-E6D7-AACD57FCA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BFC7E9E-15BE-BE56-6140-15897334EBD0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A8C027F-E432-5D73-1443-6DD4F96C47F9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B5B81-DC2F-B518-84E5-D8AA84607184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13</a:t>
            </a:fld>
            <a:endParaRPr lang="nl-NL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7288DCF-CDD7-10FA-3593-0E3BA08B423C}"/>
              </a:ext>
            </a:extLst>
          </p:cNvPr>
          <p:cNvSpPr txBox="1"/>
          <p:nvPr/>
        </p:nvSpPr>
        <p:spPr>
          <a:xfrm>
            <a:off x="248356" y="2166257"/>
            <a:ext cx="6084712" cy="38892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Frequenties</a:t>
            </a:r>
            <a:r>
              <a:rPr lang="en-US" dirty="0"/>
              <a:t> </a:t>
            </a:r>
            <a:r>
              <a:rPr lang="en-US" b="1" dirty="0">
                <a:solidFill>
                  <a:srgbClr val="00B050"/>
                </a:solidFill>
              </a:rPr>
              <a:t>√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Geluidniveaus</a:t>
            </a:r>
            <a:r>
              <a:rPr lang="en-US" dirty="0"/>
              <a:t> </a:t>
            </a:r>
            <a:r>
              <a:rPr lang="en-US" b="1" dirty="0">
                <a:solidFill>
                  <a:srgbClr val="FFC000"/>
                </a:solidFill>
              </a:rPr>
              <a:t>?</a:t>
            </a:r>
          </a:p>
          <a:p>
            <a:pPr marL="773430" lvl="1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Kalibratie</a:t>
            </a:r>
            <a:endParaRPr lang="en-US" dirty="0"/>
          </a:p>
          <a:p>
            <a:pPr marL="773430" lvl="1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Microfoon</a:t>
            </a:r>
            <a:r>
              <a:rPr lang="en-US" dirty="0"/>
              <a:t>/processing/app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0113544-DD29-4061-47B5-90A0FCED9D0F}"/>
              </a:ext>
            </a:extLst>
          </p:cNvPr>
          <p:cNvSpPr txBox="1"/>
          <p:nvPr/>
        </p:nvSpPr>
        <p:spPr>
          <a:xfrm>
            <a:off x="9220200" y="2556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rgbClr val="007BC7"/>
                </a:solidFill>
              </a:rPr>
              <a:t>samenmeten.rivm.nl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F8185D-B57E-6B64-2A9E-99F135154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8585200" cy="948047"/>
          </a:xfrm>
        </p:spPr>
        <p:txBody>
          <a:bodyPr anchor="b">
            <a:normAutofit/>
          </a:bodyPr>
          <a:lstStyle/>
          <a:p>
            <a:r>
              <a:rPr lang="en-US" dirty="0"/>
              <a:t>Smartphones: </a:t>
            </a:r>
            <a:r>
              <a:rPr lang="en-US" dirty="0" err="1"/>
              <a:t>nauwkeurigheid</a:t>
            </a:r>
            <a:endParaRPr lang="en-US" dirty="0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AC1D5BB3-6944-E4D1-17A8-972DCA2E33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" t="4586" r="3266" b="56214"/>
          <a:stretch/>
        </p:blipFill>
        <p:spPr>
          <a:xfrm>
            <a:off x="6086032" y="2321322"/>
            <a:ext cx="3621090" cy="31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0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09"/>
    </mc:Choice>
    <mc:Fallback xmlns="">
      <p:transition spd="slow" advTm="8240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687FA-822D-95B0-AA52-7246C764B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B463DC-67E4-A08D-F6B3-7229B59F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10782968" cy="948047"/>
          </a:xfrm>
        </p:spPr>
        <p:txBody>
          <a:bodyPr anchor="b">
            <a:normAutofit/>
          </a:bodyPr>
          <a:lstStyle/>
          <a:p>
            <a:r>
              <a:rPr lang="en-US" dirty="0"/>
              <a:t>Smartphones: LFG </a:t>
            </a:r>
            <a:r>
              <a:rPr lang="en-US" dirty="0" err="1"/>
              <a:t>meten</a:t>
            </a:r>
            <a:r>
              <a:rPr lang="en-US" dirty="0"/>
              <a:t> met </a:t>
            </a:r>
            <a:r>
              <a:rPr lang="en-US" dirty="0" err="1"/>
              <a:t>iphones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11809A7-F09A-C016-73D9-732AC7A6F127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3766675-4588-2CF5-3B12-9B244D9E398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8F8C4-3E8F-6063-0FDA-80F48BDD1EE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14</a:t>
            </a:fld>
            <a:endParaRPr lang="nl-NL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BE50DD5-62A5-09B0-C19E-2FCAE4C0380C}"/>
              </a:ext>
            </a:extLst>
          </p:cNvPr>
          <p:cNvSpPr txBox="1"/>
          <p:nvPr/>
        </p:nvSpPr>
        <p:spPr>
          <a:xfrm>
            <a:off x="586273" y="2166257"/>
            <a:ext cx="5651241" cy="3486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Laagfrequent</a:t>
            </a:r>
            <a:r>
              <a:rPr lang="en-US" dirty="0"/>
              <a:t> </a:t>
            </a:r>
            <a:r>
              <a:rPr lang="en-US" dirty="0" err="1"/>
              <a:t>geluid</a:t>
            </a:r>
            <a:r>
              <a:rPr lang="en-US" dirty="0"/>
              <a:t> (LFG)</a:t>
            </a:r>
          </a:p>
          <a:p>
            <a:pPr marL="773430" lvl="1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&lt;= 100 Hz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GGD pilot 2024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Gehinderde</a:t>
            </a:r>
            <a:r>
              <a:rPr lang="en-US" dirty="0"/>
              <a:t> meet </a:t>
            </a:r>
            <a:r>
              <a:rPr lang="en-US" dirty="0" err="1"/>
              <a:t>zelf</a:t>
            </a:r>
            <a:endParaRPr lang="en-US" dirty="0"/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LFG </a:t>
            </a:r>
            <a:r>
              <a:rPr lang="en-US" dirty="0" err="1"/>
              <a:t>aanwezig</a:t>
            </a:r>
            <a:r>
              <a:rPr lang="en-US" dirty="0"/>
              <a:t>? 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/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/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D16C1D3-0B9F-3D8D-689E-058B7714CBFC}"/>
              </a:ext>
            </a:extLst>
          </p:cNvPr>
          <p:cNvSpPr txBox="1"/>
          <p:nvPr/>
        </p:nvSpPr>
        <p:spPr>
          <a:xfrm>
            <a:off x="9220200" y="2556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rgbClr val="007BC7"/>
                </a:solidFill>
              </a:rPr>
              <a:t>samenmeten.rivm.nl</a:t>
            </a:r>
          </a:p>
        </p:txBody>
      </p:sp>
      <p:pic>
        <p:nvPicPr>
          <p:cNvPr id="2" name="Afbeelding 14">
            <a:extLst>
              <a:ext uri="{FF2B5EF4-FFF2-40B4-BE49-F238E27FC236}">
                <a16:creationId xmlns:a16="http://schemas.microsoft.com/office/drawing/2014/main" id="{EB5CD520-4314-55E2-2FE7-40A408349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277" y="2267902"/>
            <a:ext cx="2161923" cy="379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2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00"/>
    </mc:Choice>
    <mc:Fallback xmlns="">
      <p:transition spd="slow" advTm="712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F7051-45BD-E436-11AF-242F2778C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BA79614-67E5-39DB-AD75-5467ADF89717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98848BD-0B71-947C-F05B-922539F9EE7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ADDD6-6262-F08B-EE4E-9AF4FFA4865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15</a:t>
            </a:fld>
            <a:endParaRPr lang="nl-NL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521E834D-A0F7-CA51-8109-0677495F3605}"/>
              </a:ext>
            </a:extLst>
          </p:cNvPr>
          <p:cNvSpPr txBox="1"/>
          <p:nvPr/>
        </p:nvSpPr>
        <p:spPr>
          <a:xfrm>
            <a:off x="248356" y="2166257"/>
            <a:ext cx="6084712" cy="3486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24 </a:t>
            </a:r>
            <a:r>
              <a:rPr lang="en-US" dirty="0" err="1"/>
              <a:t>april</a:t>
            </a:r>
            <a:r>
              <a:rPr lang="en-US" dirty="0"/>
              <a:t> 2024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Smartphone App </a:t>
            </a:r>
            <a:r>
              <a:rPr lang="en-US" dirty="0" err="1"/>
              <a:t>Klankbord</a:t>
            </a:r>
            <a:r>
              <a:rPr lang="en-US" dirty="0"/>
              <a:t> 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3000 </a:t>
            </a:r>
            <a:r>
              <a:rPr lang="en-US" dirty="0" err="1"/>
              <a:t>metingen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266BEF2-2672-9560-1EFD-6B3E0B489C9F}"/>
              </a:ext>
            </a:extLst>
          </p:cNvPr>
          <p:cNvSpPr txBox="1"/>
          <p:nvPr/>
        </p:nvSpPr>
        <p:spPr>
          <a:xfrm>
            <a:off x="9220200" y="2556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rgbClr val="007BC7"/>
                </a:solidFill>
              </a:rPr>
              <a:t>samenmeten.rivm.nl</a:t>
            </a:r>
          </a:p>
        </p:txBody>
      </p:sp>
      <p:pic>
        <p:nvPicPr>
          <p:cNvPr id="4" name="Picture 3" descr="A map of the netherlands with many colored dots&#10;&#10;Description automatically generated">
            <a:extLst>
              <a:ext uri="{FF2B5EF4-FFF2-40B4-BE49-F238E27FC236}">
                <a16:creationId xmlns:a16="http://schemas.microsoft.com/office/drawing/2014/main" id="{6EAC4C59-0486-91C9-E532-4D14BE609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42" y="1987123"/>
            <a:ext cx="5626032" cy="481059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CCDC487D-3CF0-54FA-E277-DB9C47367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10782968" cy="948047"/>
          </a:xfrm>
        </p:spPr>
        <p:txBody>
          <a:bodyPr anchor="b">
            <a:normAutofit/>
          </a:bodyPr>
          <a:lstStyle/>
          <a:p>
            <a:r>
              <a:rPr lang="en-US" dirty="0"/>
              <a:t>Smartphones: Nationale </a:t>
            </a:r>
            <a:r>
              <a:rPr lang="en-US" dirty="0" err="1"/>
              <a:t>Geluidmeetdag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3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11"/>
    </mc:Choice>
    <mc:Fallback xmlns="">
      <p:transition spd="slow" advTm="4811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0DF89-B741-CFC9-B735-04BFB3213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4C48E99-C8AA-209B-8D5F-4F06B0D268A0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5091C54-1D89-5C93-68B4-F55801633189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8CD31-124F-27E4-17C2-62AF27BA6D6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16</a:t>
            </a:fld>
            <a:endParaRPr lang="nl-NL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151F0CB-D255-D922-F41B-6F245189D045}"/>
              </a:ext>
            </a:extLst>
          </p:cNvPr>
          <p:cNvSpPr txBox="1"/>
          <p:nvPr/>
        </p:nvSpPr>
        <p:spPr>
          <a:xfrm>
            <a:off x="248356" y="2166257"/>
            <a:ext cx="6084712" cy="3486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24 </a:t>
            </a:r>
            <a:r>
              <a:rPr lang="en-US" dirty="0" err="1"/>
              <a:t>april</a:t>
            </a:r>
            <a:r>
              <a:rPr lang="en-US" dirty="0"/>
              <a:t> 2024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Smartphone App </a:t>
            </a:r>
            <a:r>
              <a:rPr lang="en-US" dirty="0" err="1"/>
              <a:t>Klankbord</a:t>
            </a:r>
            <a:r>
              <a:rPr lang="en-US" dirty="0"/>
              <a:t> 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3000 </a:t>
            </a:r>
            <a:r>
              <a:rPr lang="en-US" dirty="0" err="1"/>
              <a:t>metingen</a:t>
            </a:r>
            <a:r>
              <a:rPr lang="en-US" dirty="0"/>
              <a:t> 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Geluidniveaus</a:t>
            </a: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D259415-3D33-F6D6-CF6E-16BAE3BA193C}"/>
              </a:ext>
            </a:extLst>
          </p:cNvPr>
          <p:cNvSpPr txBox="1"/>
          <p:nvPr/>
        </p:nvSpPr>
        <p:spPr>
          <a:xfrm>
            <a:off x="9220200" y="2556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rgbClr val="007BC7"/>
                </a:solidFill>
              </a:rPr>
              <a:t>samenmeten.rivm.nl</a:t>
            </a:r>
          </a:p>
        </p:txBody>
      </p:sp>
      <p:pic>
        <p:nvPicPr>
          <p:cNvPr id="4" name="Picture 3" descr="A map of the netherlands with many colored dots&#10;&#10;Description automatically generated">
            <a:extLst>
              <a:ext uri="{FF2B5EF4-FFF2-40B4-BE49-F238E27FC236}">
                <a16:creationId xmlns:a16="http://schemas.microsoft.com/office/drawing/2014/main" id="{989F3956-70C1-3939-2B56-D4E9CC7A0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42" y="1987123"/>
            <a:ext cx="5626032" cy="4810595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4D544D1A-62DC-21F5-BE3A-494D89BF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10782968" cy="948047"/>
          </a:xfrm>
        </p:spPr>
        <p:txBody>
          <a:bodyPr anchor="b">
            <a:normAutofit/>
          </a:bodyPr>
          <a:lstStyle/>
          <a:p>
            <a:r>
              <a:rPr lang="en-US" dirty="0"/>
              <a:t>Smartphones: Nationale </a:t>
            </a:r>
            <a:r>
              <a:rPr lang="en-US" dirty="0" err="1"/>
              <a:t>Geluidmeetdag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36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"/>
    </mc:Choice>
    <mc:Fallback xmlns="">
      <p:transition spd="slow" advTm="63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4B545-AFA9-2162-1E3F-CD7A625D1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CD689C1-79B0-958E-1A4D-642103ED7670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9B90B57-6DAC-630B-429B-C215FA726E5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2D8F1-E9B2-B28B-24B9-515B5570F78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17</a:t>
            </a:fld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6B9331C-736F-5BD3-6182-4CDF7940C1C7}"/>
              </a:ext>
            </a:extLst>
          </p:cNvPr>
          <p:cNvSpPr txBox="1"/>
          <p:nvPr/>
        </p:nvSpPr>
        <p:spPr>
          <a:xfrm>
            <a:off x="9220200" y="2556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rgbClr val="007BC7"/>
                </a:solidFill>
              </a:rPr>
              <a:t>samenmeten.rivm.nl</a:t>
            </a:r>
          </a:p>
        </p:txBody>
      </p:sp>
      <p:pic>
        <p:nvPicPr>
          <p:cNvPr id="2" name="Final (1)">
            <a:hlinkClick r:id="" action="ppaction://media"/>
            <a:extLst>
              <a:ext uri="{FF2B5EF4-FFF2-40B4-BE49-F238E27FC236}">
                <a16:creationId xmlns:a16="http://schemas.microsoft.com/office/drawing/2014/main" id="{AFD69F3D-D9FB-1758-F3A7-B5592F0AF2A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0841" y="2454027"/>
            <a:ext cx="6227758" cy="3503114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3ABF07BB-3A2B-5C66-144A-D86BF57C5829}"/>
              </a:ext>
            </a:extLst>
          </p:cNvPr>
          <p:cNvSpPr txBox="1"/>
          <p:nvPr/>
        </p:nvSpPr>
        <p:spPr>
          <a:xfrm>
            <a:off x="248356" y="2166257"/>
            <a:ext cx="6084712" cy="57944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24 </a:t>
            </a:r>
            <a:r>
              <a:rPr lang="en-US" dirty="0" err="1"/>
              <a:t>april</a:t>
            </a:r>
            <a:r>
              <a:rPr lang="en-US" dirty="0"/>
              <a:t> 2024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Smartphone App </a:t>
            </a:r>
            <a:r>
              <a:rPr lang="en-US" dirty="0" err="1"/>
              <a:t>Klankbord</a:t>
            </a:r>
            <a:r>
              <a:rPr lang="en-US" dirty="0"/>
              <a:t> 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3000 </a:t>
            </a:r>
            <a:r>
              <a:rPr lang="en-US" dirty="0" err="1"/>
              <a:t>metingen</a:t>
            </a:r>
            <a:r>
              <a:rPr lang="en-US" dirty="0"/>
              <a:t> 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Geluidniveaus</a:t>
            </a: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400" dirty="0"/>
              <a:t>App: </a:t>
            </a:r>
            <a:r>
              <a:rPr lang="en-US" sz="1400" dirty="0">
                <a:hlinkClick r:id="rId7"/>
              </a:rPr>
              <a:t>https://www.nationalegeluidmeetdag.nl/app/</a:t>
            </a:r>
            <a:endParaRPr lang="en-US" sz="1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400" dirty="0" err="1"/>
              <a:t>Metingen</a:t>
            </a:r>
            <a:r>
              <a:rPr lang="en-US" sz="1400" dirty="0"/>
              <a:t>: </a:t>
            </a:r>
            <a:r>
              <a:rPr lang="en-US" sz="1400" dirty="0">
                <a:hlinkClick r:id="rId8"/>
              </a:rPr>
              <a:t>https://samenmeten.rivm.nl/nationalegeluidmeetdag/</a:t>
            </a:r>
            <a:endParaRPr lang="en-US" sz="1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C653E84-894A-89B0-9AE5-2CF5EA9C4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10782968" cy="948047"/>
          </a:xfrm>
        </p:spPr>
        <p:txBody>
          <a:bodyPr anchor="b">
            <a:normAutofit/>
          </a:bodyPr>
          <a:lstStyle/>
          <a:p>
            <a:r>
              <a:rPr lang="en-US" dirty="0"/>
              <a:t>Smartphones: Nationale </a:t>
            </a:r>
            <a:r>
              <a:rPr lang="en-US" dirty="0" err="1"/>
              <a:t>Geluidmeetdag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85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6"/>
    </mc:Choice>
    <mc:Fallback xmlns="">
      <p:transition spd="slow" advTm="2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72" objId="2"/>
        <p14:stopEvt time="2526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833DE-4284-CD76-9C15-F9F762BE3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2DCFD20-DD99-47C0-5510-08FE7E16D710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30B711A-2BBE-7239-567E-DED930D1370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A3DD7-8D38-4047-3500-4C670B1F376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18</a:t>
            </a:fld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C5F4A10-14F2-1353-EE51-51B7D16159E1}"/>
              </a:ext>
            </a:extLst>
          </p:cNvPr>
          <p:cNvSpPr txBox="1"/>
          <p:nvPr/>
        </p:nvSpPr>
        <p:spPr>
          <a:xfrm>
            <a:off x="9220200" y="2556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rgbClr val="007BC7"/>
                </a:solidFill>
              </a:rPr>
              <a:t>samenmeten.rivm.nl</a:t>
            </a:r>
          </a:p>
        </p:txBody>
      </p:sp>
      <p:pic>
        <p:nvPicPr>
          <p:cNvPr id="2" name="Picture 1" descr="A close-up of a word cloud&#10;&#10;Description automatically generated">
            <a:extLst>
              <a:ext uri="{FF2B5EF4-FFF2-40B4-BE49-F238E27FC236}">
                <a16:creationId xmlns:a16="http://schemas.microsoft.com/office/drawing/2014/main" id="{9623952A-E668-29D2-5236-B5FCA4F37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2448713"/>
            <a:ext cx="7370766" cy="3778683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22F9A1E2-BB02-835D-FA1E-9DE46703A471}"/>
              </a:ext>
            </a:extLst>
          </p:cNvPr>
          <p:cNvSpPr txBox="1"/>
          <p:nvPr/>
        </p:nvSpPr>
        <p:spPr>
          <a:xfrm>
            <a:off x="248356" y="2166257"/>
            <a:ext cx="6084712" cy="57944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24 </a:t>
            </a:r>
            <a:r>
              <a:rPr lang="en-US" dirty="0" err="1"/>
              <a:t>april</a:t>
            </a:r>
            <a:r>
              <a:rPr lang="en-US" dirty="0"/>
              <a:t> 2024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Smartphone App </a:t>
            </a:r>
            <a:r>
              <a:rPr lang="en-US" dirty="0" err="1"/>
              <a:t>Klankbord</a:t>
            </a:r>
            <a:r>
              <a:rPr lang="en-US" dirty="0"/>
              <a:t> 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3000 </a:t>
            </a:r>
            <a:r>
              <a:rPr lang="en-US" dirty="0" err="1"/>
              <a:t>metingen</a:t>
            </a:r>
            <a:r>
              <a:rPr lang="en-US" dirty="0"/>
              <a:t> 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Geluidniveaus</a:t>
            </a:r>
            <a:endParaRPr lang="en-US" dirty="0"/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Beleving</a:t>
            </a: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400" dirty="0"/>
              <a:t>App: </a:t>
            </a:r>
            <a:r>
              <a:rPr lang="en-US" sz="1400" dirty="0">
                <a:hlinkClick r:id="rId4"/>
              </a:rPr>
              <a:t>https://www.nationalegeluidmeetdag.nl/app/</a:t>
            </a:r>
            <a:endParaRPr lang="en-US" sz="1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400" dirty="0" err="1"/>
              <a:t>Metingen</a:t>
            </a:r>
            <a:r>
              <a:rPr lang="en-US" sz="1400" dirty="0"/>
              <a:t>: </a:t>
            </a:r>
            <a:r>
              <a:rPr lang="en-US" sz="1400" dirty="0">
                <a:hlinkClick r:id="rId5"/>
              </a:rPr>
              <a:t>https://samenmeten.rivm.nl/nationalegeluidmeetdag/</a:t>
            </a:r>
            <a:endParaRPr lang="en-US" sz="1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C06A9AFA-68AF-5669-BBB3-12CD1256D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10782968" cy="948047"/>
          </a:xfrm>
        </p:spPr>
        <p:txBody>
          <a:bodyPr anchor="b">
            <a:normAutofit/>
          </a:bodyPr>
          <a:lstStyle/>
          <a:p>
            <a:r>
              <a:rPr lang="en-US" dirty="0"/>
              <a:t>Smartphones: Nationale </a:t>
            </a:r>
            <a:r>
              <a:rPr lang="en-US" dirty="0" err="1"/>
              <a:t>Geluidmeetdag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91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26"/>
    </mc:Choice>
    <mc:Fallback xmlns="">
      <p:transition spd="slow" advTm="2152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96B85-0626-F36A-B8A8-065A6994D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E4DF20-4F2E-FB41-70D6-F5C1F1E4D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2" spcCol="468000" rtlCol="0" anchor="t">
            <a:normAutofit/>
          </a:bodyPr>
          <a:lstStyle/>
          <a:p>
            <a:pPr marL="316230" indent="-316230"/>
            <a:r>
              <a:rPr lang="en-US" dirty="0" err="1"/>
              <a:t>Achtergrond</a:t>
            </a:r>
            <a:endParaRPr lang="en-US" dirty="0"/>
          </a:p>
          <a:p>
            <a:pPr marL="316230" indent="-316230"/>
            <a:r>
              <a:rPr lang="en-US" dirty="0"/>
              <a:t>Smartphones</a:t>
            </a:r>
          </a:p>
          <a:p>
            <a:pPr marL="316230" indent="-316230"/>
            <a:r>
              <a:rPr lang="en-US" dirty="0" err="1">
                <a:solidFill>
                  <a:schemeClr val="accent6"/>
                </a:solidFill>
              </a:rPr>
              <a:t>Zelfbouwgeluidmeters</a:t>
            </a:r>
            <a:endParaRPr lang="en-US" dirty="0">
              <a:solidFill>
                <a:schemeClr val="accent6"/>
              </a:solidFill>
            </a:endParaRPr>
          </a:p>
          <a:p>
            <a:pPr marL="316230" indent="-316230"/>
            <a:r>
              <a:rPr lang="en-US" dirty="0" err="1">
                <a:ea typeface="Verdana"/>
              </a:rPr>
              <a:t>Meetdoelen</a:t>
            </a:r>
            <a:endParaRPr lang="en-US" dirty="0">
              <a:ea typeface="Verdana"/>
            </a:endParaRPr>
          </a:p>
          <a:p>
            <a:pPr marL="316230" indent="-316230"/>
            <a:r>
              <a:rPr lang="en-US" dirty="0">
                <a:ea typeface="Verdana"/>
              </a:rPr>
              <a:t>CS </a:t>
            </a:r>
            <a:r>
              <a:rPr lang="en-US" dirty="0" err="1">
                <a:ea typeface="Verdana"/>
              </a:rPr>
              <a:t>belevingsonderzoek</a:t>
            </a:r>
            <a:endParaRPr lang="en-US" dirty="0">
              <a:ea typeface="Verdana"/>
            </a:endParaRPr>
          </a:p>
          <a:p>
            <a:pPr marL="316230" indent="-316230"/>
            <a:r>
              <a:rPr lang="en-US" dirty="0" err="1">
                <a:ea typeface="Verdana"/>
              </a:rPr>
              <a:t>Samenvatting</a:t>
            </a:r>
            <a:endParaRPr lang="en-US" dirty="0">
              <a:ea typeface="Verdan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EBFA80-ED66-F423-0E73-4F1678F72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Citizen science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geluid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CD7E9-C840-269D-6FE6-0EF833130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17D0C-7D92-9333-5AED-D8B560AF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A7626-0760-7F95-CE94-72D6E961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16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62"/>
    </mc:Choice>
    <mc:Fallback xmlns="">
      <p:transition spd="slow" advTm="2756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8CB034-2FE8-772A-D11D-44B9A5BFD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2" spcCol="468000" rtlCol="0" anchor="t">
            <a:normAutofit/>
          </a:bodyPr>
          <a:lstStyle/>
          <a:p>
            <a:pPr marL="316230" indent="-316230"/>
            <a:r>
              <a:rPr lang="en-US" dirty="0" err="1"/>
              <a:t>Achtergrond</a:t>
            </a:r>
            <a:endParaRPr lang="en-US" dirty="0"/>
          </a:p>
          <a:p>
            <a:pPr marL="316230" indent="-316230"/>
            <a:r>
              <a:rPr lang="en-US" dirty="0"/>
              <a:t>Smartphones</a:t>
            </a:r>
          </a:p>
          <a:p>
            <a:pPr marL="316230" indent="-316230"/>
            <a:r>
              <a:rPr lang="en-US" dirty="0" err="1"/>
              <a:t>Zelfbouwgeluidmeters</a:t>
            </a:r>
            <a:endParaRPr lang="en-US" dirty="0"/>
          </a:p>
          <a:p>
            <a:pPr marL="316230" indent="-316230"/>
            <a:r>
              <a:rPr lang="en-US" dirty="0" err="1">
                <a:ea typeface="Verdana"/>
              </a:rPr>
              <a:t>Meetdoelen</a:t>
            </a:r>
            <a:endParaRPr lang="en-US" dirty="0">
              <a:ea typeface="Verdana"/>
            </a:endParaRPr>
          </a:p>
          <a:p>
            <a:pPr marL="316230" indent="-316230"/>
            <a:r>
              <a:rPr lang="en-US" dirty="0">
                <a:ea typeface="Verdana"/>
              </a:rPr>
              <a:t>CS </a:t>
            </a:r>
            <a:r>
              <a:rPr lang="en-US" dirty="0" err="1">
                <a:ea typeface="Verdana"/>
              </a:rPr>
              <a:t>belevingsonderzoek</a:t>
            </a:r>
            <a:endParaRPr lang="en-US" dirty="0">
              <a:ea typeface="Verdana"/>
            </a:endParaRPr>
          </a:p>
          <a:p>
            <a:pPr marL="316230" indent="-316230"/>
            <a:r>
              <a:rPr lang="en-US" dirty="0" err="1">
                <a:ea typeface="Verdana"/>
              </a:rPr>
              <a:t>Samenvatting</a:t>
            </a:r>
            <a:endParaRPr lang="en-US" dirty="0">
              <a:ea typeface="Verdan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Citizen science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geluid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61237-BCBA-4EBE-3A5C-6A8409B1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B12DA-C430-B708-D56D-E76411D0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565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"/>
    </mc:Choice>
    <mc:Fallback xmlns="">
      <p:transition spd="slow" advTm="52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 anchor="b">
            <a:normAutofit fontScale="90000"/>
          </a:bodyPr>
          <a:lstStyle/>
          <a:p>
            <a:r>
              <a:rPr lang="en-US" dirty="0" err="1"/>
              <a:t>Zelfbouwgeluidmeters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 err="1"/>
              <a:t>getest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9A316A6-8463-713D-2932-5A6BF2EB7561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333E1D0-38CE-F87C-93D7-B0E450A66F0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20</a:t>
            </a:fld>
            <a:endParaRPr lang="nl-NL"/>
          </a:p>
        </p:txBody>
      </p:sp>
      <p:pic>
        <p:nvPicPr>
          <p:cNvPr id="2" name="Picture 3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129F2108-5BDD-F80B-1504-DDF28D4AD7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54" r="1"/>
          <a:stretch/>
        </p:blipFill>
        <p:spPr>
          <a:xfrm>
            <a:off x="5550158" y="889625"/>
            <a:ext cx="6641842" cy="5960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F0B592-ADBB-E634-C60E-33C7A9BE2D41}"/>
              </a:ext>
            </a:extLst>
          </p:cNvPr>
          <p:cNvSpPr txBox="1"/>
          <p:nvPr/>
        </p:nvSpPr>
        <p:spPr>
          <a:xfrm>
            <a:off x="586273" y="2166257"/>
            <a:ext cx="4963885" cy="3486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DIY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geluidmeters</a:t>
            </a: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>
                <a:ea typeface="+mn-lt"/>
                <a:cs typeface="+mn-lt"/>
              </a:rPr>
              <a:t>Praktijksituatie</a:t>
            </a: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>
                <a:ea typeface="+mn-lt"/>
                <a:cs typeface="+mn-lt"/>
              </a:rPr>
              <a:t>Referentie</a:t>
            </a:r>
            <a:r>
              <a:rPr lang="en-US" dirty="0">
                <a:ea typeface="+mn-lt"/>
                <a:cs typeface="+mn-lt"/>
              </a:rPr>
              <a:t>: </a:t>
            </a:r>
            <a:r>
              <a:rPr lang="en-US" dirty="0" err="1">
                <a:ea typeface="+mn-lt"/>
                <a:cs typeface="+mn-lt"/>
              </a:rPr>
              <a:t>klasse</a:t>
            </a:r>
            <a:r>
              <a:rPr lang="en-US" dirty="0">
                <a:ea typeface="+mn-lt"/>
                <a:cs typeface="+mn-lt"/>
              </a:rPr>
              <a:t> 1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>
                <a:ea typeface="+mn-lt"/>
                <a:cs typeface="+mn-lt"/>
              </a:rPr>
              <a:t>Ruim</a:t>
            </a:r>
            <a:r>
              <a:rPr lang="en-US" dirty="0">
                <a:ea typeface="+mn-lt"/>
                <a:cs typeface="+mn-lt"/>
              </a:rPr>
              <a:t> 6 </a:t>
            </a:r>
            <a:r>
              <a:rPr lang="en-US" dirty="0" err="1">
                <a:ea typeface="+mn-lt"/>
                <a:cs typeface="+mn-lt"/>
              </a:rPr>
              <a:t>maanden</a:t>
            </a: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032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98"/>
    </mc:Choice>
    <mc:Fallback xmlns="">
      <p:transition spd="slow" advTm="8679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buitenshuis, boom&#10;&#10;Automatisch gegenereerde beschrijving">
            <a:extLst>
              <a:ext uri="{FF2B5EF4-FFF2-40B4-BE49-F238E27FC236}">
                <a16:creationId xmlns:a16="http://schemas.microsoft.com/office/drawing/2014/main" id="{6151F044-5651-BB8E-85F8-24E65FAB86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954976"/>
            <a:ext cx="7937500" cy="510540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 anchor="b">
            <a:normAutofit fontScale="90000"/>
          </a:bodyPr>
          <a:lstStyle/>
          <a:p>
            <a:r>
              <a:rPr lang="en-US" dirty="0" err="1"/>
              <a:t>Deelnemende</a:t>
            </a:r>
            <a:r>
              <a:rPr lang="en-US" dirty="0"/>
              <a:t> </a:t>
            </a:r>
            <a:r>
              <a:rPr lang="en-US" dirty="0" err="1"/>
              <a:t>geluidmeters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9A316A6-8463-713D-2932-5A6BF2EB7561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333E1D0-38CE-F87C-93D7-B0E450A66F0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21</a:t>
            </a:fld>
            <a:endParaRPr lang="nl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0B592-ADBB-E634-C60E-33C7A9BE2D41}"/>
              </a:ext>
            </a:extLst>
          </p:cNvPr>
          <p:cNvSpPr txBox="1"/>
          <p:nvPr/>
        </p:nvSpPr>
        <p:spPr>
          <a:xfrm>
            <a:off x="586273" y="2166257"/>
            <a:ext cx="4963885" cy="2679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ea typeface="+mn-lt"/>
                <a:cs typeface="+mn-lt"/>
              </a:rPr>
              <a:t>Waag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FutureLab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Hart van Alkmaar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WBBSVB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RIVM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Sensor.Community</a:t>
            </a:r>
            <a:endParaRPr lang="en-US" dirty="0">
              <a:solidFill>
                <a:schemeClr val="bg1">
                  <a:lumMod val="85000"/>
                </a:schemeClr>
              </a:solidFill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pic>
        <p:nvPicPr>
          <p:cNvPr id="7" name="Afbeelding 6" descr="Afbeelding met buitenshuis, boom&#10;&#10;Automatisch gegenereerde beschrijving">
            <a:extLst>
              <a:ext uri="{FF2B5EF4-FFF2-40B4-BE49-F238E27FC236}">
                <a16:creationId xmlns:a16="http://schemas.microsoft.com/office/drawing/2014/main" id="{33597A0D-1995-1D72-B3B0-F07B9E4B09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60" b="58151"/>
          <a:stretch/>
        </p:blipFill>
        <p:spPr>
          <a:xfrm>
            <a:off x="3619500" y="954976"/>
            <a:ext cx="3543300" cy="213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6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68"/>
    </mc:Choice>
    <mc:Fallback xmlns="">
      <p:transition spd="slow" advTm="3636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uitenshuis, boom&#10;&#10;Automatisch gegenereerde beschrijving">
            <a:extLst>
              <a:ext uri="{FF2B5EF4-FFF2-40B4-BE49-F238E27FC236}">
                <a16:creationId xmlns:a16="http://schemas.microsoft.com/office/drawing/2014/main" id="{6F78157A-6D96-B66C-1A9E-36F7436C9F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6" y="954972"/>
            <a:ext cx="7937500" cy="510540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 anchor="b">
            <a:normAutofit fontScale="90000"/>
          </a:bodyPr>
          <a:lstStyle/>
          <a:p>
            <a:r>
              <a:rPr lang="en-US" dirty="0" err="1"/>
              <a:t>Deelnemende</a:t>
            </a:r>
            <a:r>
              <a:rPr lang="en-US" dirty="0"/>
              <a:t> </a:t>
            </a:r>
            <a:r>
              <a:rPr lang="en-US" dirty="0" err="1"/>
              <a:t>geluidmeters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9A316A6-8463-713D-2932-5A6BF2EB7561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333E1D0-38CE-F87C-93D7-B0E450A66F0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22</a:t>
            </a:fld>
            <a:endParaRPr lang="nl-NL"/>
          </a:p>
        </p:txBody>
      </p:sp>
      <p:pic>
        <p:nvPicPr>
          <p:cNvPr id="7" name="Afbeelding 6" descr="Afbeelding met buitenshuis, boom&#10;&#10;Automatisch gegenereerde beschrijving">
            <a:extLst>
              <a:ext uri="{FF2B5EF4-FFF2-40B4-BE49-F238E27FC236}">
                <a16:creationId xmlns:a16="http://schemas.microsoft.com/office/drawing/2014/main" id="{33597A0D-1995-1D72-B3B0-F07B9E4B09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1" b="56872"/>
          <a:stretch/>
        </p:blipFill>
        <p:spPr>
          <a:xfrm>
            <a:off x="7195456" y="944090"/>
            <a:ext cx="4361543" cy="2201881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12F5B29B-F838-9F2F-72EB-7B9FDC665C78}"/>
              </a:ext>
            </a:extLst>
          </p:cNvPr>
          <p:cNvSpPr txBox="1"/>
          <p:nvPr/>
        </p:nvSpPr>
        <p:spPr>
          <a:xfrm>
            <a:off x="586273" y="2166257"/>
            <a:ext cx="4963885" cy="2679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Waag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FutureLab</a:t>
            </a:r>
            <a:endParaRPr lang="en-US" dirty="0">
              <a:solidFill>
                <a:schemeClr val="bg1">
                  <a:lumMod val="85000"/>
                </a:schemeClr>
              </a:solidFill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Hart van Alkmaar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WBBSVB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RIVM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Sensor.Community</a:t>
            </a:r>
            <a:endParaRPr lang="en-US" dirty="0">
              <a:solidFill>
                <a:schemeClr val="bg1">
                  <a:lumMod val="85000"/>
                </a:schemeClr>
              </a:solidFill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615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11"/>
    </mc:Choice>
    <mc:Fallback xmlns="">
      <p:transition spd="slow" advTm="2621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uitenshuis, boom&#10;&#10;Automatisch gegenereerde beschrijving">
            <a:extLst>
              <a:ext uri="{FF2B5EF4-FFF2-40B4-BE49-F238E27FC236}">
                <a16:creationId xmlns:a16="http://schemas.microsoft.com/office/drawing/2014/main" id="{CE663B5F-1BCE-E7BC-8507-89277B7427A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954976"/>
            <a:ext cx="7937500" cy="510540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 anchor="b">
            <a:normAutofit fontScale="90000"/>
          </a:bodyPr>
          <a:lstStyle/>
          <a:p>
            <a:r>
              <a:rPr lang="en-US" dirty="0" err="1"/>
              <a:t>Deelnemende</a:t>
            </a:r>
            <a:r>
              <a:rPr lang="en-US" dirty="0"/>
              <a:t> </a:t>
            </a:r>
            <a:r>
              <a:rPr lang="en-US" dirty="0" err="1"/>
              <a:t>geluidmeters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9A316A6-8463-713D-2932-5A6BF2EB7561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333E1D0-38CE-F87C-93D7-B0E450A66F0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23</a:t>
            </a:fld>
            <a:endParaRPr lang="nl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0B592-ADBB-E634-C60E-33C7A9BE2D41}"/>
              </a:ext>
            </a:extLst>
          </p:cNvPr>
          <p:cNvSpPr txBox="1"/>
          <p:nvPr/>
        </p:nvSpPr>
        <p:spPr>
          <a:xfrm>
            <a:off x="586273" y="2166257"/>
            <a:ext cx="4963885" cy="10669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pic>
        <p:nvPicPr>
          <p:cNvPr id="7" name="Afbeelding 6" descr="Afbeelding met buitenshuis, boom&#10;&#10;Automatisch gegenereerde beschrijving">
            <a:extLst>
              <a:ext uri="{FF2B5EF4-FFF2-40B4-BE49-F238E27FC236}">
                <a16:creationId xmlns:a16="http://schemas.microsoft.com/office/drawing/2014/main" id="{33597A0D-1995-1D72-B3B0-F07B9E4B09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0" t="44624"/>
          <a:stretch/>
        </p:blipFill>
        <p:spPr>
          <a:xfrm>
            <a:off x="9753600" y="3233216"/>
            <a:ext cx="1803400" cy="2827159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D04306AD-F952-91A4-0989-905BE0248CF1}"/>
              </a:ext>
            </a:extLst>
          </p:cNvPr>
          <p:cNvSpPr txBox="1"/>
          <p:nvPr/>
        </p:nvSpPr>
        <p:spPr>
          <a:xfrm>
            <a:off x="586273" y="2166257"/>
            <a:ext cx="4963885" cy="2679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Waag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FutureLab</a:t>
            </a:r>
            <a:endParaRPr lang="en-US" dirty="0">
              <a:solidFill>
                <a:schemeClr val="bg1">
                  <a:lumMod val="85000"/>
                </a:schemeClr>
              </a:solidFill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Hart van Alkmaar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WBBSVB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RIVM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Sensor.Community</a:t>
            </a:r>
            <a:endParaRPr lang="en-US" dirty="0">
              <a:solidFill>
                <a:schemeClr val="bg1">
                  <a:lumMod val="85000"/>
                </a:schemeClr>
              </a:solidFill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41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4"/>
    </mc:Choice>
    <mc:Fallback xmlns="">
      <p:transition spd="slow" advTm="2823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 anchor="b">
            <a:normAutofit fontScale="90000"/>
          </a:bodyPr>
          <a:lstStyle/>
          <a:p>
            <a:r>
              <a:rPr lang="en-US" dirty="0" err="1"/>
              <a:t>Deelnemende</a:t>
            </a:r>
            <a:r>
              <a:rPr lang="en-US" dirty="0"/>
              <a:t> </a:t>
            </a:r>
            <a:r>
              <a:rPr lang="en-US" dirty="0" err="1"/>
              <a:t>geluidmeters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9A316A6-8463-713D-2932-5A6BF2EB7561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333E1D0-38CE-F87C-93D7-B0E450A66F0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24</a:t>
            </a:fld>
            <a:endParaRPr lang="nl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0B592-ADBB-E634-C60E-33C7A9BE2D41}"/>
              </a:ext>
            </a:extLst>
          </p:cNvPr>
          <p:cNvSpPr txBox="1"/>
          <p:nvPr/>
        </p:nvSpPr>
        <p:spPr>
          <a:xfrm>
            <a:off x="586273" y="2166257"/>
            <a:ext cx="4963885" cy="10669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pic>
        <p:nvPicPr>
          <p:cNvPr id="7" name="Afbeelding 6" descr="Afbeelding met buitenshuis, boom&#10;&#10;Automatisch gegenereerde beschrijving">
            <a:extLst>
              <a:ext uri="{FF2B5EF4-FFF2-40B4-BE49-F238E27FC236}">
                <a16:creationId xmlns:a16="http://schemas.microsoft.com/office/drawing/2014/main" id="{33597A0D-1995-1D72-B3B0-F07B9E4B09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4" r="81280"/>
          <a:stretch/>
        </p:blipFill>
        <p:spPr>
          <a:xfrm>
            <a:off x="3619500" y="3233216"/>
            <a:ext cx="1485900" cy="2827160"/>
          </a:xfrm>
          <a:prstGeom prst="rect">
            <a:avLst/>
          </a:prstGeom>
        </p:spPr>
      </p:pic>
      <p:pic>
        <p:nvPicPr>
          <p:cNvPr id="2" name="Afbeelding 1" descr="Afbeelding met buitenshuis, boom&#10;&#10;Automatisch gegenereerde beschrijving">
            <a:extLst>
              <a:ext uri="{FF2B5EF4-FFF2-40B4-BE49-F238E27FC236}">
                <a16:creationId xmlns:a16="http://schemas.microsoft.com/office/drawing/2014/main" id="{1CF76472-7119-2C96-003B-474ACAE922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954976"/>
            <a:ext cx="7937500" cy="5105400"/>
          </a:xfrm>
          <a:prstGeom prst="rect">
            <a:avLst/>
          </a:prstGeom>
          <a:noFill/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56D297F9-5FFC-3902-AECA-373DF7BEC810}"/>
              </a:ext>
            </a:extLst>
          </p:cNvPr>
          <p:cNvSpPr txBox="1"/>
          <p:nvPr/>
        </p:nvSpPr>
        <p:spPr>
          <a:xfrm>
            <a:off x="586273" y="2166257"/>
            <a:ext cx="4963885" cy="2679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Waag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FutureLab</a:t>
            </a:r>
            <a:endParaRPr lang="en-US" dirty="0">
              <a:solidFill>
                <a:schemeClr val="bg1">
                  <a:lumMod val="85000"/>
                </a:schemeClr>
              </a:solidFill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Hart van Alkmaar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WBBSVB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RIVM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Sensor.Community</a:t>
            </a:r>
            <a:endParaRPr lang="en-US" dirty="0">
              <a:solidFill>
                <a:schemeClr val="bg1">
                  <a:lumMod val="85000"/>
                </a:schemeClr>
              </a:solidFill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5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2"/>
    </mc:Choice>
    <mc:Fallback xmlns="">
      <p:transition spd="slow" advTm="1354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uitenshuis, boom&#10;&#10;Automatisch gegenereerde beschrijving">
            <a:extLst>
              <a:ext uri="{FF2B5EF4-FFF2-40B4-BE49-F238E27FC236}">
                <a16:creationId xmlns:a16="http://schemas.microsoft.com/office/drawing/2014/main" id="{B1F84C9D-A680-7576-3B71-A022CBFFF6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954976"/>
            <a:ext cx="7937500" cy="510540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 anchor="b">
            <a:normAutofit fontScale="90000"/>
          </a:bodyPr>
          <a:lstStyle/>
          <a:p>
            <a:r>
              <a:rPr lang="en-US" dirty="0" err="1"/>
              <a:t>Deelnemende</a:t>
            </a:r>
            <a:r>
              <a:rPr lang="en-US" dirty="0"/>
              <a:t> </a:t>
            </a:r>
            <a:r>
              <a:rPr lang="en-US" dirty="0" err="1"/>
              <a:t>geluidmeters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9A316A6-8463-713D-2932-5A6BF2EB7561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333E1D0-38CE-F87C-93D7-B0E450A66F0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25</a:t>
            </a:fld>
            <a:endParaRPr lang="nl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0B592-ADBB-E634-C60E-33C7A9BE2D41}"/>
              </a:ext>
            </a:extLst>
          </p:cNvPr>
          <p:cNvSpPr txBox="1"/>
          <p:nvPr/>
        </p:nvSpPr>
        <p:spPr>
          <a:xfrm>
            <a:off x="586273" y="2166257"/>
            <a:ext cx="4963885" cy="10669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15C06ED-1082-A114-12FE-32552A1A0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32" y="6144747"/>
            <a:ext cx="1667108" cy="314369"/>
          </a:xfrm>
          <a:prstGeom prst="rect">
            <a:avLst/>
          </a:prstGeom>
        </p:spPr>
      </p:pic>
      <p:pic>
        <p:nvPicPr>
          <p:cNvPr id="7" name="Afbeelding 6" descr="Afbeelding met buitenshuis, boom&#10;&#10;Automatisch gegenereerde beschrijving">
            <a:extLst>
              <a:ext uri="{FF2B5EF4-FFF2-40B4-BE49-F238E27FC236}">
                <a16:creationId xmlns:a16="http://schemas.microsoft.com/office/drawing/2014/main" id="{33597A0D-1995-1D72-B3B0-F07B9E4B09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t="44624" r="22857"/>
          <a:stretch/>
        </p:blipFill>
        <p:spPr>
          <a:xfrm>
            <a:off x="5138057" y="3233216"/>
            <a:ext cx="4604658" cy="2827160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1CFFB0F3-ECED-7836-699A-F02C5814B766}"/>
              </a:ext>
            </a:extLst>
          </p:cNvPr>
          <p:cNvSpPr txBox="1"/>
          <p:nvPr/>
        </p:nvSpPr>
        <p:spPr>
          <a:xfrm>
            <a:off x="586273" y="2166257"/>
            <a:ext cx="4963885" cy="2679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Waag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FutureLab</a:t>
            </a:r>
            <a:endParaRPr lang="en-US" dirty="0">
              <a:solidFill>
                <a:schemeClr val="bg1">
                  <a:lumMod val="85000"/>
                </a:schemeClr>
              </a:solidFill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Hart van Alkmaar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WBBSVB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RIVM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ea typeface="+mn-lt"/>
                <a:cs typeface="+mn-lt"/>
              </a:rPr>
              <a:t>Sensor.Community</a:t>
            </a: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869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37"/>
    </mc:Choice>
    <mc:Fallback xmlns="">
      <p:transition spd="slow" advTm="3763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uitenshuis, boom&#10;&#10;Automatisch gegenereerde beschrijving">
            <a:extLst>
              <a:ext uri="{FF2B5EF4-FFF2-40B4-BE49-F238E27FC236}">
                <a16:creationId xmlns:a16="http://schemas.microsoft.com/office/drawing/2014/main" id="{B1F84C9D-A680-7576-3B71-A022CBFFF6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954976"/>
            <a:ext cx="7937500" cy="510540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 anchor="b">
            <a:normAutofit fontScale="90000"/>
          </a:bodyPr>
          <a:lstStyle/>
          <a:p>
            <a:r>
              <a:rPr lang="en-US" dirty="0" err="1"/>
              <a:t>Deelnemende</a:t>
            </a:r>
            <a:r>
              <a:rPr lang="en-US" dirty="0"/>
              <a:t> </a:t>
            </a:r>
            <a:r>
              <a:rPr lang="en-US" dirty="0" err="1"/>
              <a:t>geluidmeters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9A316A6-8463-713D-2932-5A6BF2EB7561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333E1D0-38CE-F87C-93D7-B0E450A66F0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26</a:t>
            </a:fld>
            <a:endParaRPr lang="nl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0B592-ADBB-E634-C60E-33C7A9BE2D41}"/>
              </a:ext>
            </a:extLst>
          </p:cNvPr>
          <p:cNvSpPr txBox="1"/>
          <p:nvPr/>
        </p:nvSpPr>
        <p:spPr>
          <a:xfrm>
            <a:off x="586273" y="2166257"/>
            <a:ext cx="4963885" cy="10669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15C06ED-1082-A114-12FE-32552A1A0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32" y="6144747"/>
            <a:ext cx="1667108" cy="314369"/>
          </a:xfrm>
          <a:prstGeom prst="rect">
            <a:avLst/>
          </a:prstGeom>
        </p:spPr>
      </p:pic>
      <p:pic>
        <p:nvPicPr>
          <p:cNvPr id="7" name="Afbeelding 6" descr="Afbeelding met buitenshuis, boom&#10;&#10;Automatisch gegenereerde beschrijving">
            <a:extLst>
              <a:ext uri="{FF2B5EF4-FFF2-40B4-BE49-F238E27FC236}">
                <a16:creationId xmlns:a16="http://schemas.microsoft.com/office/drawing/2014/main" id="{33597A0D-1995-1D72-B3B0-F07B9E4B09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t="44624" r="22857"/>
          <a:stretch/>
        </p:blipFill>
        <p:spPr>
          <a:xfrm>
            <a:off x="5138057" y="3233216"/>
            <a:ext cx="4604658" cy="2827160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1CFFB0F3-ECED-7836-699A-F02C5814B766}"/>
              </a:ext>
            </a:extLst>
          </p:cNvPr>
          <p:cNvSpPr txBox="1"/>
          <p:nvPr/>
        </p:nvSpPr>
        <p:spPr>
          <a:xfrm>
            <a:off x="586273" y="2166257"/>
            <a:ext cx="4963885" cy="2679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Waag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FutureLab</a:t>
            </a:r>
            <a:endParaRPr lang="en-US" dirty="0">
              <a:solidFill>
                <a:schemeClr val="bg1">
                  <a:lumMod val="85000"/>
                </a:schemeClr>
              </a:solidFill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Hart van Alkmaar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WBBSVB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RIVM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ea typeface="+mn-lt"/>
                <a:cs typeface="+mn-lt"/>
              </a:rPr>
              <a:t>Sensor.Community</a:t>
            </a: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pic>
        <p:nvPicPr>
          <p:cNvPr id="9" name="Afbeelding 8" descr="Afbeelding met tekst, schermopname, kaart&#10;&#10;Automatisch gegenereerde beschrijving">
            <a:extLst>
              <a:ext uri="{FF2B5EF4-FFF2-40B4-BE49-F238E27FC236}">
                <a16:creationId xmlns:a16="http://schemas.microsoft.com/office/drawing/2014/main" id="{A132F41E-2F71-8CD1-2FC1-45DE77958D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" t="2863" r="2374" b="351"/>
          <a:stretch/>
        </p:blipFill>
        <p:spPr>
          <a:xfrm>
            <a:off x="1804122" y="4580790"/>
            <a:ext cx="3254250" cy="222697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30BE76F-4BC4-CA97-9B83-81B4E4126C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257" y="4222932"/>
            <a:ext cx="3091294" cy="222697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400901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7"/>
    </mc:Choice>
    <mc:Fallback xmlns="">
      <p:transition spd="slow" advTm="21427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99" y="1051200"/>
            <a:ext cx="9923022" cy="948047"/>
          </a:xfrm>
        </p:spPr>
        <p:txBody>
          <a:bodyPr anchor="b">
            <a:normAutofit fontScale="90000"/>
          </a:bodyPr>
          <a:lstStyle/>
          <a:p>
            <a:r>
              <a:rPr lang="en-US"/>
              <a:t>Demo </a:t>
            </a:r>
            <a:r>
              <a:rPr lang="en-US" err="1"/>
              <a:t>geluidmetingen</a:t>
            </a:r>
            <a:r>
              <a:rPr lang="en-US"/>
              <a:t> </a:t>
            </a:r>
            <a:r>
              <a:rPr lang="en-US" err="1"/>
              <a:t>zelfbouwgeluidmeter</a:t>
            </a:r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9A316A6-8463-713D-2932-5A6BF2EB7561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333E1D0-38CE-F87C-93D7-B0E450A66F0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27</a:t>
            </a:fld>
            <a:endParaRPr lang="nl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0B592-ADBB-E634-C60E-33C7A9BE2D41}"/>
              </a:ext>
            </a:extLst>
          </p:cNvPr>
          <p:cNvSpPr txBox="1"/>
          <p:nvPr/>
        </p:nvSpPr>
        <p:spPr>
          <a:xfrm>
            <a:off x="694872" y="1897817"/>
            <a:ext cx="4963885" cy="18733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pPr marL="313690" lvl="1">
              <a:lnSpc>
                <a:spcPct val="90000"/>
              </a:lnSpc>
              <a:spcBef>
                <a:spcPts val="1000"/>
              </a:spcBef>
            </a:pPr>
            <a:r>
              <a:rPr lang="en-US" sz="1400" err="1">
                <a:ea typeface="+mn-lt"/>
                <a:cs typeface="+mn-lt"/>
                <a:hlinkClick r:id="rId3"/>
              </a:rPr>
              <a:t>SamenMeten</a:t>
            </a:r>
            <a:r>
              <a:rPr lang="en-US" sz="1400">
                <a:ea typeface="+mn-lt"/>
                <a:cs typeface="+mn-lt"/>
                <a:hlinkClick r:id="rId3"/>
              </a:rPr>
              <a:t> </a:t>
            </a:r>
            <a:r>
              <a:rPr lang="en-US" sz="1400" err="1">
                <a:ea typeface="+mn-lt"/>
                <a:cs typeface="+mn-lt"/>
                <a:hlinkClick r:id="rId3"/>
              </a:rPr>
              <a:t>dataportaal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7" name="Tekstvak 8">
            <a:extLst>
              <a:ext uri="{FF2B5EF4-FFF2-40B4-BE49-F238E27FC236}">
                <a16:creationId xmlns:a16="http://schemas.microsoft.com/office/drawing/2014/main" id="{F998F691-61B2-419F-DF90-80F2CEF29116}"/>
              </a:ext>
            </a:extLst>
          </p:cNvPr>
          <p:cNvSpPr txBox="1"/>
          <p:nvPr/>
        </p:nvSpPr>
        <p:spPr>
          <a:xfrm>
            <a:off x="8757239" y="6036747"/>
            <a:ext cx="3276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>
                <a:solidFill>
                  <a:srgbClr val="007BC7"/>
                </a:solidFill>
              </a:rPr>
              <a:t>samenmeten.rivm.nl</a:t>
            </a:r>
          </a:p>
        </p:txBody>
      </p:sp>
    </p:spTree>
    <p:extLst>
      <p:ext uri="{BB962C8B-B14F-4D97-AF65-F5344CB8AC3E}">
        <p14:creationId xmlns:p14="http://schemas.microsoft.com/office/powerpoint/2010/main" val="34153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5"/>
    </mc:Choice>
    <mc:Fallback xmlns="">
      <p:transition spd="slow" advTm="1985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8CB034-2FE8-772A-D11D-44B9A5BFD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2" spcCol="468000" rtlCol="0" anchor="t">
            <a:normAutofit/>
          </a:bodyPr>
          <a:lstStyle/>
          <a:p>
            <a:pPr marL="316230" indent="-316230"/>
            <a:r>
              <a:rPr lang="en-US" dirty="0">
                <a:ea typeface="Verdana"/>
              </a:rPr>
              <a:t>Alle </a:t>
            </a:r>
            <a:r>
              <a:rPr lang="en-US" dirty="0" err="1">
                <a:ea typeface="Verdana"/>
              </a:rPr>
              <a:t>blijven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goed</a:t>
            </a:r>
            <a:r>
              <a:rPr lang="en-US" dirty="0">
                <a:ea typeface="Verdana"/>
              </a:rPr>
              <a:t> online</a:t>
            </a:r>
          </a:p>
          <a:p>
            <a:pPr marL="316230" indent="-316230"/>
            <a:r>
              <a:rPr lang="en-US" dirty="0" err="1">
                <a:ea typeface="Verdana"/>
              </a:rPr>
              <a:t>Verschillen</a:t>
            </a:r>
            <a:r>
              <a:rPr lang="en-US" dirty="0">
                <a:ea typeface="Verdana"/>
              </a:rPr>
              <a:t> in </a:t>
            </a:r>
            <a:r>
              <a:rPr lang="en-US" dirty="0" err="1">
                <a:ea typeface="Verdana"/>
              </a:rPr>
              <a:t>gebruiksgemak</a:t>
            </a:r>
            <a:endParaRPr lang="en-US" dirty="0">
              <a:ea typeface="Verdana"/>
            </a:endParaRPr>
          </a:p>
          <a:p>
            <a:pPr marL="316230" indent="-316230"/>
            <a:endParaRPr lang="en-US" dirty="0">
              <a:ea typeface="Verdan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Stabiliteit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gebruik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61237-BCBA-4EBE-3A5C-6A8409B1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B12DA-C430-B708-D56D-E76411D0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28</a:t>
            </a:fld>
            <a:endParaRPr lang="nl-NL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A0BE1D5-42F8-05AF-6B7F-DA1F91C90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914" y="1221002"/>
            <a:ext cx="2958874" cy="524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41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68"/>
    </mc:Choice>
    <mc:Fallback xmlns="">
      <p:transition spd="slow" advTm="3736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Meeta</a:t>
            </a:r>
            <a:r>
              <a:rPr lang="en-US" dirty="0" err="1">
                <a:ea typeface="Verdana"/>
              </a:rPr>
              <a:t>fwijking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gemiddeld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61237-BCBA-4EBE-3A5C-6A8409B1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B12DA-C430-B708-D56D-E76411D0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29</a:t>
            </a:fld>
            <a:endParaRPr lang="nl-NL"/>
          </a:p>
        </p:txBody>
      </p:sp>
      <p:pic>
        <p:nvPicPr>
          <p:cNvPr id="8" name="Afbeelding 7" descr="Afbeelding met tekst, nummer, diagram, Lettertype&#10;&#10;Automatisch gegenereerde beschrijving">
            <a:extLst>
              <a:ext uri="{FF2B5EF4-FFF2-40B4-BE49-F238E27FC236}">
                <a16:creationId xmlns:a16="http://schemas.microsoft.com/office/drawing/2014/main" id="{A7FA3923-3107-427A-57E1-83DF67FE3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00" y="2000560"/>
            <a:ext cx="7691802" cy="4326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BFF6C0-876D-C131-9D17-5337DF177449}"/>
              </a:ext>
            </a:extLst>
          </p:cNvPr>
          <p:cNvSpPr txBox="1"/>
          <p:nvPr/>
        </p:nvSpPr>
        <p:spPr>
          <a:xfrm>
            <a:off x="1613371" y="6307667"/>
            <a:ext cx="948266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solidFill>
                  <a:srgbClr val="007BC7"/>
                </a:solidFill>
                <a:ea typeface="Verdana"/>
                <a:hlinkClick r:id="rId4"/>
              </a:rPr>
              <a:t>www.rivm.nl/publicaties/vergelijkende-metingen-met-betaalbare-zelfbouwgeluidmeters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1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2"/>
    </mc:Choice>
    <mc:Fallback xmlns="">
      <p:transition spd="slow" advTm="1460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99" y="1051200"/>
            <a:ext cx="7792564" cy="948047"/>
          </a:xfrm>
        </p:spPr>
        <p:txBody>
          <a:bodyPr anchor="b">
            <a:normAutofit fontScale="90000"/>
          </a:bodyPr>
          <a:lstStyle/>
          <a:p>
            <a:r>
              <a:rPr lang="en-US" sz="3200" dirty="0"/>
              <a:t>Intro: </a:t>
            </a:r>
            <a:r>
              <a:rPr lang="en-US" sz="3200" dirty="0" err="1"/>
              <a:t>Omgevingsgeluid</a:t>
            </a:r>
            <a:r>
              <a:rPr lang="en-US" sz="3200" dirty="0"/>
              <a:t> = </a:t>
            </a:r>
            <a:r>
              <a:rPr lang="en-US" sz="3200" dirty="0" err="1"/>
              <a:t>gezondheidsrisico</a:t>
            </a:r>
            <a:endParaRPr lang="en-US" sz="320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9A316A6-8463-713D-2932-5A6BF2EB7561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333E1D0-38CE-F87C-93D7-B0E450A66F0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3</a:t>
            </a:fld>
            <a:endParaRPr lang="nl-NL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3618B8CD-3AF8-22A1-2238-31D6700C2AC4}"/>
              </a:ext>
            </a:extLst>
          </p:cNvPr>
          <p:cNvSpPr txBox="1"/>
          <p:nvPr/>
        </p:nvSpPr>
        <p:spPr>
          <a:xfrm>
            <a:off x="586273" y="2166257"/>
            <a:ext cx="5651241" cy="18733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Impact op </a:t>
            </a:r>
            <a:r>
              <a:rPr lang="en-US" dirty="0" err="1"/>
              <a:t>fysieke</a:t>
            </a:r>
            <a:r>
              <a:rPr lang="en-US" dirty="0"/>
              <a:t> &amp; </a:t>
            </a:r>
            <a:r>
              <a:rPr lang="en-US" dirty="0" err="1"/>
              <a:t>mentale</a:t>
            </a:r>
            <a:r>
              <a:rPr lang="en-US" dirty="0"/>
              <a:t> </a:t>
            </a:r>
            <a:r>
              <a:rPr lang="en-US" dirty="0" err="1"/>
              <a:t>gezondheid</a:t>
            </a:r>
            <a:r>
              <a:rPr lang="en-US" dirty="0"/>
              <a:t> 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Bevolkingsgroei</a:t>
            </a:r>
            <a:r>
              <a:rPr lang="en-US" dirty="0"/>
              <a:t> in </a:t>
            </a:r>
            <a:r>
              <a:rPr lang="en-US" dirty="0" err="1"/>
              <a:t>steden</a:t>
            </a:r>
            <a:endParaRPr lang="en-US" dirty="0"/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Wetgeving</a:t>
            </a:r>
            <a:r>
              <a:rPr lang="en-US" dirty="0"/>
              <a:t> -&gt; </a:t>
            </a:r>
            <a:r>
              <a:rPr lang="en-US" dirty="0" err="1"/>
              <a:t>berekeningen</a:t>
            </a:r>
            <a:r>
              <a:rPr lang="en-US" dirty="0"/>
              <a:t> </a:t>
            </a:r>
            <a:r>
              <a:rPr lang="en-US" dirty="0" err="1"/>
              <a:t>jaargemiddeld</a:t>
            </a:r>
            <a:endParaRPr lang="en-US" dirty="0"/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B2C2550-921F-456B-8C67-1F827D1C519F}"/>
              </a:ext>
            </a:extLst>
          </p:cNvPr>
          <p:cNvSpPr txBox="1"/>
          <p:nvPr/>
        </p:nvSpPr>
        <p:spPr>
          <a:xfrm>
            <a:off x="10270635" y="5806800"/>
            <a:ext cx="1286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u="sng" err="1">
                <a:solidFill>
                  <a:srgbClr val="007BC7"/>
                </a:solidFill>
                <a:hlinkClick r:id="rId3"/>
              </a:rPr>
              <a:t>Bron:CBS</a:t>
            </a:r>
            <a:endParaRPr lang="en-US" sz="1400" u="sng">
              <a:solidFill>
                <a:srgbClr val="007BC7"/>
              </a:solidFill>
            </a:endParaRPr>
          </a:p>
        </p:txBody>
      </p:sp>
      <p:pic>
        <p:nvPicPr>
          <p:cNvPr id="10" name="Picture 9" descr="A blue and grey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BDEADE1-4BE7-CB7D-EFBE-E85E1EDB8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02" b="34974"/>
          <a:stretch/>
        </p:blipFill>
        <p:spPr>
          <a:xfrm>
            <a:off x="8202074" y="1140615"/>
            <a:ext cx="3354927" cy="4666185"/>
          </a:xfrm>
          <a:prstGeom prst="rect">
            <a:avLst/>
          </a:prstGeom>
        </p:spPr>
      </p:pic>
      <p:pic>
        <p:nvPicPr>
          <p:cNvPr id="16" name="Picture 15" descr="A group of people riding bikes on a road&#10;&#10;Description automatically generated">
            <a:extLst>
              <a:ext uri="{FF2B5EF4-FFF2-40B4-BE49-F238E27FC236}">
                <a16:creationId xmlns:a16="http://schemas.microsoft.com/office/drawing/2014/main" id="{61F638FC-A40B-7708-B01A-0A637A0134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13" y="3429000"/>
            <a:ext cx="4397790" cy="293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9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68"/>
    </mc:Choice>
    <mc:Fallback xmlns="">
      <p:transition spd="slow" advTm="133868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Afbeelding met tekst, nummer, diagram, Lettertype&#10;&#10;Automatisch gegenereerde beschrijving">
            <a:extLst>
              <a:ext uri="{FF2B5EF4-FFF2-40B4-BE49-F238E27FC236}">
                <a16:creationId xmlns:a16="http://schemas.microsoft.com/office/drawing/2014/main" id="{DA3EED81-FDAF-40D9-ECA3-BE4E470DD0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00" y="2000560"/>
            <a:ext cx="7691802" cy="432663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Meeta</a:t>
            </a:r>
            <a:r>
              <a:rPr lang="en-US" dirty="0" err="1">
                <a:ea typeface="Verdana"/>
              </a:rPr>
              <a:t>fwijking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gemiddeld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61237-BCBA-4EBE-3A5C-6A8409B1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B12DA-C430-B708-D56D-E76411D0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30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670DA68-F940-768C-432E-70BC15BCF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01" y="1998949"/>
            <a:ext cx="7691801" cy="4326638"/>
          </a:xfrm>
          <a:prstGeom prst="rect">
            <a:avLst/>
          </a:prstGeom>
        </p:spPr>
      </p:pic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B63E1715-A080-3973-9F1A-653BF82291C1}"/>
              </a:ext>
            </a:extLst>
          </p:cNvPr>
          <p:cNvCxnSpPr>
            <a:cxnSpLocks/>
          </p:cNvCxnSpPr>
          <p:nvPr/>
        </p:nvCxnSpPr>
        <p:spPr>
          <a:xfrm flipH="1">
            <a:off x="8349342" y="3657752"/>
            <a:ext cx="381001" cy="61427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kstvak 16">
            <a:extLst>
              <a:ext uri="{FF2B5EF4-FFF2-40B4-BE49-F238E27FC236}">
                <a16:creationId xmlns:a16="http://schemas.microsoft.com/office/drawing/2014/main" id="{802A96B4-9AD1-27B1-1B01-DE68484A5CC0}"/>
              </a:ext>
            </a:extLst>
          </p:cNvPr>
          <p:cNvSpPr txBox="1"/>
          <p:nvPr/>
        </p:nvSpPr>
        <p:spPr>
          <a:xfrm>
            <a:off x="8349342" y="3200248"/>
            <a:ext cx="213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Heel </a:t>
            </a:r>
            <a:r>
              <a:rPr lang="en-US" dirty="0" err="1">
                <a:solidFill>
                  <a:schemeClr val="accent6"/>
                </a:solidFill>
              </a:rPr>
              <a:t>goed</a:t>
            </a:r>
            <a:r>
              <a:rPr lang="en-US" dirty="0">
                <a:solidFill>
                  <a:schemeClr val="accent6"/>
                </a:solidFill>
              </a:rPr>
              <a:t>!</a:t>
            </a:r>
            <a:endParaRPr lang="nl-NL" dirty="0">
              <a:solidFill>
                <a:schemeClr val="accent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9AF5BC-A223-789D-572A-A313C4F6BBE5}"/>
              </a:ext>
            </a:extLst>
          </p:cNvPr>
          <p:cNvSpPr txBox="1"/>
          <p:nvPr/>
        </p:nvSpPr>
        <p:spPr>
          <a:xfrm>
            <a:off x="1613371" y="6307667"/>
            <a:ext cx="948266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solidFill>
                  <a:srgbClr val="007BC7"/>
                </a:solidFill>
                <a:ea typeface="Verdana"/>
                <a:hlinkClick r:id="rId5"/>
              </a:rPr>
              <a:t>www.rivm.nl/publicaties/vergelijkende-metingen-met-betaalbare-zelfbouwgeluidmeters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9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05"/>
    </mc:Choice>
    <mc:Fallback xmlns="">
      <p:transition spd="slow" advTm="3090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Meeta</a:t>
            </a:r>
            <a:r>
              <a:rPr lang="en-US" dirty="0" err="1">
                <a:ea typeface="Verdana"/>
              </a:rPr>
              <a:t>fwijking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gemiddeld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61237-BCBA-4EBE-3A5C-6A8409B1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B12DA-C430-B708-D56D-E76411D0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31</a:t>
            </a:fld>
            <a:endParaRPr lang="nl-NL"/>
          </a:p>
        </p:txBody>
      </p:sp>
      <p:pic>
        <p:nvPicPr>
          <p:cNvPr id="8" name="Afbeelding 7" descr="Afbeelding met tekst, nummer, diagram, Lettertype&#10;&#10;Automatisch gegenereerde beschrijving">
            <a:extLst>
              <a:ext uri="{FF2B5EF4-FFF2-40B4-BE49-F238E27FC236}">
                <a16:creationId xmlns:a16="http://schemas.microsoft.com/office/drawing/2014/main" id="{A7FA3923-3107-427A-57E1-83DF67FE3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00" y="2000560"/>
            <a:ext cx="7691802" cy="4326638"/>
          </a:xfrm>
          <a:prstGeom prst="rect">
            <a:avLst/>
          </a:prstGeom>
        </p:spPr>
      </p:pic>
      <p:pic>
        <p:nvPicPr>
          <p:cNvPr id="7" name="Afbeelding 6" descr="Afbeelding met tekst, diagram, nummer, Perceel&#10;&#10;Automatisch gegenereerde beschrijving">
            <a:extLst>
              <a:ext uri="{FF2B5EF4-FFF2-40B4-BE49-F238E27FC236}">
                <a16:creationId xmlns:a16="http://schemas.microsoft.com/office/drawing/2014/main" id="{C4075B55-5AD6-B536-B564-F15870D98E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00" y="2000559"/>
            <a:ext cx="7691802" cy="43266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AD3EB1-5A15-8EA9-3CF0-33D44DBE3DB0}"/>
              </a:ext>
            </a:extLst>
          </p:cNvPr>
          <p:cNvSpPr txBox="1"/>
          <p:nvPr/>
        </p:nvSpPr>
        <p:spPr>
          <a:xfrm>
            <a:off x="1613371" y="6307667"/>
            <a:ext cx="948266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solidFill>
                  <a:srgbClr val="007BC7"/>
                </a:solidFill>
                <a:ea typeface="Verdana"/>
                <a:hlinkClick r:id="rId5"/>
              </a:rPr>
              <a:t>www.rivm.nl/publicaties/vergelijkende-metingen-met-betaalbare-zelfbouwgeluidmeters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05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24"/>
    </mc:Choice>
    <mc:Fallback xmlns="">
      <p:transition spd="slow" advTm="21224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Lange </a:t>
            </a:r>
            <a:r>
              <a:rPr lang="en-US" dirty="0" err="1"/>
              <a:t>termijn</a:t>
            </a:r>
            <a:r>
              <a:rPr lang="en-US" dirty="0"/>
              <a:t> </a:t>
            </a:r>
            <a:r>
              <a:rPr lang="en-US" dirty="0" err="1"/>
              <a:t>patronen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61237-BCBA-4EBE-3A5C-6A8409B1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B12DA-C430-B708-D56D-E76411D0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32</a:t>
            </a:fld>
            <a:endParaRPr lang="nl-NL"/>
          </a:p>
        </p:txBody>
      </p:sp>
      <p:pic>
        <p:nvPicPr>
          <p:cNvPr id="9" name="Afbeelding 8" descr="Afbeelding met tekst, Lettertype, handschrift, schermopname&#10;&#10;Automatisch gegenereerde beschrijving">
            <a:extLst>
              <a:ext uri="{FF2B5EF4-FFF2-40B4-BE49-F238E27FC236}">
                <a16:creationId xmlns:a16="http://schemas.microsoft.com/office/drawing/2014/main" id="{D980DF36-6463-C3BD-D35F-2BBD2D5611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3" r="24156"/>
          <a:stretch/>
        </p:blipFill>
        <p:spPr>
          <a:xfrm>
            <a:off x="1210950" y="5190165"/>
            <a:ext cx="9770100" cy="833041"/>
          </a:xfrm>
          <a:prstGeom prst="rect">
            <a:avLst/>
          </a:prstGeom>
        </p:spPr>
      </p:pic>
      <p:pic>
        <p:nvPicPr>
          <p:cNvPr id="2" name="Afbeelding 1" descr="Afbeelding met tekst, Lettertype, handschrift, schermopname&#10;&#10;Automatisch gegenereerde beschrijving">
            <a:extLst>
              <a:ext uri="{FF2B5EF4-FFF2-40B4-BE49-F238E27FC236}">
                <a16:creationId xmlns:a16="http://schemas.microsoft.com/office/drawing/2014/main" id="{0A3C862E-DDBB-AC27-9CAC-17D40599FA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4" r="24156" b="45538"/>
          <a:stretch/>
        </p:blipFill>
        <p:spPr>
          <a:xfrm>
            <a:off x="1210950" y="3962400"/>
            <a:ext cx="9770100" cy="124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15"/>
    </mc:Choice>
    <mc:Fallback xmlns="">
      <p:transition spd="slow" advTm="31015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Lange </a:t>
            </a:r>
            <a:r>
              <a:rPr lang="en-US" dirty="0" err="1"/>
              <a:t>termijn</a:t>
            </a:r>
            <a:r>
              <a:rPr lang="en-US" dirty="0"/>
              <a:t> </a:t>
            </a:r>
            <a:r>
              <a:rPr lang="en-US" dirty="0" err="1"/>
              <a:t>patronen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61237-BCBA-4EBE-3A5C-6A8409B1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B12DA-C430-B708-D56D-E76411D0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33</a:t>
            </a:fld>
            <a:endParaRPr lang="nl-NL"/>
          </a:p>
        </p:txBody>
      </p:sp>
      <p:pic>
        <p:nvPicPr>
          <p:cNvPr id="9" name="Afbeelding 8" descr="Afbeelding met tekst, Lettertype, handschrift, schermopname&#10;&#10;Automatisch gegenereerde beschrijving">
            <a:extLst>
              <a:ext uri="{FF2B5EF4-FFF2-40B4-BE49-F238E27FC236}">
                <a16:creationId xmlns:a16="http://schemas.microsoft.com/office/drawing/2014/main" id="{D980DF36-6463-C3BD-D35F-2BBD2D5611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3" r="24156"/>
          <a:stretch/>
        </p:blipFill>
        <p:spPr>
          <a:xfrm>
            <a:off x="1210950" y="5190165"/>
            <a:ext cx="9770100" cy="833041"/>
          </a:xfrm>
          <a:prstGeom prst="rect">
            <a:avLst/>
          </a:prstGeom>
        </p:spPr>
      </p:pic>
      <p:pic>
        <p:nvPicPr>
          <p:cNvPr id="2" name="Afbeelding 1" descr="Afbeelding met tekst, Lettertype, handschrift, schermopname&#10;&#10;Automatisch gegenereerde beschrijving">
            <a:extLst>
              <a:ext uri="{FF2B5EF4-FFF2-40B4-BE49-F238E27FC236}">
                <a16:creationId xmlns:a16="http://schemas.microsoft.com/office/drawing/2014/main" id="{0A3C862E-DDBB-AC27-9CAC-17D40599FA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4" r="24156" b="45538"/>
          <a:stretch/>
        </p:blipFill>
        <p:spPr>
          <a:xfrm>
            <a:off x="1210950" y="3929742"/>
            <a:ext cx="9770100" cy="1273781"/>
          </a:xfrm>
          <a:prstGeom prst="rect">
            <a:avLst/>
          </a:prstGeom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9D96F16C-8C21-C96B-8618-B694A9FE265F}"/>
              </a:ext>
            </a:extLst>
          </p:cNvPr>
          <p:cNvCxnSpPr>
            <a:cxnSpLocks/>
          </p:cNvCxnSpPr>
          <p:nvPr/>
        </p:nvCxnSpPr>
        <p:spPr>
          <a:xfrm flipV="1">
            <a:off x="5638800" y="5120958"/>
            <a:ext cx="685799" cy="984815"/>
          </a:xfrm>
          <a:prstGeom prst="straightConnector1">
            <a:avLst/>
          </a:prstGeom>
          <a:ln>
            <a:solidFill>
              <a:srgbClr val="CA005D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27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"/>
    </mc:Choice>
    <mc:Fallback xmlns="">
      <p:transition spd="slow" advTm="2086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tekst, diagram, nummer, Perceel&#10;&#10;Automatisch gegenereerde beschrijving">
            <a:extLst>
              <a:ext uri="{FF2B5EF4-FFF2-40B4-BE49-F238E27FC236}">
                <a16:creationId xmlns:a16="http://schemas.microsoft.com/office/drawing/2014/main" id="{0185400D-DD8C-FA64-5E05-B7C4FF74F0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99" y="2095465"/>
            <a:ext cx="6865202" cy="386167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Invloed</a:t>
            </a:r>
            <a:r>
              <a:rPr lang="en-US" dirty="0"/>
              <a:t> </a:t>
            </a:r>
            <a:r>
              <a:rPr lang="en-US" dirty="0" err="1"/>
              <a:t>meteo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61237-BCBA-4EBE-3A5C-6A8409B1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B12DA-C430-B708-D56D-E76411D0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34</a:t>
            </a:fld>
            <a:endParaRPr lang="nl-NL"/>
          </a:p>
        </p:txBody>
      </p:sp>
      <p:cxnSp>
        <p:nvCxnSpPr>
          <p:cNvPr id="2" name="Rechte verbindingslijn met pijl 1">
            <a:extLst>
              <a:ext uri="{FF2B5EF4-FFF2-40B4-BE49-F238E27FC236}">
                <a16:creationId xmlns:a16="http://schemas.microsoft.com/office/drawing/2014/main" id="{250BEE95-D3DE-0215-56C1-86749B9394C2}"/>
              </a:ext>
            </a:extLst>
          </p:cNvPr>
          <p:cNvCxnSpPr>
            <a:cxnSpLocks/>
          </p:cNvCxnSpPr>
          <p:nvPr/>
        </p:nvCxnSpPr>
        <p:spPr>
          <a:xfrm>
            <a:off x="5671457" y="3429000"/>
            <a:ext cx="293913" cy="53807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B5807496-B1B5-F08D-22BC-C5E62E3B7746}"/>
              </a:ext>
            </a:extLst>
          </p:cNvPr>
          <p:cNvSpPr txBox="1"/>
          <p:nvPr/>
        </p:nvSpPr>
        <p:spPr>
          <a:xfrm>
            <a:off x="5191464" y="3005421"/>
            <a:ext cx="213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regen</a:t>
            </a:r>
            <a:endParaRPr lang="nl-NL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4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7"/>
    </mc:Choice>
    <mc:Fallback xmlns="">
      <p:transition spd="slow" advTm="6487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 descr="Afbeelding met tekst, schermopname, Perceel, lijn&#10;&#10;Automatisch gegenereerde beschrijving">
            <a:extLst>
              <a:ext uri="{FF2B5EF4-FFF2-40B4-BE49-F238E27FC236}">
                <a16:creationId xmlns:a16="http://schemas.microsoft.com/office/drawing/2014/main" id="{1674458B-0425-5057-5F51-D8A9766D5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20"/>
          <a:stretch/>
        </p:blipFill>
        <p:spPr>
          <a:xfrm>
            <a:off x="2192778" y="2289175"/>
            <a:ext cx="7806443" cy="39322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Invloed</a:t>
            </a:r>
            <a:r>
              <a:rPr lang="en-US" dirty="0"/>
              <a:t> </a:t>
            </a:r>
            <a:r>
              <a:rPr lang="en-US" dirty="0" err="1"/>
              <a:t>meteo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61237-BCBA-4EBE-3A5C-6A8409B1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B12DA-C430-B708-D56D-E76411D0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45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9"/>
    </mc:Choice>
    <mc:Fallback xmlns="">
      <p:transition spd="slow" advTm="3739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 descr="Afbeelding met tekst, nummer, diagram, Perceel&#10;&#10;Automatisch gegenereerde beschrijving">
            <a:extLst>
              <a:ext uri="{FF2B5EF4-FFF2-40B4-BE49-F238E27FC236}">
                <a16:creationId xmlns:a16="http://schemas.microsoft.com/office/drawing/2014/main" id="{C73C8364-B8D5-8133-4141-52F8CE6214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830" y="2000561"/>
            <a:ext cx="8166958" cy="45939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Lineariteit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61237-BCBA-4EBE-3A5C-6A8409B1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B12DA-C430-B708-D56D-E76411D0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36</a:t>
            </a:fld>
            <a:endParaRPr lang="nl-NL"/>
          </a:p>
        </p:txBody>
      </p:sp>
      <p:cxnSp>
        <p:nvCxnSpPr>
          <p:cNvPr id="2" name="Rechte verbindingslijn met pijl 1">
            <a:extLst>
              <a:ext uri="{FF2B5EF4-FFF2-40B4-BE49-F238E27FC236}">
                <a16:creationId xmlns:a16="http://schemas.microsoft.com/office/drawing/2014/main" id="{250BEE95-D3DE-0215-56C1-86749B9394C2}"/>
              </a:ext>
            </a:extLst>
          </p:cNvPr>
          <p:cNvCxnSpPr>
            <a:cxnSpLocks/>
          </p:cNvCxnSpPr>
          <p:nvPr/>
        </p:nvCxnSpPr>
        <p:spPr>
          <a:xfrm flipH="1">
            <a:off x="5099571" y="3235875"/>
            <a:ext cx="1301229" cy="68298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B5807496-B1B5-F08D-22BC-C5E62E3B7746}"/>
              </a:ext>
            </a:extLst>
          </p:cNvPr>
          <p:cNvSpPr txBox="1"/>
          <p:nvPr/>
        </p:nvSpPr>
        <p:spPr>
          <a:xfrm>
            <a:off x="5965369" y="2843378"/>
            <a:ext cx="213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Electret</a:t>
            </a:r>
            <a:endParaRPr lang="nl-NL" dirty="0">
              <a:solidFill>
                <a:schemeClr val="accent6"/>
              </a:solidFill>
            </a:endParaRP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6BC3A986-A9C1-12CD-6983-66D5BC4DFDC5}"/>
              </a:ext>
            </a:extLst>
          </p:cNvPr>
          <p:cNvCxnSpPr>
            <a:cxnSpLocks/>
          </p:cNvCxnSpPr>
          <p:nvPr/>
        </p:nvCxnSpPr>
        <p:spPr>
          <a:xfrm>
            <a:off x="6553199" y="3297956"/>
            <a:ext cx="127260" cy="75757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1A4C4E96-BD16-3C3F-36BC-CA8032DC60D3}"/>
              </a:ext>
            </a:extLst>
          </p:cNvPr>
          <p:cNvCxnSpPr>
            <a:cxnSpLocks/>
          </p:cNvCxnSpPr>
          <p:nvPr/>
        </p:nvCxnSpPr>
        <p:spPr>
          <a:xfrm>
            <a:off x="7032679" y="3245063"/>
            <a:ext cx="2226664" cy="91569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3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"/>
    </mc:Choice>
    <mc:Fallback xmlns="">
      <p:transition spd="slow" advTm="1286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 descr="Afbeelding met tekst, lijn, Perceel, diagram&#10;&#10;Automatisch gegenereerde beschrijving">
            <a:extLst>
              <a:ext uri="{FF2B5EF4-FFF2-40B4-BE49-F238E27FC236}">
                <a16:creationId xmlns:a16="http://schemas.microsoft.com/office/drawing/2014/main" id="{4F39A3AF-1185-899C-8665-013E1DD11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533" y="2176917"/>
            <a:ext cx="3902981" cy="3902981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B9C25B2-8943-1C8E-D4EF-C99D3E7ED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Lineariteit</a:t>
            </a:r>
            <a:r>
              <a:rPr lang="en-US" dirty="0"/>
              <a:t> 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EC5CD-F42A-4D48-BA03-A2CD0FA6E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07836F6-7CD6-756A-F11B-978CD5528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21D39E-EB89-4319-EEE0-5433B313F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37</a:t>
            </a:fld>
            <a:endParaRPr lang="nl-NL"/>
          </a:p>
        </p:txBody>
      </p:sp>
      <p:pic>
        <p:nvPicPr>
          <p:cNvPr id="10" name="Afbeelding 9" descr="Afbeelding met tekst, lijn, diagram, Perceel&#10;&#10;Automatisch gegenereerde beschrijving">
            <a:extLst>
              <a:ext uri="{FF2B5EF4-FFF2-40B4-BE49-F238E27FC236}">
                <a16:creationId xmlns:a16="http://schemas.microsoft.com/office/drawing/2014/main" id="{67A95931-2E1D-6FBF-6301-A73F84E551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27" y="2166031"/>
            <a:ext cx="4044496" cy="4044496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9C11902-116C-2FEF-C8D4-BA876D0B6730}"/>
              </a:ext>
            </a:extLst>
          </p:cNvPr>
          <p:cNvSpPr txBox="1"/>
          <p:nvPr/>
        </p:nvSpPr>
        <p:spPr>
          <a:xfrm>
            <a:off x="2046513" y="6358822"/>
            <a:ext cx="8196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Electret</a:t>
            </a:r>
            <a:r>
              <a:rPr lang="en-US" dirty="0">
                <a:solidFill>
                  <a:srgbClr val="CA005D"/>
                </a:solidFill>
              </a:rPr>
              <a:t>                                                      MEMS</a:t>
            </a:r>
            <a:endParaRPr lang="nl-NL" dirty="0">
              <a:solidFill>
                <a:srgbClr val="CA00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69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"/>
    </mc:Choice>
    <mc:Fallback xmlns="">
      <p:transition spd="slow" advTm="443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A26F9-1AD4-E420-23F8-78C1CDDD8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7728A59-6494-A570-939D-771B90E45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Tertsbanden</a:t>
            </a:r>
            <a:r>
              <a:rPr lang="en-US" dirty="0"/>
              <a:t> 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6EE6EE-0A17-8B27-B65C-90538A1BD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2E8B91-3DB0-A4A1-B484-3E03B677E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EDBBAE-3FD2-BD31-1A7F-9CCEBE302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38</a:t>
            </a:fld>
            <a:endParaRPr lang="nl-NL"/>
          </a:p>
        </p:txBody>
      </p:sp>
      <p:pic>
        <p:nvPicPr>
          <p:cNvPr id="9" name="Picture 8" descr="A graph with black dots&#10;&#10;Description automatically generated">
            <a:extLst>
              <a:ext uri="{FF2B5EF4-FFF2-40B4-BE49-F238E27FC236}">
                <a16:creationId xmlns:a16="http://schemas.microsoft.com/office/drawing/2014/main" id="{7049F575-37EE-B62E-A352-FB620952A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88" y="2000559"/>
            <a:ext cx="7332067" cy="422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0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71"/>
    </mc:Choice>
    <mc:Fallback xmlns="">
      <p:transition spd="slow" advTm="4777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DE6BC-1149-90BA-51E5-6E77F9F3F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ADF7180-6D8D-C62B-8F53-286B61010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Tertsbanden</a:t>
            </a:r>
            <a:r>
              <a:rPr lang="en-US" dirty="0"/>
              <a:t> 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1BFCCD-42BC-B29A-39AE-7FB7CDFCC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339A83-A8E4-D0F2-4147-9589BE6B6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6023F4-877C-C901-E5B2-D955F17CD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39</a:t>
            </a:fld>
            <a:endParaRPr lang="nl-NL"/>
          </a:p>
        </p:txBody>
      </p:sp>
      <p:pic>
        <p:nvPicPr>
          <p:cNvPr id="9" name="Picture 8" descr="A graph with black dots&#10;&#10;Description automatically generated">
            <a:extLst>
              <a:ext uri="{FF2B5EF4-FFF2-40B4-BE49-F238E27FC236}">
                <a16:creationId xmlns:a16="http://schemas.microsoft.com/office/drawing/2014/main" id="{98BED5AF-A31A-18DD-BD0E-DC626D84C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88" y="2000559"/>
            <a:ext cx="7332067" cy="422085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2EBA05C-5D76-13B0-D91F-7CBD53E76E21}"/>
              </a:ext>
            </a:extLst>
          </p:cNvPr>
          <p:cNvSpPr/>
          <p:nvPr/>
        </p:nvSpPr>
        <p:spPr>
          <a:xfrm>
            <a:off x="2302933" y="2460978"/>
            <a:ext cx="2043289" cy="1828800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053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4"/>
    </mc:Choice>
    <mc:Fallback xmlns="">
      <p:transition spd="slow" advTm="838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5461000" cy="948047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Intro: </a:t>
            </a: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geluid</a:t>
            </a:r>
            <a:r>
              <a:rPr lang="en-US" dirty="0"/>
              <a:t> </a:t>
            </a:r>
            <a:r>
              <a:rPr lang="en-US" dirty="0" err="1"/>
              <a:t>meten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9A316A6-8463-713D-2932-5A6BF2EB7561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333E1D0-38CE-F87C-93D7-B0E450A66F0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4</a:t>
            </a:fld>
            <a:endParaRPr lang="nl-NL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3618B8CD-3AF8-22A1-2238-31D6700C2AC4}"/>
              </a:ext>
            </a:extLst>
          </p:cNvPr>
          <p:cNvSpPr txBox="1"/>
          <p:nvPr/>
        </p:nvSpPr>
        <p:spPr>
          <a:xfrm>
            <a:off x="586273" y="2166257"/>
            <a:ext cx="5651241" cy="10669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73430" lvl="1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Citizen Science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B2C2550-921F-456B-8C67-1F827D1C519F}"/>
              </a:ext>
            </a:extLst>
          </p:cNvPr>
          <p:cNvSpPr txBox="1"/>
          <p:nvPr/>
        </p:nvSpPr>
        <p:spPr>
          <a:xfrm>
            <a:off x="8361313" y="6036747"/>
            <a:ext cx="3276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>
                <a:solidFill>
                  <a:srgbClr val="007BC7"/>
                </a:solidFill>
              </a:rPr>
              <a:t>samenmeten.rivm.nl</a:t>
            </a:r>
          </a:p>
        </p:txBody>
      </p:sp>
      <p:pic>
        <p:nvPicPr>
          <p:cNvPr id="7" name="Picture 6" descr="A map of a country with different colored dots&#10;&#10;Description automatically generated">
            <a:extLst>
              <a:ext uri="{FF2B5EF4-FFF2-40B4-BE49-F238E27FC236}">
                <a16:creationId xmlns:a16="http://schemas.microsoft.com/office/drawing/2014/main" id="{A50C24E5-B38D-3F31-6B64-D29198335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144" y="749499"/>
            <a:ext cx="4326878" cy="504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8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5"/>
    </mc:Choice>
    <mc:Fallback xmlns="">
      <p:transition spd="slow" advTm="20725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A2BDD-96D3-A569-9B51-70791D276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graph with dots and lines&#10;&#10;Description automatically generated">
            <a:extLst>
              <a:ext uri="{FF2B5EF4-FFF2-40B4-BE49-F238E27FC236}">
                <a16:creationId xmlns:a16="http://schemas.microsoft.com/office/drawing/2014/main" id="{108E4C7A-7CAC-6D2D-DDB9-CF5558F4C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7799" y="1221621"/>
            <a:ext cx="7332067" cy="5012409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A308793-9A75-70D3-3ABE-D6CE1D422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Tertsbanden</a:t>
            </a:r>
            <a:r>
              <a:rPr lang="en-US" dirty="0"/>
              <a:t> – </a:t>
            </a:r>
            <a:r>
              <a:rPr lang="en-US" dirty="0" err="1"/>
              <a:t>windbol</a:t>
            </a:r>
            <a:r>
              <a:rPr lang="en-US" dirty="0"/>
              <a:t> 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160489D-76B2-EC0B-B9C8-B5A97A59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E3D9B1-9464-4E2C-76C1-F16643F63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C2FFBE-9CFB-273C-C450-81ADC9B63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40</a:t>
            </a:fld>
            <a:endParaRPr lang="nl-NL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C11757-AE7A-A632-AB78-342D41F8E553}"/>
              </a:ext>
            </a:extLst>
          </p:cNvPr>
          <p:cNvSpPr/>
          <p:nvPr/>
        </p:nvSpPr>
        <p:spPr>
          <a:xfrm>
            <a:off x="2302933" y="2460978"/>
            <a:ext cx="2043289" cy="1828800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2041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98"/>
    </mc:Choice>
    <mc:Fallback xmlns="">
      <p:transition spd="slow" advTm="21898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CB8B2-4379-8664-5397-BC4505334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E7E1136-04D9-E98E-BF71-9D7BB18E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Tertsbanden</a:t>
            </a:r>
            <a:r>
              <a:rPr lang="en-US" dirty="0"/>
              <a:t> 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D68F2C-1F54-CC2C-405F-3C246F30D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ED8659-FA78-2736-4B84-7FC838547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796028-F61D-F175-9A75-1B4EBFCCD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41</a:t>
            </a:fld>
            <a:endParaRPr lang="nl-NL"/>
          </a:p>
        </p:txBody>
      </p:sp>
      <p:pic>
        <p:nvPicPr>
          <p:cNvPr id="13" name="Picture 12" descr="A screenshot of a graph&#10;&#10;Description automatically generated">
            <a:extLst>
              <a:ext uri="{FF2B5EF4-FFF2-40B4-BE49-F238E27FC236}">
                <a16:creationId xmlns:a16="http://schemas.microsoft.com/office/drawing/2014/main" id="{A67E4C26-56F4-B1DE-6255-FE254B6E2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43" y="1874837"/>
            <a:ext cx="9251246" cy="501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9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07"/>
    </mc:Choice>
    <mc:Fallback xmlns="">
      <p:transition spd="slow" advTm="59407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5112C-0DEB-D89B-7FA1-A07F0A35B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539E3A-F773-E5FA-4B44-C42705397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2" spcCol="468000" rtlCol="0" anchor="t">
            <a:normAutofit/>
          </a:bodyPr>
          <a:lstStyle/>
          <a:p>
            <a:pPr marL="316230" indent="-316230"/>
            <a:r>
              <a:rPr lang="en-US" dirty="0" err="1"/>
              <a:t>Achtergrond</a:t>
            </a:r>
            <a:endParaRPr lang="en-US" dirty="0"/>
          </a:p>
          <a:p>
            <a:pPr marL="316230" indent="-316230"/>
            <a:r>
              <a:rPr lang="en-US" dirty="0"/>
              <a:t>Smartphones</a:t>
            </a:r>
          </a:p>
          <a:p>
            <a:pPr marL="316230" indent="-316230"/>
            <a:r>
              <a:rPr lang="en-US" dirty="0" err="1"/>
              <a:t>Zelfbouwgeluidmeters</a:t>
            </a:r>
            <a:endParaRPr lang="en-US" dirty="0"/>
          </a:p>
          <a:p>
            <a:pPr marL="316230" indent="-316230"/>
            <a:r>
              <a:rPr lang="en-US" dirty="0" err="1">
                <a:solidFill>
                  <a:schemeClr val="accent6"/>
                </a:solidFill>
                <a:ea typeface="Verdana"/>
              </a:rPr>
              <a:t>Meetdoelen</a:t>
            </a:r>
            <a:endParaRPr lang="en-US" dirty="0">
              <a:solidFill>
                <a:schemeClr val="accent6"/>
              </a:solidFill>
              <a:ea typeface="Verdana"/>
            </a:endParaRPr>
          </a:p>
          <a:p>
            <a:pPr marL="316230" indent="-316230"/>
            <a:r>
              <a:rPr lang="en-US" dirty="0">
                <a:ea typeface="Verdana"/>
              </a:rPr>
              <a:t>CS </a:t>
            </a:r>
            <a:r>
              <a:rPr lang="en-US" dirty="0" err="1">
                <a:ea typeface="Verdana"/>
              </a:rPr>
              <a:t>belevingsonderzoek</a:t>
            </a:r>
            <a:endParaRPr lang="en-US" dirty="0">
              <a:ea typeface="Verdana"/>
            </a:endParaRPr>
          </a:p>
          <a:p>
            <a:pPr marL="316230" indent="-316230"/>
            <a:r>
              <a:rPr lang="en-US" dirty="0" err="1">
                <a:ea typeface="Verdana"/>
              </a:rPr>
              <a:t>Samenvatting</a:t>
            </a:r>
            <a:endParaRPr lang="en-US" dirty="0">
              <a:ea typeface="Verdan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16DF96-9877-B89E-0BBF-0346D7B5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Citizen science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geluid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6DF81-39CE-297C-BF28-96AAD2744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C9530-6395-5F6A-B1AB-CB1449759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A9FF0-34BB-284F-EE28-286177312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979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46"/>
    </mc:Choice>
    <mc:Fallback xmlns="">
      <p:transition spd="slow" advTm="17446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EFEE0-0D04-55AD-26BA-3F984FD8B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8606B8-28BB-E528-EEB8-F3ECA2959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Meetdoelen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DAB0B-79F4-F82E-643B-AFC5F299F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6156D-BB8B-8DBD-C18E-279931CD1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5C912-4D2D-BEC4-E894-09EE179E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43</a:t>
            </a:fld>
            <a:endParaRPr lang="nl-NL"/>
          </a:p>
        </p:txBody>
      </p:sp>
      <p:pic>
        <p:nvPicPr>
          <p:cNvPr id="8" name="Afbeelding 7" descr="Afbeelding met tekst, nummer, diagram, Lettertype&#10;&#10;Automatisch gegenereerde beschrijving">
            <a:extLst>
              <a:ext uri="{FF2B5EF4-FFF2-40B4-BE49-F238E27FC236}">
                <a16:creationId xmlns:a16="http://schemas.microsoft.com/office/drawing/2014/main" id="{9EAC5DBE-0878-3BE6-3A91-630B75C58F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00" y="2000560"/>
            <a:ext cx="7691802" cy="432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45"/>
    </mc:Choice>
    <mc:Fallback xmlns="">
      <p:transition spd="slow" advTm="32145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1F3AA-A947-0713-858F-9E861383A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83DFAC-2670-1627-CBE6-FD8FD35BB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2" spcCol="468000" rtlCol="0" anchor="t">
            <a:normAutofit/>
          </a:bodyPr>
          <a:lstStyle/>
          <a:p>
            <a:pPr marL="316230" indent="-316230"/>
            <a:r>
              <a:rPr lang="en-US" dirty="0" err="1"/>
              <a:t>Achtergrond</a:t>
            </a:r>
            <a:r>
              <a:rPr lang="en-US" dirty="0"/>
              <a:t> (</a:t>
            </a:r>
            <a:r>
              <a:rPr lang="en-US" dirty="0" err="1"/>
              <a:t>Geluid</a:t>
            </a:r>
            <a:r>
              <a:rPr lang="en-US" dirty="0"/>
              <a:t>, CS)</a:t>
            </a:r>
          </a:p>
          <a:p>
            <a:pPr marL="316230" indent="-316230"/>
            <a:r>
              <a:rPr lang="en-US" dirty="0"/>
              <a:t>Smartphones</a:t>
            </a:r>
          </a:p>
          <a:p>
            <a:pPr marL="316230" indent="-316230"/>
            <a:r>
              <a:rPr lang="en-US" dirty="0" err="1"/>
              <a:t>Zelfbouwgeluidmeters</a:t>
            </a:r>
            <a:endParaRPr lang="en-US" dirty="0"/>
          </a:p>
          <a:p>
            <a:pPr marL="316230" indent="-316230"/>
            <a:r>
              <a:rPr lang="en-US" dirty="0" err="1">
                <a:ea typeface="Verdana"/>
              </a:rPr>
              <a:t>Meetdoelen</a:t>
            </a:r>
            <a:endParaRPr lang="en-US" dirty="0">
              <a:ea typeface="Verdana"/>
            </a:endParaRPr>
          </a:p>
          <a:p>
            <a:pPr marL="316230" indent="-316230"/>
            <a:r>
              <a:rPr lang="en-US" dirty="0">
                <a:solidFill>
                  <a:schemeClr val="accent6"/>
                </a:solidFill>
                <a:ea typeface="Verdana"/>
              </a:rPr>
              <a:t>CS </a:t>
            </a:r>
            <a:r>
              <a:rPr lang="en-US" dirty="0" err="1">
                <a:solidFill>
                  <a:schemeClr val="accent6"/>
                </a:solidFill>
                <a:ea typeface="Verdana"/>
              </a:rPr>
              <a:t>belevingsonderzoek</a:t>
            </a:r>
            <a:endParaRPr lang="en-US" dirty="0">
              <a:solidFill>
                <a:schemeClr val="accent6"/>
              </a:solidFill>
              <a:ea typeface="Verdana"/>
            </a:endParaRPr>
          </a:p>
          <a:p>
            <a:pPr marL="316230" indent="-316230"/>
            <a:r>
              <a:rPr lang="en-US" dirty="0" err="1">
                <a:ea typeface="Verdana"/>
              </a:rPr>
              <a:t>Samenvatting</a:t>
            </a:r>
            <a:endParaRPr lang="en-US" dirty="0">
              <a:ea typeface="Verdan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56501D-7431-C122-CA96-345BF4BD8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Citizen science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geluid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6533B-050C-6D1B-AD3B-357001040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AF3CD-63E5-DEC1-7DF3-A091A3F80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BFD1A-0E16-0D4B-8E0B-E98B1D5A4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62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65"/>
    </mc:Choice>
    <mc:Fallback xmlns="">
      <p:transition spd="slow" advTm="46465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8BC1D-47C3-576F-EA01-7B8E1011F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210B324-B393-C7FD-D4B6-BF921B8C2EBD}"/>
              </a:ext>
            </a:extLst>
          </p:cNvPr>
          <p:cNvSpPr txBox="1"/>
          <p:nvPr/>
        </p:nvSpPr>
        <p:spPr>
          <a:xfrm>
            <a:off x="586273" y="2218168"/>
            <a:ext cx="7026878" cy="22765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28 </a:t>
            </a:r>
            <a:r>
              <a:rPr lang="en-US" dirty="0" err="1"/>
              <a:t>geluidmeters</a:t>
            </a:r>
            <a:r>
              <a:rPr lang="en-US" dirty="0"/>
              <a:t> + </a:t>
            </a:r>
            <a:r>
              <a:rPr lang="en-US" dirty="0" err="1"/>
              <a:t>vluchtdata</a:t>
            </a:r>
            <a:r>
              <a:rPr lang="en-US" dirty="0"/>
              <a:t> + app </a:t>
            </a:r>
            <a:r>
              <a:rPr lang="en-US" dirty="0" err="1"/>
              <a:t>vragenlijsten</a:t>
            </a:r>
            <a:r>
              <a:rPr lang="en-US" dirty="0"/>
              <a:t> 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437B980-1A6C-762B-F4FC-9D29C088A4F2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410BD29-56DA-AB27-2342-19E7E60632B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EA989-7B46-DC1F-4130-AD27E135D55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45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0AB5E-073C-9E21-6455-E26FD58CE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852" y="169369"/>
            <a:ext cx="547111" cy="54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C45B1AAF-E31B-F0E2-8969-E5E154894F3C}"/>
              </a:ext>
            </a:extLst>
          </p:cNvPr>
          <p:cNvSpPr txBox="1">
            <a:spLocks/>
          </p:cNvSpPr>
          <p:nvPr/>
        </p:nvSpPr>
        <p:spPr>
          <a:xfrm>
            <a:off x="634999" y="779052"/>
            <a:ext cx="6875409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Belevingsonderzoek</a:t>
            </a:r>
            <a:r>
              <a:rPr lang="en-US" dirty="0"/>
              <a:t>: Schiphol</a:t>
            </a:r>
          </a:p>
        </p:txBody>
      </p:sp>
    </p:spTree>
    <p:extLst>
      <p:ext uri="{BB962C8B-B14F-4D97-AF65-F5344CB8AC3E}">
        <p14:creationId xmlns:p14="http://schemas.microsoft.com/office/powerpoint/2010/main" val="92411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"/>
    </mc:Choice>
    <mc:Fallback xmlns="">
      <p:transition spd="slow" advTm="445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46CC2-BB73-4D0D-9E66-C9E1BAEBB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0A40FBE-DDCA-F6E8-8AD8-DA2DA889B9BE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42639DC-1634-F89F-D1E4-EACDB779224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42F59-1237-65AF-6531-C99F8E205C5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46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282CC0-3D17-4DB1-BB4C-7030C7792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852" y="169369"/>
            <a:ext cx="547111" cy="54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75D2722-34BF-615E-88A3-092C8472A8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4" y="2997492"/>
            <a:ext cx="2973704" cy="150868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9565A6F-E0F1-5C44-CDEB-30C354A46F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03"/>
          <a:stretch/>
        </p:blipFill>
        <p:spPr bwMode="auto">
          <a:xfrm>
            <a:off x="959254" y="4591296"/>
            <a:ext cx="4318414" cy="1763371"/>
          </a:xfrm>
          <a:prstGeom prst="rect">
            <a:avLst/>
          </a:prstGeom>
          <a:ln>
            <a:solidFill>
              <a:schemeClr val="accent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EF04B5-794E-8E83-6FF0-F0F2A1A7363C}"/>
              </a:ext>
            </a:extLst>
          </p:cNvPr>
          <p:cNvCxnSpPr>
            <a:cxnSpLocks/>
          </p:cNvCxnSpPr>
          <p:nvPr/>
        </p:nvCxnSpPr>
        <p:spPr>
          <a:xfrm>
            <a:off x="2313303" y="2630184"/>
            <a:ext cx="0" cy="507668"/>
          </a:xfrm>
          <a:prstGeom prst="straightConnector1">
            <a:avLst/>
          </a:prstGeom>
          <a:ln>
            <a:solidFill>
              <a:srgbClr val="CA005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703AD8E-D4D5-C030-71E1-253B9C5433F1}"/>
              </a:ext>
            </a:extLst>
          </p:cNvPr>
          <p:cNvCxnSpPr>
            <a:cxnSpLocks/>
          </p:cNvCxnSpPr>
          <p:nvPr/>
        </p:nvCxnSpPr>
        <p:spPr>
          <a:xfrm>
            <a:off x="2313303" y="4218331"/>
            <a:ext cx="0" cy="575685"/>
          </a:xfrm>
          <a:prstGeom prst="straightConnector1">
            <a:avLst/>
          </a:prstGeom>
          <a:ln>
            <a:solidFill>
              <a:srgbClr val="CA005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918478D-B075-66C2-B68D-6E80E073806B}"/>
              </a:ext>
            </a:extLst>
          </p:cNvPr>
          <p:cNvSpPr txBox="1"/>
          <p:nvPr/>
        </p:nvSpPr>
        <p:spPr>
          <a:xfrm>
            <a:off x="586273" y="2218168"/>
            <a:ext cx="7026878" cy="22765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28 </a:t>
            </a:r>
            <a:r>
              <a:rPr lang="en-US" dirty="0" err="1"/>
              <a:t>geluidmeters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+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vluchtdata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+ app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vragenlijsten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89D9C5D-A830-C122-A4FA-56CABAE9BC52}"/>
              </a:ext>
            </a:extLst>
          </p:cNvPr>
          <p:cNvSpPr txBox="1">
            <a:spLocks/>
          </p:cNvSpPr>
          <p:nvPr/>
        </p:nvSpPr>
        <p:spPr>
          <a:xfrm>
            <a:off x="634999" y="779052"/>
            <a:ext cx="6875409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Belevingsonderzoek</a:t>
            </a:r>
            <a:r>
              <a:rPr lang="en-US" dirty="0"/>
              <a:t>: Schiphol</a:t>
            </a:r>
          </a:p>
        </p:txBody>
      </p:sp>
    </p:spTree>
    <p:extLst>
      <p:ext uri="{BB962C8B-B14F-4D97-AF65-F5344CB8AC3E}">
        <p14:creationId xmlns:p14="http://schemas.microsoft.com/office/powerpoint/2010/main" val="134409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"/>
    </mc:Choice>
    <mc:Fallback xmlns="">
      <p:transition spd="slow" advTm="484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46CC2-BB73-4D0D-9E66-C9E1BAEBB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B087B91-690B-3809-6090-52E395CEB95C}"/>
              </a:ext>
            </a:extLst>
          </p:cNvPr>
          <p:cNvSpPr txBox="1"/>
          <p:nvPr/>
        </p:nvSpPr>
        <p:spPr>
          <a:xfrm>
            <a:off x="586273" y="2218168"/>
            <a:ext cx="7026878" cy="22765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28 </a:t>
            </a:r>
            <a:r>
              <a:rPr lang="en-US" dirty="0" err="1"/>
              <a:t>geluidmeters</a:t>
            </a:r>
            <a:r>
              <a:rPr lang="en-US" dirty="0"/>
              <a:t> + </a:t>
            </a:r>
            <a:r>
              <a:rPr lang="en-US" dirty="0" err="1"/>
              <a:t>vluchtdata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+ app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vragenlijsten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0A40FBE-DDCA-F6E8-8AD8-DA2DA889B9BE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42639DC-1634-F89F-D1E4-EACDB779224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42F59-1237-65AF-6531-C99F8E205C5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47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282CC0-3D17-4DB1-BB4C-7030C7792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852" y="169369"/>
            <a:ext cx="547111" cy="54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75D2722-34BF-615E-88A3-092C8472A8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4" y="2997492"/>
            <a:ext cx="2973704" cy="150868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9565A6F-E0F1-5C44-CDEB-30C354A46F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03"/>
          <a:stretch/>
        </p:blipFill>
        <p:spPr bwMode="auto">
          <a:xfrm>
            <a:off x="959254" y="4591296"/>
            <a:ext cx="4318414" cy="1763371"/>
          </a:xfrm>
          <a:prstGeom prst="rect">
            <a:avLst/>
          </a:prstGeom>
          <a:ln>
            <a:solidFill>
              <a:schemeClr val="accent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9" descr="Afbeelding met kaart, tekst, diagram&#10;&#10;Automatisch gegenereerde beschrijving">
            <a:extLst>
              <a:ext uri="{FF2B5EF4-FFF2-40B4-BE49-F238E27FC236}">
                <a16:creationId xmlns:a16="http://schemas.microsoft.com/office/drawing/2014/main" id="{6915F9ED-18BC-1254-2B1F-8727434573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9" b="10993"/>
          <a:stretch/>
        </p:blipFill>
        <p:spPr>
          <a:xfrm>
            <a:off x="4135448" y="3009056"/>
            <a:ext cx="2548006" cy="150868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EF04B5-794E-8E83-6FF0-F0F2A1A7363C}"/>
              </a:ext>
            </a:extLst>
          </p:cNvPr>
          <p:cNvCxnSpPr>
            <a:cxnSpLocks/>
          </p:cNvCxnSpPr>
          <p:nvPr/>
        </p:nvCxnSpPr>
        <p:spPr>
          <a:xfrm>
            <a:off x="2313303" y="2630184"/>
            <a:ext cx="0" cy="507668"/>
          </a:xfrm>
          <a:prstGeom prst="straightConnector1">
            <a:avLst/>
          </a:prstGeom>
          <a:ln>
            <a:solidFill>
              <a:srgbClr val="CA005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9CEA791-23E9-6BB4-4063-5DAF8B69E087}"/>
              </a:ext>
            </a:extLst>
          </p:cNvPr>
          <p:cNvCxnSpPr>
            <a:cxnSpLocks/>
          </p:cNvCxnSpPr>
          <p:nvPr/>
        </p:nvCxnSpPr>
        <p:spPr>
          <a:xfrm>
            <a:off x="2313303" y="4218331"/>
            <a:ext cx="0" cy="575685"/>
          </a:xfrm>
          <a:prstGeom prst="straightConnector1">
            <a:avLst/>
          </a:prstGeom>
          <a:ln>
            <a:solidFill>
              <a:srgbClr val="CA005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Afbeelding 13">
            <a:extLst>
              <a:ext uri="{FF2B5EF4-FFF2-40B4-BE49-F238E27FC236}">
                <a16:creationId xmlns:a16="http://schemas.microsoft.com/office/drawing/2014/main" id="{E70AC62D-2CC7-67D3-AE94-8E17388C8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3590" y="2614982"/>
            <a:ext cx="1134015" cy="499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B86995-179A-8969-CE4C-A902C8B6E7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1937" y="2626467"/>
            <a:ext cx="1450267" cy="49069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6461067-3921-4D9B-6FFB-1C4D43252B90}"/>
              </a:ext>
            </a:extLst>
          </p:cNvPr>
          <p:cNvCxnSpPr>
            <a:cxnSpLocks/>
          </p:cNvCxnSpPr>
          <p:nvPr/>
        </p:nvCxnSpPr>
        <p:spPr>
          <a:xfrm>
            <a:off x="4037958" y="2571860"/>
            <a:ext cx="569912" cy="801230"/>
          </a:xfrm>
          <a:prstGeom prst="straightConnector1">
            <a:avLst/>
          </a:prstGeom>
          <a:ln>
            <a:solidFill>
              <a:srgbClr val="CA005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2">
            <a:extLst>
              <a:ext uri="{FF2B5EF4-FFF2-40B4-BE49-F238E27FC236}">
                <a16:creationId xmlns:a16="http://schemas.microsoft.com/office/drawing/2014/main" id="{7A4233F0-6329-358F-437F-AD815DDB55FC}"/>
              </a:ext>
            </a:extLst>
          </p:cNvPr>
          <p:cNvSpPr txBox="1">
            <a:spLocks/>
          </p:cNvSpPr>
          <p:nvPr/>
        </p:nvSpPr>
        <p:spPr>
          <a:xfrm>
            <a:off x="634999" y="779052"/>
            <a:ext cx="6875409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Belevingsonderzoek</a:t>
            </a:r>
            <a:r>
              <a:rPr lang="en-US" dirty="0"/>
              <a:t>: Schiphol</a:t>
            </a:r>
          </a:p>
        </p:txBody>
      </p:sp>
    </p:spTree>
    <p:extLst>
      <p:ext uri="{BB962C8B-B14F-4D97-AF65-F5344CB8AC3E}">
        <p14:creationId xmlns:p14="http://schemas.microsoft.com/office/powerpoint/2010/main" val="416236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"/>
    </mc:Choice>
    <mc:Fallback xmlns="">
      <p:transition spd="slow" advTm="349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F749F-F150-9E5A-B0A2-015C95BB7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5D23F8C-BA8B-931C-264B-0B3B68262544}"/>
              </a:ext>
            </a:extLst>
          </p:cNvPr>
          <p:cNvSpPr txBox="1"/>
          <p:nvPr/>
        </p:nvSpPr>
        <p:spPr>
          <a:xfrm>
            <a:off x="586273" y="2218168"/>
            <a:ext cx="7026878" cy="22765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28 </a:t>
            </a:r>
            <a:r>
              <a:rPr lang="en-US" dirty="0" err="1"/>
              <a:t>geluidmeters</a:t>
            </a:r>
            <a:r>
              <a:rPr lang="en-US" dirty="0"/>
              <a:t> + </a:t>
            </a:r>
            <a:r>
              <a:rPr lang="en-US" dirty="0" err="1"/>
              <a:t>vluchtdata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+ app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vragenlijsten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5902FE9-959F-8207-6365-7024779DF2A8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A22251D-BE69-C2A1-2808-47D60CA45D6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19F8D-DBAA-2E3E-5DB5-0848445519C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48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C78500-A102-6D8E-4F8D-9BC2C42A3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852" y="169369"/>
            <a:ext cx="547111" cy="54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7B09CF0-2F4D-649D-A56B-81AB656FCB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4" y="2997492"/>
            <a:ext cx="2973704" cy="150868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31B48759-7ACC-F73A-25DB-EC426ECE27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03"/>
          <a:stretch/>
        </p:blipFill>
        <p:spPr bwMode="auto">
          <a:xfrm>
            <a:off x="959254" y="4591296"/>
            <a:ext cx="4318414" cy="1763371"/>
          </a:xfrm>
          <a:prstGeom prst="rect">
            <a:avLst/>
          </a:prstGeom>
          <a:ln>
            <a:solidFill>
              <a:schemeClr val="accent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9" descr="Afbeelding met kaart, tekst, diagram&#10;&#10;Automatisch gegenereerde beschrijving">
            <a:extLst>
              <a:ext uri="{FF2B5EF4-FFF2-40B4-BE49-F238E27FC236}">
                <a16:creationId xmlns:a16="http://schemas.microsoft.com/office/drawing/2014/main" id="{A3FFB9F5-9197-8BB7-6E47-9A1B8D06F7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9" b="10993"/>
          <a:stretch/>
        </p:blipFill>
        <p:spPr>
          <a:xfrm>
            <a:off x="4135448" y="3009056"/>
            <a:ext cx="2548006" cy="150868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4DEF69-A2CD-5349-3AB3-2B8A90D4C04C}"/>
              </a:ext>
            </a:extLst>
          </p:cNvPr>
          <p:cNvCxnSpPr>
            <a:cxnSpLocks/>
          </p:cNvCxnSpPr>
          <p:nvPr/>
        </p:nvCxnSpPr>
        <p:spPr>
          <a:xfrm>
            <a:off x="2313303" y="2630184"/>
            <a:ext cx="0" cy="507668"/>
          </a:xfrm>
          <a:prstGeom prst="straightConnector1">
            <a:avLst/>
          </a:prstGeom>
          <a:ln>
            <a:solidFill>
              <a:srgbClr val="CA005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345DBBA-24AF-9458-6D02-2C93D1CBFF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/>
          <a:stretch/>
        </p:blipFill>
        <p:spPr bwMode="auto">
          <a:xfrm>
            <a:off x="7194165" y="3012967"/>
            <a:ext cx="3850764" cy="3065978"/>
          </a:xfrm>
          <a:prstGeom prst="rect">
            <a:avLst/>
          </a:prstGeom>
          <a:ln>
            <a:solidFill>
              <a:schemeClr val="accent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5FBCD14-8B65-A685-518A-F7F16B547DD8}"/>
              </a:ext>
            </a:extLst>
          </p:cNvPr>
          <p:cNvCxnSpPr>
            <a:cxnSpLocks/>
          </p:cNvCxnSpPr>
          <p:nvPr/>
        </p:nvCxnSpPr>
        <p:spPr>
          <a:xfrm>
            <a:off x="6905177" y="4569761"/>
            <a:ext cx="214227" cy="0"/>
          </a:xfrm>
          <a:prstGeom prst="straightConnector1">
            <a:avLst/>
          </a:prstGeom>
          <a:ln w="25400">
            <a:solidFill>
              <a:srgbClr val="D52B1E"/>
            </a:solidFill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Right Brace 8">
            <a:extLst>
              <a:ext uri="{FF2B5EF4-FFF2-40B4-BE49-F238E27FC236}">
                <a16:creationId xmlns:a16="http://schemas.microsoft.com/office/drawing/2014/main" id="{0ADCBE0D-ED06-9EC9-99BB-A1E722D217E2}"/>
              </a:ext>
            </a:extLst>
          </p:cNvPr>
          <p:cNvSpPr/>
          <p:nvPr/>
        </p:nvSpPr>
        <p:spPr>
          <a:xfrm>
            <a:off x="6830416" y="4017341"/>
            <a:ext cx="115447" cy="1100074"/>
          </a:xfrm>
          <a:prstGeom prst="rightBrace">
            <a:avLst/>
          </a:prstGeom>
          <a:noFill/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C40D27-BAFC-E2E3-B1D4-0D2302DA56CD}"/>
              </a:ext>
            </a:extLst>
          </p:cNvPr>
          <p:cNvCxnSpPr>
            <a:cxnSpLocks/>
          </p:cNvCxnSpPr>
          <p:nvPr/>
        </p:nvCxnSpPr>
        <p:spPr>
          <a:xfrm>
            <a:off x="2313303" y="4218331"/>
            <a:ext cx="0" cy="575685"/>
          </a:xfrm>
          <a:prstGeom prst="straightConnector1">
            <a:avLst/>
          </a:prstGeom>
          <a:ln>
            <a:solidFill>
              <a:srgbClr val="CA005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Afbeelding 13">
            <a:extLst>
              <a:ext uri="{FF2B5EF4-FFF2-40B4-BE49-F238E27FC236}">
                <a16:creationId xmlns:a16="http://schemas.microsoft.com/office/drawing/2014/main" id="{3FB11620-0ADC-A2A8-EEB0-9B65A5F136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3590" y="2614982"/>
            <a:ext cx="1134015" cy="499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49C6D6-A73E-566F-219F-369687B89D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1937" y="2626467"/>
            <a:ext cx="1450267" cy="49069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B6BC666-A49A-A757-1996-D616B17D5B3E}"/>
              </a:ext>
            </a:extLst>
          </p:cNvPr>
          <p:cNvCxnSpPr>
            <a:cxnSpLocks/>
          </p:cNvCxnSpPr>
          <p:nvPr/>
        </p:nvCxnSpPr>
        <p:spPr>
          <a:xfrm>
            <a:off x="4037958" y="2571860"/>
            <a:ext cx="569912" cy="801230"/>
          </a:xfrm>
          <a:prstGeom prst="straightConnector1">
            <a:avLst/>
          </a:prstGeom>
          <a:ln>
            <a:solidFill>
              <a:srgbClr val="CA005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2">
            <a:extLst>
              <a:ext uri="{FF2B5EF4-FFF2-40B4-BE49-F238E27FC236}">
                <a16:creationId xmlns:a16="http://schemas.microsoft.com/office/drawing/2014/main" id="{574FB313-0417-00DA-6190-CD252DB07046}"/>
              </a:ext>
            </a:extLst>
          </p:cNvPr>
          <p:cNvSpPr txBox="1">
            <a:spLocks/>
          </p:cNvSpPr>
          <p:nvPr/>
        </p:nvSpPr>
        <p:spPr>
          <a:xfrm>
            <a:off x="634999" y="779052"/>
            <a:ext cx="6875409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Belevingsonderzoek</a:t>
            </a:r>
            <a:r>
              <a:rPr lang="en-US" dirty="0"/>
              <a:t>: Schiphol</a:t>
            </a:r>
          </a:p>
        </p:txBody>
      </p:sp>
    </p:spTree>
    <p:extLst>
      <p:ext uri="{BB962C8B-B14F-4D97-AF65-F5344CB8AC3E}">
        <p14:creationId xmlns:p14="http://schemas.microsoft.com/office/powerpoint/2010/main" val="313626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4"/>
    </mc:Choice>
    <mc:Fallback xmlns="">
      <p:transition spd="slow" advTm="1764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0EDAE-CB82-140E-EDC4-3238054D9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4FC2F7-3A5F-9DDA-15AC-510AAD1F98A8}"/>
              </a:ext>
            </a:extLst>
          </p:cNvPr>
          <p:cNvSpPr txBox="1"/>
          <p:nvPr/>
        </p:nvSpPr>
        <p:spPr>
          <a:xfrm>
            <a:off x="586273" y="2218168"/>
            <a:ext cx="7026878" cy="22765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28 </a:t>
            </a:r>
            <a:r>
              <a:rPr lang="en-US" dirty="0" err="1"/>
              <a:t>geluidmeters</a:t>
            </a:r>
            <a:r>
              <a:rPr lang="en-US" dirty="0"/>
              <a:t> + </a:t>
            </a:r>
            <a:r>
              <a:rPr lang="en-US" dirty="0" err="1"/>
              <a:t>vluchtdata</a:t>
            </a:r>
            <a:r>
              <a:rPr lang="en-US" dirty="0"/>
              <a:t> + app </a:t>
            </a:r>
            <a:r>
              <a:rPr lang="en-US" dirty="0" err="1"/>
              <a:t>vragenlijsten</a:t>
            </a:r>
            <a:r>
              <a:rPr lang="en-US" dirty="0"/>
              <a:t> 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439024F-D25B-C845-7B29-7D154DE64DDA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8D8ED3F-9F58-0D10-C8A8-CDE2F25F383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D23F1-1B21-0208-50B1-F470A4FBE84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49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5E2E23-DC99-ED92-822E-4B21FE21E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852" y="169369"/>
            <a:ext cx="547111" cy="54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D959C6F-E3A6-B229-E4B3-CA1020D296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4" y="2997492"/>
            <a:ext cx="2973704" cy="150868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2614BEA-770B-A756-9D50-869F2708D8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03"/>
          <a:stretch/>
        </p:blipFill>
        <p:spPr bwMode="auto">
          <a:xfrm>
            <a:off x="959254" y="4591296"/>
            <a:ext cx="4318414" cy="1763371"/>
          </a:xfrm>
          <a:prstGeom prst="rect">
            <a:avLst/>
          </a:prstGeom>
          <a:ln>
            <a:solidFill>
              <a:schemeClr val="accent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9" descr="Afbeelding met kaart, tekst, diagram&#10;&#10;Automatisch gegenereerde beschrijving">
            <a:extLst>
              <a:ext uri="{FF2B5EF4-FFF2-40B4-BE49-F238E27FC236}">
                <a16:creationId xmlns:a16="http://schemas.microsoft.com/office/drawing/2014/main" id="{A6520314-A041-5B06-C09A-5F8B6880F6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9" b="10993"/>
          <a:stretch/>
        </p:blipFill>
        <p:spPr>
          <a:xfrm>
            <a:off x="4135448" y="3009056"/>
            <a:ext cx="2548006" cy="150868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4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86D94BE-E2AE-F95E-E39F-FBE4DEC91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6512" y="305533"/>
            <a:ext cx="1679434" cy="345540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DA1AEE-78B9-3881-1F36-8387EE0660AA}"/>
              </a:ext>
            </a:extLst>
          </p:cNvPr>
          <p:cNvCxnSpPr>
            <a:cxnSpLocks/>
          </p:cNvCxnSpPr>
          <p:nvPr/>
        </p:nvCxnSpPr>
        <p:spPr>
          <a:xfrm>
            <a:off x="2313303" y="2630184"/>
            <a:ext cx="0" cy="507668"/>
          </a:xfrm>
          <a:prstGeom prst="straightConnector1">
            <a:avLst/>
          </a:prstGeom>
          <a:ln>
            <a:solidFill>
              <a:srgbClr val="CA005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C1F2476-73B8-B3C0-A8C2-AE7E8D64811A}"/>
              </a:ext>
            </a:extLst>
          </p:cNvPr>
          <p:cNvCxnSpPr>
            <a:cxnSpLocks/>
          </p:cNvCxnSpPr>
          <p:nvPr/>
        </p:nvCxnSpPr>
        <p:spPr>
          <a:xfrm flipV="1">
            <a:off x="7022858" y="1938130"/>
            <a:ext cx="1870805" cy="413598"/>
          </a:xfrm>
          <a:prstGeom prst="straightConnector1">
            <a:avLst/>
          </a:prstGeom>
          <a:ln>
            <a:solidFill>
              <a:srgbClr val="CA005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A00CFDE-4F42-0839-36FD-D85C6AAB1B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/>
          <a:stretch/>
        </p:blipFill>
        <p:spPr bwMode="auto">
          <a:xfrm>
            <a:off x="7194165" y="3012967"/>
            <a:ext cx="3850764" cy="3065978"/>
          </a:xfrm>
          <a:prstGeom prst="rect">
            <a:avLst/>
          </a:prstGeom>
          <a:ln>
            <a:solidFill>
              <a:schemeClr val="accent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9AC4840-CE50-0D61-A0A9-F7E926774AD5}"/>
              </a:ext>
            </a:extLst>
          </p:cNvPr>
          <p:cNvCxnSpPr>
            <a:cxnSpLocks/>
          </p:cNvCxnSpPr>
          <p:nvPr/>
        </p:nvCxnSpPr>
        <p:spPr>
          <a:xfrm>
            <a:off x="6905177" y="4569761"/>
            <a:ext cx="214227" cy="0"/>
          </a:xfrm>
          <a:prstGeom prst="straightConnector1">
            <a:avLst/>
          </a:prstGeom>
          <a:ln w="25400">
            <a:solidFill>
              <a:srgbClr val="D52B1E"/>
            </a:solidFill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Right Brace 8">
            <a:extLst>
              <a:ext uri="{FF2B5EF4-FFF2-40B4-BE49-F238E27FC236}">
                <a16:creationId xmlns:a16="http://schemas.microsoft.com/office/drawing/2014/main" id="{73A87BAE-DCE9-C7A4-9EEC-34CD4F200718}"/>
              </a:ext>
            </a:extLst>
          </p:cNvPr>
          <p:cNvSpPr/>
          <p:nvPr/>
        </p:nvSpPr>
        <p:spPr>
          <a:xfrm>
            <a:off x="6830416" y="4017341"/>
            <a:ext cx="115447" cy="1100074"/>
          </a:xfrm>
          <a:prstGeom prst="rightBrace">
            <a:avLst/>
          </a:prstGeom>
          <a:noFill/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A34EE19-4FEF-47C1-83E7-7BCE8173AE96}"/>
              </a:ext>
            </a:extLst>
          </p:cNvPr>
          <p:cNvCxnSpPr>
            <a:cxnSpLocks/>
          </p:cNvCxnSpPr>
          <p:nvPr/>
        </p:nvCxnSpPr>
        <p:spPr>
          <a:xfrm>
            <a:off x="2313303" y="4218331"/>
            <a:ext cx="0" cy="575685"/>
          </a:xfrm>
          <a:prstGeom prst="straightConnector1">
            <a:avLst/>
          </a:prstGeom>
          <a:ln>
            <a:solidFill>
              <a:srgbClr val="CA005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Afbeelding 13">
            <a:extLst>
              <a:ext uri="{FF2B5EF4-FFF2-40B4-BE49-F238E27FC236}">
                <a16:creationId xmlns:a16="http://schemas.microsoft.com/office/drawing/2014/main" id="{1ED6D9E6-AA9C-0BB1-5B27-76B58B4D47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3590" y="2614982"/>
            <a:ext cx="1134015" cy="499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710D9A-FD70-6DBE-3DF7-EFFC0EAA35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1937" y="2626467"/>
            <a:ext cx="1450267" cy="49069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CD66170-BB9F-F2B2-7B36-086AB36CE10A}"/>
              </a:ext>
            </a:extLst>
          </p:cNvPr>
          <p:cNvCxnSpPr>
            <a:cxnSpLocks/>
          </p:cNvCxnSpPr>
          <p:nvPr/>
        </p:nvCxnSpPr>
        <p:spPr>
          <a:xfrm>
            <a:off x="4037958" y="2571860"/>
            <a:ext cx="569912" cy="801230"/>
          </a:xfrm>
          <a:prstGeom prst="straightConnector1">
            <a:avLst/>
          </a:prstGeom>
          <a:ln>
            <a:solidFill>
              <a:srgbClr val="CA005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2">
            <a:extLst>
              <a:ext uri="{FF2B5EF4-FFF2-40B4-BE49-F238E27FC236}">
                <a16:creationId xmlns:a16="http://schemas.microsoft.com/office/drawing/2014/main" id="{919D8846-00C2-43C6-A0CD-35957F315BDE}"/>
              </a:ext>
            </a:extLst>
          </p:cNvPr>
          <p:cNvSpPr txBox="1">
            <a:spLocks/>
          </p:cNvSpPr>
          <p:nvPr/>
        </p:nvSpPr>
        <p:spPr>
          <a:xfrm>
            <a:off x="634999" y="779052"/>
            <a:ext cx="6875409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Belevingsonderzoek</a:t>
            </a:r>
            <a:r>
              <a:rPr lang="en-US" dirty="0"/>
              <a:t>: Schiphol</a:t>
            </a:r>
          </a:p>
        </p:txBody>
      </p:sp>
    </p:spTree>
    <p:extLst>
      <p:ext uri="{BB962C8B-B14F-4D97-AF65-F5344CB8AC3E}">
        <p14:creationId xmlns:p14="http://schemas.microsoft.com/office/powerpoint/2010/main" val="34584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"/>
    </mc:Choice>
    <mc:Fallback xmlns="">
      <p:transition spd="slow" advTm="89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ED828-E279-B8F0-050A-97931F24A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40F471-7051-F687-3B67-3DA4A3EFE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5461000" cy="948047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Intro: </a:t>
            </a: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geluid</a:t>
            </a:r>
            <a:r>
              <a:rPr lang="en-US" dirty="0"/>
              <a:t> </a:t>
            </a:r>
            <a:r>
              <a:rPr lang="en-US" dirty="0" err="1"/>
              <a:t>meten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9CFE61B-8658-15FF-9BF2-070E055D7A63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DEFF667-14FA-22C2-89C5-8BA3591B102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2649E-AF90-F634-B94F-3BF1F6ACFDF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5</a:t>
            </a:fld>
            <a:endParaRPr lang="nl-NL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1E5516B-A76A-FA13-BF06-2BA52DDC26BD}"/>
              </a:ext>
            </a:extLst>
          </p:cNvPr>
          <p:cNvSpPr txBox="1"/>
          <p:nvPr/>
        </p:nvSpPr>
        <p:spPr>
          <a:xfrm>
            <a:off x="586273" y="2166257"/>
            <a:ext cx="5651241" cy="14701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73430" lvl="1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Citizen Science</a:t>
            </a:r>
          </a:p>
          <a:p>
            <a:pPr marL="773430" lvl="1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>
                <a:ea typeface="+mn-lt"/>
                <a:cs typeface="+mn-lt"/>
              </a:rPr>
              <a:t>Techniek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beter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goedkoper</a:t>
            </a: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67E1B7A-FCFF-96A8-63B0-D40F9D53EEEA}"/>
              </a:ext>
            </a:extLst>
          </p:cNvPr>
          <p:cNvSpPr txBox="1"/>
          <p:nvPr/>
        </p:nvSpPr>
        <p:spPr>
          <a:xfrm>
            <a:off x="8361313" y="6036747"/>
            <a:ext cx="3276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>
                <a:solidFill>
                  <a:srgbClr val="007BC7"/>
                </a:solidFill>
              </a:rPr>
              <a:t>samenmeten.rivm.nl</a:t>
            </a:r>
          </a:p>
        </p:txBody>
      </p:sp>
      <p:pic>
        <p:nvPicPr>
          <p:cNvPr id="7" name="Picture 6" descr="A map of a country with different colored dots&#10;&#10;Description automatically generated">
            <a:extLst>
              <a:ext uri="{FF2B5EF4-FFF2-40B4-BE49-F238E27FC236}">
                <a16:creationId xmlns:a16="http://schemas.microsoft.com/office/drawing/2014/main" id="{4AFE4D8E-F758-7854-97EE-13FAD1A08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144" y="749499"/>
            <a:ext cx="4326878" cy="5049019"/>
          </a:xfrm>
          <a:prstGeom prst="rect">
            <a:avLst/>
          </a:prstGeom>
        </p:spPr>
      </p:pic>
      <p:pic>
        <p:nvPicPr>
          <p:cNvPr id="4" name="Picture 3" descr="A close-up of a cell phone&#10;&#10;Description automatically generated">
            <a:extLst>
              <a:ext uri="{FF2B5EF4-FFF2-40B4-BE49-F238E27FC236}">
                <a16:creationId xmlns:a16="http://schemas.microsoft.com/office/drawing/2014/main" id="{F2A55D30-7B61-CF29-30DE-091BEB6EB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48" y="4124485"/>
            <a:ext cx="3960620" cy="24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1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04"/>
    </mc:Choice>
    <mc:Fallback xmlns="">
      <p:transition spd="slow" advTm="29204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DEFB3-33BC-FBEA-F72F-35198DBD1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23ECB27-7315-E419-0BB9-1E3BDFCF37B3}"/>
              </a:ext>
            </a:extLst>
          </p:cNvPr>
          <p:cNvSpPr txBox="1"/>
          <p:nvPr/>
        </p:nvSpPr>
        <p:spPr>
          <a:xfrm>
            <a:off x="586273" y="2218168"/>
            <a:ext cx="7026878" cy="22765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28 </a:t>
            </a:r>
            <a:r>
              <a:rPr lang="en-US" dirty="0" err="1"/>
              <a:t>geluidmeters</a:t>
            </a:r>
            <a:r>
              <a:rPr lang="en-US" dirty="0"/>
              <a:t> + </a:t>
            </a:r>
            <a:r>
              <a:rPr lang="en-US" dirty="0" err="1"/>
              <a:t>vluchtdata</a:t>
            </a:r>
            <a:r>
              <a:rPr lang="en-US" dirty="0"/>
              <a:t> + app </a:t>
            </a:r>
            <a:r>
              <a:rPr lang="en-US" dirty="0" err="1"/>
              <a:t>vragenlijsten</a:t>
            </a:r>
            <a:r>
              <a:rPr lang="en-US" dirty="0"/>
              <a:t> 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DB0655A-070A-D90A-2259-F461A4B3345E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E73D3B0-7EEB-F06E-D54A-B1952934482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05BB9-9B16-AEDB-9F42-83BE025048C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50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71B8C7-04D3-8094-35EB-FC2166244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852" y="169369"/>
            <a:ext cx="547111" cy="54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EC7EF99-AD08-5873-BA9C-0F1CF5DB74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4" y="2997492"/>
            <a:ext cx="2973704" cy="150868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C18027A-8143-D1F9-4DA6-28B604853E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03"/>
          <a:stretch/>
        </p:blipFill>
        <p:spPr bwMode="auto">
          <a:xfrm>
            <a:off x="959254" y="4591296"/>
            <a:ext cx="4318414" cy="1763371"/>
          </a:xfrm>
          <a:prstGeom prst="rect">
            <a:avLst/>
          </a:prstGeom>
          <a:ln>
            <a:solidFill>
              <a:schemeClr val="accent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9" descr="Afbeelding met kaart, tekst, diagram&#10;&#10;Automatisch gegenereerde beschrijving">
            <a:extLst>
              <a:ext uri="{FF2B5EF4-FFF2-40B4-BE49-F238E27FC236}">
                <a16:creationId xmlns:a16="http://schemas.microsoft.com/office/drawing/2014/main" id="{60274E9E-F6F1-65CD-7E49-F32F6831D7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9" b="10993"/>
          <a:stretch/>
        </p:blipFill>
        <p:spPr>
          <a:xfrm>
            <a:off x="4135448" y="3009056"/>
            <a:ext cx="2548006" cy="150868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4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32728D3-7FF3-0B09-64BD-9B078836E4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6512" y="305533"/>
            <a:ext cx="1679434" cy="345540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6CF998-8A35-E817-B0EF-2595EE7790C5}"/>
              </a:ext>
            </a:extLst>
          </p:cNvPr>
          <p:cNvCxnSpPr>
            <a:cxnSpLocks/>
          </p:cNvCxnSpPr>
          <p:nvPr/>
        </p:nvCxnSpPr>
        <p:spPr>
          <a:xfrm>
            <a:off x="2313303" y="2630184"/>
            <a:ext cx="0" cy="507668"/>
          </a:xfrm>
          <a:prstGeom prst="straightConnector1">
            <a:avLst/>
          </a:prstGeom>
          <a:ln>
            <a:solidFill>
              <a:srgbClr val="CA005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C4A30D7-16DD-1D71-A28D-E80511C867C8}"/>
              </a:ext>
            </a:extLst>
          </p:cNvPr>
          <p:cNvCxnSpPr>
            <a:cxnSpLocks/>
          </p:cNvCxnSpPr>
          <p:nvPr/>
        </p:nvCxnSpPr>
        <p:spPr>
          <a:xfrm flipV="1">
            <a:off x="7022858" y="1938130"/>
            <a:ext cx="1870805" cy="413598"/>
          </a:xfrm>
          <a:prstGeom prst="straightConnector1">
            <a:avLst/>
          </a:prstGeom>
          <a:ln>
            <a:solidFill>
              <a:srgbClr val="CA005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9D260A0-E694-1E81-9EB9-7032B148524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/>
          <a:stretch/>
        </p:blipFill>
        <p:spPr bwMode="auto">
          <a:xfrm>
            <a:off x="7194165" y="3012967"/>
            <a:ext cx="3850764" cy="3065978"/>
          </a:xfrm>
          <a:prstGeom prst="rect">
            <a:avLst/>
          </a:prstGeom>
          <a:ln>
            <a:solidFill>
              <a:schemeClr val="accent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4F2F7CE-E504-3087-FD86-81CC7FBE469B}"/>
              </a:ext>
            </a:extLst>
          </p:cNvPr>
          <p:cNvCxnSpPr>
            <a:cxnSpLocks/>
          </p:cNvCxnSpPr>
          <p:nvPr/>
        </p:nvCxnSpPr>
        <p:spPr>
          <a:xfrm>
            <a:off x="6905177" y="4569761"/>
            <a:ext cx="214227" cy="0"/>
          </a:xfrm>
          <a:prstGeom prst="straightConnector1">
            <a:avLst/>
          </a:prstGeom>
          <a:ln w="25400">
            <a:solidFill>
              <a:srgbClr val="D52B1E"/>
            </a:solidFill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Tekstvak 8">
            <a:extLst>
              <a:ext uri="{FF2B5EF4-FFF2-40B4-BE49-F238E27FC236}">
                <a16:creationId xmlns:a16="http://schemas.microsoft.com/office/drawing/2014/main" id="{1589A0E4-2B7D-1361-89A1-7CBF8B83EAEC}"/>
              </a:ext>
            </a:extLst>
          </p:cNvPr>
          <p:cNvSpPr txBox="1"/>
          <p:nvPr/>
        </p:nvSpPr>
        <p:spPr>
          <a:xfrm>
            <a:off x="4841893" y="6152503"/>
            <a:ext cx="6919183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r>
              <a:rPr lang="en-US" sz="1100" dirty="0" err="1">
                <a:solidFill>
                  <a:schemeClr val="accent6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Website:</a:t>
            </a:r>
            <a:r>
              <a:rPr lang="en-US" sz="1100" dirty="0" err="1">
                <a:solidFill>
                  <a:srgbClr val="CA205D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US" sz="1100" dirty="0">
                <a:solidFill>
                  <a:srgbClr val="CA205D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://www.vliegtuiggeluid.nl/projecten/samen-meten-van-vliegtuiggeluid</a:t>
            </a:r>
            <a:endParaRPr lang="en-US" sz="1100" dirty="0">
              <a:solidFill>
                <a:srgbClr val="CA205D"/>
              </a:solidFill>
            </a:endParaRPr>
          </a:p>
          <a:p>
            <a:pPr lvl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r>
              <a:rPr lang="en-US" sz="1100" dirty="0">
                <a:solidFill>
                  <a:schemeClr val="accent6"/>
                </a:solidFill>
              </a:rPr>
              <a:t>Rapport:</a:t>
            </a:r>
            <a:r>
              <a:rPr lang="en-US" sz="1100" dirty="0">
                <a:solidFill>
                  <a:srgbClr val="CA205D"/>
                </a:solidFill>
              </a:rPr>
              <a:t> </a:t>
            </a:r>
            <a:r>
              <a:rPr lang="en-US" sz="1100" dirty="0">
                <a:solidFill>
                  <a:srgbClr val="CA205D"/>
                </a:solidFill>
                <a:hlinkClick r:id="rId10"/>
              </a:rPr>
              <a:t>https://www.rivm.nl/publicaties/samen-meten-aan-geluid-en-beleving-rond-luchthaven-schiphol-verkennend-citizen-science</a:t>
            </a:r>
            <a:endParaRPr lang="en-US" sz="1100" dirty="0">
              <a:solidFill>
                <a:srgbClr val="007BC7"/>
              </a:solidFill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9EC9E9C-1306-A3E1-E010-40B593F7DFBC}"/>
              </a:ext>
            </a:extLst>
          </p:cNvPr>
          <p:cNvSpPr/>
          <p:nvPr/>
        </p:nvSpPr>
        <p:spPr>
          <a:xfrm>
            <a:off x="6830416" y="4017341"/>
            <a:ext cx="115447" cy="1100074"/>
          </a:xfrm>
          <a:prstGeom prst="rightBrace">
            <a:avLst/>
          </a:prstGeom>
          <a:noFill/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057DD65-B210-B9A4-866D-80C31635F378}"/>
              </a:ext>
            </a:extLst>
          </p:cNvPr>
          <p:cNvCxnSpPr>
            <a:cxnSpLocks/>
          </p:cNvCxnSpPr>
          <p:nvPr/>
        </p:nvCxnSpPr>
        <p:spPr>
          <a:xfrm>
            <a:off x="2313303" y="4218331"/>
            <a:ext cx="0" cy="575685"/>
          </a:xfrm>
          <a:prstGeom prst="straightConnector1">
            <a:avLst/>
          </a:prstGeom>
          <a:ln>
            <a:solidFill>
              <a:srgbClr val="CA005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Afbeelding 13">
            <a:extLst>
              <a:ext uri="{FF2B5EF4-FFF2-40B4-BE49-F238E27FC236}">
                <a16:creationId xmlns:a16="http://schemas.microsoft.com/office/drawing/2014/main" id="{78ABC93E-A26F-7D06-7691-9ACBA29E64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3590" y="2614982"/>
            <a:ext cx="1134015" cy="499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643959-A71F-DB13-E996-D5D4EF6D25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1937" y="2626467"/>
            <a:ext cx="1450267" cy="49069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4BE85B1-DB1B-C761-EF36-AA80D2DBE0C0}"/>
              </a:ext>
            </a:extLst>
          </p:cNvPr>
          <p:cNvCxnSpPr>
            <a:cxnSpLocks/>
          </p:cNvCxnSpPr>
          <p:nvPr/>
        </p:nvCxnSpPr>
        <p:spPr>
          <a:xfrm>
            <a:off x="4037958" y="2571860"/>
            <a:ext cx="569912" cy="801230"/>
          </a:xfrm>
          <a:prstGeom prst="straightConnector1">
            <a:avLst/>
          </a:prstGeom>
          <a:ln>
            <a:solidFill>
              <a:srgbClr val="CA005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2">
            <a:extLst>
              <a:ext uri="{FF2B5EF4-FFF2-40B4-BE49-F238E27FC236}">
                <a16:creationId xmlns:a16="http://schemas.microsoft.com/office/drawing/2014/main" id="{EF254D16-846B-936A-CB03-2BF44BEF2F5E}"/>
              </a:ext>
            </a:extLst>
          </p:cNvPr>
          <p:cNvSpPr txBox="1">
            <a:spLocks/>
          </p:cNvSpPr>
          <p:nvPr/>
        </p:nvSpPr>
        <p:spPr>
          <a:xfrm>
            <a:off x="634999" y="779052"/>
            <a:ext cx="6875409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Belevingsonderzoek</a:t>
            </a:r>
            <a:r>
              <a:rPr lang="en-US" dirty="0"/>
              <a:t>: Schiphol</a:t>
            </a:r>
          </a:p>
        </p:txBody>
      </p:sp>
    </p:spTree>
    <p:extLst>
      <p:ext uri="{BB962C8B-B14F-4D97-AF65-F5344CB8AC3E}">
        <p14:creationId xmlns:p14="http://schemas.microsoft.com/office/powerpoint/2010/main" val="377659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"/>
    </mc:Choice>
    <mc:Fallback xmlns="">
      <p:transition spd="slow" advTm="438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24AC1D68-6B0D-F484-A546-8A0102DF2A51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748765" y="1727099"/>
            <a:ext cx="7919498" cy="4494314"/>
          </a:xfrm>
          <a:noFill/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7A9F966-01E9-882D-FF2C-10D16CE0EC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Voorbeeld</a:t>
            </a:r>
            <a:r>
              <a:rPr lang="en-US" dirty="0"/>
              <a:t>: </a:t>
            </a:r>
            <a:r>
              <a:rPr lang="en-US" dirty="0" err="1"/>
              <a:t>Ochtend</a:t>
            </a:r>
            <a:r>
              <a:rPr lang="en-US" dirty="0"/>
              <a:t> in </a:t>
            </a:r>
            <a:r>
              <a:rPr lang="en-US" dirty="0" err="1"/>
              <a:t>Zwanenburg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 </a:t>
            </a:r>
            <a:r>
              <a:rPr lang="en-US" dirty="0" err="1"/>
              <a:t>deelnemer</a:t>
            </a:r>
            <a:r>
              <a:rPr lang="en-US" dirty="0"/>
              <a:t> </a:t>
            </a:r>
            <a:r>
              <a:rPr lang="en-US" dirty="0" err="1"/>
              <a:t>vulde</a:t>
            </a:r>
            <a:r>
              <a:rPr lang="en-US" dirty="0"/>
              <a:t> </a:t>
            </a:r>
            <a:r>
              <a:rPr lang="en-US" dirty="0" err="1"/>
              <a:t>ochtendvragenlijst</a:t>
            </a:r>
            <a:r>
              <a:rPr lang="en-US" dirty="0"/>
              <a:t> 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64 </a:t>
            </a:r>
            <a:r>
              <a:rPr lang="en-US" dirty="0" err="1"/>
              <a:t>vliegtuigpassages</a:t>
            </a:r>
            <a:r>
              <a:rPr lang="en-US" dirty="0"/>
              <a:t>, 21 per </a:t>
            </a:r>
            <a:r>
              <a:rPr lang="en-US" dirty="0" err="1"/>
              <a:t>uur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Stippellijn</a:t>
            </a:r>
            <a:r>
              <a:rPr lang="en-US" dirty="0"/>
              <a:t>: </a:t>
            </a:r>
            <a:r>
              <a:rPr lang="en-US" dirty="0" err="1"/>
              <a:t>koppeling</a:t>
            </a:r>
            <a:r>
              <a:rPr lang="en-US" dirty="0"/>
              <a:t> </a:t>
            </a:r>
            <a:r>
              <a:rPr lang="en-US" dirty="0" err="1"/>
              <a:t>geluidevent</a:t>
            </a:r>
            <a:r>
              <a:rPr lang="en-US" dirty="0"/>
              <a:t> = </a:t>
            </a:r>
            <a:r>
              <a:rPr lang="en-US" dirty="0" err="1"/>
              <a:t>vlucht</a:t>
            </a:r>
            <a:endParaRPr lang="en-US" dirty="0"/>
          </a:p>
          <a:p>
            <a:endParaRPr lang="en-US" dirty="0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12ECB0AD-C847-3A14-BA48-CABD59585D3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201525A5-97F7-7068-5354-8A6717D8054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E8ADC2-C3CA-69F5-9C25-0C1990557F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51</a:t>
            </a:fld>
            <a:endParaRPr lang="nl-NL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F68036C1-862F-EA81-FE73-E8A6E87DA59C}"/>
              </a:ext>
            </a:extLst>
          </p:cNvPr>
          <p:cNvSpPr txBox="1">
            <a:spLocks/>
          </p:cNvSpPr>
          <p:nvPr/>
        </p:nvSpPr>
        <p:spPr>
          <a:xfrm>
            <a:off x="634999" y="779052"/>
            <a:ext cx="6875409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Belevingsonderzoek</a:t>
            </a:r>
            <a:r>
              <a:rPr lang="en-US" dirty="0"/>
              <a:t>: Schiphol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ADBA9B-4F28-74AB-4A7B-97B0EB514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852" y="169369"/>
            <a:ext cx="547111" cy="54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96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"/>
    </mc:Choice>
    <mc:Fallback xmlns="">
      <p:transition spd="slow" advTm="803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12ECB0AD-C847-3A14-BA48-CABD59585D3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201525A5-97F7-7068-5354-8A6717D8054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E8ADC2-C3CA-69F5-9C25-0C1990557F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52</a:t>
            </a:fld>
            <a:endParaRPr lang="nl-NL"/>
          </a:p>
        </p:txBody>
      </p:sp>
      <p:pic>
        <p:nvPicPr>
          <p:cNvPr id="8" name="Tijdelijke aanduiding voor inhoud 8">
            <a:extLst>
              <a:ext uri="{FF2B5EF4-FFF2-40B4-BE49-F238E27FC236}">
                <a16:creationId xmlns:a16="http://schemas.microsoft.com/office/drawing/2014/main" id="{29CC9F9B-525C-0EB7-B01E-C14C5FB189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9" r="6048" b="12162"/>
          <a:stretch/>
        </p:blipFill>
        <p:spPr>
          <a:xfrm>
            <a:off x="459712" y="1556815"/>
            <a:ext cx="6753887" cy="4986673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5DD7FB02-5DC3-6D32-C8AC-EAD3AFB4B217}"/>
              </a:ext>
            </a:extLst>
          </p:cNvPr>
          <p:cNvSpPr txBox="1">
            <a:spLocks/>
          </p:cNvSpPr>
          <p:nvPr/>
        </p:nvSpPr>
        <p:spPr>
          <a:xfrm>
            <a:off x="634999" y="779052"/>
            <a:ext cx="6875409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Belevingsonderzoek</a:t>
            </a:r>
            <a:r>
              <a:rPr lang="en-US" dirty="0"/>
              <a:t>: Schiphol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6B3AB22-F400-F224-2685-F43EF6F6ED89}"/>
              </a:ext>
            </a:extLst>
          </p:cNvPr>
          <p:cNvSpPr txBox="1">
            <a:spLocks/>
          </p:cNvSpPr>
          <p:nvPr/>
        </p:nvSpPr>
        <p:spPr>
          <a:xfrm>
            <a:off x="8111259" y="2428875"/>
            <a:ext cx="3600000" cy="393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3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Korte </a:t>
            </a:r>
            <a:r>
              <a:rPr lang="en-US" dirty="0" err="1"/>
              <a:t>termijn</a:t>
            </a:r>
            <a:r>
              <a:rPr lang="en-US" dirty="0"/>
              <a:t> hinder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Dosis-Respons</a:t>
            </a:r>
            <a:r>
              <a:rPr lang="en-US" dirty="0"/>
              <a:t> curves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Belangrijke</a:t>
            </a:r>
            <a:r>
              <a:rPr lang="en-US" dirty="0"/>
              <a:t> </a:t>
            </a:r>
            <a:r>
              <a:rPr lang="en-US" dirty="0" err="1"/>
              <a:t>indicatoren</a:t>
            </a:r>
            <a:r>
              <a:rPr lang="en-US" dirty="0"/>
              <a:t>:</a:t>
            </a:r>
          </a:p>
          <a:p>
            <a:pPr marL="656100" lvl="1" indent="-342900">
              <a:buFont typeface="Arial" panose="020B0604020202020204" pitchFamily="34" charset="0"/>
              <a:buChar char="•"/>
            </a:pPr>
            <a:r>
              <a:rPr lang="en-US" dirty="0"/>
              <a:t>SEL x L95</a:t>
            </a:r>
          </a:p>
          <a:p>
            <a:pPr marL="656100" lvl="1" indent="-342900">
              <a:buFont typeface="Arial" panose="020B0604020202020204" pitchFamily="34" charset="0"/>
              <a:buChar char="•"/>
            </a:pPr>
            <a:r>
              <a:rPr lang="en-US" dirty="0"/>
              <a:t>NA</a:t>
            </a:r>
            <a:r>
              <a:rPr lang="en-US" baseline="-25000" dirty="0"/>
              <a:t>75</a:t>
            </a:r>
            <a:r>
              <a:rPr lang="en-US" dirty="0"/>
              <a:t> x </a:t>
            </a:r>
            <a:r>
              <a:rPr lang="en-US" dirty="0" err="1"/>
              <a:t>aantal</a:t>
            </a:r>
            <a:r>
              <a:rPr lang="en-US" dirty="0"/>
              <a:t>/</a:t>
            </a:r>
            <a:r>
              <a:rPr lang="en-US" dirty="0" err="1"/>
              <a:t>uur</a:t>
            </a:r>
            <a:endParaRPr lang="en-US" dirty="0"/>
          </a:p>
          <a:p>
            <a:pPr marL="656100" lvl="1" indent="-342900">
              <a:buFont typeface="Arial" panose="020B0604020202020204" pitchFamily="34" charset="0"/>
              <a:buChar char="•"/>
            </a:pPr>
            <a:r>
              <a:rPr lang="en-US" dirty="0"/>
              <a:t>NA</a:t>
            </a:r>
            <a:r>
              <a:rPr lang="en-US" baseline="-25000" dirty="0"/>
              <a:t>60</a:t>
            </a:r>
          </a:p>
          <a:p>
            <a:pPr marL="656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FBD125-27C4-8EA5-BC05-2A03D08D2A68}"/>
              </a:ext>
            </a:extLst>
          </p:cNvPr>
          <p:cNvSpPr/>
          <p:nvPr/>
        </p:nvSpPr>
        <p:spPr>
          <a:xfrm>
            <a:off x="2889956" y="1727099"/>
            <a:ext cx="2167466" cy="4552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E9701-734E-559E-D495-CD8C2459E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852" y="169369"/>
            <a:ext cx="547111" cy="54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65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"/>
    </mc:Choice>
    <mc:Fallback xmlns="">
      <p:transition spd="slow" advTm="1074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61237-BCBA-4EBE-3A5C-6A8409B1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B12DA-C430-B708-D56D-E76411D0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dirty="0" smtClean="0"/>
              <a:pPr/>
              <a:t>53</a:t>
            </a:fld>
            <a:endParaRPr lang="nl-NL"/>
          </a:p>
        </p:txBody>
      </p:sp>
      <p:pic>
        <p:nvPicPr>
          <p:cNvPr id="13" name="Picture 7" descr="Icon&#10;&#10;Description automatically generated">
            <a:extLst>
              <a:ext uri="{FF2B5EF4-FFF2-40B4-BE49-F238E27FC236}">
                <a16:creationId xmlns:a16="http://schemas.microsoft.com/office/drawing/2014/main" id="{B06C710E-05DE-D5B6-FB04-D5719B71F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224" y="102226"/>
            <a:ext cx="617830" cy="673482"/>
          </a:xfrm>
          <a:prstGeom prst="rect">
            <a:avLst/>
          </a:prstGeom>
        </p:spPr>
      </p:pic>
      <p:sp>
        <p:nvSpPr>
          <p:cNvPr id="14" name="Tijdelijke aanduiding voor inhoud 11">
            <a:extLst>
              <a:ext uri="{FF2B5EF4-FFF2-40B4-BE49-F238E27FC236}">
                <a16:creationId xmlns:a16="http://schemas.microsoft.com/office/drawing/2014/main" id="{F45F3AF3-9200-6468-3A24-FBA5D5B79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2289485"/>
            <a:ext cx="10923588" cy="3931928"/>
          </a:xfrm>
        </p:spPr>
        <p:txBody>
          <a:bodyPr numCol="1"/>
          <a:lstStyle/>
          <a:p>
            <a:r>
              <a:rPr lang="en-US" dirty="0"/>
              <a:t>20 </a:t>
            </a:r>
            <a:r>
              <a:rPr lang="en-US" dirty="0" err="1"/>
              <a:t>geluidmeters</a:t>
            </a:r>
            <a:endParaRPr lang="en-US" dirty="0"/>
          </a:p>
          <a:p>
            <a:endParaRPr lang="nl-NL" dirty="0"/>
          </a:p>
        </p:txBody>
      </p:sp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846A834C-1717-E7AD-3DE8-773108EDC8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6" b="19767"/>
          <a:stretch/>
        </p:blipFill>
        <p:spPr>
          <a:xfrm>
            <a:off x="633412" y="3457725"/>
            <a:ext cx="6407232" cy="262281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5D62B21-9F13-9A91-5FA5-360B8263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4"/>
            <a:ext cx="9238465" cy="673482"/>
          </a:xfrm>
        </p:spPr>
        <p:txBody>
          <a:bodyPr>
            <a:normAutofit/>
          </a:bodyPr>
          <a:lstStyle/>
          <a:p>
            <a:r>
              <a:rPr lang="en-US" dirty="0" err="1"/>
              <a:t>Belevingsonderzoek</a:t>
            </a:r>
            <a:r>
              <a:rPr lang="en-US" dirty="0"/>
              <a:t>: </a:t>
            </a:r>
            <a:r>
              <a:rPr lang="en-US" dirty="0">
                <a:ea typeface="+mj-lt"/>
                <a:cs typeface="+mj-lt"/>
              </a:rPr>
              <a:t>America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3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"/>
    </mc:Choice>
    <mc:Fallback xmlns="">
      <p:transition spd="slow" advTm="1403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61237-BCBA-4EBE-3A5C-6A8409B1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B12DA-C430-B708-D56D-E76411D0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dirty="0" smtClean="0"/>
              <a:pPr/>
              <a:t>54</a:t>
            </a:fld>
            <a:endParaRPr lang="nl-NL"/>
          </a:p>
        </p:txBody>
      </p:sp>
      <p:pic>
        <p:nvPicPr>
          <p:cNvPr id="13" name="Picture 7" descr="Icon&#10;&#10;Description automatically generated">
            <a:extLst>
              <a:ext uri="{FF2B5EF4-FFF2-40B4-BE49-F238E27FC236}">
                <a16:creationId xmlns:a16="http://schemas.microsoft.com/office/drawing/2014/main" id="{B06C710E-05DE-D5B6-FB04-D5719B71F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224" y="102226"/>
            <a:ext cx="617830" cy="673482"/>
          </a:xfrm>
          <a:prstGeom prst="rect">
            <a:avLst/>
          </a:prstGeom>
        </p:spPr>
      </p:pic>
      <p:sp>
        <p:nvSpPr>
          <p:cNvPr id="14" name="Tijdelijke aanduiding voor inhoud 11">
            <a:extLst>
              <a:ext uri="{FF2B5EF4-FFF2-40B4-BE49-F238E27FC236}">
                <a16:creationId xmlns:a16="http://schemas.microsoft.com/office/drawing/2014/main" id="{F45F3AF3-9200-6468-3A24-FBA5D5B79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2289485"/>
            <a:ext cx="10923588" cy="3931928"/>
          </a:xfrm>
        </p:spPr>
        <p:txBody>
          <a:bodyPr numCol="1"/>
          <a:lstStyle/>
          <a:p>
            <a:r>
              <a:rPr lang="en-US" dirty="0"/>
              <a:t>20 </a:t>
            </a:r>
            <a:r>
              <a:rPr lang="en-US" dirty="0" err="1"/>
              <a:t>geluidmeters</a:t>
            </a:r>
            <a:endParaRPr lang="en-US" dirty="0"/>
          </a:p>
          <a:p>
            <a:endParaRPr lang="nl-NL" dirty="0"/>
          </a:p>
        </p:txBody>
      </p:sp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846A834C-1717-E7AD-3DE8-773108EDC8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6" b="19767"/>
          <a:stretch/>
        </p:blipFill>
        <p:spPr>
          <a:xfrm>
            <a:off x="633412" y="3457725"/>
            <a:ext cx="6407232" cy="262281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7" name="Picture 1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5BCE393-3431-2A73-9FE2-8621E9B5A1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054" y="1223344"/>
            <a:ext cx="3481244" cy="2205656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C16D1782-C07E-F029-B57A-C3B015133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4"/>
            <a:ext cx="9238465" cy="673482"/>
          </a:xfrm>
        </p:spPr>
        <p:txBody>
          <a:bodyPr>
            <a:normAutofit/>
          </a:bodyPr>
          <a:lstStyle/>
          <a:p>
            <a:r>
              <a:rPr lang="en-US" dirty="0" err="1"/>
              <a:t>Belevingsonderzoek</a:t>
            </a:r>
            <a:r>
              <a:rPr lang="en-US" dirty="0"/>
              <a:t>: </a:t>
            </a:r>
            <a:r>
              <a:rPr lang="en-US" dirty="0">
                <a:ea typeface="+mj-lt"/>
                <a:cs typeface="+mj-lt"/>
              </a:rPr>
              <a:t>America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30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"/>
    </mc:Choice>
    <mc:Fallback xmlns="">
      <p:transition spd="slow" advTm="879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61237-BCBA-4EBE-3A5C-6A8409B1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B12DA-C430-B708-D56D-E76411D0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dirty="0" smtClean="0"/>
              <a:pPr/>
              <a:t>55</a:t>
            </a:fld>
            <a:endParaRPr lang="nl-NL"/>
          </a:p>
        </p:txBody>
      </p:sp>
      <p:pic>
        <p:nvPicPr>
          <p:cNvPr id="13" name="Picture 7" descr="Icon&#10;&#10;Description automatically generated">
            <a:extLst>
              <a:ext uri="{FF2B5EF4-FFF2-40B4-BE49-F238E27FC236}">
                <a16:creationId xmlns:a16="http://schemas.microsoft.com/office/drawing/2014/main" id="{B06C710E-05DE-D5B6-FB04-D5719B71F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224" y="102226"/>
            <a:ext cx="617830" cy="673482"/>
          </a:xfrm>
          <a:prstGeom prst="rect">
            <a:avLst/>
          </a:prstGeom>
        </p:spPr>
      </p:pic>
      <p:sp>
        <p:nvSpPr>
          <p:cNvPr id="14" name="Tijdelijke aanduiding voor inhoud 11">
            <a:extLst>
              <a:ext uri="{FF2B5EF4-FFF2-40B4-BE49-F238E27FC236}">
                <a16:creationId xmlns:a16="http://schemas.microsoft.com/office/drawing/2014/main" id="{F45F3AF3-9200-6468-3A24-FBA5D5B79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2289485"/>
            <a:ext cx="10923588" cy="3931928"/>
          </a:xfrm>
        </p:spPr>
        <p:txBody>
          <a:bodyPr numCol="1"/>
          <a:lstStyle/>
          <a:p>
            <a:r>
              <a:rPr lang="en-US" dirty="0"/>
              <a:t>20 </a:t>
            </a:r>
            <a:r>
              <a:rPr lang="en-US" dirty="0" err="1"/>
              <a:t>geluidmeters</a:t>
            </a:r>
            <a:r>
              <a:rPr lang="en-US" dirty="0"/>
              <a:t> + app </a:t>
            </a:r>
            <a:r>
              <a:rPr lang="en-US" dirty="0" err="1"/>
              <a:t>vragenlijsten</a:t>
            </a:r>
            <a:endParaRPr lang="en-US" dirty="0"/>
          </a:p>
          <a:p>
            <a:endParaRPr lang="nl-NL" dirty="0"/>
          </a:p>
        </p:txBody>
      </p:sp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846A834C-1717-E7AD-3DE8-773108EDC8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6" b="19767"/>
          <a:stretch/>
        </p:blipFill>
        <p:spPr>
          <a:xfrm>
            <a:off x="633412" y="3457725"/>
            <a:ext cx="6407232" cy="262281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7" name="Picture 1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5BCE393-3431-2A73-9FE2-8621E9B5A1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054" y="1223344"/>
            <a:ext cx="3481244" cy="2205656"/>
          </a:xfrm>
          <a:prstGeom prst="rect">
            <a:avLst/>
          </a:prstGeom>
        </p:spPr>
      </p:pic>
      <p:pic>
        <p:nvPicPr>
          <p:cNvPr id="9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0A983BE-5685-51F8-538C-9F2A170D3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1272" y="3457725"/>
            <a:ext cx="1274767" cy="262281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4519A53B-A42F-8816-811A-21357802979D}"/>
              </a:ext>
            </a:extLst>
          </p:cNvPr>
          <p:cNvSpPr txBox="1">
            <a:spLocks/>
          </p:cNvSpPr>
          <p:nvPr/>
        </p:nvSpPr>
        <p:spPr>
          <a:xfrm>
            <a:off x="635000" y="1052514"/>
            <a:ext cx="9238465" cy="67348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Belevingsonderzoek: </a:t>
            </a:r>
            <a:r>
              <a:rPr lang="en-US">
                <a:ea typeface="+mj-lt"/>
                <a:cs typeface="+mj-lt"/>
              </a:rPr>
              <a:t>America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67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spd="slow" advTm="79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A6492-A2EA-26D1-C246-746D9CBD9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CFEC2-6367-F2E3-82FE-1EDF2546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9FDD8-3BD2-7318-65CC-21DAA1908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03A3D-3DAC-CA1A-56FA-305F48963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dirty="0" smtClean="0"/>
              <a:pPr/>
              <a:t>56</a:t>
            </a:fld>
            <a:endParaRPr lang="nl-NL"/>
          </a:p>
        </p:txBody>
      </p:sp>
      <p:pic>
        <p:nvPicPr>
          <p:cNvPr id="13" name="Picture 7" descr="Icon&#10;&#10;Description automatically generated">
            <a:extLst>
              <a:ext uri="{FF2B5EF4-FFF2-40B4-BE49-F238E27FC236}">
                <a16:creationId xmlns:a16="http://schemas.microsoft.com/office/drawing/2014/main" id="{6D211F0F-BCDF-9549-D704-5CC02AF3C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224" y="102226"/>
            <a:ext cx="617830" cy="673482"/>
          </a:xfrm>
          <a:prstGeom prst="rect">
            <a:avLst/>
          </a:prstGeom>
        </p:spPr>
      </p:pic>
      <p:sp>
        <p:nvSpPr>
          <p:cNvPr id="14" name="Tijdelijke aanduiding voor inhoud 11">
            <a:extLst>
              <a:ext uri="{FF2B5EF4-FFF2-40B4-BE49-F238E27FC236}">
                <a16:creationId xmlns:a16="http://schemas.microsoft.com/office/drawing/2014/main" id="{179C2C17-A9DB-DFB3-1B35-A1B649410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2289485"/>
            <a:ext cx="10923588" cy="3931928"/>
          </a:xfrm>
        </p:spPr>
        <p:txBody>
          <a:bodyPr numCol="1"/>
          <a:lstStyle/>
          <a:p>
            <a:r>
              <a:rPr lang="en-US" dirty="0"/>
              <a:t>20 </a:t>
            </a:r>
            <a:r>
              <a:rPr lang="en-US" dirty="0" err="1"/>
              <a:t>geluidmeters</a:t>
            </a:r>
            <a:r>
              <a:rPr lang="en-US" dirty="0"/>
              <a:t> + app </a:t>
            </a:r>
            <a:r>
              <a:rPr lang="en-US" dirty="0" err="1"/>
              <a:t>vragenlijsten</a:t>
            </a:r>
            <a:endParaRPr lang="en-US" dirty="0"/>
          </a:p>
          <a:p>
            <a:endParaRPr lang="nl-NL" dirty="0"/>
          </a:p>
        </p:txBody>
      </p:sp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AAED7898-B007-2955-1FC2-25C76DCE4F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6" b="19767"/>
          <a:stretch/>
        </p:blipFill>
        <p:spPr>
          <a:xfrm>
            <a:off x="633412" y="3457725"/>
            <a:ext cx="6407232" cy="262281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9" name="Picture 7" descr="Chart&#10;&#10;Description automatically generated">
            <a:extLst>
              <a:ext uri="{FF2B5EF4-FFF2-40B4-BE49-F238E27FC236}">
                <a16:creationId xmlns:a16="http://schemas.microsoft.com/office/drawing/2014/main" id="{1C351B4D-5A30-36E5-C26C-F90908F198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372" b="667"/>
          <a:stretch/>
        </p:blipFill>
        <p:spPr>
          <a:xfrm>
            <a:off x="7806124" y="383626"/>
            <a:ext cx="3161060" cy="3010435"/>
          </a:xfrm>
          <a:prstGeom prst="rect">
            <a:avLst/>
          </a:prstGeom>
        </p:spPr>
      </p:pic>
      <p:pic>
        <p:nvPicPr>
          <p:cNvPr id="12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D528533C-A21F-707B-8B3A-4C3EACFF7E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771" b="-2790"/>
          <a:stretch/>
        </p:blipFill>
        <p:spPr>
          <a:xfrm>
            <a:off x="7806124" y="3404446"/>
            <a:ext cx="3161060" cy="29858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51C610-F8D3-4361-6991-851C25C630B5}"/>
              </a:ext>
            </a:extLst>
          </p:cNvPr>
          <p:cNvSpPr txBox="1"/>
          <p:nvPr/>
        </p:nvSpPr>
        <p:spPr>
          <a:xfrm rot="5400000">
            <a:off x="9968130" y="4563686"/>
            <a:ext cx="2756309" cy="6682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treinen</a:t>
            </a:r>
            <a:r>
              <a:rPr lang="en-US" dirty="0"/>
              <a:t> door </a:t>
            </a:r>
            <a:r>
              <a:rPr lang="en-US" dirty="0" err="1"/>
              <a:t>werkzaamheden</a:t>
            </a:r>
            <a:endParaRPr lang="en-US" dirty="0">
              <a:ea typeface="Verdan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7459BD-0474-6096-27AB-CCA4A2FF4ACA}"/>
              </a:ext>
            </a:extLst>
          </p:cNvPr>
          <p:cNvSpPr txBox="1"/>
          <p:nvPr/>
        </p:nvSpPr>
        <p:spPr>
          <a:xfrm rot="5400000">
            <a:off x="10370998" y="1541330"/>
            <a:ext cx="19505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Normale </a:t>
            </a:r>
            <a:r>
              <a:rPr lang="en-US" dirty="0" err="1"/>
              <a:t>nacht</a:t>
            </a:r>
            <a:endParaRPr lang="en-US" dirty="0"/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0FBDF419-A71A-CD0D-426B-26B62771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4"/>
            <a:ext cx="9238465" cy="673482"/>
          </a:xfrm>
        </p:spPr>
        <p:txBody>
          <a:bodyPr>
            <a:normAutofit/>
          </a:bodyPr>
          <a:lstStyle/>
          <a:p>
            <a:r>
              <a:rPr lang="en-US" dirty="0" err="1"/>
              <a:t>Belevingsonderzoek</a:t>
            </a:r>
            <a:r>
              <a:rPr lang="en-US" dirty="0"/>
              <a:t>: </a:t>
            </a:r>
            <a:r>
              <a:rPr lang="en-US" dirty="0">
                <a:ea typeface="+mj-lt"/>
                <a:cs typeface="+mj-lt"/>
              </a:rPr>
              <a:t>America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87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"/>
    </mc:Choice>
    <mc:Fallback xmlns="">
      <p:transition spd="slow" advTm="619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61237-BCBA-4EBE-3A5C-6A8409B1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B12DA-C430-B708-D56D-E76411D0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dirty="0" smtClean="0"/>
              <a:pPr/>
              <a:t>57</a:t>
            </a:fld>
            <a:endParaRPr lang="nl-NL"/>
          </a:p>
        </p:txBody>
      </p:sp>
      <p:pic>
        <p:nvPicPr>
          <p:cNvPr id="13" name="Picture 7" descr="Icon&#10;&#10;Description automatically generated">
            <a:extLst>
              <a:ext uri="{FF2B5EF4-FFF2-40B4-BE49-F238E27FC236}">
                <a16:creationId xmlns:a16="http://schemas.microsoft.com/office/drawing/2014/main" id="{B06C710E-05DE-D5B6-FB04-D5719B71F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224" y="102226"/>
            <a:ext cx="617830" cy="673482"/>
          </a:xfrm>
          <a:prstGeom prst="rect">
            <a:avLst/>
          </a:prstGeom>
        </p:spPr>
      </p:pic>
      <p:sp>
        <p:nvSpPr>
          <p:cNvPr id="14" name="Tijdelijke aanduiding voor inhoud 11">
            <a:extLst>
              <a:ext uri="{FF2B5EF4-FFF2-40B4-BE49-F238E27FC236}">
                <a16:creationId xmlns:a16="http://schemas.microsoft.com/office/drawing/2014/main" id="{F45F3AF3-9200-6468-3A24-FBA5D5B79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2289485"/>
            <a:ext cx="10923588" cy="3931928"/>
          </a:xfrm>
        </p:spPr>
        <p:txBody>
          <a:bodyPr numCol="1"/>
          <a:lstStyle/>
          <a:p>
            <a:r>
              <a:rPr lang="en-US" dirty="0"/>
              <a:t>20 </a:t>
            </a:r>
            <a:r>
              <a:rPr lang="en-US" dirty="0" err="1"/>
              <a:t>geluidmeters</a:t>
            </a:r>
            <a:r>
              <a:rPr lang="en-US" dirty="0"/>
              <a:t> + app </a:t>
            </a:r>
            <a:r>
              <a:rPr lang="en-US" dirty="0" err="1"/>
              <a:t>vragenlijsten</a:t>
            </a:r>
            <a:endParaRPr lang="en-US" dirty="0"/>
          </a:p>
          <a:p>
            <a:endParaRPr lang="nl-NL" dirty="0"/>
          </a:p>
        </p:txBody>
      </p:sp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846A834C-1717-E7AD-3DE8-773108EDC8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6" b="19767"/>
          <a:stretch/>
        </p:blipFill>
        <p:spPr>
          <a:xfrm>
            <a:off x="633412" y="3457725"/>
            <a:ext cx="6407232" cy="262281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3BEC3F2-6748-7B65-58F2-1DEE6F024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2632" y="3460530"/>
            <a:ext cx="2386759" cy="134255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CB2E481F-F375-4425-5585-3078975CDC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2" b="8302"/>
          <a:stretch/>
        </p:blipFill>
        <p:spPr>
          <a:xfrm>
            <a:off x="9582632" y="4785581"/>
            <a:ext cx="2386759" cy="1300157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2" name="Picture 11" descr="Diagram&#10;&#10;Description automatically generated">
            <a:extLst>
              <a:ext uri="{FF2B5EF4-FFF2-40B4-BE49-F238E27FC236}">
                <a16:creationId xmlns:a16="http://schemas.microsoft.com/office/drawing/2014/main" id="{C610FE5B-637B-6D61-CAD3-E86655E17B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0545" y="3459481"/>
            <a:ext cx="2971232" cy="262281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50A121D0-43EC-D8E2-5B2D-B6B457AE5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4"/>
            <a:ext cx="9238465" cy="673482"/>
          </a:xfrm>
        </p:spPr>
        <p:txBody>
          <a:bodyPr>
            <a:normAutofit/>
          </a:bodyPr>
          <a:lstStyle/>
          <a:p>
            <a:r>
              <a:rPr lang="en-US" dirty="0" err="1"/>
              <a:t>Belevingsonderzoek</a:t>
            </a:r>
            <a:r>
              <a:rPr lang="en-US" dirty="0"/>
              <a:t>: </a:t>
            </a:r>
            <a:r>
              <a:rPr lang="en-US" dirty="0">
                <a:ea typeface="+mj-lt"/>
                <a:cs typeface="+mj-lt"/>
              </a:rPr>
              <a:t>America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94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"/>
    </mc:Choice>
    <mc:Fallback xmlns="">
      <p:transition spd="slow" advTm="131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4"/>
            <a:ext cx="9238465" cy="673482"/>
          </a:xfrm>
        </p:spPr>
        <p:txBody>
          <a:bodyPr>
            <a:normAutofit/>
          </a:bodyPr>
          <a:lstStyle/>
          <a:p>
            <a:r>
              <a:rPr lang="en-US" dirty="0" err="1"/>
              <a:t>Belevingsonderzoek</a:t>
            </a:r>
            <a:r>
              <a:rPr lang="en-US" dirty="0"/>
              <a:t>: </a:t>
            </a:r>
            <a:r>
              <a:rPr lang="en-US" dirty="0">
                <a:ea typeface="+mj-lt"/>
                <a:cs typeface="+mj-lt"/>
              </a:rPr>
              <a:t>America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61237-BCBA-4EBE-3A5C-6A8409B1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B12DA-C430-B708-D56D-E76411D0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dirty="0" smtClean="0"/>
              <a:pPr/>
              <a:t>58</a:t>
            </a:fld>
            <a:endParaRPr lang="nl-NL"/>
          </a:p>
        </p:txBody>
      </p:sp>
      <p:pic>
        <p:nvPicPr>
          <p:cNvPr id="13" name="Picture 7" descr="Icon&#10;&#10;Description automatically generated">
            <a:extLst>
              <a:ext uri="{FF2B5EF4-FFF2-40B4-BE49-F238E27FC236}">
                <a16:creationId xmlns:a16="http://schemas.microsoft.com/office/drawing/2014/main" id="{B06C710E-05DE-D5B6-FB04-D5719B71F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224" y="102226"/>
            <a:ext cx="617830" cy="673482"/>
          </a:xfrm>
          <a:prstGeom prst="rect">
            <a:avLst/>
          </a:prstGeom>
        </p:spPr>
      </p:pic>
      <p:sp>
        <p:nvSpPr>
          <p:cNvPr id="14" name="Tijdelijke aanduiding voor inhoud 11">
            <a:extLst>
              <a:ext uri="{FF2B5EF4-FFF2-40B4-BE49-F238E27FC236}">
                <a16:creationId xmlns:a16="http://schemas.microsoft.com/office/drawing/2014/main" id="{F45F3AF3-9200-6468-3A24-FBA5D5B79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2289485"/>
            <a:ext cx="10923588" cy="3931928"/>
          </a:xfrm>
        </p:spPr>
        <p:txBody>
          <a:bodyPr numCol="1"/>
          <a:lstStyle/>
          <a:p>
            <a:r>
              <a:rPr lang="en-US" dirty="0"/>
              <a:t>20 </a:t>
            </a:r>
            <a:r>
              <a:rPr lang="en-US" dirty="0" err="1"/>
              <a:t>geluidmeters</a:t>
            </a:r>
            <a:r>
              <a:rPr lang="en-US" dirty="0"/>
              <a:t> + app </a:t>
            </a:r>
            <a:r>
              <a:rPr lang="en-US" dirty="0" err="1"/>
              <a:t>vragenlijsten</a:t>
            </a:r>
            <a:endParaRPr lang="en-US" dirty="0"/>
          </a:p>
          <a:p>
            <a:endParaRPr lang="nl-NL" dirty="0"/>
          </a:p>
        </p:txBody>
      </p:sp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846A834C-1717-E7AD-3DE8-773108EDC8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6" b="19767"/>
          <a:stretch/>
        </p:blipFill>
        <p:spPr>
          <a:xfrm>
            <a:off x="633412" y="3457725"/>
            <a:ext cx="6407232" cy="262281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3BEC3F2-6748-7B65-58F2-1DEE6F024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2632" y="3460530"/>
            <a:ext cx="2386759" cy="134255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CB2E481F-F375-4425-5585-3078975CDC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2" b="8302"/>
          <a:stretch/>
        </p:blipFill>
        <p:spPr>
          <a:xfrm>
            <a:off x="9582632" y="4785581"/>
            <a:ext cx="2386759" cy="1300157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2" name="Picture 11" descr="Diagram&#10;&#10;Description automatically generated">
            <a:extLst>
              <a:ext uri="{FF2B5EF4-FFF2-40B4-BE49-F238E27FC236}">
                <a16:creationId xmlns:a16="http://schemas.microsoft.com/office/drawing/2014/main" id="{C610FE5B-637B-6D61-CAD3-E86655E17B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0545" y="3459481"/>
            <a:ext cx="2971232" cy="262281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7" name="Tekstvak 8">
            <a:extLst>
              <a:ext uri="{FF2B5EF4-FFF2-40B4-BE49-F238E27FC236}">
                <a16:creationId xmlns:a16="http://schemas.microsoft.com/office/drawing/2014/main" id="{FD04F71B-1BEA-27A1-2894-9748BB4E14D5}"/>
              </a:ext>
            </a:extLst>
          </p:cNvPr>
          <p:cNvSpPr txBox="1"/>
          <p:nvPr/>
        </p:nvSpPr>
        <p:spPr>
          <a:xfrm>
            <a:off x="2708429" y="6330548"/>
            <a:ext cx="8917589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r>
              <a:rPr lang="en-US" sz="1100" dirty="0">
                <a:solidFill>
                  <a:schemeClr val="accent6"/>
                </a:solidFill>
              </a:rPr>
              <a:t>Rapport:</a:t>
            </a:r>
            <a:r>
              <a:rPr lang="en-US" sz="1100" dirty="0">
                <a:solidFill>
                  <a:srgbClr val="CA205D"/>
                </a:solidFill>
              </a:rPr>
              <a:t> </a:t>
            </a:r>
            <a:r>
              <a:rPr lang="en-US" sz="1100" dirty="0">
                <a:solidFill>
                  <a:srgbClr val="CA205D"/>
                </a:solidFill>
                <a:hlinkClick r:id="rId8"/>
              </a:rPr>
              <a:t>https://www.rivm.nl/nieuws/burgerwetenschap-geeft-in-america-meer-inzicht-in-hinder-treinverkeer</a:t>
            </a:r>
            <a:r>
              <a:rPr lang="en-US" sz="1100" dirty="0">
                <a:solidFill>
                  <a:srgbClr val="CA205D"/>
                </a:solidFill>
              </a:rPr>
              <a:t> </a:t>
            </a:r>
            <a:endParaRPr lang="en-US" sz="1100" dirty="0">
              <a:solidFill>
                <a:srgbClr val="007B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8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"/>
    </mc:Choice>
    <mc:Fallback xmlns="">
      <p:transition spd="slow" advTm="612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9A316A6-8463-713D-2932-5A6BF2EB7561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333E1D0-38CE-F87C-93D7-B0E450A66F0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59</a:t>
            </a:fld>
            <a:endParaRPr lang="nl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0B592-ADBB-E634-C60E-33C7A9BE2D41}"/>
              </a:ext>
            </a:extLst>
          </p:cNvPr>
          <p:cNvSpPr txBox="1"/>
          <p:nvPr/>
        </p:nvSpPr>
        <p:spPr>
          <a:xfrm>
            <a:off x="694872" y="1897817"/>
            <a:ext cx="4963885" cy="18733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>
              <a:ea typeface="+mn-lt"/>
              <a:cs typeface="+mn-lt"/>
            </a:endParaRPr>
          </a:p>
        </p:txBody>
      </p:sp>
      <p:pic>
        <p:nvPicPr>
          <p:cNvPr id="2" name="Video_laatsteversie">
            <a:hlinkClick r:id="" action="ppaction://media"/>
            <a:extLst>
              <a:ext uri="{FF2B5EF4-FFF2-40B4-BE49-F238E27FC236}">
                <a16:creationId xmlns:a16="http://schemas.microsoft.com/office/drawing/2014/main" id="{B6015A62-86C8-041B-1CF1-B8317279813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6445" y="1985760"/>
            <a:ext cx="7598649" cy="42742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8BFC79-07DD-C970-4A7B-193827D9DE76}"/>
              </a:ext>
            </a:extLst>
          </p:cNvPr>
          <p:cNvSpPr txBox="1"/>
          <p:nvPr/>
        </p:nvSpPr>
        <p:spPr>
          <a:xfrm>
            <a:off x="1613371" y="6260000"/>
            <a:ext cx="94826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7"/>
              </a:rPr>
              <a:t>www.atlasleefomgeving.nl/thema/geluid-in-je-omgeving/treinverkeer</a:t>
            </a:r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C07CC17-5E99-0F94-FCDB-C950187E3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4"/>
            <a:ext cx="9238465" cy="673482"/>
          </a:xfrm>
        </p:spPr>
        <p:txBody>
          <a:bodyPr>
            <a:normAutofit/>
          </a:bodyPr>
          <a:lstStyle/>
          <a:p>
            <a:r>
              <a:rPr lang="en-US" dirty="0" err="1"/>
              <a:t>Belevingsonderzoek</a:t>
            </a:r>
            <a:r>
              <a:rPr lang="en-US" dirty="0"/>
              <a:t>: </a:t>
            </a:r>
            <a:r>
              <a:rPr lang="en-US" dirty="0">
                <a:ea typeface="+mj-lt"/>
                <a:cs typeface="+mj-lt"/>
              </a:rPr>
              <a:t>America</a:t>
            </a:r>
            <a:endParaRPr lang="en-US" dirty="0"/>
          </a:p>
        </p:txBody>
      </p:sp>
      <p:pic>
        <p:nvPicPr>
          <p:cNvPr id="3" name="Picture 7" descr="Icon&#10;&#10;Description automatically generated">
            <a:extLst>
              <a:ext uri="{FF2B5EF4-FFF2-40B4-BE49-F238E27FC236}">
                <a16:creationId xmlns:a16="http://schemas.microsoft.com/office/drawing/2014/main" id="{26648106-26B2-E78B-EE4D-A0422F1E9C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7224" y="102226"/>
            <a:ext cx="617830" cy="6734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202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9"/>
    </mc:Choice>
    <mc:Fallback xmlns="">
      <p:transition spd="slow" advTm="1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67" objId="2"/>
        <p14:stopEvt time="1879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AA27E-E10B-C866-8E5C-11D414658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CBA5EA-9443-2D3D-78D3-959223152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5461000" cy="948047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Intro: </a:t>
            </a: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geluid</a:t>
            </a:r>
            <a:r>
              <a:rPr lang="en-US" dirty="0"/>
              <a:t> </a:t>
            </a:r>
            <a:r>
              <a:rPr lang="en-US" dirty="0" err="1"/>
              <a:t>meten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567A6E0-DD5A-FEA0-DF27-EBAE78BD015E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3226A2C-2925-C87E-D7C2-F30C5DB93AC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E54A7-5A82-4464-EB53-0CEB11547EE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6</a:t>
            </a:fld>
            <a:endParaRPr lang="nl-NL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505E3EE1-B971-1AF3-99E4-BDA85041F990}"/>
              </a:ext>
            </a:extLst>
          </p:cNvPr>
          <p:cNvSpPr txBox="1"/>
          <p:nvPr/>
        </p:nvSpPr>
        <p:spPr>
          <a:xfrm>
            <a:off x="586273" y="2166257"/>
            <a:ext cx="5651241" cy="22765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73430" lvl="1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Citizen Science</a:t>
            </a:r>
          </a:p>
          <a:p>
            <a:pPr marL="773430" lvl="1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>
                <a:ea typeface="+mn-lt"/>
                <a:cs typeface="+mn-lt"/>
              </a:rPr>
              <a:t>Techniek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beter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goedkoper</a:t>
            </a:r>
            <a:endParaRPr lang="en-US" dirty="0">
              <a:ea typeface="+mn-lt"/>
              <a:cs typeface="+mn-lt"/>
            </a:endParaRPr>
          </a:p>
          <a:p>
            <a:pPr marL="773430" lvl="1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>
                <a:ea typeface="+mn-lt"/>
                <a:cs typeface="+mn-lt"/>
              </a:rPr>
              <a:t>Democratisering</a:t>
            </a:r>
            <a:r>
              <a:rPr lang="en-US" dirty="0">
                <a:ea typeface="+mn-lt"/>
                <a:cs typeface="+mn-lt"/>
              </a:rPr>
              <a:t> van data</a:t>
            </a:r>
          </a:p>
          <a:p>
            <a:pPr marL="773430" lvl="1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51D59AE-71D5-1E49-4F57-3BDAEC784FFD}"/>
              </a:ext>
            </a:extLst>
          </p:cNvPr>
          <p:cNvSpPr txBox="1"/>
          <p:nvPr/>
        </p:nvSpPr>
        <p:spPr>
          <a:xfrm>
            <a:off x="8361313" y="6036747"/>
            <a:ext cx="3276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>
                <a:solidFill>
                  <a:srgbClr val="007BC7"/>
                </a:solidFill>
              </a:rPr>
              <a:t>samenmeten.rivm.nl</a:t>
            </a:r>
          </a:p>
        </p:txBody>
      </p:sp>
      <p:pic>
        <p:nvPicPr>
          <p:cNvPr id="7" name="Picture 6" descr="A map of a country with different colored dots&#10;&#10;Description automatically generated">
            <a:extLst>
              <a:ext uri="{FF2B5EF4-FFF2-40B4-BE49-F238E27FC236}">
                <a16:creationId xmlns:a16="http://schemas.microsoft.com/office/drawing/2014/main" id="{74205058-5353-0F6D-FE2A-FFD64C3DF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144" y="749499"/>
            <a:ext cx="4326878" cy="5049019"/>
          </a:xfrm>
          <a:prstGeom prst="rect">
            <a:avLst/>
          </a:prstGeom>
        </p:spPr>
      </p:pic>
      <p:pic>
        <p:nvPicPr>
          <p:cNvPr id="4" name="Picture 3" descr="A close-up of a cell phone&#10;&#10;Description automatically generated">
            <a:extLst>
              <a:ext uri="{FF2B5EF4-FFF2-40B4-BE49-F238E27FC236}">
                <a16:creationId xmlns:a16="http://schemas.microsoft.com/office/drawing/2014/main" id="{AE6EE506-D725-B18B-DC7A-4C3518363C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48" y="4124485"/>
            <a:ext cx="3960620" cy="24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2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58"/>
    </mc:Choice>
    <mc:Fallback xmlns="">
      <p:transition spd="slow" advTm="51558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8CB034-2FE8-772A-D11D-44B9A5BFD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2289485"/>
            <a:ext cx="15560902" cy="3921043"/>
          </a:xfrm>
        </p:spPr>
        <p:txBody>
          <a:bodyPr vert="horz" lIns="91440" tIns="45720" rIns="91440" bIns="45720" numCol="1" spcCol="468000" rtlCol="0" anchor="t">
            <a:normAutofit/>
          </a:bodyPr>
          <a:lstStyle/>
          <a:p>
            <a:pPr marL="316230" indent="-316230">
              <a:spcBef>
                <a:spcPts val="1000"/>
              </a:spcBef>
            </a:pPr>
            <a:r>
              <a:rPr lang="en-US" dirty="0">
                <a:latin typeface="Verdana"/>
                <a:ea typeface="Verdana"/>
                <a:cs typeface="Calibri"/>
              </a:rPr>
              <a:t>Burgers </a:t>
            </a:r>
            <a:r>
              <a:rPr lang="en-US" dirty="0" err="1">
                <a:latin typeface="Verdana"/>
                <a:ea typeface="Verdana"/>
                <a:cs typeface="Calibri"/>
              </a:rPr>
              <a:t>unieke</a:t>
            </a:r>
            <a:r>
              <a:rPr lang="en-US" dirty="0">
                <a:latin typeface="Verdana"/>
                <a:ea typeface="Verdana"/>
                <a:cs typeface="Calibri"/>
              </a:rPr>
              <a:t> </a:t>
            </a:r>
            <a:r>
              <a:rPr lang="en-US" dirty="0" err="1">
                <a:latin typeface="Verdana"/>
                <a:ea typeface="Verdana"/>
                <a:cs typeface="Calibri"/>
              </a:rPr>
              <a:t>bron</a:t>
            </a:r>
            <a:r>
              <a:rPr lang="en-US" dirty="0">
                <a:latin typeface="Verdana"/>
                <a:ea typeface="Verdana"/>
                <a:cs typeface="Calibri"/>
              </a:rPr>
              <a:t> </a:t>
            </a:r>
            <a:r>
              <a:rPr lang="en-US" dirty="0" err="1">
                <a:latin typeface="Verdana"/>
                <a:ea typeface="Verdana"/>
                <a:cs typeface="Calibri"/>
              </a:rPr>
              <a:t>kennis</a:t>
            </a:r>
            <a:r>
              <a:rPr lang="en-US" dirty="0">
                <a:latin typeface="Verdana"/>
                <a:ea typeface="Verdana"/>
                <a:cs typeface="Calibri"/>
              </a:rPr>
              <a:t> </a:t>
            </a:r>
            <a:r>
              <a:rPr lang="en-US" dirty="0" err="1">
                <a:latin typeface="Verdana"/>
                <a:ea typeface="Verdana"/>
                <a:cs typeface="Calibri"/>
              </a:rPr>
              <a:t>en</a:t>
            </a:r>
            <a:r>
              <a:rPr lang="en-US" dirty="0">
                <a:latin typeface="Verdana"/>
                <a:ea typeface="Verdana"/>
                <a:cs typeface="Calibri"/>
              </a:rPr>
              <a:t> </a:t>
            </a:r>
            <a:r>
              <a:rPr lang="en-US" dirty="0" err="1">
                <a:latin typeface="Verdana"/>
                <a:ea typeface="Verdana"/>
                <a:cs typeface="Calibri"/>
              </a:rPr>
              <a:t>inzichten</a:t>
            </a:r>
            <a:endParaRPr lang="en-US" dirty="0">
              <a:latin typeface="Verdana"/>
              <a:ea typeface="Verdana"/>
              <a:cs typeface="Calibri"/>
            </a:endParaRPr>
          </a:p>
          <a:p>
            <a:pPr marL="316230" indent="-316230">
              <a:spcBef>
                <a:spcPts val="1000"/>
              </a:spcBef>
            </a:pPr>
            <a:r>
              <a:rPr lang="nl-NL" dirty="0">
                <a:latin typeface="Verdana"/>
                <a:ea typeface="+mn-lt"/>
                <a:cs typeface="+mn-lt"/>
              </a:rPr>
              <a:t>Potentieel relaties verbeteren</a:t>
            </a:r>
            <a:endParaRPr lang="en-US" dirty="0">
              <a:latin typeface="Verdana"/>
              <a:ea typeface="Verdana"/>
              <a:cs typeface="Calibri"/>
            </a:endParaRPr>
          </a:p>
          <a:p>
            <a:pPr marL="316230" indent="-316230">
              <a:spcBef>
                <a:spcPts val="1000"/>
              </a:spcBef>
            </a:pPr>
            <a:r>
              <a:rPr lang="nl-NL" dirty="0">
                <a:ea typeface="+mn-lt"/>
                <a:cs typeface="+mn-lt"/>
              </a:rPr>
              <a:t>Inzicht in lokale situatie</a:t>
            </a:r>
          </a:p>
          <a:p>
            <a:pPr marL="316230" indent="-316230">
              <a:spcBef>
                <a:spcPts val="1000"/>
              </a:spcBef>
            </a:pPr>
            <a:r>
              <a:rPr lang="nl-NL" dirty="0">
                <a:ea typeface="+mn-lt"/>
                <a:cs typeface="+mn-lt"/>
              </a:rPr>
              <a:t>Hinder acuut/korte termijn in beeld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a typeface="+mj-lt"/>
                <a:cs typeface="+mj-lt"/>
              </a:rPr>
              <a:t>Belevingsonderzoeken</a:t>
            </a:r>
            <a:r>
              <a:rPr lang="en-US" dirty="0">
                <a:ea typeface="+mj-lt"/>
                <a:cs typeface="+mj-lt"/>
              </a:rPr>
              <a:t>: </a:t>
            </a:r>
            <a:r>
              <a:rPr lang="en-US" dirty="0" err="1">
                <a:ea typeface="+mj-lt"/>
                <a:cs typeface="+mj-lt"/>
              </a:rPr>
              <a:t>ervaringen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758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4"/>
    </mc:Choice>
    <mc:Fallback xmlns="">
      <p:transition spd="slow" advTm="4034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B0D0B-4277-0B01-43BF-20EEBA7E9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0BA50A-5BD9-B43C-7360-4571A10F2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2" spcCol="468000" rtlCol="0" anchor="t">
            <a:normAutofit/>
          </a:bodyPr>
          <a:lstStyle/>
          <a:p>
            <a:pPr marL="316230" indent="-316230"/>
            <a:r>
              <a:rPr lang="en-US" dirty="0" err="1"/>
              <a:t>Achtergrond</a:t>
            </a:r>
            <a:endParaRPr lang="en-US" dirty="0"/>
          </a:p>
          <a:p>
            <a:pPr marL="316230" indent="-316230"/>
            <a:r>
              <a:rPr lang="en-US" dirty="0"/>
              <a:t>Smartphones</a:t>
            </a:r>
          </a:p>
          <a:p>
            <a:pPr marL="316230" indent="-316230"/>
            <a:r>
              <a:rPr lang="en-US" dirty="0" err="1"/>
              <a:t>Zelfbouwgeluidmeters</a:t>
            </a:r>
            <a:endParaRPr lang="en-US" dirty="0"/>
          </a:p>
          <a:p>
            <a:pPr marL="316230" indent="-316230"/>
            <a:r>
              <a:rPr lang="en-US" dirty="0" err="1">
                <a:ea typeface="Verdana"/>
              </a:rPr>
              <a:t>Meetdoelen</a:t>
            </a:r>
            <a:endParaRPr lang="en-US" dirty="0">
              <a:ea typeface="Verdana"/>
            </a:endParaRPr>
          </a:p>
          <a:p>
            <a:pPr marL="316230" indent="-316230"/>
            <a:r>
              <a:rPr lang="en-US" dirty="0">
                <a:ea typeface="Verdana"/>
              </a:rPr>
              <a:t>CS </a:t>
            </a:r>
            <a:r>
              <a:rPr lang="en-US" dirty="0" err="1">
                <a:ea typeface="Verdana"/>
              </a:rPr>
              <a:t>belevingsonderzoek</a:t>
            </a:r>
            <a:endParaRPr lang="en-US" dirty="0">
              <a:ea typeface="Verdana"/>
            </a:endParaRPr>
          </a:p>
          <a:p>
            <a:pPr marL="316230" indent="-316230"/>
            <a:r>
              <a:rPr lang="en-US" dirty="0" err="1">
                <a:solidFill>
                  <a:schemeClr val="accent6"/>
                </a:solidFill>
                <a:ea typeface="Verdana"/>
              </a:rPr>
              <a:t>Samenvatting</a:t>
            </a:r>
            <a:endParaRPr lang="en-US" dirty="0">
              <a:solidFill>
                <a:schemeClr val="accent6"/>
              </a:solidFill>
              <a:ea typeface="Verdan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ED6F76-4D7A-7DF8-854E-169C1FE3D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Citizen science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geluid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9F416-97D9-DA6F-85BC-4B7AE56EC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9B463-DC98-FFFA-98FB-A0DE2BCD8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E7B14-F4E8-E25B-9FB4-7D2867AD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61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590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52"/>
    </mc:Choice>
    <mc:Fallback xmlns="">
      <p:transition spd="slow" advTm="25252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8CB034-2FE8-772A-D11D-44B9A5BFD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2594288"/>
            <a:ext cx="15560902" cy="3921043"/>
          </a:xfrm>
        </p:spPr>
        <p:txBody>
          <a:bodyPr vert="horz" lIns="91440" tIns="45720" rIns="91440" bIns="45720" numCol="1" spcCol="468000" rtlCol="0" anchor="t">
            <a:normAutofit/>
          </a:bodyPr>
          <a:lstStyle/>
          <a:p>
            <a:pPr marL="316230" indent="-316230">
              <a:spcBef>
                <a:spcPts val="1000"/>
              </a:spcBef>
            </a:pPr>
            <a:r>
              <a:rPr lang="en-US" dirty="0" err="1">
                <a:ea typeface="+mn-lt"/>
                <a:cs typeface="+mn-lt"/>
              </a:rPr>
              <a:t>Zelf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geluid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meten</a:t>
            </a:r>
            <a:r>
              <a:rPr lang="en-US" dirty="0">
                <a:ea typeface="+mn-lt"/>
                <a:cs typeface="+mn-lt"/>
              </a:rPr>
              <a:t> is </a:t>
            </a:r>
            <a:r>
              <a:rPr lang="en-US" dirty="0" err="1">
                <a:ea typeface="+mn-lt"/>
                <a:cs typeface="+mn-lt"/>
              </a:rPr>
              <a:t>mogelijk</a:t>
            </a:r>
            <a:endParaRPr lang="en-US" dirty="0">
              <a:ea typeface="+mn-lt"/>
              <a:cs typeface="+mn-lt"/>
            </a:endParaRPr>
          </a:p>
          <a:p>
            <a:pPr marL="316230" indent="-316230">
              <a:spcBef>
                <a:spcPts val="1000"/>
              </a:spcBef>
            </a:pPr>
            <a:r>
              <a:rPr lang="en-US" dirty="0" err="1">
                <a:ea typeface="+mn-lt"/>
                <a:cs typeface="+mn-lt"/>
              </a:rPr>
              <a:t>Zelfbouwgeluidmeters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kunnen</a:t>
            </a:r>
            <a:r>
              <a:rPr lang="en-US" dirty="0">
                <a:ea typeface="+mn-lt"/>
                <a:cs typeface="+mn-lt"/>
              </a:rPr>
              <a:t> heel </a:t>
            </a:r>
            <a:r>
              <a:rPr lang="en-US" dirty="0" err="1">
                <a:ea typeface="+mn-lt"/>
                <a:cs typeface="+mn-lt"/>
              </a:rPr>
              <a:t>goed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presteren</a:t>
            </a:r>
            <a:endParaRPr lang="en-US" dirty="0">
              <a:ea typeface="+mn-lt"/>
              <a:cs typeface="+mn-lt"/>
            </a:endParaRPr>
          </a:p>
          <a:p>
            <a:pPr marL="316230" indent="-316230">
              <a:spcBef>
                <a:spcPts val="1000"/>
              </a:spcBef>
            </a:pPr>
            <a:r>
              <a:rPr lang="en-US" dirty="0" err="1">
                <a:ea typeface="+mn-lt"/>
                <a:cs typeface="+mn-lt"/>
              </a:rPr>
              <a:t>Meetdoel</a:t>
            </a:r>
            <a:endParaRPr lang="en-US" dirty="0">
              <a:ea typeface="+mn-lt"/>
              <a:cs typeface="+mn-lt"/>
            </a:endParaRPr>
          </a:p>
          <a:p>
            <a:pPr marL="316230" indent="-316230">
              <a:spcBef>
                <a:spcPts val="1000"/>
              </a:spcBef>
            </a:pPr>
            <a:r>
              <a:rPr lang="nl-NL" dirty="0">
                <a:ea typeface="+mn-lt"/>
                <a:cs typeface="+mn-lt"/>
              </a:rPr>
              <a:t>Korte termijn beleving</a:t>
            </a:r>
          </a:p>
          <a:p>
            <a:pPr marL="316230" indent="-316230">
              <a:spcBef>
                <a:spcPts val="1000"/>
              </a:spcBef>
            </a:pPr>
            <a:endParaRPr lang="en-US" dirty="0">
              <a:ea typeface="+mn-lt"/>
              <a:cs typeface="+mn-lt"/>
            </a:endParaRPr>
          </a:p>
          <a:p>
            <a:pPr marL="316230" indent="-316230">
              <a:spcBef>
                <a:spcPts val="1000"/>
              </a:spcBef>
            </a:pPr>
            <a:endParaRPr lang="en-US" dirty="0">
              <a:ea typeface="+mn-lt"/>
              <a:cs typeface="+mn-lt"/>
            </a:endParaRPr>
          </a:p>
          <a:p>
            <a:pPr marL="316230" indent="-316230">
              <a:spcBef>
                <a:spcPts val="1000"/>
              </a:spcBef>
            </a:pPr>
            <a:endParaRPr lang="en-US" dirty="0">
              <a:ea typeface="+mn-lt"/>
              <a:cs typeface="+mn-lt"/>
            </a:endParaRPr>
          </a:p>
          <a:p>
            <a:pPr marL="629430" lvl="1" indent="-316230"/>
            <a:endParaRPr lang="en-US" dirty="0">
              <a:latin typeface="Verdana"/>
              <a:ea typeface="Verdana"/>
              <a:cs typeface="Calibri"/>
            </a:endParaRPr>
          </a:p>
          <a:p>
            <a:pPr marL="629430" lvl="1" indent="-316230"/>
            <a:endParaRPr lang="en-US" dirty="0">
              <a:latin typeface="Verdana"/>
              <a:ea typeface="Verdana"/>
              <a:cs typeface="Calibri"/>
            </a:endParaRPr>
          </a:p>
          <a:p>
            <a:pPr marL="629430" lvl="1" indent="-316230"/>
            <a:endParaRPr lang="en-US" dirty="0">
              <a:latin typeface="Verdana"/>
              <a:ea typeface="Verdana"/>
              <a:cs typeface="Calibri"/>
            </a:endParaRPr>
          </a:p>
          <a:p>
            <a:pPr marL="629430" lvl="1" indent="-316230"/>
            <a:endParaRPr lang="en-US" dirty="0">
              <a:latin typeface="Verdana"/>
              <a:ea typeface="Verdana"/>
              <a:cs typeface="Calibri"/>
            </a:endParaRPr>
          </a:p>
          <a:p>
            <a:pPr marL="629430" lvl="1" indent="-316230"/>
            <a:endParaRPr lang="en-US" dirty="0">
              <a:latin typeface="Verdana"/>
              <a:ea typeface="Verdana"/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876066-B6B3-2F11-DB71-F91CE7B0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a typeface="+mj-lt"/>
                <a:cs typeface="+mj-lt"/>
              </a:rPr>
              <a:t>Samenvatting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61237-BCBA-4EBE-3A5C-6A8409B1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B12DA-C430-B708-D56D-E76411D0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62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10A7E75-75D4-121D-F561-F42E19B0CC25}"/>
              </a:ext>
            </a:extLst>
          </p:cNvPr>
          <p:cNvSpPr txBox="1"/>
          <p:nvPr/>
        </p:nvSpPr>
        <p:spPr>
          <a:xfrm>
            <a:off x="7157156" y="1012512"/>
            <a:ext cx="439984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u="sng" dirty="0">
                <a:solidFill>
                  <a:srgbClr val="007BC7"/>
                </a:solidFill>
              </a:rPr>
              <a:t>samenmeten.rivm.nl</a:t>
            </a:r>
          </a:p>
          <a:p>
            <a:pPr algn="r"/>
            <a:endParaRPr lang="en-US" sz="1600" u="sng" dirty="0">
              <a:solidFill>
                <a:srgbClr val="007BC7"/>
              </a:solidFill>
            </a:endParaRPr>
          </a:p>
          <a:p>
            <a:pPr algn="r"/>
            <a:r>
              <a:rPr lang="en-US" sz="1600" u="sng" dirty="0" err="1">
                <a:solidFill>
                  <a:srgbClr val="007BC7"/>
                </a:solidFill>
              </a:rPr>
              <a:t>sensor.community</a:t>
            </a:r>
            <a:endParaRPr lang="en-US" sz="1600" u="sng" dirty="0">
              <a:solidFill>
                <a:srgbClr val="007BC7"/>
              </a:solidFill>
            </a:endParaRPr>
          </a:p>
          <a:p>
            <a:pPr algn="r"/>
            <a:endParaRPr lang="en-US" sz="1600" u="sng" dirty="0">
              <a:solidFill>
                <a:srgbClr val="007BC7"/>
              </a:solidFill>
            </a:endParaRPr>
          </a:p>
          <a:p>
            <a:pPr algn="r"/>
            <a:r>
              <a:rPr lang="en-US" sz="1600" dirty="0">
                <a:solidFill>
                  <a:srgbClr val="007BC7"/>
                </a:solidFill>
                <a:hlinkClick r:id="rId3"/>
              </a:rPr>
              <a:t>nick.mabjaia@rivm.nl</a:t>
            </a:r>
            <a:endParaRPr lang="en-US" sz="1600" dirty="0">
              <a:solidFill>
                <a:srgbClr val="007BC7"/>
              </a:solidFill>
            </a:endParaRPr>
          </a:p>
          <a:p>
            <a:pPr algn="r"/>
            <a:br>
              <a:rPr lang="en-US" sz="1800" u="sng" dirty="0">
                <a:solidFill>
                  <a:srgbClr val="007BC7"/>
                </a:solidFill>
              </a:rPr>
            </a:br>
            <a:endParaRPr lang="nl-NL" dirty="0"/>
          </a:p>
        </p:txBody>
      </p:sp>
      <p:sp>
        <p:nvSpPr>
          <p:cNvPr id="8" name="Tekstvak 6">
            <a:extLst>
              <a:ext uri="{FF2B5EF4-FFF2-40B4-BE49-F238E27FC236}">
                <a16:creationId xmlns:a16="http://schemas.microsoft.com/office/drawing/2014/main" id="{62E6B674-3DFC-7181-460D-9A7DC7990D4F}"/>
              </a:ext>
            </a:extLst>
          </p:cNvPr>
          <p:cNvSpPr txBox="1"/>
          <p:nvPr/>
        </p:nvSpPr>
        <p:spPr>
          <a:xfrm>
            <a:off x="225778" y="5229074"/>
            <a:ext cx="123839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800" u="sng" dirty="0">
                <a:solidFill>
                  <a:srgbClr val="007BC7"/>
                </a:solidFill>
              </a:rPr>
            </a:br>
            <a:r>
              <a:rPr lang="en-US" sz="1300" dirty="0" err="1"/>
              <a:t>Geluidmeters</a:t>
            </a:r>
            <a:r>
              <a:rPr lang="en-US" sz="1300" dirty="0"/>
              <a:t>: </a:t>
            </a:r>
            <a:r>
              <a:rPr lang="en-US" sz="1300" u="sng" dirty="0">
                <a:solidFill>
                  <a:srgbClr val="007BC7"/>
                </a:solidFill>
                <a:hlinkClick r:id="rId4"/>
              </a:rPr>
              <a:t>www.rivm.nl/publicaties/vergelijkende-metingen-met-betaalbare-zelfbouwgeluidmeters</a:t>
            </a:r>
            <a:endParaRPr lang="en-US" sz="1300" u="sng" dirty="0">
              <a:solidFill>
                <a:srgbClr val="007BC7"/>
              </a:solidFill>
            </a:endParaRPr>
          </a:p>
          <a:p>
            <a:r>
              <a:rPr lang="en-US" sz="1300" dirty="0"/>
              <a:t>America:</a:t>
            </a:r>
            <a:r>
              <a:rPr lang="en-US" sz="1300" dirty="0">
                <a:solidFill>
                  <a:srgbClr val="CA205D"/>
                </a:solidFill>
                <a:hlinkClick r:id="rId5"/>
              </a:rPr>
              <a:t> https://www.rivm.nl/nieuws/burgerwetenschap-geeft-in-america-meer-inzicht-in-hinder-treinverkeer</a:t>
            </a:r>
            <a:endParaRPr lang="en-US" sz="1300" u="sng" dirty="0">
              <a:solidFill>
                <a:srgbClr val="007BC7"/>
              </a:solidFill>
            </a:endParaRPr>
          </a:p>
          <a:p>
            <a:r>
              <a:rPr lang="en-US" sz="1300" dirty="0"/>
              <a:t>Schiphol: </a:t>
            </a:r>
            <a:r>
              <a:rPr lang="en-US" sz="1300" dirty="0">
                <a:solidFill>
                  <a:srgbClr val="CA205D"/>
                </a:solidFill>
                <a:hlinkClick r:id="rId6"/>
              </a:rPr>
              <a:t>https://www.rivm.nl/publicaties/samen-meten-aan-geluid-en-beleving-rond-luchthaven-schiphol-verkennend-citizen-science</a:t>
            </a:r>
            <a:br>
              <a:rPr lang="en-US" sz="1300" u="sng" dirty="0">
                <a:solidFill>
                  <a:srgbClr val="007BC7"/>
                </a:solidFill>
              </a:rPr>
            </a:br>
            <a:endParaRPr lang="nl-NL" sz="1300" dirty="0">
              <a:solidFill>
                <a:srgbClr val="007BC7"/>
              </a:solidFill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8869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"/>
    </mc:Choice>
    <mc:Fallback xmlns="">
      <p:transition spd="slow" advTm="142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europe with different colored circles&#10;&#10;Description automatically generated">
            <a:extLst>
              <a:ext uri="{FF2B5EF4-FFF2-40B4-BE49-F238E27FC236}">
                <a16:creationId xmlns:a16="http://schemas.microsoft.com/office/drawing/2014/main" id="{515C7562-D7D6-63DA-9CAC-E8E01E57C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144" y="739893"/>
            <a:ext cx="4382974" cy="4922778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9A316A6-8463-713D-2932-5A6BF2EB7561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333E1D0-38CE-F87C-93D7-B0E450A66F0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D8D9-7207-EAF2-4FE0-0DABFB50605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7</a:t>
            </a:fld>
            <a:endParaRPr lang="nl-NL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3618B8CD-3AF8-22A1-2238-31D6700C2AC4}"/>
              </a:ext>
            </a:extLst>
          </p:cNvPr>
          <p:cNvSpPr txBox="1"/>
          <p:nvPr/>
        </p:nvSpPr>
        <p:spPr>
          <a:xfrm>
            <a:off x="586273" y="2166257"/>
            <a:ext cx="5651241" cy="22765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73430" lvl="1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/>
              <a:t>Citizen Science</a:t>
            </a:r>
          </a:p>
          <a:p>
            <a:pPr marL="773430" lvl="1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>
                <a:ea typeface="+mn-lt"/>
                <a:cs typeface="+mn-lt"/>
              </a:rPr>
              <a:t>Techniek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beter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goedkoper</a:t>
            </a:r>
            <a:endParaRPr lang="en-US" dirty="0">
              <a:ea typeface="+mn-lt"/>
              <a:cs typeface="+mn-lt"/>
            </a:endParaRPr>
          </a:p>
          <a:p>
            <a:pPr marL="773430" lvl="1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>
                <a:ea typeface="+mn-lt"/>
                <a:cs typeface="+mn-lt"/>
              </a:rPr>
              <a:t>Democratisering</a:t>
            </a:r>
            <a:r>
              <a:rPr lang="en-US" dirty="0">
                <a:ea typeface="+mn-lt"/>
                <a:cs typeface="+mn-lt"/>
              </a:rPr>
              <a:t> van data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endParaRPr lang="en-US" dirty="0">
              <a:ea typeface="+mn-lt"/>
              <a:cs typeface="+mn-lt"/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B2C2550-921F-456B-8C67-1F827D1C519F}"/>
              </a:ext>
            </a:extLst>
          </p:cNvPr>
          <p:cNvSpPr txBox="1"/>
          <p:nvPr/>
        </p:nvSpPr>
        <p:spPr>
          <a:xfrm>
            <a:off x="8361313" y="6036747"/>
            <a:ext cx="3276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>
                <a:solidFill>
                  <a:srgbClr val="007BC7"/>
                </a:solidFill>
              </a:rPr>
              <a:t>samenmeten.rivm.nl</a:t>
            </a:r>
          </a:p>
        </p:txBody>
      </p:sp>
      <p:pic>
        <p:nvPicPr>
          <p:cNvPr id="4" name="Picture 3" descr="A close-up of a cell phone&#10;&#10;Description automatically generated">
            <a:extLst>
              <a:ext uri="{FF2B5EF4-FFF2-40B4-BE49-F238E27FC236}">
                <a16:creationId xmlns:a16="http://schemas.microsoft.com/office/drawing/2014/main" id="{2FA776A1-8065-B4EB-6DB4-97733DE1A8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48" y="4124485"/>
            <a:ext cx="3960620" cy="2415222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5D50C4A5-7363-3A03-7F7E-6C4FFECAB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5461000" cy="948047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Intro: </a:t>
            </a: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geluid</a:t>
            </a:r>
            <a:r>
              <a:rPr lang="en-US" dirty="0"/>
              <a:t> </a:t>
            </a:r>
            <a:r>
              <a:rPr lang="en-US" dirty="0" err="1"/>
              <a:t>meten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4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57"/>
    </mc:Choice>
    <mc:Fallback xmlns="">
      <p:transition spd="slow" advTm="2245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D7D99-83FB-F0B1-8B66-8577BF76D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6C05B2-B7EB-C89A-F12F-42BBD853F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2" spcCol="468000" rtlCol="0" anchor="t">
            <a:normAutofit/>
          </a:bodyPr>
          <a:lstStyle/>
          <a:p>
            <a:pPr marL="316230" indent="-316230"/>
            <a:r>
              <a:rPr lang="en-US" dirty="0" err="1"/>
              <a:t>Achtergrond</a:t>
            </a:r>
            <a:endParaRPr lang="en-US" dirty="0"/>
          </a:p>
          <a:p>
            <a:pPr marL="316230" indent="-316230"/>
            <a:r>
              <a:rPr lang="en-US" dirty="0">
                <a:solidFill>
                  <a:schemeClr val="accent6"/>
                </a:solidFill>
              </a:rPr>
              <a:t>Smartphones</a:t>
            </a:r>
          </a:p>
          <a:p>
            <a:pPr marL="316230" indent="-316230"/>
            <a:r>
              <a:rPr lang="en-US" dirty="0" err="1"/>
              <a:t>Zelfbouwgeluidmeters</a:t>
            </a:r>
            <a:endParaRPr lang="en-US" dirty="0"/>
          </a:p>
          <a:p>
            <a:pPr marL="316230" indent="-316230"/>
            <a:r>
              <a:rPr lang="en-US" dirty="0" err="1">
                <a:ea typeface="Verdana"/>
              </a:rPr>
              <a:t>Meetdoelen</a:t>
            </a:r>
            <a:endParaRPr lang="en-US" dirty="0">
              <a:ea typeface="Verdana"/>
            </a:endParaRPr>
          </a:p>
          <a:p>
            <a:pPr marL="316230" indent="-316230"/>
            <a:r>
              <a:rPr lang="en-US" dirty="0">
                <a:ea typeface="Verdana"/>
              </a:rPr>
              <a:t>CS </a:t>
            </a:r>
            <a:r>
              <a:rPr lang="en-US" dirty="0" err="1">
                <a:ea typeface="Verdana"/>
              </a:rPr>
              <a:t>belevingsonderzoek</a:t>
            </a:r>
            <a:endParaRPr lang="en-US" dirty="0">
              <a:ea typeface="Verdana"/>
            </a:endParaRPr>
          </a:p>
          <a:p>
            <a:pPr marL="316230" indent="-316230"/>
            <a:r>
              <a:rPr lang="en-US" dirty="0" err="1">
                <a:ea typeface="Verdana"/>
              </a:rPr>
              <a:t>Samenvatting</a:t>
            </a:r>
            <a:endParaRPr lang="en-US" dirty="0">
              <a:ea typeface="Verdan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F624C1-0130-1BC6-07FE-7152496AE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Citizen science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geluid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DD552-EAD7-10A9-4E2E-671609FC6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58424-874D-8A35-C6CA-F748F6C5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23FBD-2694-A03F-C74F-906DF952F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54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49"/>
    </mc:Choice>
    <mc:Fallback xmlns="">
      <p:transition spd="slow" advTm="1374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210CB-BFFD-96EC-511F-761AAE5C4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0A78A6A-8847-3F17-36F9-383769301BAE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25236D6-DA3D-BE03-0984-67A127D94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F55FF-C246-294B-9B65-EA65D2CBBE2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9</a:t>
            </a:fld>
            <a:endParaRPr lang="nl-NL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B7A9952-081B-580E-376E-2C56F8063A21}"/>
              </a:ext>
            </a:extLst>
          </p:cNvPr>
          <p:cNvSpPr txBox="1"/>
          <p:nvPr/>
        </p:nvSpPr>
        <p:spPr>
          <a:xfrm>
            <a:off x="248356" y="2166257"/>
            <a:ext cx="6084712" cy="3486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Frequenties</a:t>
            </a:r>
            <a:r>
              <a:rPr lang="en-US" dirty="0"/>
              <a:t> </a:t>
            </a:r>
            <a:endParaRPr lang="en-US" b="1" dirty="0">
              <a:solidFill>
                <a:srgbClr val="00B050"/>
              </a:solidFill>
            </a:endParaRP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dirty="0" err="1"/>
              <a:t>Geluidniveaus</a:t>
            </a:r>
            <a:endParaRPr lang="en-US" b="1" dirty="0">
              <a:solidFill>
                <a:srgbClr val="FFC000"/>
              </a:solidFill>
            </a:endParaRPr>
          </a:p>
          <a:p>
            <a:pPr marL="773430" lvl="1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/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629920" lvl="1" indent="-31623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44D92C9-C8B7-7810-CB88-F2F1999F4873}"/>
              </a:ext>
            </a:extLst>
          </p:cNvPr>
          <p:cNvSpPr txBox="1"/>
          <p:nvPr/>
        </p:nvSpPr>
        <p:spPr>
          <a:xfrm>
            <a:off x="9220200" y="2556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rgbClr val="007BC7"/>
                </a:solidFill>
              </a:rPr>
              <a:t>samenmeten.rivm.nl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9E452B-920B-FBC0-010B-2E4210100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1200"/>
            <a:ext cx="8585200" cy="948047"/>
          </a:xfrm>
        </p:spPr>
        <p:txBody>
          <a:bodyPr anchor="b">
            <a:normAutofit/>
          </a:bodyPr>
          <a:lstStyle/>
          <a:p>
            <a:r>
              <a:rPr lang="en-US" dirty="0"/>
              <a:t>Smartphones: </a:t>
            </a:r>
            <a:r>
              <a:rPr lang="en-US" dirty="0" err="1"/>
              <a:t>nauwkeurigheid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0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15"/>
    </mc:Choice>
    <mc:Fallback xmlns="">
      <p:transition spd="slow" advTm="111815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Rijkshuisstijl Robijnrood">
  <a:themeElements>
    <a:clrScheme name="Aangepast 56">
      <a:dk1>
        <a:srgbClr val="000000"/>
      </a:dk1>
      <a:lt1>
        <a:srgbClr val="FFFFFF"/>
      </a:lt1>
      <a:dk2>
        <a:srgbClr val="CA005D"/>
      </a:dk2>
      <a:lt2>
        <a:srgbClr val="F6D8E6"/>
      </a:lt2>
      <a:accent1>
        <a:srgbClr val="F9E11E"/>
      </a:accent1>
      <a:accent2>
        <a:srgbClr val="FFB612"/>
      </a:accent2>
      <a:accent3>
        <a:srgbClr val="777C00"/>
      </a:accent3>
      <a:accent4>
        <a:srgbClr val="75D1B5"/>
      </a:accent4>
      <a:accent5>
        <a:srgbClr val="8EC9E7"/>
      </a:accent5>
      <a:accent6>
        <a:srgbClr val="017BC6"/>
      </a:accent6>
      <a:hlink>
        <a:srgbClr val="CA205D"/>
      </a:hlink>
      <a:folHlink>
        <a:srgbClr val="F6D8E6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 final versie_format_docgen  -  Alleen-lezen" id="{51EB010B-5F44-4104-9502-ED66FD5B2186}" vid="{0808B3F3-159F-4EDB-8FF3-42411BE8ABCD}"/>
    </a:ext>
  </a:extLst>
</a:theme>
</file>

<file path=ppt/theme/theme10.xml><?xml version="1.0" encoding="utf-8"?>
<a:theme xmlns:a="http://schemas.openxmlformats.org/drawingml/2006/main" name="Rijkshuisstijl Mintgroen">
  <a:themeElements>
    <a:clrScheme name="Rijks Mintgroen">
      <a:dk1>
        <a:srgbClr val="000000"/>
      </a:dk1>
      <a:lt1>
        <a:srgbClr val="FFFFFF"/>
      </a:lt1>
      <a:dk2>
        <a:srgbClr val="75D1B5"/>
      </a:dk2>
      <a:lt2>
        <a:srgbClr val="D6F1E8"/>
      </a:lt2>
      <a:accent1>
        <a:srgbClr val="38870D"/>
      </a:accent1>
      <a:accent2>
        <a:srgbClr val="F9E11E"/>
      </a:accent2>
      <a:accent3>
        <a:srgbClr val="42145F"/>
      </a:accent3>
      <a:accent4>
        <a:srgbClr val="00689A"/>
      </a:accent4>
      <a:accent5>
        <a:srgbClr val="663227"/>
      </a:accent5>
      <a:accent6>
        <a:srgbClr val="A90061"/>
      </a:accent6>
      <a:hlink>
        <a:srgbClr val="38870D"/>
      </a:hlink>
      <a:folHlink>
        <a:srgbClr val="E0EDDB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 final versie_format_docgen  -  Alleen-lezen" id="{51EB010B-5F44-4104-9502-ED66FD5B2186}" vid="{88F348BF-961C-432D-8943-053223C08343}"/>
    </a:ext>
  </a:extLst>
</a:theme>
</file>

<file path=ppt/theme/theme11.xml><?xml version="1.0" encoding="utf-8"?>
<a:theme xmlns:a="http://schemas.openxmlformats.org/drawingml/2006/main" name="Rijkshuisstijl Mosgroen">
  <a:themeElements>
    <a:clrScheme name="Rijks Mosgroen">
      <a:dk1>
        <a:srgbClr val="000000"/>
      </a:dk1>
      <a:lt1>
        <a:srgbClr val="FFFFFF"/>
      </a:lt1>
      <a:dk2>
        <a:srgbClr val="777C00"/>
      </a:dk2>
      <a:lt2>
        <a:srgbClr val="EAEBD8"/>
      </a:lt2>
      <a:accent1>
        <a:srgbClr val="F9E11E"/>
      </a:accent1>
      <a:accent2>
        <a:srgbClr val="42145F"/>
      </a:accent2>
      <a:accent3>
        <a:srgbClr val="38870D"/>
      </a:accent3>
      <a:accent4>
        <a:srgbClr val="017BC6"/>
      </a:accent4>
      <a:accent5>
        <a:srgbClr val="75D1B5"/>
      </a:accent5>
      <a:accent6>
        <a:srgbClr val="8EC9E7"/>
      </a:accent6>
      <a:hlink>
        <a:srgbClr val="777C00"/>
      </a:hlink>
      <a:folHlink>
        <a:srgbClr val="D6D6B2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 final versie_format_docgen  -  Alleen-lezen" id="{51EB010B-5F44-4104-9502-ED66FD5B2186}" vid="{EE1EDDF9-44DD-4242-A804-C220E358788C}"/>
    </a:ext>
  </a:extLst>
</a:theme>
</file>

<file path=ppt/theme/theme12.xml><?xml version="1.0" encoding="utf-8"?>
<a:theme xmlns:a="http://schemas.openxmlformats.org/drawingml/2006/main" name="Rijkshuisstijl Violet">
  <a:themeElements>
    <a:clrScheme name="Rijks Oranje">
      <a:dk1>
        <a:srgbClr val="000000"/>
      </a:dk1>
      <a:lt1>
        <a:srgbClr val="FFFFFF"/>
      </a:lt1>
      <a:dk2>
        <a:srgbClr val="E17000"/>
      </a:dk2>
      <a:lt2>
        <a:srgbClr val="FBE9D8"/>
      </a:lt2>
      <a:accent1>
        <a:srgbClr val="777C00"/>
      </a:accent1>
      <a:accent2>
        <a:srgbClr val="42145F"/>
      </a:accent2>
      <a:accent3>
        <a:srgbClr val="00689A"/>
      </a:accent3>
      <a:accent4>
        <a:srgbClr val="663227"/>
      </a:accent4>
      <a:accent5>
        <a:srgbClr val="38870D"/>
      </a:accent5>
      <a:accent6>
        <a:srgbClr val="FFB612"/>
      </a:accent6>
      <a:hlink>
        <a:srgbClr val="E17000"/>
      </a:hlink>
      <a:folHlink>
        <a:srgbClr val="F6D4B2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 final versie_format_docgen  -  Alleen-lezen" id="{51EB010B-5F44-4104-9502-ED66FD5B2186}" vid="{7466FC9E-56E5-49A4-B1C8-66A152A584CE}"/>
    </a:ext>
  </a:extLst>
</a:theme>
</file>

<file path=ppt/theme/theme13.xml><?xml version="1.0" encoding="utf-8"?>
<a:theme xmlns:a="http://schemas.openxmlformats.org/drawingml/2006/main" name="Rijkshuisstijl Paars">
  <a:themeElements>
    <a:clrScheme name="Rijks Paars">
      <a:dk1>
        <a:srgbClr val="000000"/>
      </a:dk1>
      <a:lt1>
        <a:srgbClr val="FFFFFF"/>
      </a:lt1>
      <a:dk2>
        <a:srgbClr val="42145F"/>
      </a:dk2>
      <a:lt2>
        <a:srgbClr val="E2DBE6"/>
      </a:lt2>
      <a:accent1>
        <a:srgbClr val="E17000"/>
      </a:accent1>
      <a:accent2>
        <a:srgbClr val="777C00"/>
      </a:accent2>
      <a:accent3>
        <a:srgbClr val="FFB612"/>
      </a:accent3>
      <a:accent4>
        <a:srgbClr val="94700A"/>
      </a:accent4>
      <a:accent5>
        <a:srgbClr val="F9E11E"/>
      </a:accent5>
      <a:accent6>
        <a:srgbClr val="38870D"/>
      </a:accent6>
      <a:hlink>
        <a:srgbClr val="42145F"/>
      </a:hlink>
      <a:folHlink>
        <a:srgbClr val="C6B7C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 final versie_format_docgen  -  Alleen-lezen" id="{51EB010B-5F44-4104-9502-ED66FD5B2186}" vid="{D3D20115-AE46-4A9D-B5CB-DB5BD7727E54}"/>
    </a:ext>
  </a:extLst>
</a:theme>
</file>

<file path=ppt/theme/theme14.xml><?xml version="1.0" encoding="utf-8"?>
<a:theme xmlns:a="http://schemas.openxmlformats.org/drawingml/2006/main" name="Rijkshuisstijl Bruin">
  <a:themeElements>
    <a:clrScheme name="Rijks Bruin 1">
      <a:dk1>
        <a:srgbClr val="000000"/>
      </a:dk1>
      <a:lt1>
        <a:srgbClr val="FFFFFF"/>
      </a:lt1>
      <a:dk2>
        <a:srgbClr val="94700A"/>
      </a:dk2>
      <a:lt2>
        <a:srgbClr val="EFEADA"/>
      </a:lt2>
      <a:accent1>
        <a:srgbClr val="42145F"/>
      </a:accent1>
      <a:accent2>
        <a:srgbClr val="F9E11E"/>
      </a:accent2>
      <a:accent3>
        <a:srgbClr val="38870D"/>
      </a:accent3>
      <a:accent4>
        <a:srgbClr val="D52A1C"/>
      </a:accent4>
      <a:accent5>
        <a:srgbClr val="017BC6"/>
      </a:accent5>
      <a:accent6>
        <a:srgbClr val="E17000"/>
      </a:accent6>
      <a:hlink>
        <a:srgbClr val="94700A"/>
      </a:hlink>
      <a:folHlink>
        <a:srgbClr val="DFD4B4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 final versie_format_docgen  -  Alleen-lezen" id="{51EB010B-5F44-4104-9502-ED66FD5B2186}" vid="{B2ADCE66-0746-4298-9DB5-8E18C787113E}"/>
    </a:ext>
  </a:extLst>
</a:theme>
</file>

<file path=ppt/theme/theme15.xml><?xml version="1.0" encoding="utf-8"?>
<a:theme xmlns:a="http://schemas.openxmlformats.org/drawingml/2006/main" name="Rijkshuisstijl Donkerblauw">
  <a:themeElements>
    <a:clrScheme name="Rijks Donkerblauw">
      <a:dk1>
        <a:srgbClr val="000000"/>
      </a:dk1>
      <a:lt1>
        <a:srgbClr val="FFFFFF"/>
      </a:lt1>
      <a:dk2>
        <a:srgbClr val="00689A"/>
      </a:dk2>
      <a:lt2>
        <a:srgbClr val="E4EFF9"/>
      </a:lt2>
      <a:accent1>
        <a:srgbClr val="F092CD"/>
      </a:accent1>
      <a:accent2>
        <a:srgbClr val="F9E11E"/>
      </a:accent2>
      <a:accent3>
        <a:srgbClr val="FFB612"/>
      </a:accent3>
      <a:accent4>
        <a:srgbClr val="017BC6"/>
      </a:accent4>
      <a:accent5>
        <a:srgbClr val="75D1B5"/>
      </a:accent5>
      <a:accent6>
        <a:srgbClr val="E17000"/>
      </a:accent6>
      <a:hlink>
        <a:srgbClr val="00689A"/>
      </a:hlink>
      <a:folHlink>
        <a:srgbClr val="CCDFF0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 final versie_format_docgen  -  Alleen-lezen" id="{51EB010B-5F44-4104-9502-ED66FD5B2186}" vid="{6FE370F1-35D5-49F6-BFFE-A85E947D0953}"/>
    </a:ext>
  </a:extLst>
</a:theme>
</file>

<file path=ppt/theme/theme16.xml><?xml version="1.0" encoding="utf-8"?>
<a:theme xmlns:a="http://schemas.openxmlformats.org/drawingml/2006/main" name="Rijkshuisstijl Donkerbruin">
  <a:themeElements>
    <a:clrScheme name="Rijks Donker Bruin">
      <a:dk1>
        <a:srgbClr val="000000"/>
      </a:dk1>
      <a:lt1>
        <a:srgbClr val="FFFFFF"/>
      </a:lt1>
      <a:dk2>
        <a:srgbClr val="663227"/>
      </a:dk2>
      <a:lt2>
        <a:srgbClr val="E7E1DE"/>
      </a:lt2>
      <a:accent1>
        <a:srgbClr val="A90061"/>
      </a:accent1>
      <a:accent2>
        <a:srgbClr val="D52A1C"/>
      </a:accent2>
      <a:accent3>
        <a:srgbClr val="FFB612"/>
      </a:accent3>
      <a:accent4>
        <a:srgbClr val="017BC6"/>
      </a:accent4>
      <a:accent5>
        <a:srgbClr val="38870D"/>
      </a:accent5>
      <a:accent6>
        <a:srgbClr val="F9E11E"/>
      </a:accent6>
      <a:hlink>
        <a:srgbClr val="663227"/>
      </a:hlink>
      <a:folHlink>
        <a:srgbClr val="D1C1BD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 final versie_format_docgen  -  Alleen-lezen" id="{51EB010B-5F44-4104-9502-ED66FD5B2186}" vid="{C74E47B7-AC63-4102-B7DC-C232DC71E0E6}"/>
    </a:ext>
  </a:extLst>
</a:theme>
</file>

<file path=ppt/theme/theme17.xml><?xml version="1.0" encoding="utf-8"?>
<a:theme xmlns:a="http://schemas.openxmlformats.org/drawingml/2006/main" name="1_Rijkshuisstijl Violet">
  <a:themeElements>
    <a:clrScheme name="Rijks Violet">
      <a:dk1>
        <a:srgbClr val="000000"/>
      </a:dk1>
      <a:lt1>
        <a:srgbClr val="FFFFFF"/>
      </a:lt1>
      <a:dk2>
        <a:srgbClr val="A90061"/>
      </a:dk2>
      <a:lt2>
        <a:srgbClr val="F6E5EF"/>
      </a:lt2>
      <a:accent1>
        <a:srgbClr val="42145F"/>
      </a:accent1>
      <a:accent2>
        <a:srgbClr val="F092CD"/>
      </a:accent2>
      <a:accent3>
        <a:srgbClr val="FFB612"/>
      </a:accent3>
      <a:accent4>
        <a:srgbClr val="8FCAE7"/>
      </a:accent4>
      <a:accent5>
        <a:srgbClr val="F9E11E"/>
      </a:accent5>
      <a:accent6>
        <a:srgbClr val="76D2B6"/>
      </a:accent6>
      <a:hlink>
        <a:srgbClr val="A90061"/>
      </a:hlink>
      <a:folHlink>
        <a:srgbClr val="E5B2CF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 final versie_format_docgen  -  Alleen-lezen" id="{51EB010B-5F44-4104-9502-ED66FD5B2186}" vid="{6DC5AE76-CE47-4EDD-95EA-78AC8B5181CA}"/>
    </a:ext>
  </a:extLst>
</a:theme>
</file>

<file path=ppt/theme/theme18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ijkshuisstijl Rood">
  <a:themeElements>
    <a:clrScheme name="Rijks Rood">
      <a:dk1>
        <a:srgbClr val="000000"/>
      </a:dk1>
      <a:lt1>
        <a:srgbClr val="FFFFFF"/>
      </a:lt1>
      <a:dk2>
        <a:srgbClr val="D52A1C"/>
      </a:dk2>
      <a:lt2>
        <a:srgbClr val="F8DFDC"/>
      </a:lt2>
      <a:accent1>
        <a:srgbClr val="38870D"/>
      </a:accent1>
      <a:accent2>
        <a:srgbClr val="42145F"/>
      </a:accent2>
      <a:accent3>
        <a:srgbClr val="E17000"/>
      </a:accent3>
      <a:accent4>
        <a:srgbClr val="777C00"/>
      </a:accent4>
      <a:accent5>
        <a:srgbClr val="75D1B5"/>
      </a:accent5>
      <a:accent6>
        <a:srgbClr val="F9E11E"/>
      </a:accent6>
      <a:hlink>
        <a:srgbClr val="D52A1C"/>
      </a:hlink>
      <a:folHlink>
        <a:srgbClr val="F2BEBA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 final versie_format_docgen  -  Alleen-lezen" id="{51EB010B-5F44-4104-9502-ED66FD5B2186}" vid="{792B163A-032B-4717-A9BB-FF90A839D9E4}"/>
    </a:ext>
  </a:extLst>
</a:theme>
</file>

<file path=ppt/theme/theme3.xml><?xml version="1.0" encoding="utf-8"?>
<a:theme xmlns:a="http://schemas.openxmlformats.org/drawingml/2006/main" name="Rijkshuisstijl Roze">
  <a:themeElements>
    <a:clrScheme name="Aangepast 57">
      <a:dk1>
        <a:srgbClr val="000000"/>
      </a:dk1>
      <a:lt1>
        <a:srgbClr val="FFFFFF"/>
      </a:lt1>
      <a:dk2>
        <a:srgbClr val="F092CD"/>
      </a:dk2>
      <a:lt2>
        <a:srgbClr val="FCEEF7"/>
      </a:lt2>
      <a:accent1>
        <a:srgbClr val="CA005D"/>
      </a:accent1>
      <a:accent2>
        <a:srgbClr val="42145F"/>
      </a:accent2>
      <a:accent3>
        <a:srgbClr val="00689A"/>
      </a:accent3>
      <a:accent4>
        <a:srgbClr val="663227"/>
      </a:accent4>
      <a:accent5>
        <a:srgbClr val="275837"/>
      </a:accent5>
      <a:accent6>
        <a:srgbClr val="75D1B5"/>
      </a:accent6>
      <a:hlink>
        <a:srgbClr val="F092CD"/>
      </a:hlink>
      <a:folHlink>
        <a:srgbClr val="F6D8E6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 final versie_format_docgen  -  Alleen-lezen" id="{51EB010B-5F44-4104-9502-ED66FD5B2186}" vid="{3C3B0D02-137B-495E-9C4F-224C08F46BDB}"/>
    </a:ext>
  </a:extLst>
</a:theme>
</file>

<file path=ppt/theme/theme4.xml><?xml version="1.0" encoding="utf-8"?>
<a:theme xmlns:a="http://schemas.openxmlformats.org/drawingml/2006/main" name="Rijkshuisstijl Donkergeel">
  <a:themeElements>
    <a:clrScheme name="Rijks Donkergeel">
      <a:dk1>
        <a:srgbClr val="000000"/>
      </a:dk1>
      <a:lt1>
        <a:srgbClr val="FFFFFF"/>
      </a:lt1>
      <a:dk2>
        <a:srgbClr val="FFB612"/>
      </a:dk2>
      <a:lt2>
        <a:srgbClr val="FEE8B7"/>
      </a:lt2>
      <a:accent1>
        <a:srgbClr val="E17000"/>
      </a:accent1>
      <a:accent2>
        <a:srgbClr val="42145F"/>
      </a:accent2>
      <a:accent3>
        <a:srgbClr val="00689A"/>
      </a:accent3>
      <a:accent4>
        <a:srgbClr val="A90061"/>
      </a:accent4>
      <a:accent5>
        <a:srgbClr val="663227"/>
      </a:accent5>
      <a:accent6>
        <a:srgbClr val="275837"/>
      </a:accent6>
      <a:hlink>
        <a:srgbClr val="FFB612"/>
      </a:hlink>
      <a:folHlink>
        <a:srgbClr val="F6D4B2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 final versie_format_docgen  -  Alleen-lezen" id="{51EB010B-5F44-4104-9502-ED66FD5B2186}" vid="{696179DF-24A7-434A-BDA5-71D8B57FF8C6}"/>
    </a:ext>
  </a:extLst>
</a:theme>
</file>

<file path=ppt/theme/theme5.xml><?xml version="1.0" encoding="utf-8"?>
<a:theme xmlns:a="http://schemas.openxmlformats.org/drawingml/2006/main" name="Rijkshuisstijl Donkergroen">
  <a:themeElements>
    <a:clrScheme name="Rijks Donkergroen">
      <a:dk1>
        <a:srgbClr val="000000"/>
      </a:dk1>
      <a:lt1>
        <a:srgbClr val="FFFFFF"/>
      </a:lt1>
      <a:dk2>
        <a:srgbClr val="275837"/>
      </a:dk2>
      <a:lt2>
        <a:srgbClr val="DEE5E1"/>
      </a:lt2>
      <a:accent1>
        <a:srgbClr val="F092CD"/>
      </a:accent1>
      <a:accent2>
        <a:srgbClr val="FFB612"/>
      </a:accent2>
      <a:accent3>
        <a:srgbClr val="8EC9E7"/>
      </a:accent3>
      <a:accent4>
        <a:srgbClr val="75D1B5"/>
      </a:accent4>
      <a:accent5>
        <a:srgbClr val="94700A"/>
      </a:accent5>
      <a:accent6>
        <a:srgbClr val="A90061"/>
      </a:accent6>
      <a:hlink>
        <a:srgbClr val="275837"/>
      </a:hlink>
      <a:folHlink>
        <a:srgbClr val="BDCDC2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 final versie_format_docgen  -  Alleen-lezen" id="{51EB010B-5F44-4104-9502-ED66FD5B2186}" vid="{F7CF2878-7CD3-492D-8B18-E108F16E8BBD}"/>
    </a:ext>
  </a:extLst>
</a:theme>
</file>

<file path=ppt/theme/theme6.xml><?xml version="1.0" encoding="utf-8"?>
<a:theme xmlns:a="http://schemas.openxmlformats.org/drawingml/2006/main" name="Rijkshuisstijl Geel">
  <a:themeElements>
    <a:clrScheme name="Rijks Geel">
      <a:dk1>
        <a:srgbClr val="000000"/>
      </a:dk1>
      <a:lt1>
        <a:srgbClr val="FFFFFF"/>
      </a:lt1>
      <a:dk2>
        <a:srgbClr val="F9E11E"/>
      </a:dk2>
      <a:lt2>
        <a:srgbClr val="FEFBDC"/>
      </a:lt2>
      <a:accent1>
        <a:srgbClr val="94700A"/>
      </a:accent1>
      <a:accent2>
        <a:srgbClr val="00689A"/>
      </a:accent2>
      <a:accent3>
        <a:srgbClr val="42145F"/>
      </a:accent3>
      <a:accent4>
        <a:srgbClr val="38870D"/>
      </a:accent4>
      <a:accent5>
        <a:srgbClr val="777C00"/>
      </a:accent5>
      <a:accent6>
        <a:srgbClr val="A90061"/>
      </a:accent6>
      <a:hlink>
        <a:srgbClr val="94700A"/>
      </a:hlink>
      <a:folHlink>
        <a:srgbClr val="DFD4B4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 final versie_format_docgen  -  Alleen-lezen" id="{51EB010B-5F44-4104-9502-ED66FD5B2186}" vid="{D2AB6F90-4E2D-4ECF-A50A-E5DC9AAF3E07}"/>
    </a:ext>
  </a:extLst>
</a:theme>
</file>

<file path=ppt/theme/theme7.xml><?xml version="1.0" encoding="utf-8"?>
<a:theme xmlns:a="http://schemas.openxmlformats.org/drawingml/2006/main" name="Rijkshuisstijl Groen">
  <a:themeElements>
    <a:clrScheme name="Rijks Groen">
      <a:dk1>
        <a:srgbClr val="000000"/>
      </a:dk1>
      <a:lt1>
        <a:srgbClr val="FFFFFF"/>
      </a:lt1>
      <a:dk2>
        <a:srgbClr val="38870D"/>
      </a:dk2>
      <a:lt2>
        <a:srgbClr val="E0EDDB"/>
      </a:lt2>
      <a:accent1>
        <a:srgbClr val="F9E11E"/>
      </a:accent1>
      <a:accent2>
        <a:srgbClr val="663227"/>
      </a:accent2>
      <a:accent3>
        <a:srgbClr val="FFB612"/>
      </a:accent3>
      <a:accent4>
        <a:srgbClr val="275837"/>
      </a:accent4>
      <a:accent5>
        <a:srgbClr val="00689A"/>
      </a:accent5>
      <a:accent6>
        <a:srgbClr val="42145F"/>
      </a:accent6>
      <a:hlink>
        <a:srgbClr val="38870D"/>
      </a:hlink>
      <a:folHlink>
        <a:srgbClr val="E0EDDB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 final versie_format_docgen  -  Alleen-lezen" id="{51EB010B-5F44-4104-9502-ED66FD5B2186}" vid="{6EC02DB9-FFDE-44F1-BC78-A77252E8F2FB}"/>
    </a:ext>
  </a:extLst>
</a:theme>
</file>

<file path=ppt/theme/theme8.xml><?xml version="1.0" encoding="utf-8"?>
<a:theme xmlns:a="http://schemas.openxmlformats.org/drawingml/2006/main" name="Rijkshuisstijl Hemelblauw">
  <a:themeElements>
    <a:clrScheme name="Aangepast 3">
      <a:dk1>
        <a:srgbClr val="000000"/>
      </a:dk1>
      <a:lt1>
        <a:srgbClr val="FFFFFF"/>
      </a:lt1>
      <a:dk2>
        <a:srgbClr val="007BC7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 final versie_format_docgen  -  Alleen-lezen" id="{51EB010B-5F44-4104-9502-ED66FD5B2186}" vid="{7EF8BB1F-16D7-477D-82D4-B4B75F0A769E}"/>
    </a:ext>
  </a:extLst>
</a:theme>
</file>

<file path=ppt/theme/theme9.xml><?xml version="1.0" encoding="utf-8"?>
<a:theme xmlns:a="http://schemas.openxmlformats.org/drawingml/2006/main" name="Rijkshuisstijl Lichtblau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 final versie_format_docgen  -  Alleen-lezen" id="{51EB010B-5F44-4104-9502-ED66FD5B2186}" vid="{59975D1E-7E09-42F2-A4D3-54712B2092B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2d3814-5a49-493f-8d56-b1c6d7f25f51" xsi:nil="true"/>
    <lcf76f155ced4ddcb4097134ff3c332f xmlns="7ab8b889-8102-4a20-ab7a-8bd54087679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A57CA6CDACFD40BAE116C4E342259C" ma:contentTypeVersion="13" ma:contentTypeDescription="Een nieuw document maken." ma:contentTypeScope="" ma:versionID="91b217cf246bfe3b5687b03c320c620a">
  <xsd:schema xmlns:xsd="http://www.w3.org/2001/XMLSchema" xmlns:xs="http://www.w3.org/2001/XMLSchema" xmlns:p="http://schemas.microsoft.com/office/2006/metadata/properties" xmlns:ns2="7ab8b889-8102-4a20-ab7a-8bd540876792" xmlns:ns3="1b2d3814-5a49-493f-8d56-b1c6d7f25f51" targetNamespace="http://schemas.microsoft.com/office/2006/metadata/properties" ma:root="true" ma:fieldsID="c0200b11f66cce93524a1ad916d756f8" ns2:_="" ns3:_="">
    <xsd:import namespace="7ab8b889-8102-4a20-ab7a-8bd540876792"/>
    <xsd:import namespace="1b2d3814-5a49-493f-8d56-b1c6d7f25f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b8b889-8102-4a20-ab7a-8bd5408767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9f1f8003-3544-4801-a0bb-558fc8ffc2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d3814-5a49-493f-8d56-b1c6d7f25f51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e9b5565-78a3-4d71-aa9e-57abd56fc694}" ma:internalName="TaxCatchAll" ma:showField="CatchAllData" ma:web="1b2d3814-5a49-493f-8d56-b1c6d7f25f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6B720B-A6F4-49A8-9556-6386C4FF9D7F}">
  <ds:schemaRefs>
    <ds:schemaRef ds:uri="7ab8b889-8102-4a20-ab7a-8bd54087679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1b2d3814-5a49-493f-8d56-b1c6d7f25f51"/>
  </ds:schemaRefs>
</ds:datastoreItem>
</file>

<file path=customXml/itemProps2.xml><?xml version="1.0" encoding="utf-8"?>
<ds:datastoreItem xmlns:ds="http://schemas.openxmlformats.org/officeDocument/2006/customXml" ds:itemID="{F0B0092C-5AE1-4345-876E-ADC3BBDA4E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2C8D59-792B-4331-B72E-86E6AA31BD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b8b889-8102-4a20-ab7a-8bd540876792"/>
    <ds:schemaRef ds:uri="1b2d3814-5a49-493f-8d56-b1c6d7f25f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3337</TotalTime>
  <Words>1251</Words>
  <Application>Microsoft Office PowerPoint</Application>
  <PresentationFormat>Widescreen</PresentationFormat>
  <Paragraphs>577</Paragraphs>
  <Slides>62</Slides>
  <Notes>49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62</vt:i4>
      </vt:variant>
    </vt:vector>
  </HeadingPairs>
  <TitlesOfParts>
    <vt:vector size="83" baseType="lpstr">
      <vt:lpstr>Arial</vt:lpstr>
      <vt:lpstr>Calibri</vt:lpstr>
      <vt:lpstr>Verdana</vt:lpstr>
      <vt:lpstr>Wingdings</vt:lpstr>
      <vt:lpstr>Rijkshuisstijl Robijnrood</vt:lpstr>
      <vt:lpstr>Rijkshuisstijl Rood</vt:lpstr>
      <vt:lpstr>Rijkshuisstijl Roze</vt:lpstr>
      <vt:lpstr>Rijkshuisstijl Donkergeel</vt:lpstr>
      <vt:lpstr>Rijkshuisstijl Donkergroen</vt:lpstr>
      <vt:lpstr>Rijkshuisstijl Geel</vt:lpstr>
      <vt:lpstr>Rijkshuisstijl Groen</vt:lpstr>
      <vt:lpstr>Rijkshuisstijl Hemelblauw</vt:lpstr>
      <vt:lpstr>Rijkshuisstijl Lichtblauw</vt:lpstr>
      <vt:lpstr>Rijkshuisstijl Mintgroen</vt:lpstr>
      <vt:lpstr>Rijkshuisstijl Mosgroen</vt:lpstr>
      <vt:lpstr>Rijkshuisstijl Violet</vt:lpstr>
      <vt:lpstr>Rijkshuisstijl Paars</vt:lpstr>
      <vt:lpstr>Rijkshuisstijl Bruin</vt:lpstr>
      <vt:lpstr>Rijkshuisstijl Donkerblauw</vt:lpstr>
      <vt:lpstr>Rijkshuisstijl Donkerbruin</vt:lpstr>
      <vt:lpstr>1_Rijkshuisstijl Violet</vt:lpstr>
      <vt:lpstr>Citizen science en geluid</vt:lpstr>
      <vt:lpstr>Citizen science en geluid</vt:lpstr>
      <vt:lpstr>Intro: Omgevingsgeluid = gezondheidsrisico</vt:lpstr>
      <vt:lpstr>Intro: zelf geluid meten</vt:lpstr>
      <vt:lpstr>Intro: zelf geluid meten</vt:lpstr>
      <vt:lpstr>Intro: zelf geluid meten</vt:lpstr>
      <vt:lpstr>Intro: zelf geluid meten</vt:lpstr>
      <vt:lpstr>Citizen science en geluid</vt:lpstr>
      <vt:lpstr>Smartphones: nauwkeurigheid</vt:lpstr>
      <vt:lpstr>Smartphones: nauwkeurigheid</vt:lpstr>
      <vt:lpstr>Smartphones: nauwkeurigheid</vt:lpstr>
      <vt:lpstr>Smartphones: nauwkeurigheid</vt:lpstr>
      <vt:lpstr>Smartphones: nauwkeurigheid</vt:lpstr>
      <vt:lpstr>Smartphones: LFG meten met iphones</vt:lpstr>
      <vt:lpstr>Smartphones: Nationale Geluidmeetdag</vt:lpstr>
      <vt:lpstr>Smartphones: Nationale Geluidmeetdag</vt:lpstr>
      <vt:lpstr>Smartphones: Nationale Geluidmeetdag</vt:lpstr>
      <vt:lpstr>Smartphones: Nationale Geluidmeetdag</vt:lpstr>
      <vt:lpstr>Citizen science en geluid</vt:lpstr>
      <vt:lpstr>Zelfbouwgeluidmeters: getest</vt:lpstr>
      <vt:lpstr>Deelnemende geluidmeters</vt:lpstr>
      <vt:lpstr>Deelnemende geluidmeters</vt:lpstr>
      <vt:lpstr>Deelnemende geluidmeters</vt:lpstr>
      <vt:lpstr>Deelnemende geluidmeters</vt:lpstr>
      <vt:lpstr>Deelnemende geluidmeters</vt:lpstr>
      <vt:lpstr>Deelnemende geluidmeters</vt:lpstr>
      <vt:lpstr>Demo geluidmetingen zelfbouwgeluidmeter</vt:lpstr>
      <vt:lpstr>Stabiliteit en gebruik</vt:lpstr>
      <vt:lpstr>Meetafwijking gemiddeld</vt:lpstr>
      <vt:lpstr>Meetafwijking gemiddeld</vt:lpstr>
      <vt:lpstr>Meetafwijking gemiddeld</vt:lpstr>
      <vt:lpstr>Lange termijn patronen</vt:lpstr>
      <vt:lpstr>Lange termijn patronen</vt:lpstr>
      <vt:lpstr>Invloed meteo</vt:lpstr>
      <vt:lpstr>Invloed meteo</vt:lpstr>
      <vt:lpstr>Lineariteit</vt:lpstr>
      <vt:lpstr>Lineariteit </vt:lpstr>
      <vt:lpstr>Tertsbanden </vt:lpstr>
      <vt:lpstr>Tertsbanden </vt:lpstr>
      <vt:lpstr>Tertsbanden – windbol </vt:lpstr>
      <vt:lpstr>Tertsbanden </vt:lpstr>
      <vt:lpstr>Citizen science en geluid</vt:lpstr>
      <vt:lpstr>Meetdoelen</vt:lpstr>
      <vt:lpstr>Citizen science en geluid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Belevingsonderzoek: America</vt:lpstr>
      <vt:lpstr>Belevingsonderzoek: America</vt:lpstr>
      <vt:lpstr>PowerPoint Presentation</vt:lpstr>
      <vt:lpstr>Belevingsonderzoek: America</vt:lpstr>
      <vt:lpstr>Belevingsonderzoek: America</vt:lpstr>
      <vt:lpstr>Belevingsonderzoek: America</vt:lpstr>
      <vt:lpstr>Belevingsonderzoek: America</vt:lpstr>
      <vt:lpstr>Belevingsonderzoeken: ervaringen</vt:lpstr>
      <vt:lpstr>Citizen science en geluid</vt:lpstr>
      <vt:lpstr>Samenvatting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Samen meten: Samen weten?!</dc:title>
  <dc:creator>Henri de Ruiter</dc:creator>
  <cp:lastModifiedBy>Nick Mabjaia</cp:lastModifiedBy>
  <cp:revision>55</cp:revision>
  <dcterms:created xsi:type="dcterms:W3CDTF">2021-10-13T08:09:57Z</dcterms:created>
  <dcterms:modified xsi:type="dcterms:W3CDTF">2024-12-18T12:05:47Z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0x01010085A57CA6CDACFD40BAE116C4E342259C</vt:lpwstr>
  </property>
</Properties>
</file>