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4" r:id="rId1"/>
  </p:sldMasterIdLst>
  <p:notesMasterIdLst>
    <p:notesMasterId r:id="rId35"/>
  </p:notesMasterIdLst>
  <p:sldIdLst>
    <p:sldId id="256" r:id="rId2"/>
    <p:sldId id="321" r:id="rId3"/>
    <p:sldId id="296" r:id="rId4"/>
    <p:sldId id="295" r:id="rId5"/>
    <p:sldId id="316" r:id="rId6"/>
    <p:sldId id="279" r:id="rId7"/>
    <p:sldId id="315" r:id="rId8"/>
    <p:sldId id="325" r:id="rId9"/>
    <p:sldId id="284" r:id="rId10"/>
    <p:sldId id="324" r:id="rId11"/>
    <p:sldId id="314" r:id="rId12"/>
    <p:sldId id="281" r:id="rId13"/>
    <p:sldId id="291" r:id="rId14"/>
    <p:sldId id="292" r:id="rId15"/>
    <p:sldId id="290" r:id="rId16"/>
    <p:sldId id="300" r:id="rId17"/>
    <p:sldId id="317" r:id="rId18"/>
    <p:sldId id="299" r:id="rId19"/>
    <p:sldId id="311" r:id="rId20"/>
    <p:sldId id="312" r:id="rId21"/>
    <p:sldId id="305" r:id="rId22"/>
    <p:sldId id="313" r:id="rId23"/>
    <p:sldId id="301" r:id="rId24"/>
    <p:sldId id="319" r:id="rId25"/>
    <p:sldId id="304" r:id="rId26"/>
    <p:sldId id="310" r:id="rId27"/>
    <p:sldId id="309" r:id="rId28"/>
    <p:sldId id="308" r:id="rId29"/>
    <p:sldId id="307" r:id="rId30"/>
    <p:sldId id="277" r:id="rId31"/>
    <p:sldId id="268" r:id="rId32"/>
    <p:sldId id="278" r:id="rId33"/>
    <p:sldId id="287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8AEAE-5054-4518-8C4D-0017CD89DCFF}" v="255" dt="2025-01-17T07:45:28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8" autoAdjust="0"/>
    <p:restoredTop sz="94660"/>
  </p:normalViewPr>
  <p:slideViewPr>
    <p:cSldViewPr snapToGrid="0">
      <p:cViewPr>
        <p:scale>
          <a:sx n="75" d="100"/>
          <a:sy n="75" d="100"/>
        </p:scale>
        <p:origin x="304" y="-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de Groot" userId="3598f591-c47f-45fc-94bf-6a2c04400bcd" providerId="ADAL" clId="{D3B9D0B1-D303-4833-B366-8FFADA840E65}"/>
    <pc:docChg chg="undo custSel addSld delSld modSld sldOrd">
      <pc:chgData name="Simon de Groot" userId="3598f591-c47f-45fc-94bf-6a2c04400bcd" providerId="ADAL" clId="{D3B9D0B1-D303-4833-B366-8FFADA840E65}" dt="2024-12-14T12:11:25.038" v="1440" actId="47"/>
      <pc:docMkLst>
        <pc:docMk/>
      </pc:docMkLst>
      <pc:sldChg chg="modSp mod">
        <pc:chgData name="Simon de Groot" userId="3598f591-c47f-45fc-94bf-6a2c04400bcd" providerId="ADAL" clId="{D3B9D0B1-D303-4833-B366-8FFADA840E65}" dt="2024-12-14T06:04:30.724" v="30" actId="20577"/>
        <pc:sldMkLst>
          <pc:docMk/>
          <pc:sldMk cId="460984847" sldId="256"/>
        </pc:sldMkLst>
        <pc:spChg chg="mod">
          <ac:chgData name="Simon de Groot" userId="3598f591-c47f-45fc-94bf-6a2c04400bcd" providerId="ADAL" clId="{D3B9D0B1-D303-4833-B366-8FFADA840E65}" dt="2024-12-14T06:04:30.724" v="30" actId="20577"/>
          <ac:spMkLst>
            <pc:docMk/>
            <pc:sldMk cId="460984847" sldId="256"/>
            <ac:spMk id="2" creationId="{A692BAD1-37CB-4F95-B47B-558065B1AE69}"/>
          </ac:spMkLst>
        </pc:spChg>
      </pc:sldChg>
      <pc:sldChg chg="modSp mod">
        <pc:chgData name="Simon de Groot" userId="3598f591-c47f-45fc-94bf-6a2c04400bcd" providerId="ADAL" clId="{D3B9D0B1-D303-4833-B366-8FFADA840E65}" dt="2024-12-14T10:51:18.149" v="1355" actId="1076"/>
        <pc:sldMkLst>
          <pc:docMk/>
          <pc:sldMk cId="2129150721" sldId="265"/>
        </pc:sldMkLst>
        <pc:spChg chg="mod">
          <ac:chgData name="Simon de Groot" userId="3598f591-c47f-45fc-94bf-6a2c04400bcd" providerId="ADAL" clId="{D3B9D0B1-D303-4833-B366-8FFADA840E65}" dt="2024-12-14T10:51:18.149" v="1355" actId="1076"/>
          <ac:spMkLst>
            <pc:docMk/>
            <pc:sldMk cId="2129150721" sldId="265"/>
            <ac:spMk id="3" creationId="{9D82D7D7-E47C-4E8B-93BE-E7177482EB54}"/>
          </ac:spMkLst>
        </pc:spChg>
      </pc:sldChg>
      <pc:sldChg chg="modSp del mod">
        <pc:chgData name="Simon de Groot" userId="3598f591-c47f-45fc-94bf-6a2c04400bcd" providerId="ADAL" clId="{D3B9D0B1-D303-4833-B366-8FFADA840E65}" dt="2024-12-14T10:50:28.286" v="1318" actId="2696"/>
        <pc:sldMkLst>
          <pc:docMk/>
          <pc:sldMk cId="3452786282" sldId="267"/>
        </pc:sldMkLst>
      </pc:sldChg>
      <pc:sldChg chg="modSp mod">
        <pc:chgData name="Simon de Groot" userId="3598f591-c47f-45fc-94bf-6a2c04400bcd" providerId="ADAL" clId="{D3B9D0B1-D303-4833-B366-8FFADA840E65}" dt="2024-12-14T10:46:17.696" v="1121" actId="20577"/>
        <pc:sldMkLst>
          <pc:docMk/>
          <pc:sldMk cId="2444859307" sldId="268"/>
        </pc:sldMkLst>
        <pc:spChg chg="mod">
          <ac:chgData name="Simon de Groot" userId="3598f591-c47f-45fc-94bf-6a2c04400bcd" providerId="ADAL" clId="{D3B9D0B1-D303-4833-B366-8FFADA840E65}" dt="2024-12-14T10:46:17.696" v="1121" actId="20577"/>
          <ac:spMkLst>
            <pc:docMk/>
            <pc:sldMk cId="2444859307" sldId="268"/>
            <ac:spMk id="3" creationId="{781247F3-2705-4EE1-98CF-76DA5C97056B}"/>
          </ac:spMkLst>
        </pc:spChg>
        <pc:picChg chg="mod">
          <ac:chgData name="Simon de Groot" userId="3598f591-c47f-45fc-94bf-6a2c04400bcd" providerId="ADAL" clId="{D3B9D0B1-D303-4833-B366-8FFADA840E65}" dt="2024-12-14T06:13:39.259" v="152" actId="1076"/>
          <ac:picMkLst>
            <pc:docMk/>
            <pc:sldMk cId="2444859307" sldId="268"/>
            <ac:picMk id="4" creationId="{14B30C41-21E8-4299-9952-02CF61982E00}"/>
          </ac:picMkLst>
        </pc:picChg>
      </pc:sldChg>
      <pc:sldChg chg="modSp mod">
        <pc:chgData name="Simon de Groot" userId="3598f591-c47f-45fc-94bf-6a2c04400bcd" providerId="ADAL" clId="{D3B9D0B1-D303-4833-B366-8FFADA840E65}" dt="2024-12-14T06:13:58.373" v="156" actId="20577"/>
        <pc:sldMkLst>
          <pc:docMk/>
          <pc:sldMk cId="2077163507" sldId="269"/>
        </pc:sldMkLst>
        <pc:spChg chg="mod">
          <ac:chgData name="Simon de Groot" userId="3598f591-c47f-45fc-94bf-6a2c04400bcd" providerId="ADAL" clId="{D3B9D0B1-D303-4833-B366-8FFADA840E65}" dt="2024-12-14T06:13:58.373" v="156" actId="20577"/>
          <ac:spMkLst>
            <pc:docMk/>
            <pc:sldMk cId="2077163507" sldId="269"/>
            <ac:spMk id="3" creationId="{781247F3-2705-4EE1-98CF-76DA5C97056B}"/>
          </ac:spMkLst>
        </pc:spChg>
      </pc:sldChg>
      <pc:sldChg chg="del">
        <pc:chgData name="Simon de Groot" userId="3598f591-c47f-45fc-94bf-6a2c04400bcd" providerId="ADAL" clId="{D3B9D0B1-D303-4833-B366-8FFADA840E65}" dt="2024-12-14T10:46:05.110" v="1118" actId="2696"/>
        <pc:sldMkLst>
          <pc:docMk/>
          <pc:sldMk cId="3316774322" sldId="272"/>
        </pc:sldMkLst>
      </pc:sldChg>
      <pc:sldChg chg="modSp del mod ord modAnim">
        <pc:chgData name="Simon de Groot" userId="3598f591-c47f-45fc-94bf-6a2c04400bcd" providerId="ADAL" clId="{D3B9D0B1-D303-4833-B366-8FFADA840E65}" dt="2024-12-14T10:48:27.255" v="1289" actId="2696"/>
        <pc:sldMkLst>
          <pc:docMk/>
          <pc:sldMk cId="2552898763" sldId="276"/>
        </pc:sldMkLst>
      </pc:sldChg>
      <pc:sldChg chg="modSp mod modAnim">
        <pc:chgData name="Simon de Groot" userId="3598f591-c47f-45fc-94bf-6a2c04400bcd" providerId="ADAL" clId="{D3B9D0B1-D303-4833-B366-8FFADA840E65}" dt="2024-12-14T10:47:16.875" v="1243" actId="20577"/>
        <pc:sldMkLst>
          <pc:docMk/>
          <pc:sldMk cId="2361197528" sldId="277"/>
        </pc:sldMkLst>
        <pc:spChg chg="mod">
          <ac:chgData name="Simon de Groot" userId="3598f591-c47f-45fc-94bf-6a2c04400bcd" providerId="ADAL" clId="{D3B9D0B1-D303-4833-B366-8FFADA840E65}" dt="2024-12-14T10:47:16.875" v="1243" actId="20577"/>
          <ac:spMkLst>
            <pc:docMk/>
            <pc:sldMk cId="2361197528" sldId="277"/>
            <ac:spMk id="3" creationId="{781247F3-2705-4EE1-98CF-76DA5C97056B}"/>
          </ac:spMkLst>
        </pc:spChg>
      </pc:sldChg>
      <pc:sldChg chg="modSp modAnim">
        <pc:chgData name="Simon de Groot" userId="3598f591-c47f-45fc-94bf-6a2c04400bcd" providerId="ADAL" clId="{D3B9D0B1-D303-4833-B366-8FFADA840E65}" dt="2024-12-14T10:46:39.580" v="1132" actId="5793"/>
        <pc:sldMkLst>
          <pc:docMk/>
          <pc:sldMk cId="4096354310" sldId="278"/>
        </pc:sldMkLst>
        <pc:spChg chg="mod">
          <ac:chgData name="Simon de Groot" userId="3598f591-c47f-45fc-94bf-6a2c04400bcd" providerId="ADAL" clId="{D3B9D0B1-D303-4833-B366-8FFADA840E65}" dt="2024-12-14T10:46:39.580" v="1132" actId="5793"/>
          <ac:spMkLst>
            <pc:docMk/>
            <pc:sldMk cId="4096354310" sldId="278"/>
            <ac:spMk id="3" creationId="{781247F3-2705-4EE1-98CF-76DA5C97056B}"/>
          </ac:spMkLst>
        </pc:spChg>
      </pc:sldChg>
      <pc:sldChg chg="modSp modAnim">
        <pc:chgData name="Simon de Groot" userId="3598f591-c47f-45fc-94bf-6a2c04400bcd" providerId="ADAL" clId="{D3B9D0B1-D303-4833-B366-8FFADA840E65}" dt="2024-12-14T10:53:03.812" v="1375" actId="20577"/>
        <pc:sldMkLst>
          <pc:docMk/>
          <pc:sldMk cId="1330587510" sldId="279"/>
        </pc:sldMkLst>
        <pc:spChg chg="mod">
          <ac:chgData name="Simon de Groot" userId="3598f591-c47f-45fc-94bf-6a2c04400bcd" providerId="ADAL" clId="{D3B9D0B1-D303-4833-B366-8FFADA840E65}" dt="2024-12-14T10:53:03.812" v="1375" actId="20577"/>
          <ac:spMkLst>
            <pc:docMk/>
            <pc:sldMk cId="1330587510" sldId="279"/>
            <ac:spMk id="3" creationId="{781247F3-2705-4EE1-98CF-76DA5C97056B}"/>
          </ac:spMkLst>
        </pc:spChg>
      </pc:sldChg>
      <pc:sldChg chg="modSp mod modAnim">
        <pc:chgData name="Simon de Groot" userId="3598f591-c47f-45fc-94bf-6a2c04400bcd" providerId="ADAL" clId="{D3B9D0B1-D303-4833-B366-8FFADA840E65}" dt="2024-12-14T10:43:36.270" v="1066" actId="20577"/>
        <pc:sldMkLst>
          <pc:docMk/>
          <pc:sldMk cId="3117020770" sldId="284"/>
        </pc:sldMkLst>
        <pc:spChg chg="mod">
          <ac:chgData name="Simon de Groot" userId="3598f591-c47f-45fc-94bf-6a2c04400bcd" providerId="ADAL" clId="{D3B9D0B1-D303-4833-B366-8FFADA840E65}" dt="2024-12-14T10:43:36.270" v="1066" actId="20577"/>
          <ac:spMkLst>
            <pc:docMk/>
            <pc:sldMk cId="3117020770" sldId="284"/>
            <ac:spMk id="3" creationId="{781247F3-2705-4EE1-98CF-76DA5C97056B}"/>
          </ac:spMkLst>
        </pc:spChg>
        <pc:spChg chg="mod">
          <ac:chgData name="Simon de Groot" userId="3598f591-c47f-45fc-94bf-6a2c04400bcd" providerId="ADAL" clId="{D3B9D0B1-D303-4833-B366-8FFADA840E65}" dt="2024-12-14T10:32:21.020" v="859" actId="20577"/>
          <ac:spMkLst>
            <pc:docMk/>
            <pc:sldMk cId="3117020770" sldId="284"/>
            <ac:spMk id="6" creationId="{2A8457EF-5DF1-45C9-BF29-D9A6FD343F82}"/>
          </ac:spMkLst>
        </pc:spChg>
      </pc:sldChg>
      <pc:sldChg chg="modSp mod">
        <pc:chgData name="Simon de Groot" userId="3598f591-c47f-45fc-94bf-6a2c04400bcd" providerId="ADAL" clId="{D3B9D0B1-D303-4833-B366-8FFADA840E65}" dt="2024-12-14T08:31:42.597" v="688" actId="14100"/>
        <pc:sldMkLst>
          <pc:docMk/>
          <pc:sldMk cId="792880130" sldId="287"/>
        </pc:sldMkLst>
        <pc:spChg chg="mod">
          <ac:chgData name="Simon de Groot" userId="3598f591-c47f-45fc-94bf-6a2c04400bcd" providerId="ADAL" clId="{D3B9D0B1-D303-4833-B366-8FFADA840E65}" dt="2024-12-14T08:31:27.381" v="666" actId="20577"/>
          <ac:spMkLst>
            <pc:docMk/>
            <pc:sldMk cId="792880130" sldId="287"/>
            <ac:spMk id="3" creationId="{781247F3-2705-4EE1-98CF-76DA5C97056B}"/>
          </ac:spMkLst>
        </pc:spChg>
        <pc:spChg chg="mod">
          <ac:chgData name="Simon de Groot" userId="3598f591-c47f-45fc-94bf-6a2c04400bcd" providerId="ADAL" clId="{D3B9D0B1-D303-4833-B366-8FFADA840E65}" dt="2024-12-14T08:31:42.597" v="688" actId="14100"/>
          <ac:spMkLst>
            <pc:docMk/>
            <pc:sldMk cId="792880130" sldId="287"/>
            <ac:spMk id="6" creationId="{A8002FF9-B744-42B0-ADB0-768FCF60B465}"/>
          </ac:spMkLst>
        </pc:spChg>
      </pc:sldChg>
      <pc:sldChg chg="addSp delSp modSp mod">
        <pc:chgData name="Simon de Groot" userId="3598f591-c47f-45fc-94bf-6a2c04400bcd" providerId="ADAL" clId="{D3B9D0B1-D303-4833-B366-8FFADA840E65}" dt="2024-12-14T12:11:18.176" v="1439" actId="1076"/>
        <pc:sldMkLst>
          <pc:docMk/>
          <pc:sldMk cId="1653241010" sldId="289"/>
        </pc:sldMkLst>
      </pc:sldChg>
      <pc:sldChg chg="modSp mod">
        <pc:chgData name="Simon de Groot" userId="3598f591-c47f-45fc-94bf-6a2c04400bcd" providerId="ADAL" clId="{D3B9D0B1-D303-4833-B366-8FFADA840E65}" dt="2024-12-14T06:09:00.391" v="80" actId="20577"/>
        <pc:sldMkLst>
          <pc:docMk/>
          <pc:sldMk cId="2962383238" sldId="292"/>
        </pc:sldMkLst>
        <pc:spChg chg="mod">
          <ac:chgData name="Simon de Groot" userId="3598f591-c47f-45fc-94bf-6a2c04400bcd" providerId="ADAL" clId="{D3B9D0B1-D303-4833-B366-8FFADA840E65}" dt="2024-12-14T06:09:00.391" v="80" actId="20577"/>
          <ac:spMkLst>
            <pc:docMk/>
            <pc:sldMk cId="2962383238" sldId="292"/>
            <ac:spMk id="32" creationId="{762C11F5-4EDA-45B4-878D-EA8584C3B96F}"/>
          </ac:spMkLst>
        </pc:spChg>
      </pc:sldChg>
      <pc:sldChg chg="del">
        <pc:chgData name="Simon de Groot" userId="3598f591-c47f-45fc-94bf-6a2c04400bcd" providerId="ADAL" clId="{D3B9D0B1-D303-4833-B366-8FFADA840E65}" dt="2024-12-14T06:04:54.371" v="31" actId="2696"/>
        <pc:sldMkLst>
          <pc:docMk/>
          <pc:sldMk cId="1532312278" sldId="293"/>
        </pc:sldMkLst>
      </pc:sldChg>
      <pc:sldChg chg="modSp mod">
        <pc:chgData name="Simon de Groot" userId="3598f591-c47f-45fc-94bf-6a2c04400bcd" providerId="ADAL" clId="{D3B9D0B1-D303-4833-B366-8FFADA840E65}" dt="2024-12-14T06:05:32.093" v="44" actId="20577"/>
        <pc:sldMkLst>
          <pc:docMk/>
          <pc:sldMk cId="3047926588" sldId="295"/>
        </pc:sldMkLst>
        <pc:spChg chg="mod">
          <ac:chgData name="Simon de Groot" userId="3598f591-c47f-45fc-94bf-6a2c04400bcd" providerId="ADAL" clId="{D3B9D0B1-D303-4833-B366-8FFADA840E65}" dt="2024-12-14T06:05:32.093" v="44" actId="20577"/>
          <ac:spMkLst>
            <pc:docMk/>
            <pc:sldMk cId="3047926588" sldId="295"/>
            <ac:spMk id="2" creationId="{9920DC40-284D-4E30-8028-53D29EC73FBC}"/>
          </ac:spMkLst>
        </pc:spChg>
      </pc:sldChg>
      <pc:sldChg chg="modSp mod">
        <pc:chgData name="Simon de Groot" userId="3598f591-c47f-45fc-94bf-6a2c04400bcd" providerId="ADAL" clId="{D3B9D0B1-D303-4833-B366-8FFADA840E65}" dt="2024-12-14T10:52:08.786" v="1367" actId="20577"/>
        <pc:sldMkLst>
          <pc:docMk/>
          <pc:sldMk cId="725118790" sldId="296"/>
        </pc:sldMkLst>
        <pc:spChg chg="mod">
          <ac:chgData name="Simon de Groot" userId="3598f591-c47f-45fc-94bf-6a2c04400bcd" providerId="ADAL" clId="{D3B9D0B1-D303-4833-B366-8FFADA840E65}" dt="2024-12-14T10:28:12.939" v="690" actId="20577"/>
          <ac:spMkLst>
            <pc:docMk/>
            <pc:sldMk cId="725118790" sldId="296"/>
            <ac:spMk id="2" creationId="{50DD4A60-458E-4F45-A460-CBBBFC0ACDF0}"/>
          </ac:spMkLst>
        </pc:spChg>
        <pc:spChg chg="mod">
          <ac:chgData name="Simon de Groot" userId="3598f591-c47f-45fc-94bf-6a2c04400bcd" providerId="ADAL" clId="{D3B9D0B1-D303-4833-B366-8FFADA840E65}" dt="2024-12-14T10:52:08.786" v="1367" actId="20577"/>
          <ac:spMkLst>
            <pc:docMk/>
            <pc:sldMk cId="725118790" sldId="296"/>
            <ac:spMk id="6" creationId="{2A8457EF-5DF1-45C9-BF29-D9A6FD343F82}"/>
          </ac:spMkLst>
        </pc:spChg>
      </pc:sldChg>
      <pc:sldChg chg="del">
        <pc:chgData name="Simon de Groot" userId="3598f591-c47f-45fc-94bf-6a2c04400bcd" providerId="ADAL" clId="{D3B9D0B1-D303-4833-B366-8FFADA840E65}" dt="2024-12-14T10:31:10.598" v="799" actId="2696"/>
        <pc:sldMkLst>
          <pc:docMk/>
          <pc:sldMk cId="1426970828" sldId="297"/>
        </pc:sldMkLst>
      </pc:sldChg>
      <pc:sldChg chg="modSp del modAnim">
        <pc:chgData name="Simon de Groot" userId="3598f591-c47f-45fc-94bf-6a2c04400bcd" providerId="ADAL" clId="{D3B9D0B1-D303-4833-B366-8FFADA840E65}" dt="2024-12-14T10:30:23.068" v="789" actId="2696"/>
        <pc:sldMkLst>
          <pc:docMk/>
          <pc:sldMk cId="1315896939" sldId="298"/>
        </pc:sldMkLst>
      </pc:sldChg>
      <pc:sldChg chg="addSp delSp modSp mod">
        <pc:chgData name="Simon de Groot" userId="3598f591-c47f-45fc-94bf-6a2c04400bcd" providerId="ADAL" clId="{D3B9D0B1-D303-4833-B366-8FFADA840E65}" dt="2024-12-14T10:56:53.618" v="1394" actId="14100"/>
        <pc:sldMkLst>
          <pc:docMk/>
          <pc:sldMk cId="3601899662" sldId="299"/>
        </pc:sldMkLst>
        <pc:picChg chg="add mod modCrop">
          <ac:chgData name="Simon de Groot" userId="3598f591-c47f-45fc-94bf-6a2c04400bcd" providerId="ADAL" clId="{D3B9D0B1-D303-4833-B366-8FFADA840E65}" dt="2024-12-14T10:56:53.618" v="1394" actId="14100"/>
          <ac:picMkLst>
            <pc:docMk/>
            <pc:sldMk cId="3601899662" sldId="299"/>
            <ac:picMk id="9" creationId="{A0112ACC-8B1E-C561-C1A2-DE138FD10B6B}"/>
          </ac:picMkLst>
        </pc:picChg>
      </pc:sldChg>
      <pc:sldChg chg="addSp delSp modSp mod">
        <pc:chgData name="Simon de Groot" userId="3598f591-c47f-45fc-94bf-6a2c04400bcd" providerId="ADAL" clId="{D3B9D0B1-D303-4833-B366-8FFADA840E65}" dt="2024-12-14T10:55:52.388" v="1378" actId="1076"/>
        <pc:sldMkLst>
          <pc:docMk/>
          <pc:sldMk cId="804694288" sldId="300"/>
        </pc:sldMkLst>
        <pc:picChg chg="mod">
          <ac:chgData name="Simon de Groot" userId="3598f591-c47f-45fc-94bf-6a2c04400bcd" providerId="ADAL" clId="{D3B9D0B1-D303-4833-B366-8FFADA840E65}" dt="2024-12-14T10:55:52.388" v="1378" actId="1076"/>
          <ac:picMkLst>
            <pc:docMk/>
            <pc:sldMk cId="804694288" sldId="300"/>
            <ac:picMk id="6" creationId="{7302D888-987A-4444-9921-893230D3315E}"/>
          </ac:picMkLst>
        </pc:picChg>
      </pc:sldChg>
      <pc:sldChg chg="addSp delSp modSp mod">
        <pc:chgData name="Simon de Groot" userId="3598f591-c47f-45fc-94bf-6a2c04400bcd" providerId="ADAL" clId="{D3B9D0B1-D303-4833-B366-8FFADA840E65}" dt="2024-12-14T11:00:56.426" v="1418" actId="1076"/>
        <pc:sldMkLst>
          <pc:docMk/>
          <pc:sldMk cId="2863854198" sldId="301"/>
        </pc:sldMkLst>
        <pc:picChg chg="add mod">
          <ac:chgData name="Simon de Groot" userId="3598f591-c47f-45fc-94bf-6a2c04400bcd" providerId="ADAL" clId="{D3B9D0B1-D303-4833-B366-8FFADA840E65}" dt="2024-12-14T11:00:56.426" v="1418" actId="1076"/>
          <ac:picMkLst>
            <pc:docMk/>
            <pc:sldMk cId="2863854198" sldId="301"/>
            <ac:picMk id="9" creationId="{82A58BAA-FBD1-3C66-602B-81D66FFD0F73}"/>
          </ac:picMkLst>
        </pc:picChg>
      </pc:sldChg>
      <pc:sldChg chg="addSp delSp modSp del mod">
        <pc:chgData name="Simon de Groot" userId="3598f591-c47f-45fc-94bf-6a2c04400bcd" providerId="ADAL" clId="{D3B9D0B1-D303-4833-B366-8FFADA840E65}" dt="2024-12-14T10:59:46.475" v="1412" actId="2696"/>
        <pc:sldMkLst>
          <pc:docMk/>
          <pc:sldMk cId="2341206870" sldId="302"/>
        </pc:sldMkLst>
      </pc:sldChg>
      <pc:sldChg chg="addSp delSp modSp del mod">
        <pc:chgData name="Simon de Groot" userId="3598f591-c47f-45fc-94bf-6a2c04400bcd" providerId="ADAL" clId="{D3B9D0B1-D303-4833-B366-8FFADA840E65}" dt="2024-12-14T12:11:25.038" v="1440" actId="47"/>
        <pc:sldMkLst>
          <pc:docMk/>
          <pc:sldMk cId="3260270490" sldId="303"/>
        </pc:sldMkLst>
      </pc:sldChg>
      <pc:sldChg chg="addSp delSp modSp mod">
        <pc:chgData name="Simon de Groot" userId="3598f591-c47f-45fc-94bf-6a2c04400bcd" providerId="ADAL" clId="{D3B9D0B1-D303-4833-B366-8FFADA840E65}" dt="2024-12-14T11:05:46.764" v="1435" actId="14100"/>
        <pc:sldMkLst>
          <pc:docMk/>
          <pc:sldMk cId="964568986" sldId="305"/>
        </pc:sldMkLst>
        <pc:picChg chg="add mod modCrop">
          <ac:chgData name="Simon de Groot" userId="3598f591-c47f-45fc-94bf-6a2c04400bcd" providerId="ADAL" clId="{D3B9D0B1-D303-4833-B366-8FFADA840E65}" dt="2024-12-14T11:05:46.764" v="1435" actId="14100"/>
          <ac:picMkLst>
            <pc:docMk/>
            <pc:sldMk cId="964568986" sldId="305"/>
            <ac:picMk id="9" creationId="{CCE33DDA-EDC0-817C-773E-1C892B4F62B7}"/>
          </ac:picMkLst>
        </pc:picChg>
      </pc:sldChg>
      <pc:sldChg chg="ord">
        <pc:chgData name="Simon de Groot" userId="3598f591-c47f-45fc-94bf-6a2c04400bcd" providerId="ADAL" clId="{D3B9D0B1-D303-4833-B366-8FFADA840E65}" dt="2024-12-14T10:30:33.848" v="791"/>
        <pc:sldMkLst>
          <pc:docMk/>
          <pc:sldMk cId="1970177356" sldId="314"/>
        </pc:sldMkLst>
      </pc:sldChg>
      <pc:sldChg chg="modSp mod modAnim">
        <pc:chgData name="Simon de Groot" userId="3598f591-c47f-45fc-94bf-6a2c04400bcd" providerId="ADAL" clId="{D3B9D0B1-D303-4833-B366-8FFADA840E65}" dt="2024-12-14T10:32:04.190" v="856" actId="14"/>
        <pc:sldMkLst>
          <pc:docMk/>
          <pc:sldMk cId="1883388371" sldId="315"/>
        </pc:sldMkLst>
        <pc:spChg chg="mod">
          <ac:chgData name="Simon de Groot" userId="3598f591-c47f-45fc-94bf-6a2c04400bcd" providerId="ADAL" clId="{D3B9D0B1-D303-4833-B366-8FFADA840E65}" dt="2024-12-14T10:32:04.190" v="856" actId="14"/>
          <ac:spMkLst>
            <pc:docMk/>
            <pc:sldMk cId="1883388371" sldId="315"/>
            <ac:spMk id="3" creationId="{781247F3-2705-4EE1-98CF-76DA5C97056B}"/>
          </ac:spMkLst>
        </pc:spChg>
      </pc:sldChg>
      <pc:sldChg chg="modSp mod">
        <pc:chgData name="Simon de Groot" userId="3598f591-c47f-45fc-94bf-6a2c04400bcd" providerId="ADAL" clId="{D3B9D0B1-D303-4833-B366-8FFADA840E65}" dt="2024-12-14T06:05:49.265" v="45" actId="20577"/>
        <pc:sldMkLst>
          <pc:docMk/>
          <pc:sldMk cId="1657095681" sldId="316"/>
        </pc:sldMkLst>
        <pc:spChg chg="mod">
          <ac:chgData name="Simon de Groot" userId="3598f591-c47f-45fc-94bf-6a2c04400bcd" providerId="ADAL" clId="{D3B9D0B1-D303-4833-B366-8FFADA840E65}" dt="2024-12-14T06:05:49.265" v="45" actId="20577"/>
          <ac:spMkLst>
            <pc:docMk/>
            <pc:sldMk cId="1657095681" sldId="316"/>
            <ac:spMk id="2" creationId="{6CDF400C-EBCA-4697-8333-FAA8EA9EC716}"/>
          </ac:spMkLst>
        </pc:spChg>
      </pc:sldChg>
      <pc:sldChg chg="del">
        <pc:chgData name="Simon de Groot" userId="3598f591-c47f-45fc-94bf-6a2c04400bcd" providerId="ADAL" clId="{D3B9D0B1-D303-4833-B366-8FFADA840E65}" dt="2024-12-14T10:44:21.680" v="1067" actId="47"/>
        <pc:sldMkLst>
          <pc:docMk/>
          <pc:sldMk cId="2838337961" sldId="318"/>
        </pc:sldMkLst>
      </pc:sldChg>
      <pc:sldChg chg="addSp delSp modSp mod">
        <pc:chgData name="Simon de Groot" userId="3598f591-c47f-45fc-94bf-6a2c04400bcd" providerId="ADAL" clId="{D3B9D0B1-D303-4833-B366-8FFADA840E65}" dt="2024-12-14T11:01:08.667" v="1421" actId="14100"/>
        <pc:sldMkLst>
          <pc:docMk/>
          <pc:sldMk cId="4820989" sldId="319"/>
        </pc:sldMkLst>
        <pc:picChg chg="add mod">
          <ac:chgData name="Simon de Groot" userId="3598f591-c47f-45fc-94bf-6a2c04400bcd" providerId="ADAL" clId="{D3B9D0B1-D303-4833-B366-8FFADA840E65}" dt="2024-12-14T11:01:08.667" v="1421" actId="14100"/>
          <ac:picMkLst>
            <pc:docMk/>
            <pc:sldMk cId="4820989" sldId="319"/>
            <ac:picMk id="7" creationId="{FFD12096-B8C2-BA88-CC68-BBF110773862}"/>
          </ac:picMkLst>
        </pc:picChg>
      </pc:sldChg>
      <pc:sldChg chg="new del">
        <pc:chgData name="Simon de Groot" userId="3598f591-c47f-45fc-94bf-6a2c04400bcd" providerId="ADAL" clId="{D3B9D0B1-D303-4833-B366-8FFADA840E65}" dt="2024-12-14T06:15:45.060" v="166" actId="2696"/>
        <pc:sldMkLst>
          <pc:docMk/>
          <pc:sldMk cId="1177874567" sldId="321"/>
        </pc:sldMkLst>
      </pc:sldChg>
      <pc:sldChg chg="addSp modSp new mod modAnim">
        <pc:chgData name="Simon de Groot" userId="3598f591-c47f-45fc-94bf-6a2c04400bcd" providerId="ADAL" clId="{D3B9D0B1-D303-4833-B366-8FFADA840E65}" dt="2024-12-14T10:52:00.984" v="1359" actId="1076"/>
        <pc:sldMkLst>
          <pc:docMk/>
          <pc:sldMk cId="2546197386" sldId="321"/>
        </pc:sldMkLst>
        <pc:spChg chg="mod">
          <ac:chgData name="Simon de Groot" userId="3598f591-c47f-45fc-94bf-6a2c04400bcd" providerId="ADAL" clId="{D3B9D0B1-D303-4833-B366-8FFADA840E65}" dt="2024-12-14T06:15:59.513" v="184" actId="20577"/>
          <ac:spMkLst>
            <pc:docMk/>
            <pc:sldMk cId="2546197386" sldId="321"/>
            <ac:spMk id="2" creationId="{047CBB4B-EBA1-27DC-F84F-F0A88ACE87B6}"/>
          </ac:spMkLst>
        </pc:spChg>
        <pc:spChg chg="mod">
          <ac:chgData name="Simon de Groot" userId="3598f591-c47f-45fc-94bf-6a2c04400bcd" providerId="ADAL" clId="{D3B9D0B1-D303-4833-B366-8FFADA840E65}" dt="2024-12-14T10:51:47.950" v="1357" actId="1076"/>
          <ac:spMkLst>
            <pc:docMk/>
            <pc:sldMk cId="2546197386" sldId="321"/>
            <ac:spMk id="3" creationId="{F056C3F3-7A76-EBEE-7DCF-6D00D4425723}"/>
          </ac:spMkLst>
        </pc:spChg>
        <pc:spChg chg="add mod">
          <ac:chgData name="Simon de Groot" userId="3598f591-c47f-45fc-94bf-6a2c04400bcd" providerId="ADAL" clId="{D3B9D0B1-D303-4833-B366-8FFADA840E65}" dt="2024-12-14T10:52:00.984" v="1359" actId="1076"/>
          <ac:spMkLst>
            <pc:docMk/>
            <pc:sldMk cId="2546197386" sldId="321"/>
            <ac:spMk id="4" creationId="{35FFE941-88CF-B10E-0D3C-0303A6C832CD}"/>
          </ac:spMkLst>
        </pc:spChg>
      </pc:sldChg>
      <pc:sldChg chg="new del">
        <pc:chgData name="Simon de Groot" userId="3598f591-c47f-45fc-94bf-6a2c04400bcd" providerId="ADAL" clId="{D3B9D0B1-D303-4833-B366-8FFADA840E65}" dt="2024-12-14T06:15:36.872" v="165" actId="2696"/>
        <pc:sldMkLst>
          <pc:docMk/>
          <pc:sldMk cId="2477707474" sldId="322"/>
        </pc:sldMkLst>
      </pc:sldChg>
      <pc:sldChg chg="new del">
        <pc:chgData name="Simon de Groot" userId="3598f591-c47f-45fc-94bf-6a2c04400bcd" providerId="ADAL" clId="{D3B9D0B1-D303-4833-B366-8FFADA840E65}" dt="2024-12-14T10:26:36.338" v="689" actId="2696"/>
        <pc:sldMkLst>
          <pc:docMk/>
          <pc:sldMk cId="4038771348" sldId="322"/>
        </pc:sldMkLst>
      </pc:sldChg>
      <pc:sldChg chg="modSp new del mod">
        <pc:chgData name="Simon de Groot" userId="3598f591-c47f-45fc-94bf-6a2c04400bcd" providerId="ADAL" clId="{D3B9D0B1-D303-4833-B366-8FFADA840E65}" dt="2024-12-14T08:28:40.525" v="574" actId="2696"/>
        <pc:sldMkLst>
          <pc:docMk/>
          <pc:sldMk cId="359086491" sldId="323"/>
        </pc:sldMkLst>
      </pc:sldChg>
      <pc:sldChg chg="modSp add mod ord">
        <pc:chgData name="Simon de Groot" userId="3598f591-c47f-45fc-94bf-6a2c04400bcd" providerId="ADAL" clId="{D3B9D0B1-D303-4833-B366-8FFADA840E65}" dt="2024-12-14T10:43:25.094" v="1039" actId="20577"/>
        <pc:sldMkLst>
          <pc:docMk/>
          <pc:sldMk cId="2588314123" sldId="324"/>
        </pc:sldMkLst>
        <pc:spChg chg="mod">
          <ac:chgData name="Simon de Groot" userId="3598f591-c47f-45fc-94bf-6a2c04400bcd" providerId="ADAL" clId="{D3B9D0B1-D303-4833-B366-8FFADA840E65}" dt="2024-12-14T08:30:30.926" v="642" actId="20577"/>
          <ac:spMkLst>
            <pc:docMk/>
            <pc:sldMk cId="2588314123" sldId="324"/>
            <ac:spMk id="2" creationId="{775B0DC8-F77D-C721-9C9B-73B734DA93B0}"/>
          </ac:spMkLst>
        </pc:spChg>
        <pc:spChg chg="mod">
          <ac:chgData name="Simon de Groot" userId="3598f591-c47f-45fc-94bf-6a2c04400bcd" providerId="ADAL" clId="{D3B9D0B1-D303-4833-B366-8FFADA840E65}" dt="2024-12-14T10:43:25.094" v="1039" actId="20577"/>
          <ac:spMkLst>
            <pc:docMk/>
            <pc:sldMk cId="2588314123" sldId="324"/>
            <ac:spMk id="6" creationId="{0D7D4137-6223-5710-B53C-C9138131AEB0}"/>
          </ac:spMkLst>
        </pc:spChg>
      </pc:sldChg>
      <pc:sldChg chg="modSp add mod modAnim">
        <pc:chgData name="Simon de Groot" userId="3598f591-c47f-45fc-94bf-6a2c04400bcd" providerId="ADAL" clId="{D3B9D0B1-D303-4833-B366-8FFADA840E65}" dt="2024-12-14T10:48:22.939" v="1288" actId="20577"/>
        <pc:sldMkLst>
          <pc:docMk/>
          <pc:sldMk cId="3872131209" sldId="325"/>
        </pc:sldMkLst>
        <pc:spChg chg="mod">
          <ac:chgData name="Simon de Groot" userId="3598f591-c47f-45fc-94bf-6a2c04400bcd" providerId="ADAL" clId="{D3B9D0B1-D303-4833-B366-8FFADA840E65}" dt="2024-12-14T10:48:22.939" v="1288" actId="20577"/>
          <ac:spMkLst>
            <pc:docMk/>
            <pc:sldMk cId="3872131209" sldId="325"/>
            <ac:spMk id="3" creationId="{B477997F-E54C-6272-ABA4-6DCA973817E5}"/>
          </ac:spMkLst>
        </pc:spChg>
        <pc:spChg chg="mod">
          <ac:chgData name="Simon de Groot" userId="3598f591-c47f-45fc-94bf-6a2c04400bcd" providerId="ADAL" clId="{D3B9D0B1-D303-4833-B366-8FFADA840E65}" dt="2024-12-14T10:32:36.119" v="883" actId="20577"/>
          <ac:spMkLst>
            <pc:docMk/>
            <pc:sldMk cId="3872131209" sldId="325"/>
            <ac:spMk id="6" creationId="{223444AA-EC29-12DF-03DB-9AD333894227}"/>
          </ac:spMkLst>
        </pc:spChg>
      </pc:sldChg>
      <pc:sldChg chg="modSp add mod">
        <pc:chgData name="Simon de Groot" userId="3598f591-c47f-45fc-94bf-6a2c04400bcd" providerId="ADAL" clId="{D3B9D0B1-D303-4833-B366-8FFADA840E65}" dt="2024-12-14T10:51:02.483" v="1342" actId="1076"/>
        <pc:sldMkLst>
          <pc:docMk/>
          <pc:sldMk cId="742537558" sldId="326"/>
        </pc:sldMkLst>
        <pc:spChg chg="mod">
          <ac:chgData name="Simon de Groot" userId="3598f591-c47f-45fc-94bf-6a2c04400bcd" providerId="ADAL" clId="{D3B9D0B1-D303-4833-B366-8FFADA840E65}" dt="2024-12-14T10:51:02.483" v="1342" actId="1076"/>
          <ac:spMkLst>
            <pc:docMk/>
            <pc:sldMk cId="742537558" sldId="326"/>
            <ac:spMk id="3" creationId="{65C80E32-46B7-91E8-7040-F205FA0CEC84}"/>
          </ac:spMkLst>
        </pc:spChg>
      </pc:sldChg>
    </pc:docChg>
  </pc:docChgLst>
  <pc:docChgLst>
    <pc:chgData name="Simon de Groot" userId="3598f591-c47f-45fc-94bf-6a2c04400bcd" providerId="ADAL" clId="{F898AEAE-5054-4518-8C4D-0017CD89DCFF}"/>
    <pc:docChg chg="undo custSel delSld modSld">
      <pc:chgData name="Simon de Groot" userId="3598f591-c47f-45fc-94bf-6a2c04400bcd" providerId="ADAL" clId="{F898AEAE-5054-4518-8C4D-0017CD89DCFF}" dt="2025-01-17T07:45:37.353" v="390" actId="47"/>
      <pc:docMkLst>
        <pc:docMk/>
      </pc:docMkLst>
      <pc:sldChg chg="del">
        <pc:chgData name="Simon de Groot" userId="3598f591-c47f-45fc-94bf-6a2c04400bcd" providerId="ADAL" clId="{F898AEAE-5054-4518-8C4D-0017CD89DCFF}" dt="2025-01-17T07:45:12.337" v="373" actId="47"/>
        <pc:sldMkLst>
          <pc:docMk/>
          <pc:sldMk cId="2129150721" sldId="265"/>
        </pc:sldMkLst>
      </pc:sldChg>
      <pc:sldChg chg="del">
        <pc:chgData name="Simon de Groot" userId="3598f591-c47f-45fc-94bf-6a2c04400bcd" providerId="ADAL" clId="{F898AEAE-5054-4518-8C4D-0017CD89DCFF}" dt="2025-01-17T07:45:37.353" v="390" actId="47"/>
        <pc:sldMkLst>
          <pc:docMk/>
          <pc:sldMk cId="2077163507" sldId="269"/>
        </pc:sldMkLst>
      </pc:sldChg>
      <pc:sldChg chg="modSp mod">
        <pc:chgData name="Simon de Groot" userId="3598f591-c47f-45fc-94bf-6a2c04400bcd" providerId="ADAL" clId="{F898AEAE-5054-4518-8C4D-0017CD89DCFF}" dt="2025-01-17T07:39:27.538" v="243" actId="20577"/>
        <pc:sldMkLst>
          <pc:docMk/>
          <pc:sldMk cId="1539988270" sldId="281"/>
        </pc:sldMkLst>
        <pc:spChg chg="mod">
          <ac:chgData name="Simon de Groot" userId="3598f591-c47f-45fc-94bf-6a2c04400bcd" providerId="ADAL" clId="{F898AEAE-5054-4518-8C4D-0017CD89DCFF}" dt="2025-01-17T07:39:27.538" v="243" actId="20577"/>
          <ac:spMkLst>
            <pc:docMk/>
            <pc:sldMk cId="1539988270" sldId="281"/>
            <ac:spMk id="6" creationId="{2A8457EF-5DF1-45C9-BF29-D9A6FD343F82}"/>
          </ac:spMkLst>
        </pc:spChg>
        <pc:graphicFrameChg chg="mod">
          <ac:chgData name="Simon de Groot" userId="3598f591-c47f-45fc-94bf-6a2c04400bcd" providerId="ADAL" clId="{F898AEAE-5054-4518-8C4D-0017CD89DCFF}" dt="2025-01-17T07:37:37.951" v="149" actId="20577"/>
          <ac:graphicFrameMkLst>
            <pc:docMk/>
            <pc:sldMk cId="1539988270" sldId="281"/>
            <ac:graphicFrameMk id="22" creationId="{C0105FB6-56B8-4E4C-9C03-861B2C43154F}"/>
          </ac:graphicFrameMkLst>
        </pc:graphicFrameChg>
        <pc:graphicFrameChg chg="mod">
          <ac:chgData name="Simon de Groot" userId="3598f591-c47f-45fc-94bf-6a2c04400bcd" providerId="ADAL" clId="{F898AEAE-5054-4518-8C4D-0017CD89DCFF}" dt="2025-01-17T07:38:04.238" v="170" actId="20577"/>
          <ac:graphicFrameMkLst>
            <pc:docMk/>
            <pc:sldMk cId="1539988270" sldId="281"/>
            <ac:graphicFrameMk id="23" creationId="{264B1C4C-D081-415F-8B5F-917DB780801C}"/>
          </ac:graphicFrameMkLst>
        </pc:graphicFrameChg>
        <pc:graphicFrameChg chg="mod">
          <ac:chgData name="Simon de Groot" userId="3598f591-c47f-45fc-94bf-6a2c04400bcd" providerId="ADAL" clId="{F898AEAE-5054-4518-8C4D-0017CD89DCFF}" dt="2025-01-17T07:36:55.306" v="97" actId="20577"/>
          <ac:graphicFrameMkLst>
            <pc:docMk/>
            <pc:sldMk cId="1539988270" sldId="281"/>
            <ac:graphicFrameMk id="30" creationId="{E41C28BB-684C-484D-9AC5-997EA9814772}"/>
          </ac:graphicFrameMkLst>
        </pc:graphicFrameChg>
        <pc:graphicFrameChg chg="mod">
          <ac:chgData name="Simon de Groot" userId="3598f591-c47f-45fc-94bf-6a2c04400bcd" providerId="ADAL" clId="{F898AEAE-5054-4518-8C4D-0017CD89DCFF}" dt="2025-01-17T07:37:45.218" v="152" actId="20577"/>
          <ac:graphicFrameMkLst>
            <pc:docMk/>
            <pc:sldMk cId="1539988270" sldId="281"/>
            <ac:graphicFrameMk id="38" creationId="{905295FE-46A3-4BC5-B736-0C570ED30AEB}"/>
          </ac:graphicFrameMkLst>
        </pc:graphicFrameChg>
        <pc:graphicFrameChg chg="mod">
          <ac:chgData name="Simon de Groot" userId="3598f591-c47f-45fc-94bf-6a2c04400bcd" providerId="ADAL" clId="{F898AEAE-5054-4518-8C4D-0017CD89DCFF}" dt="2025-01-17T07:38:10.095" v="183" actId="20577"/>
          <ac:graphicFrameMkLst>
            <pc:docMk/>
            <pc:sldMk cId="1539988270" sldId="281"/>
            <ac:graphicFrameMk id="39" creationId="{8C1662D5-2986-466B-BD06-C4E0AFB46473}"/>
          </ac:graphicFrameMkLst>
        </pc:graphicFrameChg>
        <pc:graphicFrameChg chg="mod">
          <ac:chgData name="Simon de Groot" userId="3598f591-c47f-45fc-94bf-6a2c04400bcd" providerId="ADAL" clId="{F898AEAE-5054-4518-8C4D-0017CD89DCFF}" dt="2025-01-17T07:37:10.875" v="115" actId="20577"/>
          <ac:graphicFrameMkLst>
            <pc:docMk/>
            <pc:sldMk cId="1539988270" sldId="281"/>
            <ac:graphicFrameMk id="41" creationId="{0EC7B3A7-4B41-4BDE-A0F2-B084E7A3FCFF}"/>
          </ac:graphicFrameMkLst>
        </pc:graphicFrameChg>
        <pc:graphicFrameChg chg="mod">
          <ac:chgData name="Simon de Groot" userId="3598f591-c47f-45fc-94bf-6a2c04400bcd" providerId="ADAL" clId="{F898AEAE-5054-4518-8C4D-0017CD89DCFF}" dt="2025-01-17T07:37:51.410" v="155" actId="20577"/>
          <ac:graphicFrameMkLst>
            <pc:docMk/>
            <pc:sldMk cId="1539988270" sldId="281"/>
            <ac:graphicFrameMk id="45" creationId="{1FBCD9BF-6386-41F0-B64C-15DDBA6ECF5F}"/>
          </ac:graphicFrameMkLst>
        </pc:graphicFrameChg>
        <pc:graphicFrameChg chg="mod">
          <ac:chgData name="Simon de Groot" userId="3598f591-c47f-45fc-94bf-6a2c04400bcd" providerId="ADAL" clId="{F898AEAE-5054-4518-8C4D-0017CD89DCFF}" dt="2025-01-17T07:38:17.164" v="199" actId="20577"/>
          <ac:graphicFrameMkLst>
            <pc:docMk/>
            <pc:sldMk cId="1539988270" sldId="281"/>
            <ac:graphicFrameMk id="46" creationId="{12728A7E-39B8-4679-A3D0-138F4B106599}"/>
          </ac:graphicFrameMkLst>
        </pc:graphicFrameChg>
        <pc:graphicFrameChg chg="mod">
          <ac:chgData name="Simon de Groot" userId="3598f591-c47f-45fc-94bf-6a2c04400bcd" providerId="ADAL" clId="{F898AEAE-5054-4518-8C4D-0017CD89DCFF}" dt="2025-01-17T07:37:20.496" v="134" actId="20577"/>
          <ac:graphicFrameMkLst>
            <pc:docMk/>
            <pc:sldMk cId="1539988270" sldId="281"/>
            <ac:graphicFrameMk id="48" creationId="{501C981E-C87A-4FFE-9706-6DF9A345EBC5}"/>
          </ac:graphicFrameMkLst>
        </pc:graphicFrameChg>
        <pc:graphicFrameChg chg="mod">
          <ac:chgData name="Simon de Groot" userId="3598f591-c47f-45fc-94bf-6a2c04400bcd" providerId="ADAL" clId="{F898AEAE-5054-4518-8C4D-0017CD89DCFF}" dt="2025-01-17T07:37:55.469" v="157" actId="20577"/>
          <ac:graphicFrameMkLst>
            <pc:docMk/>
            <pc:sldMk cId="1539988270" sldId="281"/>
            <ac:graphicFrameMk id="55" creationId="{067A6736-1D4B-4233-B898-CE370B1B9867}"/>
          </ac:graphicFrameMkLst>
        </pc:graphicFrameChg>
        <pc:graphicFrameChg chg="mod">
          <ac:chgData name="Simon de Groot" userId="3598f591-c47f-45fc-94bf-6a2c04400bcd" providerId="ADAL" clId="{F898AEAE-5054-4518-8C4D-0017CD89DCFF}" dt="2025-01-17T07:38:21.759" v="206" actId="20577"/>
          <ac:graphicFrameMkLst>
            <pc:docMk/>
            <pc:sldMk cId="1539988270" sldId="281"/>
            <ac:graphicFrameMk id="56" creationId="{CC234E82-2DB3-4EEB-B7B0-A5C0F07F323D}"/>
          </ac:graphicFrameMkLst>
        </pc:graphicFrameChg>
        <pc:graphicFrameChg chg="mod">
          <ac:chgData name="Simon de Groot" userId="3598f591-c47f-45fc-94bf-6a2c04400bcd" providerId="ADAL" clId="{F898AEAE-5054-4518-8C4D-0017CD89DCFF}" dt="2025-01-17T07:37:26.878" v="146" actId="20577"/>
          <ac:graphicFrameMkLst>
            <pc:docMk/>
            <pc:sldMk cId="1539988270" sldId="281"/>
            <ac:graphicFrameMk id="58" creationId="{F07FECE9-9DA9-4092-B09A-F6F2E5C4D131}"/>
          </ac:graphicFrameMkLst>
        </pc:graphicFrameChg>
      </pc:sldChg>
      <pc:sldChg chg="modSp">
        <pc:chgData name="Simon de Groot" userId="3598f591-c47f-45fc-94bf-6a2c04400bcd" providerId="ADAL" clId="{F898AEAE-5054-4518-8C4D-0017CD89DCFF}" dt="2025-01-17T07:45:27.449" v="389" actId="20577"/>
        <pc:sldMkLst>
          <pc:docMk/>
          <pc:sldMk cId="792880130" sldId="287"/>
        </pc:sldMkLst>
        <pc:spChg chg="mod">
          <ac:chgData name="Simon de Groot" userId="3598f591-c47f-45fc-94bf-6a2c04400bcd" providerId="ADAL" clId="{F898AEAE-5054-4518-8C4D-0017CD89DCFF}" dt="2025-01-17T07:45:27.449" v="389" actId="20577"/>
          <ac:spMkLst>
            <pc:docMk/>
            <pc:sldMk cId="792880130" sldId="287"/>
            <ac:spMk id="3" creationId="{781247F3-2705-4EE1-98CF-76DA5C97056B}"/>
          </ac:spMkLst>
        </pc:spChg>
      </pc:sldChg>
      <pc:sldChg chg="del">
        <pc:chgData name="Simon de Groot" userId="3598f591-c47f-45fc-94bf-6a2c04400bcd" providerId="ADAL" clId="{F898AEAE-5054-4518-8C4D-0017CD89DCFF}" dt="2025-01-17T07:44:34.826" v="372" actId="2696"/>
        <pc:sldMkLst>
          <pc:docMk/>
          <pc:sldMk cId="2901181437" sldId="288"/>
        </pc:sldMkLst>
      </pc:sldChg>
      <pc:sldChg chg="del">
        <pc:chgData name="Simon de Groot" userId="3598f591-c47f-45fc-94bf-6a2c04400bcd" providerId="ADAL" clId="{F898AEAE-5054-4518-8C4D-0017CD89DCFF}" dt="2025-01-17T07:43:22.916" v="361" actId="47"/>
        <pc:sldMkLst>
          <pc:docMk/>
          <pc:sldMk cId="1653241010" sldId="289"/>
        </pc:sldMkLst>
      </pc:sldChg>
      <pc:sldChg chg="addSp delSp modSp mod">
        <pc:chgData name="Simon de Groot" userId="3598f591-c47f-45fc-94bf-6a2c04400bcd" providerId="ADAL" clId="{F898AEAE-5054-4518-8C4D-0017CD89DCFF}" dt="2025-01-17T07:39:43.512" v="244"/>
        <pc:sldMkLst>
          <pc:docMk/>
          <pc:sldMk cId="2020745965" sldId="291"/>
        </pc:sldMkLst>
        <pc:spChg chg="mod">
          <ac:chgData name="Simon de Groot" userId="3598f591-c47f-45fc-94bf-6a2c04400bcd" providerId="ADAL" clId="{F898AEAE-5054-4518-8C4D-0017CD89DCFF}" dt="2025-01-17T07:39:43.512" v="244"/>
          <ac:spMkLst>
            <pc:docMk/>
            <pc:sldMk cId="2020745965" sldId="291"/>
            <ac:spMk id="28" creationId="{326ACCE8-77D6-45A9-9E3C-BD7477E18E2D}"/>
          </ac:spMkLst>
        </pc:spChg>
        <pc:graphicFrameChg chg="del">
          <ac:chgData name="Simon de Groot" userId="3598f591-c47f-45fc-94bf-6a2c04400bcd" providerId="ADAL" clId="{F898AEAE-5054-4518-8C4D-0017CD89DCFF}" dt="2025-01-17T07:38:53.336" v="210" actId="478"/>
          <ac:graphicFrameMkLst>
            <pc:docMk/>
            <pc:sldMk cId="2020745965" sldId="291"/>
            <ac:graphicFrameMk id="2" creationId="{747A15D8-125C-5436-0269-382832166DA3}"/>
          </ac:graphicFrameMkLst>
        </pc:graphicFrameChg>
        <pc:graphicFrameChg chg="add del mod">
          <ac:chgData name="Simon de Groot" userId="3598f591-c47f-45fc-94bf-6a2c04400bcd" providerId="ADAL" clId="{F898AEAE-5054-4518-8C4D-0017CD89DCFF}" dt="2025-01-17T07:38:53.336" v="210" actId="478"/>
          <ac:graphicFrameMkLst>
            <pc:docMk/>
            <pc:sldMk cId="2020745965" sldId="291"/>
            <ac:graphicFrameMk id="3" creationId="{91220270-FA40-574E-C859-CA04796145A2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38:48.931" v="209" actId="1076"/>
          <ac:graphicFrameMkLst>
            <pc:docMk/>
            <pc:sldMk cId="2020745965" sldId="291"/>
            <ac:graphicFrameMk id="5" creationId="{ECAC5164-565B-7D9D-9CA8-5E8425613F10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38:48.931" v="209" actId="1076"/>
          <ac:graphicFrameMkLst>
            <pc:docMk/>
            <pc:sldMk cId="2020745965" sldId="291"/>
            <ac:graphicFrameMk id="9" creationId="{484DD6D7-C3F8-584C-CF01-43F2D71238E5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38:48.931" v="209" actId="1076"/>
          <ac:graphicFrameMkLst>
            <pc:docMk/>
            <pc:sldMk cId="2020745965" sldId="291"/>
            <ac:graphicFrameMk id="11" creationId="{BB86BCDB-D885-C090-278B-D34E92166152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38:48.931" v="209" actId="1076"/>
          <ac:graphicFrameMkLst>
            <pc:docMk/>
            <pc:sldMk cId="2020745965" sldId="291"/>
            <ac:graphicFrameMk id="12" creationId="{A5B013A6-0AAD-67B5-14A8-207CA9900CFC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38:59.129" v="212" actId="478"/>
          <ac:graphicFrameMkLst>
            <pc:docMk/>
            <pc:sldMk cId="2020745965" sldId="291"/>
            <ac:graphicFrameMk id="16" creationId="{308BC5CD-1D38-C5EF-80AC-5DB54A2BE5C9}"/>
          </ac:graphicFrameMkLst>
        </pc:graphicFrameChg>
        <pc:graphicFrameChg chg="add del mod">
          <ac:chgData name="Simon de Groot" userId="3598f591-c47f-45fc-94bf-6a2c04400bcd" providerId="ADAL" clId="{F898AEAE-5054-4518-8C4D-0017CD89DCFF}" dt="2025-01-17T07:38:59.129" v="212" actId="478"/>
          <ac:graphicFrameMkLst>
            <pc:docMk/>
            <pc:sldMk cId="2020745965" sldId="291"/>
            <ac:graphicFrameMk id="17" creationId="{332286B6-8754-3178-6048-A540CA58075E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38:48.931" v="209" actId="1076"/>
          <ac:graphicFrameMkLst>
            <pc:docMk/>
            <pc:sldMk cId="2020745965" sldId="291"/>
            <ac:graphicFrameMk id="18" creationId="{564CBD67-C7D0-457C-2495-F0F9652D5349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38:48.931" v="209" actId="1076"/>
          <ac:graphicFrameMkLst>
            <pc:docMk/>
            <pc:sldMk cId="2020745965" sldId="291"/>
            <ac:graphicFrameMk id="19" creationId="{B49269A3-8344-C07D-5BF8-4ED45217EDE6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38:43.607" v="207" actId="478"/>
          <ac:graphicFrameMkLst>
            <pc:docMk/>
            <pc:sldMk cId="2020745965" sldId="291"/>
            <ac:graphicFrameMk id="21" creationId="{7BA037BC-48D4-4C6D-872B-284341AC627F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38:43.607" v="207" actId="478"/>
          <ac:graphicFrameMkLst>
            <pc:docMk/>
            <pc:sldMk cId="2020745965" sldId="291"/>
            <ac:graphicFrameMk id="23" creationId="{264B1C4C-D081-415F-8B5F-917DB780801C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39:02.006" v="213" actId="478"/>
          <ac:graphicFrameMkLst>
            <pc:docMk/>
            <pc:sldMk cId="2020745965" sldId="291"/>
            <ac:graphicFrameMk id="27" creationId="{E8920B66-ACEB-6058-EA03-6FF5BF12304E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38:43.607" v="207" actId="478"/>
          <ac:graphicFrameMkLst>
            <pc:docMk/>
            <pc:sldMk cId="2020745965" sldId="291"/>
            <ac:graphicFrameMk id="29" creationId="{866A2E38-0986-4113-80E2-77718322E6EE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38:43.607" v="207" actId="478"/>
          <ac:graphicFrameMkLst>
            <pc:docMk/>
            <pc:sldMk cId="2020745965" sldId="291"/>
            <ac:graphicFrameMk id="30" creationId="{E41C28BB-684C-484D-9AC5-997EA9814772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39:02.006" v="213" actId="478"/>
          <ac:graphicFrameMkLst>
            <pc:docMk/>
            <pc:sldMk cId="2020745965" sldId="291"/>
            <ac:graphicFrameMk id="31" creationId="{8CBEBBF6-D843-28AD-C6DD-73417902BF8A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38:48.931" v="209" actId="1076"/>
          <ac:graphicFrameMkLst>
            <pc:docMk/>
            <pc:sldMk cId="2020745965" sldId="291"/>
            <ac:graphicFrameMk id="32" creationId="{35C5B0E8-BD75-6A79-9FAD-09C91CF8C34F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38:48.931" v="209" actId="1076"/>
          <ac:graphicFrameMkLst>
            <pc:docMk/>
            <pc:sldMk cId="2020745965" sldId="291"/>
            <ac:graphicFrameMk id="33" creationId="{718B988F-1E5E-2366-F820-460525350514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38:43.607" v="207" actId="478"/>
          <ac:graphicFrameMkLst>
            <pc:docMk/>
            <pc:sldMk cId="2020745965" sldId="291"/>
            <ac:graphicFrameMk id="38" creationId="{905295FE-46A3-4BC5-B736-0C570ED30AEB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38:43.607" v="207" actId="478"/>
          <ac:graphicFrameMkLst>
            <pc:docMk/>
            <pc:sldMk cId="2020745965" sldId="291"/>
            <ac:graphicFrameMk id="39" creationId="{8C1662D5-2986-466B-BD06-C4E0AFB46473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38:43.607" v="207" actId="478"/>
          <ac:graphicFrameMkLst>
            <pc:docMk/>
            <pc:sldMk cId="2020745965" sldId="291"/>
            <ac:graphicFrameMk id="41" creationId="{0EC7B3A7-4B41-4BDE-A0F2-B084E7A3FCFF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38:43.607" v="207" actId="478"/>
          <ac:graphicFrameMkLst>
            <pc:docMk/>
            <pc:sldMk cId="2020745965" sldId="291"/>
            <ac:graphicFrameMk id="45" creationId="{1FBCD9BF-6386-41F0-B64C-15DDBA6ECF5F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38:43.607" v="207" actId="478"/>
          <ac:graphicFrameMkLst>
            <pc:docMk/>
            <pc:sldMk cId="2020745965" sldId="291"/>
            <ac:graphicFrameMk id="47" creationId="{B8A58EBD-AED5-43A8-B103-6DC599D08F30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38:43.607" v="207" actId="478"/>
          <ac:graphicFrameMkLst>
            <pc:docMk/>
            <pc:sldMk cId="2020745965" sldId="291"/>
            <ac:graphicFrameMk id="48" creationId="{501C981E-C87A-4FFE-9706-6DF9A345EBC5}"/>
          </ac:graphicFrameMkLst>
        </pc:graphicFrameChg>
        <pc:cxnChg chg="del">
          <ac:chgData name="Simon de Groot" userId="3598f591-c47f-45fc-94bf-6a2c04400bcd" providerId="ADAL" clId="{F898AEAE-5054-4518-8C4D-0017CD89DCFF}" dt="2025-01-17T07:38:55.804" v="211" actId="478"/>
          <ac:cxnSpMkLst>
            <pc:docMk/>
            <pc:sldMk cId="2020745965" sldId="291"/>
            <ac:cxnSpMk id="6" creationId="{0EA3E068-5A1D-D120-A3D8-178FB74CA045}"/>
          </ac:cxnSpMkLst>
        </pc:cxnChg>
        <pc:cxnChg chg="del">
          <ac:chgData name="Simon de Groot" userId="3598f591-c47f-45fc-94bf-6a2c04400bcd" providerId="ADAL" clId="{F898AEAE-5054-4518-8C4D-0017CD89DCFF}" dt="2025-01-17T07:38:55.804" v="211" actId="478"/>
          <ac:cxnSpMkLst>
            <pc:docMk/>
            <pc:sldMk cId="2020745965" sldId="291"/>
            <ac:cxnSpMk id="7" creationId="{A6113536-F372-8FB1-7CE2-9693476FA4EB}"/>
          </ac:cxnSpMkLst>
        </pc:cxnChg>
        <pc:cxnChg chg="del">
          <ac:chgData name="Simon de Groot" userId="3598f591-c47f-45fc-94bf-6a2c04400bcd" providerId="ADAL" clId="{F898AEAE-5054-4518-8C4D-0017CD89DCFF}" dt="2025-01-17T07:38:55.804" v="211" actId="478"/>
          <ac:cxnSpMkLst>
            <pc:docMk/>
            <pc:sldMk cId="2020745965" sldId="291"/>
            <ac:cxnSpMk id="8" creationId="{DA267014-98FA-A360-E194-7CD37434508C}"/>
          </ac:cxnSpMkLst>
        </pc:cxnChg>
        <pc:cxnChg chg="del">
          <ac:chgData name="Simon de Groot" userId="3598f591-c47f-45fc-94bf-6a2c04400bcd" providerId="ADAL" clId="{F898AEAE-5054-4518-8C4D-0017CD89DCFF}" dt="2025-01-17T07:38:59.129" v="212" actId="478"/>
          <ac:cxnSpMkLst>
            <pc:docMk/>
            <pc:sldMk cId="2020745965" sldId="291"/>
            <ac:cxnSpMk id="24" creationId="{0F8EBF0F-E40B-1508-84CC-79A2D3CB9140}"/>
          </ac:cxnSpMkLst>
        </pc:cxnChg>
        <pc:cxnChg chg="del">
          <ac:chgData name="Simon de Groot" userId="3598f591-c47f-45fc-94bf-6a2c04400bcd" providerId="ADAL" clId="{F898AEAE-5054-4518-8C4D-0017CD89DCFF}" dt="2025-01-17T07:38:59.129" v="212" actId="478"/>
          <ac:cxnSpMkLst>
            <pc:docMk/>
            <pc:sldMk cId="2020745965" sldId="291"/>
            <ac:cxnSpMk id="25" creationId="{075E7C48-02FD-BFAF-169B-080654F9471B}"/>
          </ac:cxnSpMkLst>
        </pc:cxnChg>
        <pc:cxnChg chg="del">
          <ac:chgData name="Simon de Groot" userId="3598f591-c47f-45fc-94bf-6a2c04400bcd" providerId="ADAL" clId="{F898AEAE-5054-4518-8C4D-0017CD89DCFF}" dt="2025-01-17T07:38:59.129" v="212" actId="478"/>
          <ac:cxnSpMkLst>
            <pc:docMk/>
            <pc:sldMk cId="2020745965" sldId="291"/>
            <ac:cxnSpMk id="26" creationId="{D9620828-AE01-9792-CF76-0DFEBD65536E}"/>
          </ac:cxnSpMkLst>
        </pc:cxnChg>
        <pc:cxnChg chg="del">
          <ac:chgData name="Simon de Groot" userId="3598f591-c47f-45fc-94bf-6a2c04400bcd" providerId="ADAL" clId="{F898AEAE-5054-4518-8C4D-0017CD89DCFF}" dt="2025-01-17T07:39:04.887" v="214" actId="478"/>
          <ac:cxnSpMkLst>
            <pc:docMk/>
            <pc:sldMk cId="2020745965" sldId="291"/>
            <ac:cxnSpMk id="34" creationId="{BD6CD77C-F664-BE14-9817-EF489A8FC227}"/>
          </ac:cxnSpMkLst>
        </pc:cxnChg>
        <pc:cxnChg chg="del">
          <ac:chgData name="Simon de Groot" userId="3598f591-c47f-45fc-94bf-6a2c04400bcd" providerId="ADAL" clId="{F898AEAE-5054-4518-8C4D-0017CD89DCFF}" dt="2025-01-17T07:39:04.887" v="214" actId="478"/>
          <ac:cxnSpMkLst>
            <pc:docMk/>
            <pc:sldMk cId="2020745965" sldId="291"/>
            <ac:cxnSpMk id="35" creationId="{701E6A36-D27E-2AFF-DD53-E13935DDE9D6}"/>
          </ac:cxnSpMkLst>
        </pc:cxnChg>
        <pc:cxnChg chg="del">
          <ac:chgData name="Simon de Groot" userId="3598f591-c47f-45fc-94bf-6a2c04400bcd" providerId="ADAL" clId="{F898AEAE-5054-4518-8C4D-0017CD89DCFF}" dt="2025-01-17T07:39:04.887" v="214" actId="478"/>
          <ac:cxnSpMkLst>
            <pc:docMk/>
            <pc:sldMk cId="2020745965" sldId="291"/>
            <ac:cxnSpMk id="36" creationId="{196F027F-D8FD-510E-F4C9-68BD59DF8623}"/>
          </ac:cxnSpMkLst>
        </pc:cxnChg>
      </pc:sldChg>
      <pc:sldChg chg="addSp delSp modSp mod">
        <pc:chgData name="Simon de Groot" userId="3598f591-c47f-45fc-94bf-6a2c04400bcd" providerId="ADAL" clId="{F898AEAE-5054-4518-8C4D-0017CD89DCFF}" dt="2025-01-17T07:42:39.465" v="359" actId="478"/>
        <pc:sldMkLst>
          <pc:docMk/>
          <pc:sldMk cId="2962383238" sldId="292"/>
        </pc:sldMkLst>
        <pc:spChg chg="mod">
          <ac:chgData name="Simon de Groot" userId="3598f591-c47f-45fc-94bf-6a2c04400bcd" providerId="ADAL" clId="{F898AEAE-5054-4518-8C4D-0017CD89DCFF}" dt="2025-01-17T07:40:12.412" v="281" actId="20577"/>
          <ac:spMkLst>
            <pc:docMk/>
            <pc:sldMk cId="2962383238" sldId="292"/>
            <ac:spMk id="32" creationId="{762C11F5-4EDA-45B4-878D-EA8584C3B96F}"/>
          </ac:spMkLst>
        </pc:spChg>
        <pc:spChg chg="mod topLvl">
          <ac:chgData name="Simon de Groot" userId="3598f591-c47f-45fc-94bf-6a2c04400bcd" providerId="ADAL" clId="{F898AEAE-5054-4518-8C4D-0017CD89DCFF}" dt="2025-01-17T07:40:36.226" v="284" actId="165"/>
          <ac:spMkLst>
            <pc:docMk/>
            <pc:sldMk cId="2962383238" sldId="292"/>
            <ac:spMk id="49" creationId="{A57F3453-D487-8543-4F56-138914AB2E27}"/>
          </ac:spMkLst>
        </pc:spChg>
        <pc:spChg chg="mod topLvl">
          <ac:chgData name="Simon de Groot" userId="3598f591-c47f-45fc-94bf-6a2c04400bcd" providerId="ADAL" clId="{F898AEAE-5054-4518-8C4D-0017CD89DCFF}" dt="2025-01-17T07:40:36.226" v="284" actId="165"/>
          <ac:spMkLst>
            <pc:docMk/>
            <pc:sldMk cId="2962383238" sldId="292"/>
            <ac:spMk id="51" creationId="{FF6B182B-2B70-6C86-2443-B597D932A1A0}"/>
          </ac:spMkLst>
        </pc:spChg>
        <pc:spChg chg="del mod topLvl">
          <ac:chgData name="Simon de Groot" userId="3598f591-c47f-45fc-94bf-6a2c04400bcd" providerId="ADAL" clId="{F898AEAE-5054-4518-8C4D-0017CD89DCFF}" dt="2025-01-17T07:40:41.440" v="285" actId="478"/>
          <ac:spMkLst>
            <pc:docMk/>
            <pc:sldMk cId="2962383238" sldId="292"/>
            <ac:spMk id="52" creationId="{0895E3B5-4572-168D-D728-324B13899B8A}"/>
          </ac:spMkLst>
        </pc:spChg>
        <pc:spChg chg="del mod topLvl">
          <ac:chgData name="Simon de Groot" userId="3598f591-c47f-45fc-94bf-6a2c04400bcd" providerId="ADAL" clId="{F898AEAE-5054-4518-8C4D-0017CD89DCFF}" dt="2025-01-17T07:41:07.417" v="290" actId="478"/>
          <ac:spMkLst>
            <pc:docMk/>
            <pc:sldMk cId="2962383238" sldId="292"/>
            <ac:spMk id="54" creationId="{A7C77A57-534F-9E56-2D9F-03171D218CF6}"/>
          </ac:spMkLst>
        </pc:spChg>
        <pc:spChg chg="del mod topLvl">
          <ac:chgData name="Simon de Groot" userId="3598f591-c47f-45fc-94bf-6a2c04400bcd" providerId="ADAL" clId="{F898AEAE-5054-4518-8C4D-0017CD89DCFF}" dt="2025-01-17T07:41:06.479" v="289" actId="478"/>
          <ac:spMkLst>
            <pc:docMk/>
            <pc:sldMk cId="2962383238" sldId="292"/>
            <ac:spMk id="55" creationId="{0172A7DF-6427-E57F-069B-B89EBCC80094}"/>
          </ac:spMkLst>
        </pc:spChg>
        <pc:spChg chg="mod topLvl">
          <ac:chgData name="Simon de Groot" userId="3598f591-c47f-45fc-94bf-6a2c04400bcd" providerId="ADAL" clId="{F898AEAE-5054-4518-8C4D-0017CD89DCFF}" dt="2025-01-17T07:41:03.478" v="288" actId="165"/>
          <ac:spMkLst>
            <pc:docMk/>
            <pc:sldMk cId="2962383238" sldId="292"/>
            <ac:spMk id="56" creationId="{CD903EB4-A076-938D-C559-B11D271AB7E4}"/>
          </ac:spMkLst>
        </pc:spChg>
        <pc:grpChg chg="del mod">
          <ac:chgData name="Simon de Groot" userId="3598f591-c47f-45fc-94bf-6a2c04400bcd" providerId="ADAL" clId="{F898AEAE-5054-4518-8C4D-0017CD89DCFF}" dt="2025-01-17T07:40:36.226" v="284" actId="165"/>
          <ac:grpSpMkLst>
            <pc:docMk/>
            <pc:sldMk cId="2962383238" sldId="292"/>
            <ac:grpSpMk id="47" creationId="{99A3F5D7-627E-900D-BDC7-4607470561D5}"/>
          </ac:grpSpMkLst>
        </pc:grpChg>
        <pc:grpChg chg="del mod">
          <ac:chgData name="Simon de Groot" userId="3598f591-c47f-45fc-94bf-6a2c04400bcd" providerId="ADAL" clId="{F898AEAE-5054-4518-8C4D-0017CD89DCFF}" dt="2025-01-17T07:41:03.478" v="288" actId="165"/>
          <ac:grpSpMkLst>
            <pc:docMk/>
            <pc:sldMk cId="2962383238" sldId="292"/>
            <ac:grpSpMk id="53" creationId="{3E1049DB-890B-B477-7D96-FBE47E5E11E9}"/>
          </ac:grpSpMkLst>
        </pc:grpChg>
        <pc:graphicFrameChg chg="add del mod">
          <ac:chgData name="Simon de Groot" userId="3598f591-c47f-45fc-94bf-6a2c04400bcd" providerId="ADAL" clId="{F898AEAE-5054-4518-8C4D-0017CD89DCFF}" dt="2025-01-17T07:40:31.413" v="283" actId="18245"/>
          <ac:graphicFrameMkLst>
            <pc:docMk/>
            <pc:sldMk cId="2962383238" sldId="292"/>
            <ac:graphicFrameMk id="2" creationId="{7BF78B4A-03C7-F083-1A49-03FB389F5089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40:14.342" v="282"/>
          <ac:graphicFrameMkLst>
            <pc:docMk/>
            <pc:sldMk cId="2962383238" sldId="292"/>
            <ac:graphicFrameMk id="3" creationId="{7F977EDB-84E3-202F-D76D-E65F76931A70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40:14.342" v="282"/>
          <ac:graphicFrameMkLst>
            <pc:docMk/>
            <pc:sldMk cId="2962383238" sldId="292"/>
            <ac:graphicFrameMk id="4" creationId="{AD78ED76-A552-F6E3-4FD0-E6DDC78A341B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40:14.342" v="282"/>
          <ac:graphicFrameMkLst>
            <pc:docMk/>
            <pc:sldMk cId="2962383238" sldId="292"/>
            <ac:graphicFrameMk id="5" creationId="{0343638C-A9A3-6E58-C2B2-FDFB424E580F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40:51.083" v="287" actId="18245"/>
          <ac:graphicFrameMkLst>
            <pc:docMk/>
            <pc:sldMk cId="2962383238" sldId="292"/>
            <ac:graphicFrameMk id="9" creationId="{B4DE1DC9-F0B7-5F09-F3D1-2D0EB8BF965D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42:27.839" v="355" actId="5793"/>
          <ac:graphicFrameMkLst>
            <pc:docMk/>
            <pc:sldMk cId="2962383238" sldId="292"/>
            <ac:graphicFrameMk id="10" creationId="{119E1C65-188A-F5A8-57F2-8ECA44BA51DD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40:14.342" v="282"/>
          <ac:graphicFrameMkLst>
            <pc:docMk/>
            <pc:sldMk cId="2962383238" sldId="292"/>
            <ac:graphicFrameMk id="12" creationId="{B5361F27-D300-DC50-2D36-1A25B5D31F30}"/>
          </ac:graphicFrameMkLst>
        </pc:graphicFrameChg>
        <pc:graphicFrameChg chg="add del mod">
          <ac:chgData name="Simon de Groot" userId="3598f591-c47f-45fc-94bf-6a2c04400bcd" providerId="ADAL" clId="{F898AEAE-5054-4518-8C4D-0017CD89DCFF}" dt="2025-01-17T07:42:35.779" v="356" actId="478"/>
          <ac:graphicFrameMkLst>
            <pc:docMk/>
            <pc:sldMk cId="2962383238" sldId="292"/>
            <ac:graphicFrameMk id="16" creationId="{BE94C77F-4D2B-AE43-81D5-D44D2CDE5E41}"/>
          </ac:graphicFrameMkLst>
        </pc:graphicFrameChg>
        <pc:graphicFrameChg chg="add del mod">
          <ac:chgData name="Simon de Groot" userId="3598f591-c47f-45fc-94bf-6a2c04400bcd" providerId="ADAL" clId="{F898AEAE-5054-4518-8C4D-0017CD89DCFF}" dt="2025-01-17T07:42:35.779" v="356" actId="478"/>
          <ac:graphicFrameMkLst>
            <pc:docMk/>
            <pc:sldMk cId="2962383238" sldId="292"/>
            <ac:graphicFrameMk id="17" creationId="{A00E0F01-ED56-13C7-36F2-222DFB8D6E38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40:01.182" v="245" actId="478"/>
          <ac:graphicFrameMkLst>
            <pc:docMk/>
            <pc:sldMk cId="2962383238" sldId="292"/>
            <ac:graphicFrameMk id="18" creationId="{5A4BC9AB-B5DD-47DC-9A0D-D49DD21FEDDD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40:01.182" v="245" actId="478"/>
          <ac:graphicFrameMkLst>
            <pc:docMk/>
            <pc:sldMk cId="2962383238" sldId="292"/>
            <ac:graphicFrameMk id="19" creationId="{8B3B5BA3-182B-4513-96D5-116886AD3EA2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40:01.182" v="245" actId="478"/>
          <ac:graphicFrameMkLst>
            <pc:docMk/>
            <pc:sldMk cId="2962383238" sldId="292"/>
            <ac:graphicFrameMk id="20" creationId="{5A6F6F33-7884-4CEC-8879-96755F470C4B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40:01.182" v="245" actId="478"/>
          <ac:graphicFrameMkLst>
            <pc:docMk/>
            <pc:sldMk cId="2962383238" sldId="292"/>
            <ac:graphicFrameMk id="22" creationId="{C0105FB6-56B8-4E4C-9C03-861B2C43154F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40:01.182" v="245" actId="478"/>
          <ac:graphicFrameMkLst>
            <pc:docMk/>
            <pc:sldMk cId="2962383238" sldId="292"/>
            <ac:graphicFrameMk id="23" creationId="{264B1C4C-D081-415F-8B5F-917DB780801C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40:01.182" v="245" actId="478"/>
          <ac:graphicFrameMkLst>
            <pc:docMk/>
            <pc:sldMk cId="2962383238" sldId="292"/>
            <ac:graphicFrameMk id="24" creationId="{4C362CE7-8292-42DA-A5B1-CF6CF3F73ED6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40:01.182" v="245" actId="478"/>
          <ac:graphicFrameMkLst>
            <pc:docMk/>
            <pc:sldMk cId="2962383238" sldId="292"/>
            <ac:graphicFrameMk id="28" creationId="{4BACBB81-1919-4B1A-940F-BB99C6EA46AC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40:01.182" v="245" actId="478"/>
          <ac:graphicFrameMkLst>
            <pc:docMk/>
            <pc:sldMk cId="2962383238" sldId="292"/>
            <ac:graphicFrameMk id="30" creationId="{E41C28BB-684C-484D-9AC5-997EA9814772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40:14.342" v="282"/>
          <ac:graphicFrameMkLst>
            <pc:docMk/>
            <pc:sldMk cId="2962383238" sldId="292"/>
            <ac:graphicFrameMk id="37" creationId="{3F39452B-8B14-EAE8-3528-CE4410DECBC1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40:01.182" v="245" actId="478"/>
          <ac:graphicFrameMkLst>
            <pc:docMk/>
            <pc:sldMk cId="2962383238" sldId="292"/>
            <ac:graphicFrameMk id="39" creationId="{8C1662D5-2986-466B-BD06-C4E0AFB46473}"/>
          </ac:graphicFrameMkLst>
        </pc:graphicFrameChg>
        <pc:graphicFrameChg chg="add mod">
          <ac:chgData name="Simon de Groot" userId="3598f591-c47f-45fc-94bf-6a2c04400bcd" providerId="ADAL" clId="{F898AEAE-5054-4518-8C4D-0017CD89DCFF}" dt="2025-01-17T07:40:14.342" v="282"/>
          <ac:graphicFrameMkLst>
            <pc:docMk/>
            <pc:sldMk cId="2962383238" sldId="292"/>
            <ac:graphicFrameMk id="40" creationId="{B905EBA2-606C-C741-DA1F-F4FA65526BE1}"/>
          </ac:graphicFrameMkLst>
        </pc:graphicFrameChg>
        <pc:graphicFrameChg chg="del">
          <ac:chgData name="Simon de Groot" userId="3598f591-c47f-45fc-94bf-6a2c04400bcd" providerId="ADAL" clId="{F898AEAE-5054-4518-8C4D-0017CD89DCFF}" dt="2025-01-17T07:40:01.182" v="245" actId="478"/>
          <ac:graphicFrameMkLst>
            <pc:docMk/>
            <pc:sldMk cId="2962383238" sldId="292"/>
            <ac:graphicFrameMk id="46" creationId="{12728A7E-39B8-4679-A3D0-138F4B106599}"/>
          </ac:graphicFrameMkLst>
        </pc:graphicFrameChg>
        <pc:cxnChg chg="del">
          <ac:chgData name="Simon de Groot" userId="3598f591-c47f-45fc-94bf-6a2c04400bcd" providerId="ADAL" clId="{F898AEAE-5054-4518-8C4D-0017CD89DCFF}" dt="2025-01-17T07:40:42.716" v="286" actId="478"/>
          <ac:cxnSpMkLst>
            <pc:docMk/>
            <pc:sldMk cId="2962383238" sldId="292"/>
            <ac:cxnSpMk id="8" creationId="{7EDEFF5D-DFCB-B67F-BD55-2F58A16ED2AB}"/>
          </ac:cxnSpMkLst>
        </pc:cxnChg>
        <pc:cxnChg chg="del">
          <ac:chgData name="Simon de Groot" userId="3598f591-c47f-45fc-94bf-6a2c04400bcd" providerId="ADAL" clId="{F898AEAE-5054-4518-8C4D-0017CD89DCFF}" dt="2025-01-17T07:41:08.359" v="291" actId="478"/>
          <ac:cxnSpMkLst>
            <pc:docMk/>
            <pc:sldMk cId="2962383238" sldId="292"/>
            <ac:cxnSpMk id="13" creationId="{46CEB039-4B7D-6161-2E86-AC365787EF67}"/>
          </ac:cxnSpMkLst>
        </pc:cxnChg>
        <pc:cxnChg chg="del">
          <ac:chgData name="Simon de Groot" userId="3598f591-c47f-45fc-94bf-6a2c04400bcd" providerId="ADAL" clId="{F898AEAE-5054-4518-8C4D-0017CD89DCFF}" dt="2025-01-17T07:41:09.276" v="292" actId="478"/>
          <ac:cxnSpMkLst>
            <pc:docMk/>
            <pc:sldMk cId="2962383238" sldId="292"/>
            <ac:cxnSpMk id="14" creationId="{0BE6E64B-0CE8-C9E8-9958-805DCB99B416}"/>
          </ac:cxnSpMkLst>
        </pc:cxnChg>
        <pc:cxnChg chg="del">
          <ac:chgData name="Simon de Groot" userId="3598f591-c47f-45fc-94bf-6a2c04400bcd" providerId="ADAL" clId="{F898AEAE-5054-4518-8C4D-0017CD89DCFF}" dt="2025-01-17T07:42:37.118" v="357" actId="478"/>
          <ac:cxnSpMkLst>
            <pc:docMk/>
            <pc:sldMk cId="2962383238" sldId="292"/>
            <ac:cxnSpMk id="31" creationId="{99A017CE-1ECA-67A7-6768-E2C589B87DBC}"/>
          </ac:cxnSpMkLst>
        </pc:cxnChg>
        <pc:cxnChg chg="del">
          <ac:chgData name="Simon de Groot" userId="3598f591-c47f-45fc-94bf-6a2c04400bcd" providerId="ADAL" clId="{F898AEAE-5054-4518-8C4D-0017CD89DCFF}" dt="2025-01-17T07:42:38.384" v="358" actId="478"/>
          <ac:cxnSpMkLst>
            <pc:docMk/>
            <pc:sldMk cId="2962383238" sldId="292"/>
            <ac:cxnSpMk id="33" creationId="{29065F30-A91C-D278-0EBB-E10F9155E586}"/>
          </ac:cxnSpMkLst>
        </pc:cxnChg>
        <pc:cxnChg chg="del">
          <ac:chgData name="Simon de Groot" userId="3598f591-c47f-45fc-94bf-6a2c04400bcd" providerId="ADAL" clId="{F898AEAE-5054-4518-8C4D-0017CD89DCFF}" dt="2025-01-17T07:42:39.465" v="359" actId="478"/>
          <ac:cxnSpMkLst>
            <pc:docMk/>
            <pc:sldMk cId="2962383238" sldId="292"/>
            <ac:cxnSpMk id="34" creationId="{FE7F7A19-B641-4282-797E-DEEB5C87E7EE}"/>
          </ac:cxnSpMkLst>
        </pc:cxnChg>
      </pc:sldChg>
      <pc:sldChg chg="modSp mod modAnim">
        <pc:chgData name="Simon de Groot" userId="3598f591-c47f-45fc-94bf-6a2c04400bcd" providerId="ADAL" clId="{F898AEAE-5054-4518-8C4D-0017CD89DCFF}" dt="2025-01-17T07:44:22.795" v="371" actId="27636"/>
        <pc:sldMkLst>
          <pc:docMk/>
          <pc:sldMk cId="340770777" sldId="310"/>
        </pc:sldMkLst>
        <pc:spChg chg="mod">
          <ac:chgData name="Simon de Groot" userId="3598f591-c47f-45fc-94bf-6a2c04400bcd" providerId="ADAL" clId="{F898AEAE-5054-4518-8C4D-0017CD89DCFF}" dt="2025-01-17T07:44:22.795" v="371" actId="27636"/>
          <ac:spMkLst>
            <pc:docMk/>
            <pc:sldMk cId="340770777" sldId="310"/>
            <ac:spMk id="6" creationId="{781247F3-2705-4EE1-98CF-76DA5C97056B}"/>
          </ac:spMkLst>
        </pc:spChg>
      </pc:sldChg>
      <pc:sldChg chg="modSp">
        <pc:chgData name="Simon de Groot" userId="3598f591-c47f-45fc-94bf-6a2c04400bcd" providerId="ADAL" clId="{F898AEAE-5054-4518-8C4D-0017CD89DCFF}" dt="2025-01-17T07:34:48.790" v="7" actId="6549"/>
        <pc:sldMkLst>
          <pc:docMk/>
          <pc:sldMk cId="1883388371" sldId="315"/>
        </pc:sldMkLst>
        <pc:spChg chg="mod">
          <ac:chgData name="Simon de Groot" userId="3598f591-c47f-45fc-94bf-6a2c04400bcd" providerId="ADAL" clId="{F898AEAE-5054-4518-8C4D-0017CD89DCFF}" dt="2025-01-17T07:34:48.790" v="7" actId="6549"/>
          <ac:spMkLst>
            <pc:docMk/>
            <pc:sldMk cId="1883388371" sldId="315"/>
            <ac:spMk id="3" creationId="{781247F3-2705-4EE1-98CF-76DA5C97056B}"/>
          </ac:spMkLst>
        </pc:spChg>
      </pc:sldChg>
      <pc:sldChg chg="del">
        <pc:chgData name="Simon de Groot" userId="3598f591-c47f-45fc-94bf-6a2c04400bcd" providerId="ADAL" clId="{F898AEAE-5054-4518-8C4D-0017CD89DCFF}" dt="2025-01-17T07:43:16.400" v="360" actId="47"/>
        <pc:sldMkLst>
          <pc:docMk/>
          <pc:sldMk cId="2662614759" sldId="320"/>
        </pc:sldMkLst>
      </pc:sldChg>
      <pc:sldChg chg="modSp modAnim">
        <pc:chgData name="Simon de Groot" userId="3598f591-c47f-45fc-94bf-6a2c04400bcd" providerId="ADAL" clId="{F898AEAE-5054-4518-8C4D-0017CD89DCFF}" dt="2025-01-17T07:34:18.357" v="2" actId="20577"/>
        <pc:sldMkLst>
          <pc:docMk/>
          <pc:sldMk cId="2546197386" sldId="321"/>
        </pc:sldMkLst>
        <pc:spChg chg="mod">
          <ac:chgData name="Simon de Groot" userId="3598f591-c47f-45fc-94bf-6a2c04400bcd" providerId="ADAL" clId="{F898AEAE-5054-4518-8C4D-0017CD89DCFF}" dt="2025-01-17T07:34:16.618" v="1" actId="20577"/>
          <ac:spMkLst>
            <pc:docMk/>
            <pc:sldMk cId="2546197386" sldId="321"/>
            <ac:spMk id="3" creationId="{F056C3F3-7A76-EBEE-7DCF-6D00D4425723}"/>
          </ac:spMkLst>
        </pc:spChg>
        <pc:spChg chg="mod">
          <ac:chgData name="Simon de Groot" userId="3598f591-c47f-45fc-94bf-6a2c04400bcd" providerId="ADAL" clId="{F898AEAE-5054-4518-8C4D-0017CD89DCFF}" dt="2025-01-17T07:34:18.357" v="2" actId="20577"/>
          <ac:spMkLst>
            <pc:docMk/>
            <pc:sldMk cId="2546197386" sldId="321"/>
            <ac:spMk id="4" creationId="{35FFE941-88CF-B10E-0D3C-0303A6C832CD}"/>
          </ac:spMkLst>
        </pc:spChg>
      </pc:sldChg>
      <pc:sldChg chg="modSp">
        <pc:chgData name="Simon de Groot" userId="3598f591-c47f-45fc-94bf-6a2c04400bcd" providerId="ADAL" clId="{F898AEAE-5054-4518-8C4D-0017CD89DCFF}" dt="2025-01-17T07:36:13.388" v="85" actId="20577"/>
        <pc:sldMkLst>
          <pc:docMk/>
          <pc:sldMk cId="3872131209" sldId="325"/>
        </pc:sldMkLst>
        <pc:spChg chg="mod">
          <ac:chgData name="Simon de Groot" userId="3598f591-c47f-45fc-94bf-6a2c04400bcd" providerId="ADAL" clId="{F898AEAE-5054-4518-8C4D-0017CD89DCFF}" dt="2025-01-17T07:36:13.388" v="85" actId="20577"/>
          <ac:spMkLst>
            <pc:docMk/>
            <pc:sldMk cId="3872131209" sldId="325"/>
            <ac:spMk id="3" creationId="{B477997F-E54C-6272-ABA4-6DCA973817E5}"/>
          </ac:spMkLst>
        </pc:spChg>
      </pc:sldChg>
      <pc:sldChg chg="del">
        <pc:chgData name="Simon de Groot" userId="3598f591-c47f-45fc-94bf-6a2c04400bcd" providerId="ADAL" clId="{F898AEAE-5054-4518-8C4D-0017CD89DCFF}" dt="2025-01-17T07:45:12.337" v="373" actId="47"/>
        <pc:sldMkLst>
          <pc:docMk/>
          <pc:sldMk cId="742537558" sldId="32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Z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3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4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1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X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Y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2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3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4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X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1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Y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2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3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4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1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Y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2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3</a:t>
          </a:r>
        </a:p>
      </dsp:txBody>
      <dsp:txXfrm>
        <a:off x="1653236" y="87303"/>
        <a:ext cx="495767" cy="3305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Module Z</a:t>
          </a:r>
        </a:p>
      </dsp:txBody>
      <dsp:txXfrm>
        <a:off x="176600" y="0"/>
        <a:ext cx="1961736" cy="3509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3</a:t>
          </a:r>
        </a:p>
      </dsp:txBody>
      <dsp:txXfrm>
        <a:off x="185297" y="0"/>
        <a:ext cx="3419810" cy="3631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1653236" y="87303"/>
        <a:ext cx="495767" cy="3305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Module </a:t>
          </a:r>
        </a:p>
      </dsp:txBody>
      <dsp:txXfrm>
        <a:off x="176600" y="0"/>
        <a:ext cx="1961736" cy="3509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4</a:t>
          </a:r>
        </a:p>
      </dsp:txBody>
      <dsp:txXfrm>
        <a:off x="185297" y="0"/>
        <a:ext cx="3419810" cy="3631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1</a:t>
          </a:r>
        </a:p>
      </dsp:txBody>
      <dsp:txXfrm>
        <a:off x="185297" y="0"/>
        <a:ext cx="3419810" cy="3631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3</a:t>
          </a:r>
        </a:p>
      </dsp:txBody>
      <dsp:txXfrm>
        <a:off x="1653236" y="87303"/>
        <a:ext cx="495767" cy="330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module X</a:t>
          </a:r>
        </a:p>
      </dsp:txBody>
      <dsp:txXfrm>
        <a:off x="176600" y="0"/>
        <a:ext cx="1961736" cy="3509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Module Y</a:t>
          </a:r>
        </a:p>
      </dsp:txBody>
      <dsp:txXfrm>
        <a:off x="176600" y="0"/>
        <a:ext cx="1961736" cy="3509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2</a:t>
          </a:r>
        </a:p>
      </dsp:txBody>
      <dsp:txXfrm>
        <a:off x="185297" y="0"/>
        <a:ext cx="3419810" cy="36319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3</a:t>
          </a:r>
        </a:p>
      </dsp:txBody>
      <dsp:txXfrm>
        <a:off x="185297" y="0"/>
        <a:ext cx="3419810" cy="3631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4</a:t>
          </a:r>
        </a:p>
      </dsp:txBody>
      <dsp:txXfrm>
        <a:off x="185297" y="0"/>
        <a:ext cx="3419810" cy="36319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module X</a:t>
          </a:r>
        </a:p>
      </dsp:txBody>
      <dsp:txXfrm>
        <a:off x="176600" y="0"/>
        <a:ext cx="1961736" cy="35094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1</a:t>
          </a:r>
        </a:p>
      </dsp:txBody>
      <dsp:txXfrm>
        <a:off x="185297" y="0"/>
        <a:ext cx="3419810" cy="363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Module Y</a:t>
          </a:r>
        </a:p>
      </dsp:txBody>
      <dsp:txXfrm>
        <a:off x="176600" y="0"/>
        <a:ext cx="1961736" cy="35094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2</a:t>
          </a:r>
        </a:p>
      </dsp:txBody>
      <dsp:txXfrm>
        <a:off x="185297" y="0"/>
        <a:ext cx="3419810" cy="36319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3</a:t>
          </a:r>
        </a:p>
      </dsp:txBody>
      <dsp:txXfrm>
        <a:off x="185297" y="0"/>
        <a:ext cx="3419810" cy="36319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1653236" y="87303"/>
        <a:ext cx="495767" cy="33051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Module </a:t>
          </a:r>
        </a:p>
      </dsp:txBody>
      <dsp:txXfrm>
        <a:off x="176600" y="0"/>
        <a:ext cx="1961736" cy="35094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4</a:t>
          </a:r>
        </a:p>
      </dsp:txBody>
      <dsp:txXfrm>
        <a:off x="185297" y="0"/>
        <a:ext cx="3419810" cy="363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1</a:t>
          </a:r>
        </a:p>
      </dsp:txBody>
      <dsp:txXfrm>
        <a:off x="185297" y="0"/>
        <a:ext cx="3419810" cy="363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3</a:t>
          </a:r>
        </a:p>
      </dsp:txBody>
      <dsp:txXfrm>
        <a:off x="1653236" y="87303"/>
        <a:ext cx="495767" cy="330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Module Y</a:t>
          </a:r>
        </a:p>
      </dsp:txBody>
      <dsp:txXfrm>
        <a:off x="176600" y="0"/>
        <a:ext cx="1961736" cy="3509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2</a:t>
          </a:r>
        </a:p>
      </dsp:txBody>
      <dsp:txXfrm>
        <a:off x="185297" y="0"/>
        <a:ext cx="3419810" cy="363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3</a:t>
          </a:r>
        </a:p>
      </dsp:txBody>
      <dsp:txXfrm>
        <a:off x="1653236" y="87303"/>
        <a:ext cx="495767" cy="330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9D20-F016-4C54-956F-8AA2158134D2}" type="datetimeFigureOut">
              <a:rPr lang="nl-NL" smtClean="0"/>
              <a:t>17-1-2025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C565-1631-42AC-9F96-5420BCE638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4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C565-1631-42AC-9F96-5420BCE638A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03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Conferentie is om te delen</a:t>
            </a:r>
          </a:p>
          <a:p>
            <a:r>
              <a:rPr lang="nl-NL" dirty="0"/>
              <a:t>Veel tijd en moeite ingestoken. Zou fijn zijn als anderen kunnen profiteren</a:t>
            </a:r>
          </a:p>
          <a:p>
            <a:r>
              <a:rPr lang="nl-NL" dirty="0"/>
              <a:t>Ik merk dat het werk en wil dat delen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C565-1631-42AC-9F96-5420BCE638A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54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6868E-DC84-BE88-9C9F-90B77AB9B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A491DCF-7460-BE6D-D4CF-E128E35F9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D61D6EE-981C-3CA6-20AB-85E31C155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Conferentie is om te delen</a:t>
            </a:r>
          </a:p>
          <a:p>
            <a:r>
              <a:rPr lang="nl-NL" dirty="0"/>
              <a:t>Veel tijd en moeite ingestoken. Zou fijn zijn als anderen kunnen profiteren</a:t>
            </a:r>
          </a:p>
          <a:p>
            <a:r>
              <a:rPr lang="nl-NL" dirty="0"/>
              <a:t>Ik merk dat het werk en wil dat delen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1C9DA7-9109-1F01-1608-7677FF570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C565-1631-42AC-9F96-5420BCE638A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72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Misschien geen </a:t>
            </a:r>
            <a:r>
              <a:rPr lang="nl-NL" dirty="0" err="1"/>
              <a:t>concensus</a:t>
            </a:r>
            <a:r>
              <a:rPr lang="nl-NL" dirty="0"/>
              <a:t>, maar bevat wel bepaalde onderdelen die in meerdere definities terugkomen: </a:t>
            </a:r>
            <a:r>
              <a:rPr lang="nl-NL" sz="3200" dirty="0"/>
              <a:t>niet alle gereedschap beschikbaar</a:t>
            </a:r>
          </a:p>
          <a:p>
            <a:pPr lvl="1"/>
            <a:r>
              <a:rPr lang="nl-NL" sz="2800" dirty="0"/>
              <a:t>verbanden, wetmatigheden, principes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C565-1631-42AC-9F96-5420BCE638A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13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C91EC-B27D-4744-8DEB-3BA350221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C6E895-3F29-4D6B-B98D-AF34E900F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5401DC-CFA7-4382-9FB5-B39581C1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92B4B8-AE83-442C-A809-29E2C79E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AC022D-2EF4-4E6A-85DC-8B090B65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1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69440-A25A-484C-9D60-C45B2475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CD46F1-D634-4075-BD94-EA7ADEA09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BEC67E-A1B1-46A1-8FA4-0C6F783A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E10CC0-81E4-4568-B278-70D6663B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D0115-F144-4EE6-A921-AA91564A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2457935-8457-4748-8320-8864E1CF0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0062A1-3E4B-427A-9B0C-4754695D7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C3CDCD-029B-44EB-B548-89A7FB5E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BCE2C1-B8A4-47FD-9968-D87DD982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B61948-29DF-4B71-88CA-107FC164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4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797E9-70F1-4902-B099-52479EA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949AAB-A26C-4F83-9916-7C3FEB8D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A0981-4E37-49FF-B289-45D7226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E7E690-560D-4C1B-989C-C7AFEAEF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AA76D2-AF77-4051-8F35-D86D2634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3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D7D04-5954-4031-9A2C-27E7F7570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7D4C9C-2BE8-452E-BD4C-4931DFEBF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AA819B-C92F-40EE-8CFA-116DF1F8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5C9AB2-D0F3-4E95-8A4F-098B2638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CE7A5A-1A5E-4B2E-9DC6-9577948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6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701FB-BFD5-4E4D-8644-6F9FB560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AAD91C-6E9B-48A9-AE72-3B7AD604D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FFF6BC-DC6F-4A42-A641-EFFB90548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EB9DF4-EB62-46B8-BA3B-6484B86D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CD367F-BF4E-467C-A3D6-7139D933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5056E7-6D7A-42AF-B91D-DFFCCEA6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6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57DE3-9348-486D-BAD7-BA0F4EA3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30DD01-0C2A-4DE6-ABBE-8D0D110C3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4C906F-6AB2-476E-ABE7-AB276A9DF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5800F3-EBCB-4EB5-B5EA-DD3F1DE30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4CAA3C0-135B-4839-AEF8-C2EA29717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1B21A6-6670-40CF-89A7-F0115004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085DD22-5CF1-48DD-89EB-CAFBCCE9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CDC4026-CEE0-433E-BB10-5407780A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5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60AFF-71FB-4332-AFD2-502A24AC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8666FD5-6CE2-4FD4-88C5-224EBDEB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AAAD15-18CB-40BD-85C4-B4D0F233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827AED-3DFE-4845-BAA6-6541AF02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623535-D15A-47EA-B38D-3C16C84A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AB631D5-BB29-4C33-8E34-1F0F1EA8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820A8F-BFDE-4120-A87A-840878B6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5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E16E3-3487-4045-AA68-33AE3F96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F09D71-F903-4524-922D-D2CF56E15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52BE4B-AE76-4174-B14E-FB2C75B71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D65121-89E0-4312-B0D2-C22DD915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AF95F0-6AF9-420E-B6B7-E90C0EA9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47503F-F8DB-4FE7-BDB3-F6032534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3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4A733-C380-4A1D-984A-6C7D8A8E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5943FA-8AB2-465D-B795-D1A00869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2EA94F-309C-4D1F-AC2A-52EEC5623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8B9D9C-9402-483B-B70A-D9BBE9ED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90131-1CA1-4C2F-B512-77D6F3A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997814-39A8-47B9-92F3-9BCC79A1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4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A8EE4E7-B3E4-436C-A699-26F866E0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10EA0C-259F-4A5F-8D99-5A8904EEA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9B043F-A18B-444A-860D-0328A2886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48FB07-DB95-4742-AF3B-E70D82BEC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4FECC0-CA35-4E79-BF82-883727A1D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8CCC4631-5EE1-49AE-B6CF-C4EC212E6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3AF728C-F110-4BB4-BE04-536B9051FE7A}"/>
              </a:ext>
            </a:extLst>
          </p:cNvPr>
          <p:cNvCxnSpPr/>
          <p:nvPr userDrawn="1"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2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6" Type="http://schemas.microsoft.com/office/2007/relationships/diagramDrawing" Target="../diagrams/drawing5.xml"/><Relationship Id="rId21" Type="http://schemas.microsoft.com/office/2007/relationships/diagramDrawing" Target="../diagrams/drawing4.xml"/><Relationship Id="rId42" Type="http://schemas.openxmlformats.org/officeDocument/2006/relationships/diagramData" Target="../diagrams/data9.xml"/><Relationship Id="rId47" Type="http://schemas.openxmlformats.org/officeDocument/2006/relationships/diagramData" Target="../diagrams/data10.xml"/><Relationship Id="rId63" Type="http://schemas.openxmlformats.org/officeDocument/2006/relationships/diagramLayout" Target="../diagrams/layout13.xml"/><Relationship Id="rId68" Type="http://schemas.openxmlformats.org/officeDocument/2006/relationships/diagramLayout" Target="../diagrams/layout14.xml"/><Relationship Id="rId16" Type="http://schemas.microsoft.com/office/2007/relationships/diagramDrawing" Target="../diagrams/drawing3.xml"/><Relationship Id="rId11" Type="http://schemas.microsoft.com/office/2007/relationships/diagramDrawing" Target="../diagrams/drawing2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53" Type="http://schemas.openxmlformats.org/officeDocument/2006/relationships/diagramLayout" Target="../diagrams/layout11.xml"/><Relationship Id="rId58" Type="http://schemas.openxmlformats.org/officeDocument/2006/relationships/diagramLayout" Target="../diagrams/layout12.xml"/><Relationship Id="rId74" Type="http://schemas.openxmlformats.org/officeDocument/2006/relationships/diagramQuickStyle" Target="../diagrams/quickStyle15.xml"/><Relationship Id="rId79" Type="http://schemas.openxmlformats.org/officeDocument/2006/relationships/diagramQuickStyle" Target="../diagrams/quickStyle16.xml"/><Relationship Id="rId5" Type="http://schemas.openxmlformats.org/officeDocument/2006/relationships/diagramColors" Target="../diagrams/colors1.xml"/><Relationship Id="rId61" Type="http://schemas.microsoft.com/office/2007/relationships/diagramDrawing" Target="../diagrams/drawing12.xml"/><Relationship Id="rId1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48" Type="http://schemas.openxmlformats.org/officeDocument/2006/relationships/diagramLayout" Target="../diagrams/layout10.xml"/><Relationship Id="rId56" Type="http://schemas.microsoft.com/office/2007/relationships/diagramDrawing" Target="../diagrams/drawing11.xml"/><Relationship Id="rId64" Type="http://schemas.openxmlformats.org/officeDocument/2006/relationships/diagramQuickStyle" Target="../diagrams/quickStyle13.xml"/><Relationship Id="rId69" Type="http://schemas.openxmlformats.org/officeDocument/2006/relationships/diagramQuickStyle" Target="../diagrams/quickStyle14.xml"/><Relationship Id="rId77" Type="http://schemas.openxmlformats.org/officeDocument/2006/relationships/diagramData" Target="../diagrams/data16.xml"/><Relationship Id="rId8" Type="http://schemas.openxmlformats.org/officeDocument/2006/relationships/diagramLayout" Target="../diagrams/layout2.xml"/><Relationship Id="rId51" Type="http://schemas.microsoft.com/office/2007/relationships/diagramDrawing" Target="../diagrams/drawing10.xml"/><Relationship Id="rId72" Type="http://schemas.openxmlformats.org/officeDocument/2006/relationships/diagramData" Target="../diagrams/data15.xml"/><Relationship Id="rId80" Type="http://schemas.openxmlformats.org/officeDocument/2006/relationships/diagramColors" Target="../diagrams/colors16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59" Type="http://schemas.openxmlformats.org/officeDocument/2006/relationships/diagramQuickStyle" Target="../diagrams/quickStyle12.xml"/><Relationship Id="rId67" Type="http://schemas.openxmlformats.org/officeDocument/2006/relationships/diagramData" Target="../diagrams/data14.xml"/><Relationship Id="rId20" Type="http://schemas.openxmlformats.org/officeDocument/2006/relationships/diagramColors" Target="../diagrams/colors4.xml"/><Relationship Id="rId41" Type="http://schemas.microsoft.com/office/2007/relationships/diagramDrawing" Target="../diagrams/drawing8.xml"/><Relationship Id="rId54" Type="http://schemas.openxmlformats.org/officeDocument/2006/relationships/diagramQuickStyle" Target="../diagrams/quickStyle11.xml"/><Relationship Id="rId62" Type="http://schemas.openxmlformats.org/officeDocument/2006/relationships/diagramData" Target="../diagrams/data13.xml"/><Relationship Id="rId70" Type="http://schemas.openxmlformats.org/officeDocument/2006/relationships/diagramColors" Target="../diagrams/colors14.xml"/><Relationship Id="rId75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49" Type="http://schemas.openxmlformats.org/officeDocument/2006/relationships/diagramQuickStyle" Target="../diagrams/quickStyle10.xml"/><Relationship Id="rId57" Type="http://schemas.openxmlformats.org/officeDocument/2006/relationships/diagramData" Target="../diagrams/data12.xml"/><Relationship Id="rId10" Type="http://schemas.openxmlformats.org/officeDocument/2006/relationships/diagramColors" Target="../diagrams/colors2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52" Type="http://schemas.openxmlformats.org/officeDocument/2006/relationships/diagramData" Target="../diagrams/data11.xml"/><Relationship Id="rId60" Type="http://schemas.openxmlformats.org/officeDocument/2006/relationships/diagramColors" Target="../diagrams/colors12.xml"/><Relationship Id="rId65" Type="http://schemas.openxmlformats.org/officeDocument/2006/relationships/diagramColors" Target="../diagrams/colors13.xml"/><Relationship Id="rId73" Type="http://schemas.openxmlformats.org/officeDocument/2006/relationships/diagramLayout" Target="../diagrams/layout15.xml"/><Relationship Id="rId78" Type="http://schemas.openxmlformats.org/officeDocument/2006/relationships/diagramLayout" Target="../diagrams/layout16.xml"/><Relationship Id="rId81" Type="http://schemas.microsoft.com/office/2007/relationships/diagramDrawing" Target="../diagrams/drawing1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9" Type="http://schemas.openxmlformats.org/officeDocument/2006/relationships/diagramQuickStyle" Target="../diagrams/quickStyle8.xml"/><Relationship Id="rId34" Type="http://schemas.openxmlformats.org/officeDocument/2006/relationships/diagramQuickStyle" Target="../diagrams/quickStyle7.xml"/><Relationship Id="rId50" Type="http://schemas.openxmlformats.org/officeDocument/2006/relationships/diagramColors" Target="../diagrams/colors10.xml"/><Relationship Id="rId55" Type="http://schemas.openxmlformats.org/officeDocument/2006/relationships/diagramColors" Target="../diagrams/colors11.xml"/><Relationship Id="rId76" Type="http://schemas.microsoft.com/office/2007/relationships/diagramDrawing" Target="../diagrams/drawing15.xml"/><Relationship Id="rId7" Type="http://schemas.openxmlformats.org/officeDocument/2006/relationships/diagramData" Target="../diagrams/data2.xml"/><Relationship Id="rId71" Type="http://schemas.microsoft.com/office/2007/relationships/diagramDrawing" Target="../diagrams/drawing14.xml"/><Relationship Id="rId2" Type="http://schemas.openxmlformats.org/officeDocument/2006/relationships/diagramData" Target="../diagrams/data1.xml"/><Relationship Id="rId29" Type="http://schemas.openxmlformats.org/officeDocument/2006/relationships/diagramQuickStyle" Target="../diagrams/quickStyle6.xml"/><Relationship Id="rId24" Type="http://schemas.openxmlformats.org/officeDocument/2006/relationships/diagramQuickStyle" Target="../diagrams/quickStyle5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66" Type="http://schemas.microsoft.com/office/2007/relationships/diagramDrawing" Target="../diagrams/drawing1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9.xml"/><Relationship Id="rId18" Type="http://schemas.openxmlformats.org/officeDocument/2006/relationships/diagramLayout" Target="../diagrams/layout20.xml"/><Relationship Id="rId26" Type="http://schemas.microsoft.com/office/2007/relationships/diagramDrawing" Target="../diagrams/drawing21.xml"/><Relationship Id="rId39" Type="http://schemas.openxmlformats.org/officeDocument/2006/relationships/diagramQuickStyle" Target="../diagrams/quickStyle24.xml"/><Relationship Id="rId21" Type="http://schemas.microsoft.com/office/2007/relationships/diagramDrawing" Target="../diagrams/drawing20.xml"/><Relationship Id="rId34" Type="http://schemas.openxmlformats.org/officeDocument/2006/relationships/diagramQuickStyle" Target="../diagrams/quickStyle23.xml"/><Relationship Id="rId42" Type="http://schemas.openxmlformats.org/officeDocument/2006/relationships/diagramData" Target="../diagrams/data25.xml"/><Relationship Id="rId47" Type="http://schemas.openxmlformats.org/officeDocument/2006/relationships/diagramData" Target="../diagrams/data26.xml"/><Relationship Id="rId50" Type="http://schemas.openxmlformats.org/officeDocument/2006/relationships/diagramColors" Target="../diagrams/colors26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29" Type="http://schemas.openxmlformats.org/officeDocument/2006/relationships/diagramQuickStyle" Target="../diagrams/quickStyle22.xml"/><Relationship Id="rId11" Type="http://schemas.microsoft.com/office/2007/relationships/diagramDrawing" Target="../diagrams/drawing18.xml"/><Relationship Id="rId24" Type="http://schemas.openxmlformats.org/officeDocument/2006/relationships/diagramQuickStyle" Target="../diagrams/quickStyle21.xml"/><Relationship Id="rId32" Type="http://schemas.openxmlformats.org/officeDocument/2006/relationships/diagramData" Target="../diagrams/data23.xml"/><Relationship Id="rId37" Type="http://schemas.openxmlformats.org/officeDocument/2006/relationships/diagramData" Target="../diagrams/data24.xml"/><Relationship Id="rId40" Type="http://schemas.openxmlformats.org/officeDocument/2006/relationships/diagramColors" Target="../diagrams/colors24.xml"/><Relationship Id="rId45" Type="http://schemas.openxmlformats.org/officeDocument/2006/relationships/diagramColors" Target="../diagrams/colors25.xml"/><Relationship Id="rId5" Type="http://schemas.openxmlformats.org/officeDocument/2006/relationships/diagramColors" Target="../diagrams/colors17.xml"/><Relationship Id="rId15" Type="http://schemas.openxmlformats.org/officeDocument/2006/relationships/diagramColors" Target="../diagrams/colors19.xml"/><Relationship Id="rId23" Type="http://schemas.openxmlformats.org/officeDocument/2006/relationships/diagramLayout" Target="../diagrams/layout21.xml"/><Relationship Id="rId28" Type="http://schemas.openxmlformats.org/officeDocument/2006/relationships/diagramLayout" Target="../diagrams/layout22.xml"/><Relationship Id="rId36" Type="http://schemas.microsoft.com/office/2007/relationships/diagramDrawing" Target="../diagrams/drawing23.xml"/><Relationship Id="rId49" Type="http://schemas.openxmlformats.org/officeDocument/2006/relationships/diagramQuickStyle" Target="../diagrams/quickStyle26.xml"/><Relationship Id="rId10" Type="http://schemas.openxmlformats.org/officeDocument/2006/relationships/diagramColors" Target="../diagrams/colors18.xml"/><Relationship Id="rId19" Type="http://schemas.openxmlformats.org/officeDocument/2006/relationships/diagramQuickStyle" Target="../diagrams/quickStyle20.xml"/><Relationship Id="rId31" Type="http://schemas.microsoft.com/office/2007/relationships/diagramDrawing" Target="../diagrams/drawing22.xml"/><Relationship Id="rId44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Relationship Id="rId22" Type="http://schemas.openxmlformats.org/officeDocument/2006/relationships/diagramData" Target="../diagrams/data21.xml"/><Relationship Id="rId27" Type="http://schemas.openxmlformats.org/officeDocument/2006/relationships/diagramData" Target="../diagrams/data22.xml"/><Relationship Id="rId30" Type="http://schemas.openxmlformats.org/officeDocument/2006/relationships/diagramColors" Target="../diagrams/colors22.xml"/><Relationship Id="rId35" Type="http://schemas.openxmlformats.org/officeDocument/2006/relationships/diagramColors" Target="../diagrams/colors23.xml"/><Relationship Id="rId43" Type="http://schemas.openxmlformats.org/officeDocument/2006/relationships/diagramLayout" Target="../diagrams/layout25.xml"/><Relationship Id="rId48" Type="http://schemas.openxmlformats.org/officeDocument/2006/relationships/diagramLayout" Target="../diagrams/layout26.xml"/><Relationship Id="rId8" Type="http://schemas.openxmlformats.org/officeDocument/2006/relationships/diagramLayout" Target="../diagrams/layout18.xml"/><Relationship Id="rId51" Type="http://schemas.microsoft.com/office/2007/relationships/diagramDrawing" Target="../diagrams/drawing26.xml"/><Relationship Id="rId3" Type="http://schemas.openxmlformats.org/officeDocument/2006/relationships/diagramLayout" Target="../diagrams/layout17.xml"/><Relationship Id="rId12" Type="http://schemas.openxmlformats.org/officeDocument/2006/relationships/diagramData" Target="../diagrams/data19.xml"/><Relationship Id="rId17" Type="http://schemas.openxmlformats.org/officeDocument/2006/relationships/diagramData" Target="../diagrams/data20.xml"/><Relationship Id="rId25" Type="http://schemas.openxmlformats.org/officeDocument/2006/relationships/diagramColors" Target="../diagrams/colors21.xml"/><Relationship Id="rId33" Type="http://schemas.openxmlformats.org/officeDocument/2006/relationships/diagramLayout" Target="../diagrams/layout23.xml"/><Relationship Id="rId38" Type="http://schemas.openxmlformats.org/officeDocument/2006/relationships/diagramLayout" Target="../diagrams/layout24.xml"/><Relationship Id="rId46" Type="http://schemas.microsoft.com/office/2007/relationships/diagramDrawing" Target="../diagrams/drawing25.xml"/><Relationship Id="rId20" Type="http://schemas.openxmlformats.org/officeDocument/2006/relationships/diagramColors" Target="../diagrams/colors20.xml"/><Relationship Id="rId41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29.xml"/><Relationship Id="rId18" Type="http://schemas.openxmlformats.org/officeDocument/2006/relationships/diagramLayout" Target="../diagrams/layout30.xml"/><Relationship Id="rId26" Type="http://schemas.microsoft.com/office/2007/relationships/diagramDrawing" Target="../diagrams/drawing31.xml"/><Relationship Id="rId39" Type="http://schemas.openxmlformats.org/officeDocument/2006/relationships/diagramQuickStyle" Target="../diagrams/quickStyle34.xml"/><Relationship Id="rId21" Type="http://schemas.microsoft.com/office/2007/relationships/diagramDrawing" Target="../diagrams/drawing30.xml"/><Relationship Id="rId34" Type="http://schemas.openxmlformats.org/officeDocument/2006/relationships/diagramQuickStyle" Target="../diagrams/quickStyle33.xml"/><Relationship Id="rId42" Type="http://schemas.openxmlformats.org/officeDocument/2006/relationships/diagramData" Target="../diagrams/data35.xml"/><Relationship Id="rId47" Type="http://schemas.openxmlformats.org/officeDocument/2006/relationships/diagramData" Target="../diagrams/data36.xml"/><Relationship Id="rId50" Type="http://schemas.openxmlformats.org/officeDocument/2006/relationships/diagramColors" Target="../diagrams/colors36.xml"/><Relationship Id="rId55" Type="http://schemas.openxmlformats.org/officeDocument/2006/relationships/diagramColors" Target="../diagrams/colors3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6" Type="http://schemas.microsoft.com/office/2007/relationships/diagramDrawing" Target="../diagrams/drawing29.xml"/><Relationship Id="rId29" Type="http://schemas.openxmlformats.org/officeDocument/2006/relationships/diagramQuickStyle" Target="../diagrams/quickStyle32.xml"/><Relationship Id="rId11" Type="http://schemas.microsoft.com/office/2007/relationships/diagramDrawing" Target="../diagrams/drawing28.xml"/><Relationship Id="rId24" Type="http://schemas.openxmlformats.org/officeDocument/2006/relationships/diagramQuickStyle" Target="../diagrams/quickStyle31.xml"/><Relationship Id="rId32" Type="http://schemas.openxmlformats.org/officeDocument/2006/relationships/diagramData" Target="../diagrams/data33.xml"/><Relationship Id="rId37" Type="http://schemas.openxmlformats.org/officeDocument/2006/relationships/diagramData" Target="../diagrams/data34.xml"/><Relationship Id="rId40" Type="http://schemas.openxmlformats.org/officeDocument/2006/relationships/diagramColors" Target="../diagrams/colors34.xml"/><Relationship Id="rId45" Type="http://schemas.openxmlformats.org/officeDocument/2006/relationships/diagramColors" Target="../diagrams/colors35.xml"/><Relationship Id="rId53" Type="http://schemas.openxmlformats.org/officeDocument/2006/relationships/diagramLayout" Target="../diagrams/layout37.xml"/><Relationship Id="rId58" Type="http://schemas.openxmlformats.org/officeDocument/2006/relationships/diagramLayout" Target="../diagrams/layout38.xml"/><Relationship Id="rId5" Type="http://schemas.openxmlformats.org/officeDocument/2006/relationships/diagramColors" Target="../diagrams/colors27.xml"/><Relationship Id="rId61" Type="http://schemas.microsoft.com/office/2007/relationships/diagramDrawing" Target="../diagrams/drawing38.xml"/><Relationship Id="rId19" Type="http://schemas.openxmlformats.org/officeDocument/2006/relationships/diagramQuickStyle" Target="../diagrams/quickStyle30.xml"/><Relationship Id="rId14" Type="http://schemas.openxmlformats.org/officeDocument/2006/relationships/diagramQuickStyle" Target="../diagrams/quickStyle29.xml"/><Relationship Id="rId22" Type="http://schemas.openxmlformats.org/officeDocument/2006/relationships/diagramData" Target="../diagrams/data31.xml"/><Relationship Id="rId27" Type="http://schemas.openxmlformats.org/officeDocument/2006/relationships/diagramData" Target="../diagrams/data32.xml"/><Relationship Id="rId30" Type="http://schemas.openxmlformats.org/officeDocument/2006/relationships/diagramColors" Target="../diagrams/colors32.xml"/><Relationship Id="rId35" Type="http://schemas.openxmlformats.org/officeDocument/2006/relationships/diagramColors" Target="../diagrams/colors33.xml"/><Relationship Id="rId43" Type="http://schemas.openxmlformats.org/officeDocument/2006/relationships/diagramLayout" Target="../diagrams/layout35.xml"/><Relationship Id="rId48" Type="http://schemas.openxmlformats.org/officeDocument/2006/relationships/diagramLayout" Target="../diagrams/layout36.xml"/><Relationship Id="rId56" Type="http://schemas.microsoft.com/office/2007/relationships/diagramDrawing" Target="../diagrams/drawing37.xml"/><Relationship Id="rId8" Type="http://schemas.openxmlformats.org/officeDocument/2006/relationships/diagramLayout" Target="../diagrams/layout28.xml"/><Relationship Id="rId51" Type="http://schemas.microsoft.com/office/2007/relationships/diagramDrawing" Target="../diagrams/drawing36.xml"/><Relationship Id="rId3" Type="http://schemas.openxmlformats.org/officeDocument/2006/relationships/diagramLayout" Target="../diagrams/layout27.xml"/><Relationship Id="rId12" Type="http://schemas.openxmlformats.org/officeDocument/2006/relationships/diagramData" Target="../diagrams/data29.xml"/><Relationship Id="rId17" Type="http://schemas.openxmlformats.org/officeDocument/2006/relationships/diagramData" Target="../diagrams/data30.xml"/><Relationship Id="rId25" Type="http://schemas.openxmlformats.org/officeDocument/2006/relationships/diagramColors" Target="../diagrams/colors31.xml"/><Relationship Id="rId33" Type="http://schemas.openxmlformats.org/officeDocument/2006/relationships/diagramLayout" Target="../diagrams/layout33.xml"/><Relationship Id="rId38" Type="http://schemas.openxmlformats.org/officeDocument/2006/relationships/diagramLayout" Target="../diagrams/layout34.xml"/><Relationship Id="rId46" Type="http://schemas.microsoft.com/office/2007/relationships/diagramDrawing" Target="../diagrams/drawing35.xml"/><Relationship Id="rId59" Type="http://schemas.openxmlformats.org/officeDocument/2006/relationships/diagramQuickStyle" Target="../diagrams/quickStyle38.xml"/><Relationship Id="rId20" Type="http://schemas.openxmlformats.org/officeDocument/2006/relationships/diagramColors" Target="../diagrams/colors30.xml"/><Relationship Id="rId41" Type="http://schemas.microsoft.com/office/2007/relationships/diagramDrawing" Target="../diagrams/drawing34.xml"/><Relationship Id="rId54" Type="http://schemas.openxmlformats.org/officeDocument/2006/relationships/diagramQuickStyle" Target="../diagrams/quickStyle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5" Type="http://schemas.openxmlformats.org/officeDocument/2006/relationships/diagramColors" Target="../diagrams/colors29.xml"/><Relationship Id="rId23" Type="http://schemas.openxmlformats.org/officeDocument/2006/relationships/diagramLayout" Target="../diagrams/layout31.xml"/><Relationship Id="rId28" Type="http://schemas.openxmlformats.org/officeDocument/2006/relationships/diagramLayout" Target="../diagrams/layout32.xml"/><Relationship Id="rId36" Type="http://schemas.microsoft.com/office/2007/relationships/diagramDrawing" Target="../diagrams/drawing33.xml"/><Relationship Id="rId49" Type="http://schemas.openxmlformats.org/officeDocument/2006/relationships/diagramQuickStyle" Target="../diagrams/quickStyle36.xml"/><Relationship Id="rId57" Type="http://schemas.openxmlformats.org/officeDocument/2006/relationships/diagramData" Target="../diagrams/data38.xml"/><Relationship Id="rId10" Type="http://schemas.openxmlformats.org/officeDocument/2006/relationships/diagramColors" Target="../diagrams/colors28.xml"/><Relationship Id="rId31" Type="http://schemas.microsoft.com/office/2007/relationships/diagramDrawing" Target="../diagrams/drawing32.xml"/><Relationship Id="rId44" Type="http://schemas.openxmlformats.org/officeDocument/2006/relationships/diagramQuickStyle" Target="../diagrams/quickStyle35.xml"/><Relationship Id="rId52" Type="http://schemas.openxmlformats.org/officeDocument/2006/relationships/diagramData" Target="../diagrams/data37.xml"/><Relationship Id="rId60" Type="http://schemas.openxmlformats.org/officeDocument/2006/relationships/diagramColors" Target="../diagrams/colors3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.degroot@ivo-deurne.nl" TargetMode="External"/><Relationship Id="rId2" Type="http://schemas.openxmlformats.org/officeDocument/2006/relationships/hyperlink" Target="http://www.eigenfrequentie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imon@simondegroot.nl" TargetMode="External"/><Relationship Id="rId4" Type="http://schemas.openxmlformats.org/officeDocument/2006/relationships/hyperlink" Target="mailto:info@eigenfrequentie.n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2BAD1-37CB-4F95-B47B-558065B1A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542" y="556604"/>
            <a:ext cx="9144000" cy="2178771"/>
          </a:xfrm>
        </p:spPr>
        <p:txBody>
          <a:bodyPr>
            <a:normAutofit/>
          </a:bodyPr>
          <a:lstStyle/>
          <a:p>
            <a:r>
              <a:rPr lang="nl-NL" sz="4800" dirty="0">
                <a:latin typeface="+mn-lt"/>
              </a:rPr>
              <a:t>deelbare natuurkundemodules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C791D1-7FE2-4169-8EA3-118A9D546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962" y="5870234"/>
            <a:ext cx="9144000" cy="3844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NL" dirty="0"/>
              <a:t>Simon de Groot – Peellandcollege Deurne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7BDDADD7-23C7-4DE7-8FCC-B59A958CA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58" t="29787" r="29837" b="28209"/>
          <a:stretch/>
        </p:blipFill>
        <p:spPr>
          <a:xfrm>
            <a:off x="2791032" y="3119209"/>
            <a:ext cx="6045021" cy="21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8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C7285-98E4-71DF-6938-6D30A7AE7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D7D4137-6223-5710-B53C-C9138131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Wat is eigenfrequentie niet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75B0DC8-F77D-C721-9C9B-73B734DA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volledig</a:t>
            </a:r>
          </a:p>
          <a:p>
            <a:r>
              <a:rPr lang="nl-NL" sz="3600" dirty="0"/>
              <a:t>goed onderbouwd</a:t>
            </a:r>
          </a:p>
          <a:p>
            <a:r>
              <a:rPr lang="nl-NL" sz="3600" dirty="0"/>
              <a:t>ondersteund</a:t>
            </a:r>
          </a:p>
          <a:p>
            <a:endParaRPr lang="nl-NL" sz="3600" dirty="0"/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58831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A5D5F-036F-4C99-A035-1A4D903B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509"/>
            <a:ext cx="10515600" cy="1325563"/>
          </a:xfrm>
        </p:spPr>
        <p:txBody>
          <a:bodyPr>
            <a:normAutofit/>
          </a:bodyPr>
          <a:lstStyle/>
          <a:p>
            <a:r>
              <a:rPr lang="nl-NL" sz="4800" dirty="0"/>
              <a:t>Onderzoekend leren. Wat is dat?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65A03B-C2AC-40B7-8886-52E8E1A9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259"/>
            <a:ext cx="10515600" cy="4718704"/>
          </a:xfrm>
        </p:spPr>
        <p:txBody>
          <a:bodyPr>
            <a:normAutofit/>
          </a:bodyPr>
          <a:lstStyle/>
          <a:p>
            <a:r>
              <a:rPr lang="nl-NL" sz="3600" dirty="0"/>
              <a:t>Overkomsten definities</a:t>
            </a:r>
          </a:p>
          <a:p>
            <a:pPr lvl="1"/>
            <a:r>
              <a:rPr lang="nl-NL" sz="3200" dirty="0"/>
              <a:t>gegevens verzamelen / interpreteren</a:t>
            </a:r>
          </a:p>
          <a:p>
            <a:pPr lvl="1"/>
            <a:r>
              <a:rPr lang="nl-NL" sz="3200" dirty="0"/>
              <a:t>overleggen / communiceren</a:t>
            </a:r>
          </a:p>
          <a:p>
            <a:pPr lvl="1"/>
            <a:r>
              <a:rPr lang="nl-NL" sz="3200" dirty="0"/>
              <a:t>conclusies trekken / evalueren</a:t>
            </a:r>
          </a:p>
          <a:p>
            <a:pPr lvl="1"/>
            <a:r>
              <a:rPr lang="nl-NL" sz="3200" dirty="0"/>
              <a:t>niet alle informatie en gereedschap beschikbaar</a:t>
            </a:r>
          </a:p>
          <a:p>
            <a:pPr marL="0" indent="0">
              <a:buNone/>
            </a:pPr>
            <a:endParaRPr lang="nl-NL" sz="3600" dirty="0"/>
          </a:p>
          <a:p>
            <a:pPr lvl="1"/>
            <a:r>
              <a:rPr lang="nl-NL" sz="3200" dirty="0"/>
              <a:t>Er wordt iets geleerd!</a:t>
            </a:r>
          </a:p>
        </p:txBody>
      </p:sp>
    </p:spTree>
    <p:extLst>
      <p:ext uri="{BB962C8B-B14F-4D97-AF65-F5344CB8AC3E}">
        <p14:creationId xmlns:p14="http://schemas.microsoft.com/office/powerpoint/2010/main" val="19701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31" y="131880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Eigenfrequentie. Hoe in te zetten?</a:t>
            </a:r>
            <a:br>
              <a:rPr lang="nl-NL" spc="400" dirty="0">
                <a:latin typeface="+mn-lt"/>
              </a:rPr>
            </a:br>
            <a:r>
              <a:rPr lang="nl-NL" spc="400" dirty="0">
                <a:latin typeface="+mn-lt"/>
              </a:rPr>
              <a:t>optie 1: Door hele curriculum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0105FB6-56B8-4E4C-9C03-861B2C431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153810"/>
              </p:ext>
            </p:extLst>
          </p:nvPr>
        </p:nvGraphicFramePr>
        <p:xfrm>
          <a:off x="500466" y="3680466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64B1C4C-D081-415F-8B5F-917DB7808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374949"/>
              </p:ext>
            </p:extLst>
          </p:nvPr>
        </p:nvGraphicFramePr>
        <p:xfrm>
          <a:off x="500465" y="4170737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866A2E38-0986-4113-80E2-77718322E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240813"/>
              </p:ext>
            </p:extLst>
          </p:nvPr>
        </p:nvGraphicFramePr>
        <p:xfrm>
          <a:off x="-249227" y="2569407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E41C28BB-684C-484D-9AC5-997EA9814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447938"/>
              </p:ext>
            </p:extLst>
          </p:nvPr>
        </p:nvGraphicFramePr>
        <p:xfrm>
          <a:off x="-242100" y="2254974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FB7A57B9-DE79-48D4-B5B8-13A27DE5CF6E}"/>
              </a:ext>
            </a:extLst>
          </p:cNvPr>
          <p:cNvCxnSpPr/>
          <p:nvPr/>
        </p:nvCxnSpPr>
        <p:spPr>
          <a:xfrm>
            <a:off x="899793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8D851E3C-D0DC-4FE9-8EAF-28122E6B4D5D}"/>
              </a:ext>
            </a:extLst>
          </p:cNvPr>
          <p:cNvCxnSpPr/>
          <p:nvPr/>
        </p:nvCxnSpPr>
        <p:spPr>
          <a:xfrm>
            <a:off x="1683013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160D3338-D714-4015-AAFC-7906E9949D7C}"/>
              </a:ext>
            </a:extLst>
          </p:cNvPr>
          <p:cNvCxnSpPr/>
          <p:nvPr/>
        </p:nvCxnSpPr>
        <p:spPr>
          <a:xfrm>
            <a:off x="2400644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905295FE-46A3-4BC5-B736-0C570ED30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972662"/>
              </p:ext>
            </p:extLst>
          </p:nvPr>
        </p:nvGraphicFramePr>
        <p:xfrm>
          <a:off x="4200506" y="3680466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8C1662D5-2986-466B-BD06-C4E0AFB46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000014"/>
              </p:ext>
            </p:extLst>
          </p:nvPr>
        </p:nvGraphicFramePr>
        <p:xfrm>
          <a:off x="4200505" y="4170737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947982BF-F319-48C0-876F-771048479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096976"/>
              </p:ext>
            </p:extLst>
          </p:nvPr>
        </p:nvGraphicFramePr>
        <p:xfrm>
          <a:off x="3450813" y="2569407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0EC7B3A7-4B41-4BDE-A0F2-B084E7A3F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359948"/>
              </p:ext>
            </p:extLst>
          </p:nvPr>
        </p:nvGraphicFramePr>
        <p:xfrm>
          <a:off x="3457940" y="2254974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490CF5BB-9A47-4986-B0B7-4A00CDD61155}"/>
              </a:ext>
            </a:extLst>
          </p:cNvPr>
          <p:cNvCxnSpPr/>
          <p:nvPr/>
        </p:nvCxnSpPr>
        <p:spPr>
          <a:xfrm>
            <a:off x="4599833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BDA99AB9-05F2-4528-A986-9D53FFCB6DA3}"/>
              </a:ext>
            </a:extLst>
          </p:cNvPr>
          <p:cNvCxnSpPr/>
          <p:nvPr/>
        </p:nvCxnSpPr>
        <p:spPr>
          <a:xfrm>
            <a:off x="5383053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7A1CDEDE-B8F8-4C8F-9FDE-12940E8BC04A}"/>
              </a:ext>
            </a:extLst>
          </p:cNvPr>
          <p:cNvCxnSpPr/>
          <p:nvPr/>
        </p:nvCxnSpPr>
        <p:spPr>
          <a:xfrm>
            <a:off x="6100684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1FBCD9BF-6386-41F0-B64C-15DDBA6EC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422320"/>
              </p:ext>
            </p:extLst>
          </p:nvPr>
        </p:nvGraphicFramePr>
        <p:xfrm>
          <a:off x="7900546" y="3674454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46" name="Diagram 45">
            <a:extLst>
              <a:ext uri="{FF2B5EF4-FFF2-40B4-BE49-F238E27FC236}">
                <a16:creationId xmlns:a16="http://schemas.microsoft.com/office/drawing/2014/main" id="{12728A7E-39B8-4679-A3D0-138F4B106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461073"/>
              </p:ext>
            </p:extLst>
          </p:nvPr>
        </p:nvGraphicFramePr>
        <p:xfrm>
          <a:off x="7900545" y="4164725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47" name="Diagram 46">
            <a:extLst>
              <a:ext uri="{FF2B5EF4-FFF2-40B4-BE49-F238E27FC236}">
                <a16:creationId xmlns:a16="http://schemas.microsoft.com/office/drawing/2014/main" id="{B8A58EBD-AED5-43A8-B103-6DC599D08F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687266"/>
              </p:ext>
            </p:extLst>
          </p:nvPr>
        </p:nvGraphicFramePr>
        <p:xfrm>
          <a:off x="7150853" y="2563395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48" name="Diagram 47">
            <a:extLst>
              <a:ext uri="{FF2B5EF4-FFF2-40B4-BE49-F238E27FC236}">
                <a16:creationId xmlns:a16="http://schemas.microsoft.com/office/drawing/2014/main" id="{501C981E-C87A-4FFE-9706-6DF9A345E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490016"/>
              </p:ext>
            </p:extLst>
          </p:nvPr>
        </p:nvGraphicFramePr>
        <p:xfrm>
          <a:off x="7157980" y="2248962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8EE9C997-B1C6-4381-B7CD-B58D127D962E}"/>
              </a:ext>
            </a:extLst>
          </p:cNvPr>
          <p:cNvCxnSpPr/>
          <p:nvPr/>
        </p:nvCxnSpPr>
        <p:spPr>
          <a:xfrm>
            <a:off x="8299873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D51741F8-4432-46B7-8FFF-2EA2DF43E528}"/>
              </a:ext>
            </a:extLst>
          </p:cNvPr>
          <p:cNvCxnSpPr/>
          <p:nvPr/>
        </p:nvCxnSpPr>
        <p:spPr>
          <a:xfrm>
            <a:off x="9083093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FAF566B0-F57B-43B9-B1DB-65AC29F83C73}"/>
              </a:ext>
            </a:extLst>
          </p:cNvPr>
          <p:cNvCxnSpPr/>
          <p:nvPr/>
        </p:nvCxnSpPr>
        <p:spPr>
          <a:xfrm>
            <a:off x="9800724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Diagram 54">
            <a:extLst>
              <a:ext uri="{FF2B5EF4-FFF2-40B4-BE49-F238E27FC236}">
                <a16:creationId xmlns:a16="http://schemas.microsoft.com/office/drawing/2014/main" id="{067A6736-1D4B-4233-B898-CE370B1B9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475559"/>
              </p:ext>
            </p:extLst>
          </p:nvPr>
        </p:nvGraphicFramePr>
        <p:xfrm>
          <a:off x="11607712" y="3674454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56" name="Diagram 55">
            <a:extLst>
              <a:ext uri="{FF2B5EF4-FFF2-40B4-BE49-F238E27FC236}">
                <a16:creationId xmlns:a16="http://schemas.microsoft.com/office/drawing/2014/main" id="{CC234E82-2DB3-4EEB-B7B0-A5C0F07F3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220910"/>
              </p:ext>
            </p:extLst>
          </p:nvPr>
        </p:nvGraphicFramePr>
        <p:xfrm>
          <a:off x="11607711" y="4164725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graphicFrame>
        <p:nvGraphicFramePr>
          <p:cNvPr id="57" name="Diagram 56">
            <a:extLst>
              <a:ext uri="{FF2B5EF4-FFF2-40B4-BE49-F238E27FC236}">
                <a16:creationId xmlns:a16="http://schemas.microsoft.com/office/drawing/2014/main" id="{4F1E9CC6-BF41-4109-88DA-5A848D71C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881817"/>
              </p:ext>
            </p:extLst>
          </p:nvPr>
        </p:nvGraphicFramePr>
        <p:xfrm>
          <a:off x="10858019" y="2563395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graphicFrame>
        <p:nvGraphicFramePr>
          <p:cNvPr id="58" name="Diagram 57">
            <a:extLst>
              <a:ext uri="{FF2B5EF4-FFF2-40B4-BE49-F238E27FC236}">
                <a16:creationId xmlns:a16="http://schemas.microsoft.com/office/drawing/2014/main" id="{F07FECE9-9DA9-4092-B09A-F6F2E5C4D1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591849"/>
              </p:ext>
            </p:extLst>
          </p:nvPr>
        </p:nvGraphicFramePr>
        <p:xfrm>
          <a:off x="10865146" y="2248962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7" r:lo="rId78" r:qs="rId79" r:cs="rId80"/>
          </a:graphicData>
        </a:graphic>
      </p:graphicFrame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978996F8-34A5-45DA-BD11-8DD352E6B633}"/>
              </a:ext>
            </a:extLst>
          </p:cNvPr>
          <p:cNvCxnSpPr/>
          <p:nvPr/>
        </p:nvCxnSpPr>
        <p:spPr>
          <a:xfrm>
            <a:off x="12007039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met pijl 59">
            <a:extLst>
              <a:ext uri="{FF2B5EF4-FFF2-40B4-BE49-F238E27FC236}">
                <a16:creationId xmlns:a16="http://schemas.microsoft.com/office/drawing/2014/main" id="{70DEB4B5-5A7E-46B8-9119-DBEA9E4996EB}"/>
              </a:ext>
            </a:extLst>
          </p:cNvPr>
          <p:cNvCxnSpPr/>
          <p:nvPr/>
        </p:nvCxnSpPr>
        <p:spPr>
          <a:xfrm>
            <a:off x="12790259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>
            <a:extLst>
              <a:ext uri="{FF2B5EF4-FFF2-40B4-BE49-F238E27FC236}">
                <a16:creationId xmlns:a16="http://schemas.microsoft.com/office/drawing/2014/main" id="{8813585D-DF37-4200-ABAA-DA4FD076ED34}"/>
              </a:ext>
            </a:extLst>
          </p:cNvPr>
          <p:cNvCxnSpPr/>
          <p:nvPr/>
        </p:nvCxnSpPr>
        <p:spPr>
          <a:xfrm>
            <a:off x="13507890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98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>
            <a:extLst>
              <a:ext uri="{FF2B5EF4-FFF2-40B4-BE49-F238E27FC236}">
                <a16:creationId xmlns:a16="http://schemas.microsoft.com/office/drawing/2014/main" id="{326ACCE8-77D6-45A9-9E3C-BD7477E1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31" y="131880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Eigenfrequentie. Hoe in te zetten?</a:t>
            </a:r>
            <a:br>
              <a:rPr lang="nl-NL" spc="400" dirty="0">
                <a:latin typeface="+mn-lt"/>
              </a:rPr>
            </a:br>
            <a:r>
              <a:rPr lang="nl-NL" spc="400" dirty="0">
                <a:latin typeface="+mn-lt"/>
              </a:rPr>
              <a:t>optie 2: Bij een hoofdstuk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E96472-248F-0222-7EE9-D46366EDB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39458"/>
              </p:ext>
            </p:extLst>
          </p:nvPr>
        </p:nvGraphicFramePr>
        <p:xfrm>
          <a:off x="-358085" y="2569407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CAC5164-565B-7D9D-9CA8-5E8425613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485391"/>
              </p:ext>
            </p:extLst>
          </p:nvPr>
        </p:nvGraphicFramePr>
        <p:xfrm>
          <a:off x="-350958" y="2254974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84DD6D7-C3F8-584C-CF01-43F2D7123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783689"/>
              </p:ext>
            </p:extLst>
          </p:nvPr>
        </p:nvGraphicFramePr>
        <p:xfrm>
          <a:off x="4091648" y="3680466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EF25CC6-3739-245E-9790-8C8D98D90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081528"/>
              </p:ext>
            </p:extLst>
          </p:nvPr>
        </p:nvGraphicFramePr>
        <p:xfrm>
          <a:off x="4091647" y="4170737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B86BCDB-D885-C090-278B-D34E92166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828470"/>
              </p:ext>
            </p:extLst>
          </p:nvPr>
        </p:nvGraphicFramePr>
        <p:xfrm>
          <a:off x="3341955" y="2569407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5B013A6-0AAD-67B5-14A8-207CA9900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324038"/>
              </p:ext>
            </p:extLst>
          </p:nvPr>
        </p:nvGraphicFramePr>
        <p:xfrm>
          <a:off x="3349082" y="2254974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0183285-273E-D592-3800-E208739EE10C}"/>
              </a:ext>
            </a:extLst>
          </p:cNvPr>
          <p:cNvCxnSpPr/>
          <p:nvPr/>
        </p:nvCxnSpPr>
        <p:spPr>
          <a:xfrm>
            <a:off x="4490975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554EC06-5A20-B7F6-B4F1-9C3B3F80F63E}"/>
              </a:ext>
            </a:extLst>
          </p:cNvPr>
          <p:cNvCxnSpPr/>
          <p:nvPr/>
        </p:nvCxnSpPr>
        <p:spPr>
          <a:xfrm>
            <a:off x="5274195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A8B52D5B-F4A7-34BD-3F5D-768FCDCF6584}"/>
              </a:ext>
            </a:extLst>
          </p:cNvPr>
          <p:cNvCxnSpPr/>
          <p:nvPr/>
        </p:nvCxnSpPr>
        <p:spPr>
          <a:xfrm>
            <a:off x="5991826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564CBD67-C7D0-457C-2495-F0F9652D5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062639"/>
              </p:ext>
            </p:extLst>
          </p:nvPr>
        </p:nvGraphicFramePr>
        <p:xfrm>
          <a:off x="7041995" y="2563395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49269A3-8344-C07D-5BF8-4ED45217E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826162"/>
              </p:ext>
            </p:extLst>
          </p:nvPr>
        </p:nvGraphicFramePr>
        <p:xfrm>
          <a:off x="7049122" y="2248962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35C5B0E8-BD75-6A79-9FAD-09C91CF8C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087473"/>
              </p:ext>
            </p:extLst>
          </p:nvPr>
        </p:nvGraphicFramePr>
        <p:xfrm>
          <a:off x="10749161" y="2563395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718B988F-1E5E-2366-F820-460525350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527800"/>
              </p:ext>
            </p:extLst>
          </p:nvPr>
        </p:nvGraphicFramePr>
        <p:xfrm>
          <a:off x="10756288" y="2248962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</p:spTree>
    <p:extLst>
      <p:ext uri="{BB962C8B-B14F-4D97-AF65-F5344CB8AC3E}">
        <p14:creationId xmlns:p14="http://schemas.microsoft.com/office/powerpoint/2010/main" val="202074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1">
            <a:extLst>
              <a:ext uri="{FF2B5EF4-FFF2-40B4-BE49-F238E27FC236}">
                <a16:creationId xmlns:a16="http://schemas.microsoft.com/office/drawing/2014/main" id="{762C11F5-4EDA-45B4-878D-EA8584C3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31" y="131880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Eigenfrequentie. Hoe in te zetten?</a:t>
            </a:r>
            <a:br>
              <a:rPr lang="nl-NL" spc="400" dirty="0">
                <a:latin typeface="+mn-lt"/>
              </a:rPr>
            </a:br>
            <a:r>
              <a:rPr lang="nl-NL" spc="400" dirty="0">
                <a:latin typeface="+mn-lt"/>
              </a:rPr>
              <a:t>optie 3: af en toe een werkblad</a:t>
            </a:r>
          </a:p>
        </p:txBody>
      </p:sp>
      <p:sp>
        <p:nvSpPr>
          <p:cNvPr id="49" name="Vrije vorm: vorm 48">
            <a:extLst>
              <a:ext uri="{FF2B5EF4-FFF2-40B4-BE49-F238E27FC236}">
                <a16:creationId xmlns:a16="http://schemas.microsoft.com/office/drawing/2014/main" id="{A57F3453-D487-8543-4F56-138914AB2E27}"/>
              </a:ext>
            </a:extLst>
          </p:cNvPr>
          <p:cNvSpPr/>
          <p:nvPr/>
        </p:nvSpPr>
        <p:spPr>
          <a:xfrm>
            <a:off x="501144" y="3767769"/>
            <a:ext cx="826278" cy="330511"/>
          </a:xfrm>
          <a:custGeom>
            <a:avLst/>
            <a:gdLst>
              <a:gd name="connsiteX0" fmla="*/ 0 w 826278"/>
              <a:gd name="connsiteY0" fmla="*/ 0 h 330511"/>
              <a:gd name="connsiteX1" fmla="*/ 661023 w 826278"/>
              <a:gd name="connsiteY1" fmla="*/ 0 h 330511"/>
              <a:gd name="connsiteX2" fmla="*/ 826278 w 826278"/>
              <a:gd name="connsiteY2" fmla="*/ 165256 h 330511"/>
              <a:gd name="connsiteX3" fmla="*/ 661023 w 826278"/>
              <a:gd name="connsiteY3" fmla="*/ 330511 h 330511"/>
              <a:gd name="connsiteX4" fmla="*/ 0 w 826278"/>
              <a:gd name="connsiteY4" fmla="*/ 330511 h 330511"/>
              <a:gd name="connsiteX5" fmla="*/ 165256 w 826278"/>
              <a:gd name="connsiteY5" fmla="*/ 165256 h 330511"/>
              <a:gd name="connsiteX6" fmla="*/ 0 w 826278"/>
              <a:gd name="connsiteY6" fmla="*/ 0 h 33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278" h="330511">
                <a:moveTo>
                  <a:pt x="0" y="0"/>
                </a:moveTo>
                <a:lnTo>
                  <a:pt x="661023" y="0"/>
                </a:lnTo>
                <a:lnTo>
                  <a:pt x="826278" y="165256"/>
                </a:lnTo>
                <a:lnTo>
                  <a:pt x="661023" y="330511"/>
                </a:lnTo>
                <a:lnTo>
                  <a:pt x="0" y="330511"/>
                </a:lnTo>
                <a:lnTo>
                  <a:pt x="165256" y="16525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266" tIns="25337" rIns="190592" bIns="25337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900" kern="1200" dirty="0"/>
              <a:t>1</a:t>
            </a:r>
          </a:p>
        </p:txBody>
      </p:sp>
      <p:sp>
        <p:nvSpPr>
          <p:cNvPr id="51" name="Vrije vorm: vorm 50">
            <a:extLst>
              <a:ext uri="{FF2B5EF4-FFF2-40B4-BE49-F238E27FC236}">
                <a16:creationId xmlns:a16="http://schemas.microsoft.com/office/drawing/2014/main" id="{FF6B182B-2B70-6C86-2443-B597D932A1A0}"/>
              </a:ext>
            </a:extLst>
          </p:cNvPr>
          <p:cNvSpPr/>
          <p:nvPr/>
        </p:nvSpPr>
        <p:spPr>
          <a:xfrm>
            <a:off x="1244795" y="3767769"/>
            <a:ext cx="826278" cy="330511"/>
          </a:xfrm>
          <a:custGeom>
            <a:avLst/>
            <a:gdLst>
              <a:gd name="connsiteX0" fmla="*/ 0 w 826278"/>
              <a:gd name="connsiteY0" fmla="*/ 0 h 330511"/>
              <a:gd name="connsiteX1" fmla="*/ 661023 w 826278"/>
              <a:gd name="connsiteY1" fmla="*/ 0 h 330511"/>
              <a:gd name="connsiteX2" fmla="*/ 826278 w 826278"/>
              <a:gd name="connsiteY2" fmla="*/ 165256 h 330511"/>
              <a:gd name="connsiteX3" fmla="*/ 661023 w 826278"/>
              <a:gd name="connsiteY3" fmla="*/ 330511 h 330511"/>
              <a:gd name="connsiteX4" fmla="*/ 0 w 826278"/>
              <a:gd name="connsiteY4" fmla="*/ 330511 h 330511"/>
              <a:gd name="connsiteX5" fmla="*/ 165256 w 826278"/>
              <a:gd name="connsiteY5" fmla="*/ 165256 h 330511"/>
              <a:gd name="connsiteX6" fmla="*/ 0 w 826278"/>
              <a:gd name="connsiteY6" fmla="*/ 0 h 33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278" h="330511">
                <a:moveTo>
                  <a:pt x="0" y="0"/>
                </a:moveTo>
                <a:lnTo>
                  <a:pt x="661023" y="0"/>
                </a:lnTo>
                <a:lnTo>
                  <a:pt x="826278" y="165256"/>
                </a:lnTo>
                <a:lnTo>
                  <a:pt x="661023" y="330511"/>
                </a:lnTo>
                <a:lnTo>
                  <a:pt x="0" y="330511"/>
                </a:lnTo>
                <a:lnTo>
                  <a:pt x="165256" y="16525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240708"/>
              <a:satOff val="5083"/>
              <a:lumOff val="13541"/>
              <a:alphaOff val="0"/>
            </a:schemeClr>
          </a:fillRef>
          <a:effectRef idx="2">
            <a:schemeClr val="accent2">
              <a:shade val="80000"/>
              <a:hueOff val="-240708"/>
              <a:satOff val="5083"/>
              <a:lumOff val="135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266" tIns="25337" rIns="190592" bIns="25337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900" kern="1200" dirty="0"/>
              <a:t>2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F977EDB-84E3-202F-D76D-E65F76931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840262"/>
              </p:ext>
            </p:extLst>
          </p:nvPr>
        </p:nvGraphicFramePr>
        <p:xfrm>
          <a:off x="500465" y="4170737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78ED76-A552-F6E3-4FD0-E6DDC78A34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396149"/>
              </p:ext>
            </p:extLst>
          </p:nvPr>
        </p:nvGraphicFramePr>
        <p:xfrm>
          <a:off x="-249227" y="2569407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343638C-A9A3-6E58-C2B2-FDFB424E5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003984"/>
              </p:ext>
            </p:extLst>
          </p:nvPr>
        </p:nvGraphicFramePr>
        <p:xfrm>
          <a:off x="-242100" y="2254974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2A79636-FE15-7DD9-760E-5F86B8FABAF3}"/>
              </a:ext>
            </a:extLst>
          </p:cNvPr>
          <p:cNvCxnSpPr/>
          <p:nvPr/>
        </p:nvCxnSpPr>
        <p:spPr>
          <a:xfrm>
            <a:off x="899793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248A38C1-70DA-79E3-8EAB-988549E75879}"/>
              </a:ext>
            </a:extLst>
          </p:cNvPr>
          <p:cNvCxnSpPr/>
          <p:nvPr/>
        </p:nvCxnSpPr>
        <p:spPr>
          <a:xfrm>
            <a:off x="1683013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Vrije vorm: vorm 55">
            <a:extLst>
              <a:ext uri="{FF2B5EF4-FFF2-40B4-BE49-F238E27FC236}">
                <a16:creationId xmlns:a16="http://schemas.microsoft.com/office/drawing/2014/main" id="{CD903EB4-A076-938D-C559-B11D271AB7E4}"/>
              </a:ext>
            </a:extLst>
          </p:cNvPr>
          <p:cNvSpPr/>
          <p:nvPr/>
        </p:nvSpPr>
        <p:spPr>
          <a:xfrm>
            <a:off x="5688486" y="3767769"/>
            <a:ext cx="826278" cy="330511"/>
          </a:xfrm>
          <a:custGeom>
            <a:avLst/>
            <a:gdLst>
              <a:gd name="connsiteX0" fmla="*/ 0 w 826278"/>
              <a:gd name="connsiteY0" fmla="*/ 0 h 330511"/>
              <a:gd name="connsiteX1" fmla="*/ 661023 w 826278"/>
              <a:gd name="connsiteY1" fmla="*/ 0 h 330511"/>
              <a:gd name="connsiteX2" fmla="*/ 826278 w 826278"/>
              <a:gd name="connsiteY2" fmla="*/ 165256 h 330511"/>
              <a:gd name="connsiteX3" fmla="*/ 661023 w 826278"/>
              <a:gd name="connsiteY3" fmla="*/ 330511 h 330511"/>
              <a:gd name="connsiteX4" fmla="*/ 0 w 826278"/>
              <a:gd name="connsiteY4" fmla="*/ 330511 h 330511"/>
              <a:gd name="connsiteX5" fmla="*/ 165256 w 826278"/>
              <a:gd name="connsiteY5" fmla="*/ 165256 h 330511"/>
              <a:gd name="connsiteX6" fmla="*/ 0 w 826278"/>
              <a:gd name="connsiteY6" fmla="*/ 0 h 33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278" h="330511">
                <a:moveTo>
                  <a:pt x="0" y="0"/>
                </a:moveTo>
                <a:lnTo>
                  <a:pt x="661023" y="0"/>
                </a:lnTo>
                <a:lnTo>
                  <a:pt x="826278" y="165256"/>
                </a:lnTo>
                <a:lnTo>
                  <a:pt x="661023" y="330511"/>
                </a:lnTo>
                <a:lnTo>
                  <a:pt x="0" y="330511"/>
                </a:lnTo>
                <a:lnTo>
                  <a:pt x="165256" y="16525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481415"/>
              <a:satOff val="10166"/>
              <a:lumOff val="27081"/>
              <a:alphaOff val="0"/>
            </a:schemeClr>
          </a:fillRef>
          <a:effectRef idx="2">
            <a:schemeClr val="accent2">
              <a:shade val="80000"/>
              <a:hueOff val="-481415"/>
              <a:satOff val="10166"/>
              <a:lumOff val="270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266" tIns="25337" rIns="190592" bIns="25337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900" kern="1200" dirty="0"/>
              <a:t>3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19E1C65-188A-F5A8-57F2-8ECA44BA5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110525"/>
              </p:ext>
            </p:extLst>
          </p:nvPr>
        </p:nvGraphicFramePr>
        <p:xfrm>
          <a:off x="4200505" y="4170737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D0E64D1-E17B-9D66-8388-4C03DE6CB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451036"/>
              </p:ext>
            </p:extLst>
          </p:nvPr>
        </p:nvGraphicFramePr>
        <p:xfrm>
          <a:off x="3450813" y="2569407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5361F27-D300-DC50-2D36-1A25B5D31F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487887"/>
              </p:ext>
            </p:extLst>
          </p:nvPr>
        </p:nvGraphicFramePr>
        <p:xfrm>
          <a:off x="3457940" y="2254974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3D274EC4-89DF-D867-521D-E142FCD07702}"/>
              </a:ext>
            </a:extLst>
          </p:cNvPr>
          <p:cNvCxnSpPr/>
          <p:nvPr/>
        </p:nvCxnSpPr>
        <p:spPr>
          <a:xfrm>
            <a:off x="6100684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7AF0F575-5D22-A6B8-CCA0-19BF10C5C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621587"/>
              </p:ext>
            </p:extLst>
          </p:nvPr>
        </p:nvGraphicFramePr>
        <p:xfrm>
          <a:off x="7150853" y="2563395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126C3662-B2F7-DEF5-4AEA-9E64F8EA6B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803432"/>
              </p:ext>
            </p:extLst>
          </p:nvPr>
        </p:nvGraphicFramePr>
        <p:xfrm>
          <a:off x="7157980" y="2248962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D9ED6865-4780-CECA-4CE5-9D302B481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7347365"/>
              </p:ext>
            </p:extLst>
          </p:nvPr>
        </p:nvGraphicFramePr>
        <p:xfrm>
          <a:off x="11607712" y="3674454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812A930D-6D28-A5B0-F901-CABA75787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075773"/>
              </p:ext>
            </p:extLst>
          </p:nvPr>
        </p:nvGraphicFramePr>
        <p:xfrm>
          <a:off x="11607711" y="4164725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3F39452B-8B14-EAE8-3528-CE4410DEC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136529"/>
              </p:ext>
            </p:extLst>
          </p:nvPr>
        </p:nvGraphicFramePr>
        <p:xfrm>
          <a:off x="10858019" y="2563395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B905EBA2-606C-C741-DA1F-F4FA65526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727516"/>
              </p:ext>
            </p:extLst>
          </p:nvPr>
        </p:nvGraphicFramePr>
        <p:xfrm>
          <a:off x="10865146" y="2248962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0006F784-79BF-8A10-F5E7-C2A4EF2A859D}"/>
              </a:ext>
            </a:extLst>
          </p:cNvPr>
          <p:cNvCxnSpPr/>
          <p:nvPr/>
        </p:nvCxnSpPr>
        <p:spPr>
          <a:xfrm>
            <a:off x="12007039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F3DE2B7B-842C-0566-093D-90B71765267B}"/>
              </a:ext>
            </a:extLst>
          </p:cNvPr>
          <p:cNvCxnSpPr/>
          <p:nvPr/>
        </p:nvCxnSpPr>
        <p:spPr>
          <a:xfrm>
            <a:off x="12790259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835EF38E-E60F-E28E-0EEB-29940421D23D}"/>
              </a:ext>
            </a:extLst>
          </p:cNvPr>
          <p:cNvCxnSpPr/>
          <p:nvPr/>
        </p:nvCxnSpPr>
        <p:spPr>
          <a:xfrm>
            <a:off x="13507890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38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589"/>
            <a:ext cx="10515600" cy="4798639"/>
          </a:xfrm>
        </p:spPr>
        <p:txBody>
          <a:bodyPr>
            <a:normAutofit/>
          </a:bodyPr>
          <a:lstStyle/>
          <a:p>
            <a:r>
              <a:rPr lang="nl-NL" sz="3600" dirty="0"/>
              <a:t>practicumopdrachten </a:t>
            </a:r>
          </a:p>
          <a:p>
            <a:r>
              <a:rPr lang="nl-NL" sz="3600" dirty="0"/>
              <a:t>ontdekopdrachten</a:t>
            </a:r>
          </a:p>
          <a:p>
            <a:r>
              <a:rPr lang="nl-NL" sz="3600" dirty="0"/>
              <a:t>puzzelopdrachten</a:t>
            </a:r>
          </a:p>
          <a:p>
            <a:r>
              <a:rPr lang="nl-NL" sz="3600" dirty="0"/>
              <a:t>overzichtsopdrachten</a:t>
            </a:r>
          </a:p>
          <a:p>
            <a:r>
              <a:rPr lang="nl-NL" sz="3600" dirty="0"/>
              <a:t>werkopdrachten</a:t>
            </a:r>
          </a:p>
          <a:p>
            <a:r>
              <a:rPr lang="nl-NL" sz="3600" dirty="0"/>
              <a:t>reflectieopdrachten </a:t>
            </a:r>
          </a:p>
          <a:p>
            <a:r>
              <a:rPr lang="nl-NL" sz="3600" dirty="0"/>
              <a:t>eindopdrachten</a:t>
            </a:r>
          </a:p>
          <a:p>
            <a:endParaRPr lang="nl-NL" sz="3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40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Opdrachten / Voorbeelden</a:t>
            </a:r>
          </a:p>
        </p:txBody>
      </p:sp>
    </p:spTree>
    <p:extLst>
      <p:ext uri="{BB962C8B-B14F-4D97-AF65-F5344CB8AC3E}">
        <p14:creationId xmlns:p14="http://schemas.microsoft.com/office/powerpoint/2010/main" val="39456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302D888-987A-4444-9921-893230D3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70" y="316112"/>
            <a:ext cx="11152860" cy="900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9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42C9B-37C1-437A-BB83-8054FB86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practicumopdrachten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02D888-987A-4444-9921-893230D33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37" b="1942"/>
          <a:stretch/>
        </p:blipFill>
        <p:spPr>
          <a:xfrm>
            <a:off x="484937" y="412376"/>
            <a:ext cx="11402645" cy="54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0112ACC-8B1E-C561-C1A2-DE138FD1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851"/>
          <a:stretch/>
        </p:blipFill>
        <p:spPr>
          <a:xfrm>
            <a:off x="520554" y="270206"/>
            <a:ext cx="10256303" cy="56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99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87AA0BC-CBCD-4676-A117-29063E34F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538"/>
          <a:stretch/>
        </p:blipFill>
        <p:spPr>
          <a:xfrm>
            <a:off x="663265" y="370984"/>
            <a:ext cx="10961006" cy="536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CBB4B-EBA1-27DC-F84F-F0A88ACE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ben 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56C3F3-7A76-EBEE-7DCF-6D00D4425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940"/>
            <a:ext cx="6662057" cy="4351338"/>
          </a:xfrm>
        </p:spPr>
        <p:txBody>
          <a:bodyPr>
            <a:normAutofit/>
          </a:bodyPr>
          <a:lstStyle/>
          <a:p>
            <a:r>
              <a:rPr lang="nl-NL" sz="3200" dirty="0"/>
              <a:t>Simon de Groot</a:t>
            </a:r>
          </a:p>
          <a:p>
            <a:pPr lvl="1"/>
            <a:r>
              <a:rPr lang="nl-NL" sz="2800" dirty="0"/>
              <a:t>Docent natuurkunde Peellandcollege</a:t>
            </a:r>
          </a:p>
          <a:p>
            <a:pPr lvl="1"/>
            <a:r>
              <a:rPr lang="nl-NL" sz="2800" dirty="0"/>
              <a:t>Aanjager Peellandcollege </a:t>
            </a:r>
            <a:r>
              <a:rPr lang="nl-NL" sz="2800" dirty="0" err="1"/>
              <a:t>Makerspace</a:t>
            </a:r>
            <a:endParaRPr lang="nl-NL" sz="2800" dirty="0"/>
          </a:p>
          <a:p>
            <a:pPr lvl="1"/>
            <a:r>
              <a:rPr lang="nl-NL" sz="2800" dirty="0"/>
              <a:t>Maker</a:t>
            </a:r>
          </a:p>
          <a:p>
            <a:pPr lvl="1"/>
            <a:r>
              <a:rPr lang="nl-NL" sz="2800" dirty="0"/>
              <a:t>Ontwikkelaar onderwijsmateriaal</a:t>
            </a:r>
          </a:p>
          <a:p>
            <a:pPr lvl="1"/>
            <a:endParaRPr lang="nl-NL" sz="2800" dirty="0"/>
          </a:p>
          <a:p>
            <a:pPr lvl="1"/>
            <a:endParaRPr lang="nl-NL" sz="28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5FFE941-88CF-B10E-0D3C-0303A6C832CD}"/>
              </a:ext>
            </a:extLst>
          </p:cNvPr>
          <p:cNvSpPr txBox="1">
            <a:spLocks/>
          </p:cNvSpPr>
          <p:nvPr/>
        </p:nvSpPr>
        <p:spPr>
          <a:xfrm>
            <a:off x="6825343" y="1538402"/>
            <a:ext cx="4974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sz="2800" dirty="0"/>
          </a:p>
          <a:p>
            <a:pPr lvl="1"/>
            <a:endParaRPr lang="nl-NL" sz="2800" dirty="0"/>
          </a:p>
          <a:p>
            <a:pPr lvl="1"/>
            <a:endParaRPr lang="nl-NL" sz="2800" dirty="0"/>
          </a:p>
          <a:p>
            <a:pPr lvl="1"/>
            <a:endParaRPr lang="nl-NL" sz="2800" dirty="0"/>
          </a:p>
          <a:p>
            <a:pPr lvl="1"/>
            <a:endParaRPr lang="nl-NL" sz="2800" dirty="0"/>
          </a:p>
          <a:p>
            <a:pPr lvl="1"/>
            <a:endParaRPr lang="nl-NL" sz="2800" dirty="0"/>
          </a:p>
          <a:p>
            <a:pPr marL="457200" lvl="1" indent="0">
              <a:buNone/>
            </a:pPr>
            <a:endParaRPr lang="nl-NL" sz="2800" dirty="0"/>
          </a:p>
          <a:p>
            <a:pPr lvl="1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5461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B6498A0-9F31-43E0-A8A3-6CE69476D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07"/>
          <a:stretch/>
        </p:blipFill>
        <p:spPr>
          <a:xfrm>
            <a:off x="714837" y="318598"/>
            <a:ext cx="10485069" cy="560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45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CE33DDA-EDC0-817C-773E-1C892B4F62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373"/>
          <a:stretch/>
        </p:blipFill>
        <p:spPr>
          <a:xfrm>
            <a:off x="716477" y="499284"/>
            <a:ext cx="11104311" cy="50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68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3CC3BDF-54EE-486B-8C53-2E244E72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7" y="-979079"/>
            <a:ext cx="8694637" cy="71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5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2A58BAA-FBD1-3C66-602B-81D66FFD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65" y="500178"/>
            <a:ext cx="6635435" cy="53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54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FD12096-B8C2-BA88-CC68-BBF110773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1" y="163211"/>
            <a:ext cx="8284029" cy="63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87A8B-8A68-45DB-9C0F-D8CFFB19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/>
              <a:t>eindopdrachten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E1706E-05BF-4DD8-860C-4E7E82024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Vorm</a:t>
            </a:r>
          </a:p>
          <a:p>
            <a:pPr lvl="1"/>
            <a:r>
              <a:rPr lang="nl-NL" sz="3200" dirty="0"/>
              <a:t>poster</a:t>
            </a:r>
          </a:p>
          <a:p>
            <a:pPr lvl="1"/>
            <a:r>
              <a:rPr lang="nl-NL" sz="3200" dirty="0"/>
              <a:t>cheatsheet</a:t>
            </a:r>
          </a:p>
          <a:p>
            <a:pPr lvl="1"/>
            <a:r>
              <a:rPr lang="nl-NL" sz="3200" dirty="0" err="1"/>
              <a:t>infographic</a:t>
            </a:r>
            <a:endParaRPr lang="nl-NL" sz="3200" dirty="0"/>
          </a:p>
          <a:p>
            <a:pPr lvl="1"/>
            <a:r>
              <a:rPr lang="nl-NL" sz="3200" dirty="0"/>
              <a:t>filmpje</a:t>
            </a:r>
          </a:p>
          <a:p>
            <a:pPr lvl="1"/>
            <a:r>
              <a:rPr lang="nl-NL" sz="3200" dirty="0"/>
              <a:t>maquette</a:t>
            </a:r>
          </a:p>
          <a:p>
            <a:r>
              <a:rPr lang="nl-NL" sz="3600" dirty="0"/>
              <a:t>Inhoud</a:t>
            </a:r>
          </a:p>
          <a:p>
            <a:pPr lvl="1"/>
            <a:endParaRPr lang="nl-NL" sz="3200" dirty="0"/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79475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62" y="1043801"/>
            <a:ext cx="10515600" cy="4798639"/>
          </a:xfrm>
        </p:spPr>
        <p:txBody>
          <a:bodyPr>
            <a:normAutofit/>
          </a:bodyPr>
          <a:lstStyle/>
          <a:p>
            <a:pPr lvl="1"/>
            <a:endParaRPr lang="nl-NL" sz="3200" dirty="0"/>
          </a:p>
          <a:p>
            <a:pPr lvl="1"/>
            <a:r>
              <a:rPr lang="nl-NL" sz="3600" dirty="0"/>
              <a:t>ontwerp een draaiende kermisattractie</a:t>
            </a:r>
          </a:p>
          <a:p>
            <a:pPr lvl="1"/>
            <a:r>
              <a:rPr lang="nl-NL" sz="3600" dirty="0"/>
              <a:t>labjournaal frequentie als functie van …</a:t>
            </a:r>
          </a:p>
          <a:p>
            <a:pPr lvl="1"/>
            <a:r>
              <a:rPr lang="nl-NL" sz="3600" dirty="0"/>
              <a:t>informatieboekje medische beeldvorming</a:t>
            </a:r>
          </a:p>
          <a:p>
            <a:pPr lvl="1"/>
            <a:r>
              <a:rPr lang="nl-NL" sz="3600" dirty="0"/>
              <a:t>spiekbriefje voor toets kern- en deeltjesprocessen</a:t>
            </a:r>
          </a:p>
          <a:p>
            <a:pPr lvl="1"/>
            <a:r>
              <a:rPr lang="nl-NL" sz="3600" dirty="0" err="1"/>
              <a:t>infographic</a:t>
            </a:r>
            <a:r>
              <a:rPr lang="nl-NL" sz="3600" dirty="0"/>
              <a:t> over snelheid en versnelling</a:t>
            </a:r>
          </a:p>
          <a:p>
            <a:pPr lvl="1"/>
            <a:r>
              <a:rPr lang="nl-NL" sz="3600" dirty="0"/>
              <a:t>filmpje waarin een krachtconcept wordt uitgelegd</a:t>
            </a:r>
          </a:p>
          <a:p>
            <a:pPr lvl="1"/>
            <a:r>
              <a:rPr lang="nl-NL" sz="3600" dirty="0"/>
              <a:t>interactieve poster elektrische auto</a:t>
            </a:r>
          </a:p>
          <a:p>
            <a:pPr lvl="1"/>
            <a:endParaRPr lang="nl-NL" sz="3600" dirty="0"/>
          </a:p>
          <a:p>
            <a:pPr lvl="1"/>
            <a:endParaRPr lang="nl-NL" sz="3600" dirty="0"/>
          </a:p>
          <a:p>
            <a:pPr lvl="1"/>
            <a:endParaRPr lang="nl-NL" sz="3200" dirty="0"/>
          </a:p>
          <a:p>
            <a:pPr lvl="1"/>
            <a:endParaRPr lang="nl-NL" sz="32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Voorbeeld eindopdrachten</a:t>
            </a:r>
          </a:p>
        </p:txBody>
      </p:sp>
    </p:spTree>
    <p:extLst>
      <p:ext uri="{BB962C8B-B14F-4D97-AF65-F5344CB8AC3E}">
        <p14:creationId xmlns:p14="http://schemas.microsoft.com/office/powerpoint/2010/main" val="3407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A6C29-4FB7-49C0-8F3F-F54D5742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AFBFDAA-8523-4633-80F6-0D6FC4347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381" y="-2072332"/>
            <a:ext cx="12257381" cy="9193036"/>
          </a:xfrm>
        </p:spPr>
      </p:pic>
    </p:spTree>
    <p:extLst>
      <p:ext uri="{BB962C8B-B14F-4D97-AF65-F5344CB8AC3E}">
        <p14:creationId xmlns:p14="http://schemas.microsoft.com/office/powerpoint/2010/main" val="3353042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8BD25-0931-433A-ABB2-FB33C139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FB521AF-AF2D-4CB7-B580-9B5EE7E37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487" y="0"/>
            <a:ext cx="12921850" cy="6858000"/>
          </a:xfrm>
        </p:spPr>
      </p:pic>
    </p:spTree>
    <p:extLst>
      <p:ext uri="{BB962C8B-B14F-4D97-AF65-F5344CB8AC3E}">
        <p14:creationId xmlns:p14="http://schemas.microsoft.com/office/powerpoint/2010/main" val="328070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8BD25-0931-433A-ABB2-FB33C139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FB521AF-AF2D-4CB7-B580-9B5EE7E37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602" y="1825625"/>
            <a:ext cx="8198795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0004BF-C2D1-4678-93BA-E35436ACB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00" y="150000"/>
            <a:ext cx="9144000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BF7380A-69D5-419D-9825-5658BCA9C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2516"/>
            <a:ext cx="12242510" cy="91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9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Mijn verwachtingen vandaag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0DD4A60-458E-4F45-A460-CBBBFC0AC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kennis laten maken met </a:t>
            </a:r>
          </a:p>
          <a:p>
            <a:r>
              <a:rPr lang="nl-NL" sz="3600" dirty="0"/>
              <a:t>delen van lesmateriaal </a:t>
            </a:r>
          </a:p>
          <a:p>
            <a:r>
              <a:rPr lang="nl-NL" sz="3600" dirty="0"/>
              <a:t>mogelijk inspirerend</a:t>
            </a:r>
          </a:p>
          <a:p>
            <a:r>
              <a:rPr lang="nl-NL" sz="3600" dirty="0"/>
              <a:t>mogelijke samenwerking</a:t>
            </a: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725118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554"/>
            <a:ext cx="10515600" cy="4931505"/>
          </a:xfrm>
        </p:spPr>
        <p:txBody>
          <a:bodyPr>
            <a:normAutofit lnSpcReduction="10000"/>
          </a:bodyPr>
          <a:lstStyle/>
          <a:p>
            <a:r>
              <a:rPr lang="nl-NL" sz="3200" dirty="0"/>
              <a:t>nog (lang) niet alles verwerkt </a:t>
            </a:r>
          </a:p>
          <a:p>
            <a:r>
              <a:rPr lang="nl-NL" sz="3200" dirty="0"/>
              <a:t>soms meer afwisseling nodig</a:t>
            </a:r>
          </a:p>
          <a:p>
            <a:r>
              <a:rPr lang="nl-NL" sz="3200" dirty="0"/>
              <a:t>soms meer diepgang nodig</a:t>
            </a:r>
          </a:p>
          <a:p>
            <a:r>
              <a:rPr lang="nl-NL" sz="3200" dirty="0"/>
              <a:t>meer keuzevrijheid inbouwen</a:t>
            </a:r>
          </a:p>
          <a:p>
            <a:r>
              <a:rPr lang="nl-NL" sz="3200" dirty="0"/>
              <a:t>verwijzingen naar ander (extern) vrij lesmateriaal maken</a:t>
            </a:r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nog weinig zuivere havo modules </a:t>
            </a:r>
          </a:p>
          <a:p>
            <a:r>
              <a:rPr lang="nl-NL" sz="3200" dirty="0"/>
              <a:t>nog weinig onderbouw modules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8002FF9-B744-42B0-ADB0-768FCF60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009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Toekomst: nog lang niet klaar</a:t>
            </a:r>
          </a:p>
        </p:txBody>
      </p:sp>
    </p:spTree>
    <p:extLst>
      <p:ext uri="{BB962C8B-B14F-4D97-AF65-F5344CB8AC3E}">
        <p14:creationId xmlns:p14="http://schemas.microsoft.com/office/powerpoint/2010/main" val="23611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B4581-761E-4992-A37C-DAA6977C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Toekomst: vraagtekens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511"/>
            <a:ext cx="10515600" cy="4881245"/>
          </a:xfrm>
        </p:spPr>
        <p:txBody>
          <a:bodyPr>
            <a:normAutofit fontScale="92500" lnSpcReduction="10000"/>
          </a:bodyPr>
          <a:lstStyle/>
          <a:p>
            <a:r>
              <a:rPr lang="nl-NL" sz="3900" dirty="0"/>
              <a:t>Vorm</a:t>
            </a:r>
            <a:endParaRPr lang="nl-NL" sz="3600" dirty="0"/>
          </a:p>
          <a:p>
            <a:pPr lvl="1"/>
            <a:r>
              <a:rPr lang="nl-NL" sz="3200" dirty="0"/>
              <a:t>boekjes maken? </a:t>
            </a:r>
          </a:p>
          <a:p>
            <a:pPr lvl="1"/>
            <a:r>
              <a:rPr lang="nl-NL" sz="3200" dirty="0"/>
              <a:t>antwoordlijntjes? </a:t>
            </a:r>
          </a:p>
          <a:p>
            <a:pPr lvl="1"/>
            <a:r>
              <a:rPr lang="nl-NL" sz="3200" dirty="0"/>
              <a:t>digitaal of op papier?</a:t>
            </a:r>
          </a:p>
          <a:p>
            <a:pPr lvl="1"/>
            <a:r>
              <a:rPr lang="nl-NL" sz="3200" dirty="0" err="1"/>
              <a:t>leerlingdeel</a:t>
            </a:r>
            <a:r>
              <a:rPr lang="nl-NL" sz="3200" dirty="0"/>
              <a:t> op website? </a:t>
            </a:r>
          </a:p>
          <a:p>
            <a:r>
              <a:rPr lang="nl-NL" sz="3900" dirty="0"/>
              <a:t>Toetsing</a:t>
            </a:r>
          </a:p>
          <a:p>
            <a:pPr lvl="1"/>
            <a:r>
              <a:rPr lang="nl-NL" sz="3200" dirty="0"/>
              <a:t>andere didactiek dus andere toetsing?</a:t>
            </a:r>
          </a:p>
          <a:p>
            <a:pPr lvl="1"/>
            <a:r>
              <a:rPr lang="nl-NL" sz="3200" dirty="0"/>
              <a:t>formatieve toetsen toevoegen?</a:t>
            </a:r>
          </a:p>
          <a:p>
            <a:r>
              <a:rPr lang="nl-NL" sz="3900" dirty="0"/>
              <a:t>Leerroutes inbouwen</a:t>
            </a:r>
          </a:p>
          <a:p>
            <a:pPr lvl="1"/>
            <a:r>
              <a:rPr lang="nl-NL" sz="3200" dirty="0"/>
              <a:t>meer keuzevrijheid?</a:t>
            </a:r>
          </a:p>
          <a:p>
            <a:pPr lvl="1"/>
            <a:endParaRPr lang="nl-NL" sz="3200" dirty="0"/>
          </a:p>
          <a:p>
            <a:pPr lvl="1"/>
            <a:endParaRPr lang="nl-NL" sz="3200" dirty="0"/>
          </a:p>
        </p:txBody>
      </p:sp>
      <p:pic>
        <p:nvPicPr>
          <p:cNvPr id="4" name="Afbeelding 3" descr="Story Goals, Questions, and Ambitions | Delightfully Twisted">
            <a:extLst>
              <a:ext uri="{FF2B5EF4-FFF2-40B4-BE49-F238E27FC236}">
                <a16:creationId xmlns:a16="http://schemas.microsoft.com/office/drawing/2014/main" id="{14B30C41-21E8-4299-9952-02CF61982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758" y="852450"/>
            <a:ext cx="2257044" cy="338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48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B4581-761E-4992-A37C-DAA6977C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nog meer vraagtekens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627"/>
            <a:ext cx="10515600" cy="4645086"/>
          </a:xfrm>
        </p:spPr>
        <p:txBody>
          <a:bodyPr>
            <a:normAutofit/>
          </a:bodyPr>
          <a:lstStyle/>
          <a:p>
            <a:r>
              <a:rPr lang="nl-NL" sz="3600" dirty="0"/>
              <a:t>Organisatie met andere docenten</a:t>
            </a:r>
          </a:p>
          <a:p>
            <a:pPr lvl="1"/>
            <a:r>
              <a:rPr lang="nl-NL" sz="3200" dirty="0"/>
              <a:t>echt samenwerken of alleen delen?</a:t>
            </a:r>
          </a:p>
          <a:p>
            <a:pPr lvl="1"/>
            <a:r>
              <a:rPr lang="nl-NL" sz="3200" dirty="0"/>
              <a:t>afgeleid werk terug?</a:t>
            </a:r>
          </a:p>
          <a:p>
            <a:pPr marL="0" indent="0">
              <a:buNone/>
            </a:pPr>
            <a:endParaRPr lang="nl-NL" sz="3600" dirty="0"/>
          </a:p>
          <a:p>
            <a:endParaRPr lang="nl-NL" sz="3600" dirty="0"/>
          </a:p>
          <a:p>
            <a:pPr lvl="1"/>
            <a:endParaRPr lang="nl-NL" sz="3200" dirty="0"/>
          </a:p>
        </p:txBody>
      </p:sp>
      <p:pic>
        <p:nvPicPr>
          <p:cNvPr id="4" name="Afbeelding 3" descr="Story Goals, Questions, and Ambitions | Delightfully Twisted">
            <a:extLst>
              <a:ext uri="{FF2B5EF4-FFF2-40B4-BE49-F238E27FC236}">
                <a16:creationId xmlns:a16="http://schemas.microsoft.com/office/drawing/2014/main" id="{9AD9CEF2-E84A-4972-9C09-9B52878BA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5584">
            <a:off x="8796944" y="403165"/>
            <a:ext cx="2257044" cy="338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63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nl-NL" sz="3600" dirty="0"/>
              <a:t>pdf altijd te gebruiken (zie </a:t>
            </a:r>
            <a:r>
              <a:rPr lang="nl-NL" sz="3600" dirty="0">
                <a:hlinkClick r:id="rId2"/>
              </a:rPr>
              <a:t>eigenfrequentie.nl</a:t>
            </a:r>
            <a:r>
              <a:rPr lang="nl-NL" sz="3600" dirty="0"/>
              <a:t>)</a:t>
            </a:r>
          </a:p>
          <a:p>
            <a:pPr lvl="1">
              <a:buFontTx/>
              <a:buChar char="-"/>
            </a:pPr>
            <a:r>
              <a:rPr lang="nl-NL" sz="3600" dirty="0"/>
              <a:t>word-bestand op aanvraag, inlog aanmaken</a:t>
            </a:r>
          </a:p>
          <a:p>
            <a:pPr lvl="2">
              <a:buFontTx/>
              <a:buChar char="-"/>
            </a:pPr>
            <a:r>
              <a:rPr lang="nl-NL" sz="3200" dirty="0"/>
              <a:t>zelf aanpassen aan eigen situatie</a:t>
            </a:r>
          </a:p>
          <a:p>
            <a:pPr lvl="2">
              <a:buFontTx/>
              <a:buChar char="-"/>
            </a:pPr>
            <a:r>
              <a:rPr lang="nl-NL" sz="3200" dirty="0"/>
              <a:t>aangepaste versie uploaden</a:t>
            </a:r>
          </a:p>
          <a:p>
            <a:pPr lvl="2">
              <a:buFontTx/>
              <a:buChar char="-"/>
            </a:pPr>
            <a:endParaRPr lang="nl-NL" sz="3200" dirty="0"/>
          </a:p>
          <a:p>
            <a:pPr lvl="2">
              <a:buFontTx/>
              <a:buChar char="-"/>
            </a:pPr>
            <a:r>
              <a:rPr lang="nl-NL" sz="3200" dirty="0">
                <a:hlinkClick r:id="rId3"/>
              </a:rPr>
              <a:t>s.degroot@ivo-deurne.nl</a:t>
            </a:r>
            <a:endParaRPr lang="nl-NL" sz="3200" dirty="0"/>
          </a:p>
          <a:p>
            <a:pPr lvl="2">
              <a:buFontTx/>
              <a:buChar char="-"/>
            </a:pPr>
            <a:r>
              <a:rPr lang="nl-NL" sz="3200" dirty="0">
                <a:hlinkClick r:id="rId4"/>
              </a:rPr>
              <a:t>info@eigenfrequentie.nl</a:t>
            </a:r>
            <a:endParaRPr lang="nl-NL" sz="3200" dirty="0"/>
          </a:p>
          <a:p>
            <a:pPr lvl="2">
              <a:buFontTx/>
              <a:buChar char="-"/>
            </a:pPr>
            <a:r>
              <a:rPr lang="nl-NL" sz="3200" dirty="0">
                <a:hlinkClick r:id="rId5"/>
              </a:rPr>
              <a:t>simon@simondegroot.nl</a:t>
            </a:r>
            <a:endParaRPr lang="nl-NL" sz="3200" dirty="0"/>
          </a:p>
          <a:p>
            <a:pPr lvl="2">
              <a:buFontTx/>
              <a:buChar char="-"/>
            </a:pPr>
            <a:endParaRPr lang="nl-NL" sz="32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8002FF9-B744-42B0-ADB0-768FCF60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6343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meld je aan om modules te gebruiken</a:t>
            </a:r>
          </a:p>
        </p:txBody>
      </p:sp>
    </p:spTree>
    <p:extLst>
      <p:ext uri="{BB962C8B-B14F-4D97-AF65-F5344CB8AC3E}">
        <p14:creationId xmlns:p14="http://schemas.microsoft.com/office/powerpoint/2010/main" val="7928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Inhoud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920DC40-284D-4E30-8028-53D29EC73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3568"/>
            <a:ext cx="10515600" cy="4784168"/>
          </a:xfrm>
        </p:spPr>
        <p:txBody>
          <a:bodyPr>
            <a:normAutofit/>
          </a:bodyPr>
          <a:lstStyle/>
          <a:p>
            <a:r>
              <a:rPr lang="nl-NL" sz="3600" dirty="0"/>
              <a:t>Waarom anders gaan werken? </a:t>
            </a:r>
          </a:p>
          <a:p>
            <a:r>
              <a:rPr lang="nl-NL" sz="3600" dirty="0"/>
              <a:t>Eigenfrequentie: wat en hoe</a:t>
            </a:r>
          </a:p>
          <a:p>
            <a:r>
              <a:rPr lang="nl-NL" sz="3600" dirty="0"/>
              <a:t>Opdrachten / Voorbeelden </a:t>
            </a:r>
          </a:p>
          <a:p>
            <a:r>
              <a:rPr lang="nl-NL" sz="3600" dirty="0"/>
              <a:t>Samenwerken</a:t>
            </a:r>
          </a:p>
        </p:txBody>
      </p:sp>
    </p:spTree>
    <p:extLst>
      <p:ext uri="{BB962C8B-B14F-4D97-AF65-F5344CB8AC3E}">
        <p14:creationId xmlns:p14="http://schemas.microsoft.com/office/powerpoint/2010/main" val="304792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F400C-EBCA-4697-8333-FAA8EA9E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304"/>
            <a:ext cx="10515600" cy="1325563"/>
          </a:xfrm>
        </p:spPr>
        <p:txBody>
          <a:bodyPr/>
          <a:lstStyle/>
          <a:p>
            <a:r>
              <a:rPr lang="nl-NL" spc="400" dirty="0"/>
              <a:t>Waarom?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6E9A613-A80B-420E-A1C9-D05C3B45F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08"/>
          <a:stretch/>
        </p:blipFill>
        <p:spPr>
          <a:xfrm>
            <a:off x="645459" y="1081090"/>
            <a:ext cx="8916894" cy="54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9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658" y="1527022"/>
            <a:ext cx="10515600" cy="4694917"/>
          </a:xfrm>
        </p:spPr>
        <p:txBody>
          <a:bodyPr>
            <a:normAutofit/>
          </a:bodyPr>
          <a:lstStyle/>
          <a:p>
            <a:r>
              <a:rPr lang="nl-NL" sz="3200" dirty="0"/>
              <a:t>Praktische redenen: Veel los lesmateriaal:</a:t>
            </a:r>
          </a:p>
          <a:p>
            <a:pPr lvl="1"/>
            <a:r>
              <a:rPr lang="nl-NL" sz="2800" dirty="0"/>
              <a:t>werkbladen</a:t>
            </a:r>
          </a:p>
          <a:p>
            <a:pPr lvl="1"/>
            <a:r>
              <a:rPr lang="nl-NL" sz="2800" dirty="0"/>
              <a:t>practicumbladen</a:t>
            </a:r>
          </a:p>
          <a:p>
            <a:pPr lvl="1"/>
            <a:r>
              <a:rPr lang="nl-NL" sz="2800" dirty="0"/>
              <a:t>extra opdrachten</a:t>
            </a:r>
          </a:p>
          <a:p>
            <a:pPr lvl="1"/>
            <a:r>
              <a:rPr lang="nl-NL" sz="2800" dirty="0"/>
              <a:t>aantekening</a:t>
            </a:r>
          </a:p>
          <a:p>
            <a:pPr lvl="1"/>
            <a:r>
              <a:rPr lang="nl-NL" sz="2800" dirty="0"/>
              <a:t>Afbeeldingen / filmpjes</a:t>
            </a:r>
          </a:p>
          <a:p>
            <a:pPr lvl="1"/>
            <a:r>
              <a:rPr lang="nl-NL" sz="2800" dirty="0" err="1"/>
              <a:t>applets</a:t>
            </a:r>
            <a:endParaRPr lang="nl-NL" sz="2800" dirty="0"/>
          </a:p>
          <a:p>
            <a:pPr lvl="1"/>
            <a:r>
              <a:rPr lang="nl-NL" sz="2800" dirty="0"/>
              <a:t>mini demonstraties</a:t>
            </a:r>
          </a:p>
          <a:p>
            <a:r>
              <a:rPr lang="nl-NL" sz="3200" dirty="0"/>
              <a:t>structuur ontbrak voor mij en de leerlingen</a:t>
            </a:r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Waarom anders gaan werken?</a:t>
            </a:r>
          </a:p>
        </p:txBody>
      </p:sp>
    </p:spTree>
    <p:extLst>
      <p:ext uri="{BB962C8B-B14F-4D97-AF65-F5344CB8AC3E}">
        <p14:creationId xmlns:p14="http://schemas.microsoft.com/office/powerpoint/2010/main" val="13305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64"/>
            <a:ext cx="10515600" cy="4694917"/>
          </a:xfrm>
        </p:spPr>
        <p:txBody>
          <a:bodyPr>
            <a:normAutofit/>
          </a:bodyPr>
          <a:lstStyle/>
          <a:p>
            <a:r>
              <a:rPr lang="nl-NL" sz="3200" dirty="0"/>
              <a:t>Meer discussie tussen leerlingen</a:t>
            </a:r>
          </a:p>
          <a:p>
            <a:r>
              <a:rPr lang="nl-NL" sz="3200" dirty="0"/>
              <a:t>Mogelijkheid tot differentiëren</a:t>
            </a:r>
          </a:p>
          <a:p>
            <a:r>
              <a:rPr lang="nl-NL" sz="3200" dirty="0"/>
              <a:t>Niet onnodig uitleg</a:t>
            </a:r>
          </a:p>
          <a:p>
            <a:r>
              <a:rPr lang="nl-NL" sz="3200" dirty="0"/>
              <a:t>Meer betrokkenheid</a:t>
            </a:r>
          </a:p>
          <a:p>
            <a:r>
              <a:rPr lang="nl-NL" sz="3200" dirty="0"/>
              <a:t>Ruimte om nieuwe ideeën te plaatsen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Waarom anders gaan werken?</a:t>
            </a:r>
          </a:p>
        </p:txBody>
      </p:sp>
    </p:spTree>
    <p:extLst>
      <p:ext uri="{BB962C8B-B14F-4D97-AF65-F5344CB8AC3E}">
        <p14:creationId xmlns:p14="http://schemas.microsoft.com/office/powerpoint/2010/main" val="188338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EF3BB-A412-F35B-E705-8A68346C4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77997F-E54C-6272-ABA4-6DCA97381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958"/>
            <a:ext cx="10515600" cy="4694917"/>
          </a:xfrm>
        </p:spPr>
        <p:txBody>
          <a:bodyPr>
            <a:normAutofit/>
          </a:bodyPr>
          <a:lstStyle/>
          <a:p>
            <a:r>
              <a:rPr lang="nl-NL" sz="3200" dirty="0"/>
              <a:t>PLG onderzoekend leren (2017)</a:t>
            </a:r>
          </a:p>
          <a:p>
            <a:r>
              <a:rPr lang="nl-NL" sz="3200" dirty="0"/>
              <a:t>Subsidie LOF (2018)</a:t>
            </a:r>
          </a:p>
          <a:p>
            <a:r>
              <a:rPr lang="nl-NL" sz="3200" dirty="0"/>
              <a:t>Subsidie eigen innovatiefonds (2019 en 2020)</a:t>
            </a:r>
          </a:p>
          <a:p>
            <a:r>
              <a:rPr lang="nl-NL" sz="3200" dirty="0"/>
              <a:t>(deel van) subsidie basisvaardigheden (2023 en 2024)</a:t>
            </a:r>
          </a:p>
          <a:p>
            <a:r>
              <a:rPr lang="nl-NL" sz="3200" dirty="0"/>
              <a:t>lesvoorbereiding</a:t>
            </a:r>
            <a:r>
              <a:rPr lang="nl-NL" sz="32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nl-NL" sz="3200" dirty="0">
                <a:sym typeface="Wingdings" panose="05000000000000000000" pitchFamily="2" charset="2"/>
              </a:rPr>
              <a:t>werkbladen van vorige jaren verwerken</a:t>
            </a:r>
          </a:p>
          <a:p>
            <a:endParaRPr lang="nl-NL" sz="32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23444AA-EC29-12DF-03DB-9AD33389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Hoe tot stand gekomen</a:t>
            </a:r>
          </a:p>
        </p:txBody>
      </p:sp>
    </p:spTree>
    <p:extLst>
      <p:ext uri="{BB962C8B-B14F-4D97-AF65-F5344CB8AC3E}">
        <p14:creationId xmlns:p14="http://schemas.microsoft.com/office/powerpoint/2010/main" val="38721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898"/>
            <a:ext cx="10515600" cy="4798639"/>
          </a:xfrm>
        </p:spPr>
        <p:txBody>
          <a:bodyPr>
            <a:normAutofit/>
          </a:bodyPr>
          <a:lstStyle/>
          <a:p>
            <a:r>
              <a:rPr lang="nl-NL" sz="3600" dirty="0"/>
              <a:t>Set modules</a:t>
            </a:r>
          </a:p>
          <a:p>
            <a:pPr lvl="1"/>
            <a:r>
              <a:rPr lang="nl-NL" sz="3200" dirty="0"/>
              <a:t>Korte activerende opdrachten</a:t>
            </a:r>
          </a:p>
          <a:p>
            <a:pPr lvl="1"/>
            <a:r>
              <a:rPr lang="nl-NL" sz="3200" dirty="0"/>
              <a:t>Gebruik naast bestaande methode</a:t>
            </a:r>
          </a:p>
          <a:p>
            <a:pPr lvl="1"/>
            <a:r>
              <a:rPr lang="nl-NL" sz="3200" dirty="0"/>
              <a:t>Voor eigen gebruik gemaakt</a:t>
            </a:r>
          </a:p>
          <a:p>
            <a:pPr lvl="1"/>
            <a:endParaRPr lang="nl-NL" sz="3200" dirty="0"/>
          </a:p>
          <a:p>
            <a:pPr lvl="1"/>
            <a:endParaRPr lang="nl-NL" sz="3200" dirty="0"/>
          </a:p>
          <a:p>
            <a:pPr lvl="1"/>
            <a:r>
              <a:rPr lang="nl-NL" sz="3200" dirty="0"/>
              <a:t>Aanvulling van alles wat ontbrak in methode</a:t>
            </a:r>
          </a:p>
          <a:p>
            <a:pPr lvl="1"/>
            <a:r>
              <a:rPr lang="nl-NL" sz="3200" dirty="0"/>
              <a:t>Op basis van kenmerken van </a:t>
            </a:r>
            <a:r>
              <a:rPr lang="nl-NL" sz="3200" i="1" dirty="0"/>
              <a:t>onderzoekend leren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Wat is eigenfrequentie?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03AE787-0D38-4F12-8BC1-9673B3233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622" y="365125"/>
            <a:ext cx="4643001" cy="37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genfrequentie" id="{DE5E0892-8DC7-4EEB-8EAE-DEB9388DC6FF}" vid="{3FE57471-E048-4FB6-B632-CC15DCDE644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eigenfrequentie</Template>
  <TotalTime>2274</TotalTime>
  <Words>634</Words>
  <Application>Microsoft Office PowerPoint</Application>
  <PresentationFormat>Breedbeeld</PresentationFormat>
  <Paragraphs>224</Paragraphs>
  <Slides>33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Kantoorthema</vt:lpstr>
      <vt:lpstr>deelbare natuurkundemodules</vt:lpstr>
      <vt:lpstr>Wie ben ik</vt:lpstr>
      <vt:lpstr>Mijn verwachtingen vandaag</vt:lpstr>
      <vt:lpstr>Inhoud</vt:lpstr>
      <vt:lpstr>Waarom?</vt:lpstr>
      <vt:lpstr>Waarom anders gaan werken?</vt:lpstr>
      <vt:lpstr>Waarom anders gaan werken?</vt:lpstr>
      <vt:lpstr>Hoe tot stand gekomen</vt:lpstr>
      <vt:lpstr>Wat is eigenfrequentie?</vt:lpstr>
      <vt:lpstr>Wat is eigenfrequentie niet</vt:lpstr>
      <vt:lpstr>Onderzoekend leren. Wat is dat?</vt:lpstr>
      <vt:lpstr>Eigenfrequentie. Hoe in te zetten? optie 1: Door hele curriculum</vt:lpstr>
      <vt:lpstr>Eigenfrequentie. Hoe in te zetten? optie 2: Bij een hoofdstuk</vt:lpstr>
      <vt:lpstr>Eigenfrequentie. Hoe in te zetten? optie 3: af en toe een werkblad</vt:lpstr>
      <vt:lpstr>Opdrachten / Voorbeelden</vt:lpstr>
      <vt:lpstr>PowerPoint-presentatie</vt:lpstr>
      <vt:lpstr>practicumopdrachten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eindopdrachten</vt:lpstr>
      <vt:lpstr>Voorbeeld eindopdrachten</vt:lpstr>
      <vt:lpstr>PowerPoint-presentatie</vt:lpstr>
      <vt:lpstr>PowerPoint-presentatie</vt:lpstr>
      <vt:lpstr>PowerPoint-presentatie</vt:lpstr>
      <vt:lpstr>Toekomst: nog lang niet klaar</vt:lpstr>
      <vt:lpstr>Toekomst: vraagtekens</vt:lpstr>
      <vt:lpstr>nog meer vraagtekens</vt:lpstr>
      <vt:lpstr>meld je aan om modules te gebruiken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 de Groot</dc:creator>
  <cp:lastModifiedBy>Simon de Groot</cp:lastModifiedBy>
  <cp:revision>54</cp:revision>
  <dcterms:created xsi:type="dcterms:W3CDTF">2017-12-15T11:18:14Z</dcterms:created>
  <dcterms:modified xsi:type="dcterms:W3CDTF">2025-01-17T07:45:41Z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5030db-5b96-4a80-bef5-9bbf300e0d2e_Enabled">
    <vt:lpwstr>true</vt:lpwstr>
  </property>
  <property fmtid="{D5CDD505-2E9C-101B-9397-08002B2CF9AE}" pid="3" name="MSIP_Label_415030db-5b96-4a80-bef5-9bbf300e0d2e_SetDate">
    <vt:lpwstr>2024-12-14T06:04:07Z</vt:lpwstr>
  </property>
  <property fmtid="{D5CDD505-2E9C-101B-9397-08002B2CF9AE}" pid="4" name="MSIP_Label_415030db-5b96-4a80-bef5-9bbf300e0d2e_Method">
    <vt:lpwstr>Standard</vt:lpwstr>
  </property>
  <property fmtid="{D5CDD505-2E9C-101B-9397-08002B2CF9AE}" pid="5" name="MSIP_Label_415030db-5b96-4a80-bef5-9bbf300e0d2e_Name">
    <vt:lpwstr>General</vt:lpwstr>
  </property>
  <property fmtid="{D5CDD505-2E9C-101B-9397-08002B2CF9AE}" pid="6" name="MSIP_Label_415030db-5b96-4a80-bef5-9bbf300e0d2e_SiteId">
    <vt:lpwstr>9e9002aa-e50e-44b8-bb7a-021d21198024</vt:lpwstr>
  </property>
  <property fmtid="{D5CDD505-2E9C-101B-9397-08002B2CF9AE}" pid="7" name="MSIP_Label_415030db-5b96-4a80-bef5-9bbf300e0d2e_ActionId">
    <vt:lpwstr>6b51c2ac-6c15-467a-8947-bfd86142b46b</vt:lpwstr>
  </property>
  <property fmtid="{D5CDD505-2E9C-101B-9397-08002B2CF9AE}" pid="8" name="MSIP_Label_415030db-5b96-4a80-bef5-9bbf300e0d2e_ContentBits">
    <vt:lpwstr>0</vt:lpwstr>
  </property>
</Properties>
</file>