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2" r:id="rId4"/>
    <p:sldId id="264" r:id="rId5"/>
    <p:sldId id="263" r:id="rId6"/>
    <p:sldId id="273" r:id="rId7"/>
    <p:sldId id="274" r:id="rId8"/>
    <p:sldId id="292" r:id="rId9"/>
    <p:sldId id="275" r:id="rId10"/>
    <p:sldId id="293" r:id="rId11"/>
    <p:sldId id="287" r:id="rId12"/>
    <p:sldId id="277" r:id="rId13"/>
    <p:sldId id="278" r:id="rId14"/>
    <p:sldId id="296" r:id="rId15"/>
    <p:sldId id="279" r:id="rId16"/>
    <p:sldId id="294" r:id="rId17"/>
    <p:sldId id="289" r:id="rId18"/>
    <p:sldId id="297" r:id="rId19"/>
    <p:sldId id="284" r:id="rId20"/>
    <p:sldId id="280" r:id="rId21"/>
    <p:sldId id="281" r:id="rId22"/>
    <p:sldId id="285" r:id="rId23"/>
    <p:sldId id="290" r:id="rId24"/>
    <p:sldId id="291" r:id="rId25"/>
    <p:sldId id="282" r:id="rId26"/>
    <p:sldId id="283" r:id="rId27"/>
    <p:sldId id="288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C1E9C-5F6E-49C7-95A2-A91762C326CB}" v="4" dt="2024-12-12T16:55:28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7159C-9EB8-41CE-A1F1-8E9D8C071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DAEBD0-70AE-8B50-4E76-59BC18B1B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E09CD7-4E4C-3B5A-B18B-02EED1FB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2172C2-E31B-C9AF-D0CA-0AB6B292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76ED43-EB77-9AF3-028C-AF1F7E42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68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2DC58-5DC7-FFF1-C947-B26DE748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DBDF53-C41E-F68F-D041-E05B62B0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9F4A1-E8F2-BBD2-302E-95DD848F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C372D3-ECE2-751C-762D-8D7C280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4F7F18-82F8-8068-1A7A-93BD126C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59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3AA79A2-23C5-01D4-852C-FE6ACA05A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37D7C8-4D8A-EA01-6CBE-4F0978E03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920B52-1169-35C2-A42D-F6DEE605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AC94FF-97EE-C65E-6588-A0485D25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806E69-F88C-2538-70F0-ED151D59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01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57F73-4487-44DA-71A7-E91D228B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93FEC3-87AD-5F27-9353-756720ACC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744AFD-5838-DF72-C476-7E5DCDA7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B08AC-2764-3438-20D5-FBD65623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AD98CA-D978-58CD-A745-4D0BCE94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17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47DDD-37ED-8D9A-06FD-A9A0832E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D52EB5-FB90-FD42-9E1F-5620D7E37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1A46CB-9BC4-3EE6-EDA1-4BA0C506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864777-1E88-A0CF-640A-AFE04B2D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811542-EF46-CF8C-488E-BE441A94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7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32A40-6F90-72AC-F611-15C0180A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A60074-5E6D-3BFC-9002-A9A1E6DC3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1BF27F-82F6-F4C6-2F81-F36DDB27B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81FF56-35EF-509B-F65E-1DEA223B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66AFFC-54F9-7168-E08B-571EFC08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F3B605-1B0B-8A0F-80AD-89384538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8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1DDC1-57B9-F867-27B5-7F4442A1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0185EE-3824-EC6C-7FE4-B039537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41A718-AABF-076E-054C-0357F203C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6BD5C34-6F5E-0DFE-43CB-92683707C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4F4C39F-27D3-5775-FE76-173CC298B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0D64792-C0EF-7451-3587-0B5FD5E8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4395F46-1540-ACE8-BDBB-D279356C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5DE0021-8BC1-1685-7E87-C39DA930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53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D97F1-EF26-0181-E258-61113850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BFE8221-F0B9-3672-D083-6AEC42BF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0B8000-5567-61C5-1E13-B98ECC34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99275A-8983-5D8E-FE8C-56B281AC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86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2457F97-BC33-699D-B99B-585EC2A2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1851FA-B701-70AA-D496-46141BDE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55FE18-3486-BC2F-5DD4-D8B9199A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95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D6A71-5645-E0CF-882B-EA7A40FB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DCEBB3-31A4-5C26-2EC3-E64B1910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3AD568-A4FA-08C2-AEB3-78C18BC7E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E7C5B5-53B9-7DA1-9C21-802394BF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BBAA78-A9BE-22B7-0CC5-A86761A5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E2C572-BC32-EFA2-B12E-9D27B64E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77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D3585-3C5F-A90D-C921-F1DBA579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0B4FB8-6424-BABF-CAF9-AF37DE57D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019ED0-5A1A-6DD6-9B7A-21702D960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4D0908-5FA5-9275-550F-271EF202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9BC3FE-557E-6E77-FD12-CCBE1B3A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29E8EF-33EF-0940-5D17-10AA2D2F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1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DF49B7-F9C4-F9D9-F731-4782FE8C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C11F7C-0039-A67F-AD32-A1A743DB4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69565C-3A31-7A71-24A2-90791A919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37CAE8-640D-4299-8477-E5E4C38500E5}" type="datetimeFigureOut">
              <a:rPr lang="nl-NL" smtClean="0"/>
              <a:t>13-12-2024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8D4A39-2662-9C66-14FF-661183660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405936-903D-D41E-6287-64C10C883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3AFE8E-AE0E-4C57-AE72-4624DB669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32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S,t-diagrammen</a:t>
            </a:r>
            <a:r>
              <a:rPr lang="en-US" dirty="0"/>
              <a:t> </a:t>
            </a:r>
            <a:r>
              <a:rPr lang="en-US" dirty="0" err="1"/>
              <a:t>rennen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(WND dec 2024)</a:t>
            </a:r>
          </a:p>
        </p:txBody>
      </p:sp>
    </p:spTree>
    <p:extLst>
      <p:ext uri="{BB962C8B-B14F-4D97-AF65-F5344CB8AC3E}">
        <p14:creationId xmlns:p14="http://schemas.microsoft.com/office/powerpoint/2010/main" val="181640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5037B-7C3B-AB30-282D-EE2621F6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Even versnellen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3AE3FF-904D-095E-CC94-B4C22C70A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D0E519-125C-1393-D092-5E64A240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603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B964028-D013-6059-CBCC-E4E0B27EF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305" y="65995"/>
            <a:ext cx="3127594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0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EB195-8311-7A4B-5F56-9F1B441A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Je ziet hier een </a:t>
            </a:r>
            <a:r>
              <a:rPr lang="nl-NL" dirty="0" err="1"/>
              <a:t>v,t</a:t>
            </a:r>
            <a:r>
              <a:rPr lang="nl-NL" dirty="0"/>
              <a:t>-diagram.</a:t>
            </a:r>
            <a:r>
              <a:rPr lang="en-US" dirty="0"/>
              <a:t> Ren het </a:t>
            </a:r>
            <a:r>
              <a:rPr lang="en-US" dirty="0" err="1"/>
              <a:t>S,t</a:t>
            </a:r>
            <a:r>
              <a:rPr lang="en-US" dirty="0"/>
              <a:t>-diagram</a:t>
            </a:r>
            <a:r>
              <a:rPr lang="nl-NL" dirty="0"/>
              <a:t>. Begin op S=3,0 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6D5111-17A2-7427-5F8D-6EB4CA4C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453B31-EBD2-4C7E-1E5F-5C0FD9363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" y="1690688"/>
            <a:ext cx="12003085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3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3CB6E-5CE5-8D21-2F15-CE192AB7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65125"/>
            <a:ext cx="11277599" cy="1325563"/>
          </a:xfrm>
        </p:spPr>
        <p:txBody>
          <a:bodyPr/>
          <a:lstStyle/>
          <a:p>
            <a:r>
              <a:rPr lang="nl-NL" dirty="0"/>
              <a:t>6. Massa-veer-systeem (kracht evenredig met u)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9F3C83-6664-E7BA-804E-44B6408BC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85103F-0B7C-97F7-682B-6B3284169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808"/>
            <a:ext cx="12192000" cy="51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3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5ACA2-AA80-F14A-13E9-C2FC6948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Je ziet hier een </a:t>
            </a:r>
            <a:r>
              <a:rPr lang="nl-NL" dirty="0" err="1"/>
              <a:t>a,t</a:t>
            </a:r>
            <a:r>
              <a:rPr lang="nl-NL" dirty="0"/>
              <a:t>-diagram.</a:t>
            </a:r>
            <a:r>
              <a:rPr lang="en-US" dirty="0"/>
              <a:t> Ren het </a:t>
            </a:r>
            <a:r>
              <a:rPr lang="en-US" dirty="0" err="1"/>
              <a:t>S,t</a:t>
            </a:r>
            <a:r>
              <a:rPr lang="en-US" dirty="0"/>
              <a:t>-diagram</a:t>
            </a:r>
            <a:r>
              <a:rPr lang="nl-NL" dirty="0"/>
              <a:t>. Begin op S=0 m met v=0 m/s.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273966-BF08-E018-4D31-341BD37B1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4D74E6-6A9B-0F0F-910E-D7037499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46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3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E9A70-423F-61BD-A095-D5F67A0D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Eenparige versnelling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FD888F-D202-9CDE-7DCB-A6C621090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C56B59-D869-5E15-1E84-84A04F981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876"/>
            <a:ext cx="12192000" cy="52891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D40BF3-B6E1-67D8-82E8-9D691EEDB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086" y="153875"/>
            <a:ext cx="3505200" cy="12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83B99-D599-2B08-FE84-ED9C428E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Je ziet hier een </a:t>
            </a:r>
            <a:r>
              <a:rPr lang="nl-NL" dirty="0" err="1"/>
              <a:t>a,t</a:t>
            </a:r>
            <a:r>
              <a:rPr lang="nl-NL" dirty="0"/>
              <a:t>-diagram.</a:t>
            </a:r>
            <a:r>
              <a:rPr lang="en-US" dirty="0"/>
              <a:t> Ren het </a:t>
            </a:r>
            <a:r>
              <a:rPr lang="en-US" dirty="0" err="1"/>
              <a:t>S,t</a:t>
            </a:r>
            <a:r>
              <a:rPr lang="en-US" dirty="0"/>
              <a:t>-diagram</a:t>
            </a:r>
            <a:r>
              <a:rPr lang="nl-NL" dirty="0"/>
              <a:t>. Begin op S=0 m met v=0 m/s.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46D026-7D6F-7092-523D-D3A40DF4C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FBF68A-7B12-B2AE-9560-730F2FAD9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" y="1690688"/>
            <a:ext cx="11985171" cy="49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9DD7-D7CE-576B-10AA-BADA899B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</a:t>
            </a:r>
            <a:r>
              <a:rPr lang="nl-NL" dirty="0" err="1"/>
              <a:t>v,t</a:t>
            </a:r>
            <a:r>
              <a:rPr lang="nl-NL" dirty="0"/>
              <a:t>-diagram zaagzand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86ACEA-8236-9C08-C77A-94F5B4578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084B80-EBE8-4BA4-DA34-F991E5954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1539765"/>
            <a:ext cx="12192000" cy="53182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636F98-06B2-16C5-8714-C7AEC90AD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347" y="123790"/>
            <a:ext cx="3501023" cy="12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7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83B99-D599-2B08-FE84-ED9C428E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Je ziet hier een </a:t>
            </a:r>
            <a:r>
              <a:rPr lang="nl-NL" dirty="0" err="1"/>
              <a:t>a,t</a:t>
            </a:r>
            <a:r>
              <a:rPr lang="nl-NL" dirty="0"/>
              <a:t>-diagram.</a:t>
            </a:r>
            <a:r>
              <a:rPr lang="en-US" dirty="0"/>
              <a:t> Ren het </a:t>
            </a:r>
            <a:r>
              <a:rPr lang="en-US" dirty="0" err="1"/>
              <a:t>S,t</a:t>
            </a:r>
            <a:r>
              <a:rPr lang="en-US" dirty="0"/>
              <a:t>-diagram</a:t>
            </a:r>
            <a:r>
              <a:rPr lang="nl-NL" dirty="0"/>
              <a:t>. Begin op S=0 m met v=0 m/s.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46D026-7D6F-7092-523D-D3A40DF4C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DC0477-C1FE-31EB-0D92-26C3AF01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609"/>
            <a:ext cx="12192000" cy="50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6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86A8F-ED19-8B55-48FB-81AEF328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Afnemende versnelling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397A9C-C251-CF5F-179B-8C2704A5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CE51BB-4EDD-01DE-2F89-4342E4159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656"/>
            <a:ext cx="12192000" cy="48142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4A64D4B-B8D5-4EAC-4AD3-D0B36D1C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208" y="12026"/>
            <a:ext cx="4500463" cy="16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2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F5293-40E2-0601-F7F1-5C1CA772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10. Je ziet hier een model en startwaarden.</a:t>
            </a:r>
            <a:r>
              <a:rPr lang="en-US" dirty="0"/>
              <a:t> Ren het </a:t>
            </a:r>
            <a:r>
              <a:rPr lang="en-US" dirty="0" err="1"/>
              <a:t>S,t</a:t>
            </a:r>
            <a:r>
              <a:rPr lang="en-US" dirty="0"/>
              <a:t>-diagram</a:t>
            </a:r>
            <a:r>
              <a:rPr lang="nl-NL" dirty="0"/>
              <a:t>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FC2FAE-60C8-CE54-6722-CE38C14BA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0210C8-AF8C-4207-E0B5-62DF053BA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49" y="1825625"/>
            <a:ext cx="11317353" cy="38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2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Opdracht</a:t>
            </a:r>
            <a:r>
              <a:rPr lang="en-US" dirty="0"/>
              <a:t>: </a:t>
            </a:r>
            <a:r>
              <a:rPr lang="en-US" dirty="0" err="1"/>
              <a:t>S,t-diagrammen</a:t>
            </a:r>
            <a:r>
              <a:rPr lang="en-US" dirty="0"/>
              <a:t> </a:t>
            </a:r>
            <a:r>
              <a:rPr lang="en-US" dirty="0" err="1"/>
              <a:t>rennen</a:t>
            </a:r>
            <a:r>
              <a:rPr lang="en-US" dirty="0"/>
              <a:t> met Coach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Verdeel</a:t>
            </a:r>
            <a:r>
              <a:rPr lang="en-US" dirty="0"/>
              <a:t> de </a:t>
            </a:r>
            <a:r>
              <a:rPr lang="en-US" dirty="0" err="1"/>
              <a:t>klas</a:t>
            </a:r>
            <a:r>
              <a:rPr lang="en-US" dirty="0"/>
              <a:t> in 3 teams.</a:t>
            </a:r>
          </a:p>
          <a:p>
            <a:r>
              <a:rPr lang="en-US" dirty="0" err="1"/>
              <a:t>Sluit</a:t>
            </a:r>
            <a:r>
              <a:rPr lang="en-US" dirty="0"/>
              <a:t> de </a:t>
            </a:r>
            <a:r>
              <a:rPr lang="en-US" dirty="0" err="1"/>
              <a:t>Ultrasone</a:t>
            </a:r>
            <a:r>
              <a:rPr lang="en-US" dirty="0"/>
              <a:t> </a:t>
            </a:r>
            <a:r>
              <a:rPr lang="en-US" dirty="0" err="1"/>
              <a:t>afstandsensor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richt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horizontaal</a:t>
            </a:r>
            <a:r>
              <a:rPr lang="en-US" dirty="0"/>
              <a:t>.</a:t>
            </a:r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persoon</a:t>
            </a:r>
            <a:r>
              <a:rPr lang="en-US" dirty="0"/>
              <a:t> van team 1 </a:t>
            </a:r>
            <a:r>
              <a:rPr lang="en-US" dirty="0" err="1"/>
              <a:t>krijgt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s,t</a:t>
            </a:r>
            <a:r>
              <a:rPr lang="en-US" dirty="0"/>
              <a:t>-diagram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ppt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daarna</a:t>
            </a:r>
            <a:r>
              <a:rPr lang="en-US" dirty="0"/>
              <a:t> 10 </a:t>
            </a:r>
            <a:r>
              <a:rPr lang="en-US" dirty="0" err="1"/>
              <a:t>seconden</a:t>
            </a:r>
            <a:r>
              <a:rPr lang="en-US" dirty="0"/>
              <a:t> om </a:t>
            </a:r>
            <a:r>
              <a:rPr lang="en-US" dirty="0" err="1"/>
              <a:t>dit</a:t>
            </a:r>
            <a:r>
              <a:rPr lang="en-US" dirty="0"/>
              <a:t> diagram </a:t>
            </a:r>
            <a:r>
              <a:rPr lang="en-US" dirty="0" err="1"/>
              <a:t>te</a:t>
            </a:r>
            <a:r>
              <a:rPr lang="en-US" dirty="0"/>
              <a:t> “</a:t>
            </a:r>
            <a:r>
              <a:rPr lang="en-US" dirty="0" err="1"/>
              <a:t>rennen</a:t>
            </a:r>
            <a:r>
              <a:rPr lang="en-US" dirty="0"/>
              <a:t>”. De docent start de </a:t>
            </a:r>
            <a:r>
              <a:rPr lang="en-US" dirty="0" err="1"/>
              <a:t>metingen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verwijdert</a:t>
            </a:r>
            <a:r>
              <a:rPr lang="en-US" dirty="0"/>
              <a:t> steeds de </a:t>
            </a:r>
            <a:r>
              <a:rPr lang="en-US" dirty="0" err="1"/>
              <a:t>oude</a:t>
            </a:r>
            <a:r>
              <a:rPr lang="en-US" dirty="0"/>
              <a:t> </a:t>
            </a:r>
            <a:r>
              <a:rPr lang="en-US" dirty="0" err="1"/>
              <a:t>metingen</a:t>
            </a:r>
            <a:r>
              <a:rPr lang="en-US" dirty="0"/>
              <a:t>.</a:t>
            </a:r>
          </a:p>
          <a:p>
            <a:r>
              <a:rPr lang="en-US" dirty="0" err="1"/>
              <a:t>Klopt</a:t>
            </a:r>
            <a:r>
              <a:rPr lang="en-US" dirty="0"/>
              <a:t> het diagram dan </a:t>
            </a:r>
            <a:r>
              <a:rPr lang="en-US" dirty="0" err="1"/>
              <a:t>heeft</a:t>
            </a:r>
            <a:r>
              <a:rPr lang="en-US" dirty="0"/>
              <a:t> het team 1 punt. </a:t>
            </a:r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team 2 de </a:t>
            </a:r>
            <a:r>
              <a:rPr lang="en-US" dirty="0" err="1"/>
              <a:t>beurt</a:t>
            </a:r>
            <a:r>
              <a:rPr lang="en-US" dirty="0"/>
              <a:t>, </a:t>
            </a:r>
            <a:r>
              <a:rPr lang="en-US" dirty="0" err="1"/>
              <a:t>enz</a:t>
            </a:r>
            <a:r>
              <a:rPr lang="en-US" dirty="0"/>
              <a:t> tot alle 12 de </a:t>
            </a:r>
            <a:r>
              <a:rPr lang="en-US" dirty="0" err="1"/>
              <a:t>diagrammen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gedaan</a:t>
            </a:r>
            <a:r>
              <a:rPr lang="en-US" dirty="0"/>
              <a:t>.</a:t>
            </a:r>
          </a:p>
          <a:p>
            <a:r>
              <a:rPr lang="en-US" dirty="0" err="1"/>
              <a:t>Bespreek</a:t>
            </a:r>
            <a:r>
              <a:rPr lang="en-US" dirty="0"/>
              <a:t> </a:t>
            </a:r>
            <a:r>
              <a:rPr lang="en-US" dirty="0" err="1"/>
              <a:t>tussendoor</a:t>
            </a:r>
            <a:r>
              <a:rPr lang="en-US" dirty="0"/>
              <a:t> de </a:t>
            </a:r>
            <a:r>
              <a:rPr lang="en-US" dirty="0" err="1"/>
              <a:t>vorm</a:t>
            </a:r>
            <a:r>
              <a:rPr lang="en-US" dirty="0"/>
              <a:t> van </a:t>
            </a:r>
            <a:r>
              <a:rPr lang="en-US" dirty="0" err="1"/>
              <a:t>kromme</a:t>
            </a:r>
            <a:r>
              <a:rPr lang="en-US" dirty="0"/>
              <a:t> </a:t>
            </a:r>
            <a:r>
              <a:rPr lang="en-US" dirty="0" err="1"/>
              <a:t>lijnen</a:t>
            </a:r>
            <a:r>
              <a:rPr lang="en-US" dirty="0"/>
              <a:t> (</a:t>
            </a:r>
            <a:r>
              <a:rPr lang="en-US" dirty="0" err="1"/>
              <a:t>versnellen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vertragen</a:t>
            </a:r>
            <a:r>
              <a:rPr lang="en-US" dirty="0"/>
              <a:t>) in het </a:t>
            </a:r>
            <a:r>
              <a:rPr lang="en-US" dirty="0" err="1"/>
              <a:t>s,t</a:t>
            </a:r>
            <a:r>
              <a:rPr lang="en-US" dirty="0"/>
              <a:t>-diagram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helling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snelheid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:  v = ∆S / ∆t</a:t>
            </a:r>
          </a:p>
          <a:p>
            <a:r>
              <a:rPr lang="en-US" dirty="0"/>
              <a:t>Have fun!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62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44359-65FA-7D38-AA98-5AD5C53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10. Model versnellende fiets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2C35F1-5B04-A562-78C4-1EF4BA615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416744-760B-9915-097E-03B7A6822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801"/>
            <a:ext cx="12192000" cy="546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6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0C4D-73CE-B178-4E11-34BA9355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 Je ziet hier een model en startwaarden.</a:t>
            </a:r>
            <a:r>
              <a:rPr lang="en-US" dirty="0"/>
              <a:t> Ren het </a:t>
            </a:r>
            <a:r>
              <a:rPr lang="en-US" dirty="0" err="1"/>
              <a:t>S,t</a:t>
            </a:r>
            <a:r>
              <a:rPr lang="en-US" dirty="0"/>
              <a:t>-diagram</a:t>
            </a:r>
            <a:r>
              <a:rPr lang="nl-NL" dirty="0"/>
              <a:t>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B78364-B6BB-F8C9-D71D-2CD8841C9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437DE9-4FB2-B587-1A4B-7A5BB64CD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16" y="1690687"/>
            <a:ext cx="11523013" cy="50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6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9F296-2503-2C4E-1AD1-8326FB64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 Iets omhoog gooien (negatieve versnelling)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4104E4-83F4-BD21-AE53-379C69A86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E453B1-438D-F5A4-F7B4-913E31A1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921"/>
            <a:ext cx="12192000" cy="54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6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3835B-7C81-DB3C-7AE9-7D94D05A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12. Je ziet hier een model en startwaarden.</a:t>
            </a:r>
            <a:r>
              <a:rPr lang="en-US" dirty="0"/>
              <a:t> Ren het </a:t>
            </a:r>
            <a:r>
              <a:rPr lang="en-US" dirty="0" err="1"/>
              <a:t>S,t</a:t>
            </a:r>
            <a:r>
              <a:rPr lang="en-US" dirty="0"/>
              <a:t>-diagram: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43F28E3-2DC4-9FE7-1E19-ED460DC2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CE487DB-3300-9BE6-1EF8-22D85B0A9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24" y="1690688"/>
            <a:ext cx="1158289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57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801A1-209B-AC2F-5EC9-5FEF25F6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12. </a:t>
            </a:r>
            <a:r>
              <a:rPr lang="nl-NL" dirty="0" err="1"/>
              <a:t>Fres</a:t>
            </a:r>
            <a:r>
              <a:rPr lang="nl-NL" dirty="0"/>
              <a:t>=0N (geen versnelling = constante snelheid = </a:t>
            </a:r>
            <a:r>
              <a:rPr lang="nl-NL" dirty="0" err="1"/>
              <a:t>S,t</a:t>
            </a:r>
            <a:r>
              <a:rPr lang="nl-NL" dirty="0"/>
              <a:t>-diagram over even steil)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D71A4A-7330-3177-3032-D47425DAB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9FD680-3210-45D9-DCF3-F1B738DA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4"/>
            <a:ext cx="121920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86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49326-81A6-B153-1CEA-DE29CB15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Bonus: (een pittige) Je ziet hier een model en startwaarden.</a:t>
            </a:r>
            <a:r>
              <a:rPr lang="en-US" dirty="0"/>
              <a:t> Ren het </a:t>
            </a:r>
            <a:r>
              <a:rPr lang="en-US" dirty="0" err="1"/>
              <a:t>u,t</a:t>
            </a:r>
            <a:r>
              <a:rPr lang="en-US" dirty="0"/>
              <a:t>-diagram: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E3724D-19C1-0E02-11E6-AF89F7B4D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65CCA2-4955-32E8-EF98-4681A6C8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46" y="1825625"/>
            <a:ext cx="11082768" cy="48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00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D6893-13DE-321A-0E0F-8A8A5689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13. Gedempt massa-veer-systeem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FE241C-8003-AF66-2E00-FD7CAC642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D3F7D0-F1AF-D785-2ADF-20FA60951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627"/>
            <a:ext cx="12192000" cy="54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2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8E6B3-B655-A91D-C610-AD1F08C6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BBCC7C-242C-66BD-8A40-00D73DD21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232"/>
          </a:xfrm>
        </p:spPr>
        <p:txBody>
          <a:bodyPr>
            <a:normAutofit/>
          </a:bodyPr>
          <a:lstStyle/>
          <a:p>
            <a:r>
              <a:rPr lang="nl-NL" dirty="0"/>
              <a:t>Inzicht in samenhang binnen de mechanica: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err="1"/>
              <a:t>Credits</a:t>
            </a:r>
            <a:r>
              <a:rPr lang="nl-NL" sz="1800" dirty="0"/>
              <a:t> afbeelding: van Riswick, 2024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25F3F0-42BE-0F80-C77E-37A692FC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8986"/>
            <a:ext cx="12151636" cy="336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1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S,t</a:t>
            </a:r>
            <a:r>
              <a:rPr lang="en-US" dirty="0"/>
              <a:t>-diagram: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463675"/>
            <a:ext cx="120205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8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S,t</a:t>
            </a:r>
            <a:r>
              <a:rPr lang="en-US" dirty="0"/>
              <a:t>-diagram: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305719"/>
            <a:ext cx="120205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1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S,t</a:t>
            </a:r>
            <a:r>
              <a:rPr lang="en-US" dirty="0"/>
              <a:t>-diagram: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305719"/>
            <a:ext cx="120205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17" y="0"/>
            <a:ext cx="10515600" cy="1325563"/>
          </a:xfrm>
        </p:spPr>
        <p:txBody>
          <a:bodyPr/>
          <a:lstStyle/>
          <a:p>
            <a:r>
              <a:rPr lang="nl-NL" dirty="0"/>
              <a:t>Nabespreken: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07571" y="1133294"/>
            <a:ext cx="11375571" cy="4351338"/>
          </a:xfrm>
        </p:spPr>
        <p:txBody>
          <a:bodyPr/>
          <a:lstStyle/>
          <a:p>
            <a:r>
              <a:rPr lang="en-US" dirty="0" err="1"/>
              <a:t>Raaklijn</a:t>
            </a:r>
            <a:r>
              <a:rPr lang="en-US" dirty="0"/>
              <a:t> in </a:t>
            </a:r>
            <a:r>
              <a:rPr lang="en-US" dirty="0" err="1"/>
              <a:t>S,t</a:t>
            </a:r>
            <a:r>
              <a:rPr lang="en-US" dirty="0"/>
              <a:t>-diagram is </a:t>
            </a:r>
            <a:r>
              <a:rPr lang="en-US" dirty="0" err="1"/>
              <a:t>gelijk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snelheid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Snelheid</a:t>
            </a:r>
            <a:r>
              <a:rPr lang="en-US" dirty="0">
                <a:sym typeface="Wingdings" panose="05000000000000000000" pitchFamily="2" charset="2"/>
              </a:rPr>
              <a:t>:  </a:t>
            </a:r>
            <a:r>
              <a:rPr lang="en-US" dirty="0"/>
              <a:t>v = ∆S / ∆t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dirty="0" err="1"/>
              <a:t>Bijv</a:t>
            </a:r>
            <a:r>
              <a:rPr lang="en-US" dirty="0"/>
              <a:t>. De </a:t>
            </a:r>
            <a:r>
              <a:rPr lang="en-US" dirty="0" err="1"/>
              <a:t>snelheid</a:t>
            </a:r>
            <a:r>
              <a:rPr lang="en-US" dirty="0"/>
              <a:t> op t=2,0 s </a:t>
            </a:r>
            <a:r>
              <a:rPr lang="en-US" dirty="0" err="1"/>
              <a:t>hieronder</a:t>
            </a:r>
            <a:r>
              <a:rPr lang="en-US" dirty="0"/>
              <a:t>: v = ∆S / ∆t = 2,3/9,3 = 0,25 m/s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74" y="2538607"/>
            <a:ext cx="9834755" cy="44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E95C2-D1CA-6272-176B-F76EE9E6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Je ziet hier een </a:t>
            </a:r>
            <a:r>
              <a:rPr lang="nl-NL" dirty="0" err="1"/>
              <a:t>v,t</a:t>
            </a:r>
            <a:r>
              <a:rPr lang="nl-NL" dirty="0"/>
              <a:t>-diagram.</a:t>
            </a:r>
            <a:r>
              <a:rPr lang="en-US" dirty="0"/>
              <a:t> Ren het </a:t>
            </a:r>
            <a:r>
              <a:rPr lang="en-US" dirty="0" err="1"/>
              <a:t>S,t</a:t>
            </a:r>
            <a:r>
              <a:rPr lang="en-US" dirty="0"/>
              <a:t>-diagram</a:t>
            </a:r>
            <a:r>
              <a:rPr lang="nl-NL" dirty="0"/>
              <a:t>. Begin op S=0 m.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44AAC-33A6-6EAD-A247-D4C62E981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F0B0F6-B307-F630-DE5A-1FAED42D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541"/>
            <a:ext cx="12192000" cy="51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2ABAF-19E6-6287-2781-15F34AFB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</a:t>
            </a:r>
            <a:r>
              <a:rPr lang="nl-NL" dirty="0" err="1"/>
              <a:t>S,t</a:t>
            </a:r>
            <a:r>
              <a:rPr lang="nl-NL" dirty="0"/>
              <a:t>-diagram </a:t>
            </a:r>
            <a:r>
              <a:rPr lang="nl-NL" dirty="0" err="1"/>
              <a:t>Reactieafstand+Remweg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ABF746-C4D9-2A24-0044-FB1A2E7FB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B32C4B-85C7-B4AA-D090-D47EE51BB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990"/>
            <a:ext cx="12192000" cy="50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3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8B15B-B105-B142-2247-465C0EC5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Je ziet hier een </a:t>
            </a:r>
            <a:r>
              <a:rPr lang="nl-NL" dirty="0" err="1"/>
              <a:t>v,t</a:t>
            </a:r>
            <a:r>
              <a:rPr lang="nl-NL" dirty="0"/>
              <a:t>-diagram.</a:t>
            </a:r>
            <a:r>
              <a:rPr lang="en-US" dirty="0"/>
              <a:t> Ren het </a:t>
            </a:r>
            <a:r>
              <a:rPr lang="en-US" dirty="0" err="1"/>
              <a:t>S,t</a:t>
            </a:r>
            <a:r>
              <a:rPr lang="en-US" dirty="0"/>
              <a:t>-diagram</a:t>
            </a:r>
            <a:r>
              <a:rPr lang="nl-NL" dirty="0"/>
              <a:t>. Begin op S=0 m.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C8C1FA-D9C5-D013-E87C-51AD76348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EB0746-362D-C6AE-7661-B11C5AB1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673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521</Words>
  <Application>Microsoft Office PowerPoint</Application>
  <PresentationFormat>Breedbeeld</PresentationFormat>
  <Paragraphs>47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Wingdings</vt:lpstr>
      <vt:lpstr>Kantoorthema</vt:lpstr>
      <vt:lpstr>S,t-diagrammen rennen</vt:lpstr>
      <vt:lpstr>Opdracht: S,t-diagrammen rennen met Coach</vt:lpstr>
      <vt:lpstr>1. Ren dit S,t-diagram:</vt:lpstr>
      <vt:lpstr>2. Ren dit S,t-diagram:</vt:lpstr>
      <vt:lpstr>3. Ren dit S,t-diagram:</vt:lpstr>
      <vt:lpstr>Nabespreken:</vt:lpstr>
      <vt:lpstr>4. Je ziet hier een v,t-diagram. Ren het S,t-diagram. Begin op S=0 m.</vt:lpstr>
      <vt:lpstr>4. S,t-diagram Reactieafstand+Remweg</vt:lpstr>
      <vt:lpstr>5. Je ziet hier een v,t-diagram. Ren het S,t-diagram. Begin op S=0 m.</vt:lpstr>
      <vt:lpstr>5. Even versnellen</vt:lpstr>
      <vt:lpstr>6. Je ziet hier een v,t-diagram. Ren het S,t-diagram. Begin op S=3,0 meter</vt:lpstr>
      <vt:lpstr>6. Massa-veer-systeem (kracht evenredig met u) </vt:lpstr>
      <vt:lpstr>7. Je ziet hier een a,t-diagram. Ren het S,t-diagram. Begin op S=0 m met v=0 m/s.</vt:lpstr>
      <vt:lpstr>7. Eenparige versnelling </vt:lpstr>
      <vt:lpstr>8. Je ziet hier een a,t-diagram. Ren het S,t-diagram. Begin op S=0 m met v=0 m/s.</vt:lpstr>
      <vt:lpstr>8. v,t-diagram zaagzand</vt:lpstr>
      <vt:lpstr>9. Je ziet hier een a,t-diagram. Ren het S,t-diagram. Begin op S=0 m met v=0 m/s.</vt:lpstr>
      <vt:lpstr>9. Afnemende versnelling</vt:lpstr>
      <vt:lpstr>10. Je ziet hier een model en startwaarden. Ren het S,t-diagram:</vt:lpstr>
      <vt:lpstr>10. Model versnellende fiets </vt:lpstr>
      <vt:lpstr>11. Je ziet hier een model en startwaarden. Ren het S,t-diagram: </vt:lpstr>
      <vt:lpstr>11. Iets omhoog gooien (negatieve versnelling)</vt:lpstr>
      <vt:lpstr>12. Je ziet hier een model en startwaarden. Ren het S,t-diagram:</vt:lpstr>
      <vt:lpstr>12. Fres=0N (geen versnelling = constante snelheid = S,t-diagram over even steil)</vt:lpstr>
      <vt:lpstr>Bonus: (een pittige) Je ziet hier een model en startwaarden. Ren het u,t-diagram:</vt:lpstr>
      <vt:lpstr>13. Gedempt massa-veer-systeem </vt:lpstr>
      <vt:lpstr>Waarom?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Kars Verbeek</dc:creator>
  <cp:lastModifiedBy>Kars Verbeek</cp:lastModifiedBy>
  <cp:revision>2</cp:revision>
  <dcterms:created xsi:type="dcterms:W3CDTF">2024-11-28T15:59:18Z</dcterms:created>
  <dcterms:modified xsi:type="dcterms:W3CDTF">2024-12-13T07:05:27Z</dcterms:modified>
</cp:coreProperties>
</file>