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53"/>
  </p:notesMasterIdLst>
  <p:sldIdLst>
    <p:sldId id="294" r:id="rId5"/>
    <p:sldId id="366" r:id="rId6"/>
    <p:sldId id="311" r:id="rId7"/>
    <p:sldId id="323" r:id="rId8"/>
    <p:sldId id="329" r:id="rId9"/>
    <p:sldId id="359" r:id="rId10"/>
    <p:sldId id="324" r:id="rId11"/>
    <p:sldId id="325" r:id="rId12"/>
    <p:sldId id="326" r:id="rId13"/>
    <p:sldId id="327" r:id="rId14"/>
    <p:sldId id="355" r:id="rId15"/>
    <p:sldId id="310" r:id="rId16"/>
    <p:sldId id="312" r:id="rId17"/>
    <p:sldId id="313" r:id="rId18"/>
    <p:sldId id="322" r:id="rId19"/>
    <p:sldId id="341" r:id="rId20"/>
    <p:sldId id="339" r:id="rId21"/>
    <p:sldId id="340" r:id="rId22"/>
    <p:sldId id="345" r:id="rId23"/>
    <p:sldId id="333" r:id="rId24"/>
    <p:sldId id="335" r:id="rId25"/>
    <p:sldId id="336" r:id="rId26"/>
    <p:sldId id="337" r:id="rId27"/>
    <p:sldId id="334" r:id="rId28"/>
    <p:sldId id="330" r:id="rId29"/>
    <p:sldId id="346" r:id="rId30"/>
    <p:sldId id="344" r:id="rId31"/>
    <p:sldId id="321" r:id="rId32"/>
    <p:sldId id="332" r:id="rId33"/>
    <p:sldId id="331" r:id="rId34"/>
    <p:sldId id="367" r:id="rId35"/>
    <p:sldId id="316" r:id="rId36"/>
    <p:sldId id="342" r:id="rId37"/>
    <p:sldId id="343" r:id="rId38"/>
    <p:sldId id="360" r:id="rId39"/>
    <p:sldId id="362" r:id="rId40"/>
    <p:sldId id="354" r:id="rId41"/>
    <p:sldId id="328" r:id="rId42"/>
    <p:sldId id="347" r:id="rId43"/>
    <p:sldId id="353" r:id="rId44"/>
    <p:sldId id="356" r:id="rId45"/>
    <p:sldId id="357" r:id="rId46"/>
    <p:sldId id="358" r:id="rId47"/>
    <p:sldId id="364" r:id="rId48"/>
    <p:sldId id="365" r:id="rId49"/>
    <p:sldId id="363" r:id="rId50"/>
    <p:sldId id="315" r:id="rId51"/>
    <p:sldId id="309" r:id="rId52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e" id="{531BE0C2-6BF5-4664-B483-F15057990A37}">
          <p14:sldIdLst>
            <p14:sldId id="294"/>
            <p14:sldId id="366"/>
            <p14:sldId id="311"/>
            <p14:sldId id="323"/>
            <p14:sldId id="329"/>
          </p14:sldIdLst>
        </p14:section>
        <p14:section name="Waarom Grafisch modelleren" id="{C4D942A7-8F20-43BF-AAA5-D5454D2509BC}">
          <p14:sldIdLst>
            <p14:sldId id="359"/>
            <p14:sldId id="324"/>
            <p14:sldId id="325"/>
            <p14:sldId id="326"/>
            <p14:sldId id="327"/>
          </p14:sldIdLst>
        </p14:section>
        <p14:section name="Do's, Dont's &amp; How To's" id="{1B22B503-51E4-4C19-8D7B-77B46B1E461E}">
          <p14:sldIdLst>
            <p14:sldId id="355"/>
            <p14:sldId id="310"/>
            <p14:sldId id="312"/>
            <p14:sldId id="313"/>
            <p14:sldId id="322"/>
            <p14:sldId id="341"/>
            <p14:sldId id="339"/>
            <p14:sldId id="340"/>
            <p14:sldId id="345"/>
            <p14:sldId id="333"/>
            <p14:sldId id="335"/>
            <p14:sldId id="336"/>
          </p14:sldIdLst>
        </p14:section>
        <p14:section name="Een standaard grafisch model" id="{454636C7-01D9-4469-8834-561659628A00}">
          <p14:sldIdLst>
            <p14:sldId id="337"/>
            <p14:sldId id="334"/>
            <p14:sldId id="330"/>
          </p14:sldIdLst>
        </p14:section>
        <p14:section name="Geavanceerde mogelijkheden van Coach 7" id="{BC92EDC1-2E2C-452F-B32C-D69FBD9A3C4A}">
          <p14:sldIdLst>
            <p14:sldId id="346"/>
            <p14:sldId id="344"/>
            <p14:sldId id="321"/>
            <p14:sldId id="332"/>
            <p14:sldId id="331"/>
            <p14:sldId id="367"/>
            <p14:sldId id="316"/>
            <p14:sldId id="342"/>
            <p14:sldId id="343"/>
            <p14:sldId id="360"/>
            <p14:sldId id="362"/>
          </p14:sldIdLst>
        </p14:section>
        <p14:section name="Geavanceerde modellen" id="{A74C50F7-8B7C-4FD5-B92C-2F46117469BE}">
          <p14:sldIdLst>
            <p14:sldId id="354"/>
            <p14:sldId id="328"/>
            <p14:sldId id="347"/>
            <p14:sldId id="353"/>
            <p14:sldId id="356"/>
            <p14:sldId id="357"/>
            <p14:sldId id="358"/>
            <p14:sldId id="364"/>
            <p14:sldId id="365"/>
            <p14:sldId id="363"/>
          </p14:sldIdLst>
        </p14:section>
        <p14:section name="Einde" id="{FA99B243-E68A-4687-BBAB-363170B10CB2}">
          <p14:sldIdLst>
            <p14:sldId id="315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4D999D-5C4F-BB78-A6CE-B65EBC8D19B2}" name="Jan Nijholt" initials="JN" userId="Jan Nijholt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osch" initials="g" lastIdx="1" clrIdx="0">
    <p:extLst>
      <p:ext uri="{19B8F6BF-5375-455C-9EA6-DF929625EA0E}">
        <p15:presenceInfo xmlns:p15="http://schemas.microsoft.com/office/powerpoint/2012/main" userId="Roosc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3CF03C-58CA-45EA-ACCB-C7D99298D986}" v="903" dt="2023-12-17T10:40:51.6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5033" autoAdjust="0"/>
  </p:normalViewPr>
  <p:slideViewPr>
    <p:cSldViewPr>
      <p:cViewPr varScale="1">
        <p:scale>
          <a:sx n="78" d="100"/>
          <a:sy n="78" d="100"/>
        </p:scale>
        <p:origin x="739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13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1968" y="-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ederik Roosch" userId="98b16afe-bdcb-4b24-b776-33b9fce59e86" providerId="ADAL" clId="{993CF03C-58CA-45EA-ACCB-C7D99298D986}"/>
    <pc:docChg chg="undo redo custSel addSld delSld modSld sldOrd modMainMaster modSection">
      <pc:chgData name="Diederik Roosch" userId="98b16afe-bdcb-4b24-b776-33b9fce59e86" providerId="ADAL" clId="{993CF03C-58CA-45EA-ACCB-C7D99298D986}" dt="2023-12-17T12:02:14.160" v="9280" actId="1440"/>
      <pc:docMkLst>
        <pc:docMk/>
      </pc:docMkLst>
      <pc:sldChg chg="addSp delSp modSp mod setBg">
        <pc:chgData name="Diederik Roosch" userId="98b16afe-bdcb-4b24-b776-33b9fce59e86" providerId="ADAL" clId="{993CF03C-58CA-45EA-ACCB-C7D99298D986}" dt="2023-12-15T15:56:45.008" v="8502" actId="1076"/>
        <pc:sldMkLst>
          <pc:docMk/>
          <pc:sldMk cId="2242103341" sldId="294"/>
        </pc:sldMkLst>
        <pc:spChg chg="add mod">
          <ac:chgData name="Diederik Roosch" userId="98b16afe-bdcb-4b24-b776-33b9fce59e86" providerId="ADAL" clId="{993CF03C-58CA-45EA-ACCB-C7D99298D986}" dt="2023-12-15T15:56:45.008" v="8502" actId="1076"/>
          <ac:spMkLst>
            <pc:docMk/>
            <pc:sldMk cId="2242103341" sldId="294"/>
            <ac:spMk id="2" creationId="{5A4E5876-A2A0-F2CB-DD61-BE9553DEA6D7}"/>
          </ac:spMkLst>
        </pc:spChg>
        <pc:spChg chg="mod">
          <ac:chgData name="Diederik Roosch" userId="98b16afe-bdcb-4b24-b776-33b9fce59e86" providerId="ADAL" clId="{993CF03C-58CA-45EA-ACCB-C7D99298D986}" dt="2023-12-11T14:34:42.102" v="6932" actId="207"/>
          <ac:spMkLst>
            <pc:docMk/>
            <pc:sldMk cId="2242103341" sldId="294"/>
            <ac:spMk id="4" creationId="{8B065B03-73DE-4BBF-BCD0-BE370EA9A09C}"/>
          </ac:spMkLst>
        </pc:spChg>
        <pc:spChg chg="add mod">
          <ac:chgData name="Diederik Roosch" userId="98b16afe-bdcb-4b24-b776-33b9fce59e86" providerId="ADAL" clId="{993CF03C-58CA-45EA-ACCB-C7D99298D986}" dt="2023-12-13T14:28:46.977" v="7497" actId="108"/>
          <ac:spMkLst>
            <pc:docMk/>
            <pc:sldMk cId="2242103341" sldId="294"/>
            <ac:spMk id="26" creationId="{EBB27077-5972-A29B-5BEB-F7BF7187D6A2}"/>
          </ac:spMkLst>
        </pc:spChg>
        <pc:spChg chg="add del mod">
          <ac:chgData name="Diederik Roosch" userId="98b16afe-bdcb-4b24-b776-33b9fce59e86" providerId="ADAL" clId="{993CF03C-58CA-45EA-ACCB-C7D99298D986}" dt="2023-12-11T10:06:57.278" v="2567" actId="478"/>
          <ac:spMkLst>
            <pc:docMk/>
            <pc:sldMk cId="2242103341" sldId="294"/>
            <ac:spMk id="27" creationId="{77E1ABC3-1F95-A56D-BB22-BBA0E5923DD7}"/>
          </ac:spMkLst>
        </pc:spChg>
        <pc:spChg chg="add mod">
          <ac:chgData name="Diederik Roosch" userId="98b16afe-bdcb-4b24-b776-33b9fce59e86" providerId="ADAL" clId="{993CF03C-58CA-45EA-ACCB-C7D99298D986}" dt="2023-12-13T14:27:36.335" v="7399" actId="108"/>
          <ac:spMkLst>
            <pc:docMk/>
            <pc:sldMk cId="2242103341" sldId="294"/>
            <ac:spMk id="28" creationId="{5CAC49D0-939A-6F89-96D2-38E855B7FD82}"/>
          </ac:spMkLst>
        </pc:spChg>
        <pc:cxnChg chg="add mod">
          <ac:chgData name="Diederik Roosch" userId="98b16afe-bdcb-4b24-b776-33b9fce59e86" providerId="ADAL" clId="{993CF03C-58CA-45EA-ACCB-C7D99298D986}" dt="2023-12-11T10:43:47.117" v="4148" actId="14100"/>
          <ac:cxnSpMkLst>
            <pc:docMk/>
            <pc:sldMk cId="2242103341" sldId="294"/>
            <ac:cxnSpMk id="3" creationId="{E8C4E63A-3B77-0309-0CC5-87D5F4A5707C}"/>
          </ac:cxnSpMkLst>
        </pc:cxnChg>
        <pc:cxnChg chg="add mod">
          <ac:chgData name="Diederik Roosch" userId="98b16afe-bdcb-4b24-b776-33b9fce59e86" providerId="ADAL" clId="{993CF03C-58CA-45EA-ACCB-C7D99298D986}" dt="2023-12-11T10:10:04.329" v="2690" actId="962"/>
          <ac:cxnSpMkLst>
            <pc:docMk/>
            <pc:sldMk cId="2242103341" sldId="294"/>
            <ac:cxnSpMk id="20" creationId="{19A8D7B6-C923-3053-4655-BF906CEA194E}"/>
          </ac:cxnSpMkLst>
        </pc:cxnChg>
        <pc:cxnChg chg="add del mod">
          <ac:chgData name="Diederik Roosch" userId="98b16afe-bdcb-4b24-b776-33b9fce59e86" providerId="ADAL" clId="{993CF03C-58CA-45EA-ACCB-C7D99298D986}" dt="2023-12-11T10:07:45.046" v="2575" actId="478"/>
          <ac:cxnSpMkLst>
            <pc:docMk/>
            <pc:sldMk cId="2242103341" sldId="294"/>
            <ac:cxnSpMk id="30" creationId="{1447FA6D-2467-393D-2753-91BF91D45466}"/>
          </ac:cxnSpMkLst>
        </pc:cxnChg>
        <pc:cxnChg chg="add mod ord">
          <ac:chgData name="Diederik Roosch" userId="98b16afe-bdcb-4b24-b776-33b9fce59e86" providerId="ADAL" clId="{993CF03C-58CA-45EA-ACCB-C7D99298D986}" dt="2023-12-11T10:10:04.329" v="2690" actId="962"/>
          <ac:cxnSpMkLst>
            <pc:docMk/>
            <pc:sldMk cId="2242103341" sldId="294"/>
            <ac:cxnSpMk id="31" creationId="{895FE073-837B-64A7-8FA0-032F5FA70FC6}"/>
          </ac:cxnSpMkLst>
        </pc:cxnChg>
      </pc:sldChg>
      <pc:sldChg chg="del">
        <pc:chgData name="Diederik Roosch" userId="98b16afe-bdcb-4b24-b776-33b9fce59e86" providerId="ADAL" clId="{993CF03C-58CA-45EA-ACCB-C7D99298D986}" dt="2023-12-10T13:31:47.380" v="48" actId="47"/>
        <pc:sldMkLst>
          <pc:docMk/>
          <pc:sldMk cId="1109136444" sldId="306"/>
        </pc:sldMkLst>
      </pc:sldChg>
      <pc:sldChg chg="addSp modSp mod modAnim">
        <pc:chgData name="Diederik Roosch" userId="98b16afe-bdcb-4b24-b776-33b9fce59e86" providerId="ADAL" clId="{993CF03C-58CA-45EA-ACCB-C7D99298D986}" dt="2023-12-13T14:29:38.696" v="7502" actId="14100"/>
        <pc:sldMkLst>
          <pc:docMk/>
          <pc:sldMk cId="3499472071" sldId="309"/>
        </pc:sldMkLst>
        <pc:spChg chg="mod">
          <ac:chgData name="Diederik Roosch" userId="98b16afe-bdcb-4b24-b776-33b9fce59e86" providerId="ADAL" clId="{993CF03C-58CA-45EA-ACCB-C7D99298D986}" dt="2023-12-11T14:02:43.606" v="6651" actId="113"/>
          <ac:spMkLst>
            <pc:docMk/>
            <pc:sldMk cId="3499472071" sldId="309"/>
            <ac:spMk id="2" creationId="{532819F2-1081-4DA0-9BE6-C0E0FCE38B6F}"/>
          </ac:spMkLst>
        </pc:spChg>
        <pc:spChg chg="mod">
          <ac:chgData name="Diederik Roosch" userId="98b16afe-bdcb-4b24-b776-33b9fce59e86" providerId="ADAL" clId="{993CF03C-58CA-45EA-ACCB-C7D99298D986}" dt="2023-12-11T14:02:57.050" v="6653" actId="1076"/>
          <ac:spMkLst>
            <pc:docMk/>
            <pc:sldMk cId="3499472071" sldId="309"/>
            <ac:spMk id="3" creationId="{25EB6C00-E868-4996-B604-F5C43AFB5E25}"/>
          </ac:spMkLst>
        </pc:spChg>
        <pc:cxnChg chg="add mod">
          <ac:chgData name="Diederik Roosch" userId="98b16afe-bdcb-4b24-b776-33b9fce59e86" providerId="ADAL" clId="{993CF03C-58CA-45EA-ACCB-C7D99298D986}" dt="2023-12-13T14:29:38.696" v="7502" actId="14100"/>
          <ac:cxnSpMkLst>
            <pc:docMk/>
            <pc:sldMk cId="3499472071" sldId="309"/>
            <ac:cxnSpMk id="5" creationId="{904F59D8-12D7-122B-D539-A173D06135DC}"/>
          </ac:cxnSpMkLst>
        </pc:cxnChg>
      </pc:sldChg>
      <pc:sldChg chg="addSp delSp modSp mod">
        <pc:chgData name="Diederik Roosch" userId="98b16afe-bdcb-4b24-b776-33b9fce59e86" providerId="ADAL" clId="{993CF03C-58CA-45EA-ACCB-C7D99298D986}" dt="2023-12-11T14:50:51.647" v="7147"/>
        <pc:sldMkLst>
          <pc:docMk/>
          <pc:sldMk cId="1882311959" sldId="310"/>
        </pc:sldMkLst>
        <pc:spChg chg="mod">
          <ac:chgData name="Diederik Roosch" userId="98b16afe-bdcb-4b24-b776-33b9fce59e86" providerId="ADAL" clId="{993CF03C-58CA-45EA-ACCB-C7D99298D986}" dt="2023-12-11T10:03:19.452" v="2526" actId="2711"/>
          <ac:spMkLst>
            <pc:docMk/>
            <pc:sldMk cId="1882311959" sldId="310"/>
            <ac:spMk id="2" creationId="{C7C93D17-8E94-449D-B2FF-14C5B43D644A}"/>
          </ac:spMkLst>
        </pc:spChg>
        <pc:spChg chg="mod">
          <ac:chgData name="Diederik Roosch" userId="98b16afe-bdcb-4b24-b776-33b9fce59e86" providerId="ADAL" clId="{993CF03C-58CA-45EA-ACCB-C7D99298D986}" dt="2023-12-11T09:39:14.464" v="882" actId="20577"/>
          <ac:spMkLst>
            <pc:docMk/>
            <pc:sldMk cId="1882311959" sldId="310"/>
            <ac:spMk id="3" creationId="{4BF531DE-99CD-4341-9257-A02452CF8A4E}"/>
          </ac:spMkLst>
        </pc:spChg>
        <pc:spChg chg="mod topLvl">
          <ac:chgData name="Diederik Roosch" userId="98b16afe-bdcb-4b24-b776-33b9fce59e86" providerId="ADAL" clId="{993CF03C-58CA-45EA-ACCB-C7D99298D986}" dt="2023-12-11T14:50:36.602" v="7146" actId="478"/>
          <ac:spMkLst>
            <pc:docMk/>
            <pc:sldMk cId="1882311959" sldId="310"/>
            <ac:spMk id="6" creationId="{38FFE3EE-304A-4AAF-A068-5FD74A7BAFB9}"/>
          </ac:spMkLst>
        </pc:spChg>
        <pc:grpChg chg="add del">
          <ac:chgData name="Diederik Roosch" userId="98b16afe-bdcb-4b24-b776-33b9fce59e86" providerId="ADAL" clId="{993CF03C-58CA-45EA-ACCB-C7D99298D986}" dt="2023-12-11T09:36:44.568" v="832" actId="165"/>
          <ac:grpSpMkLst>
            <pc:docMk/>
            <pc:sldMk cId="1882311959" sldId="310"/>
            <ac:grpSpMk id="7" creationId="{8D1F9D36-52E5-42AC-85E1-DC0E20C45F3C}"/>
          </ac:grpSpMkLst>
        </pc:grpChg>
        <pc:grpChg chg="add del mod">
          <ac:chgData name="Diederik Roosch" userId="98b16afe-bdcb-4b24-b776-33b9fce59e86" providerId="ADAL" clId="{993CF03C-58CA-45EA-ACCB-C7D99298D986}" dt="2023-12-11T14:50:36.602" v="7146" actId="478"/>
          <ac:grpSpMkLst>
            <pc:docMk/>
            <pc:sldMk cId="1882311959" sldId="310"/>
            <ac:grpSpMk id="9" creationId="{2D0B7F80-2A4D-C203-7F96-1260EF343145}"/>
          </ac:grpSpMkLst>
        </pc:grpChg>
        <pc:picChg chg="del mod topLvl">
          <ac:chgData name="Diederik Roosch" userId="98b16afe-bdcb-4b24-b776-33b9fce59e86" providerId="ADAL" clId="{993CF03C-58CA-45EA-ACCB-C7D99298D986}" dt="2023-12-11T09:38:30.674" v="843" actId="478"/>
          <ac:picMkLst>
            <pc:docMk/>
            <pc:sldMk cId="1882311959" sldId="310"/>
            <ac:picMk id="5" creationId="{BDD4A3AC-7D84-4FEB-AEDE-EC72C56BC1F0}"/>
          </ac:picMkLst>
        </pc:picChg>
        <pc:picChg chg="add del mod ord topLvl">
          <ac:chgData name="Diederik Roosch" userId="98b16afe-bdcb-4b24-b776-33b9fce59e86" providerId="ADAL" clId="{993CF03C-58CA-45EA-ACCB-C7D99298D986}" dt="2023-12-11T14:50:36.602" v="7146" actId="478"/>
          <ac:picMkLst>
            <pc:docMk/>
            <pc:sldMk cId="1882311959" sldId="310"/>
            <ac:picMk id="8" creationId="{33BDFF14-9F84-CA2E-2F71-E05F8A71813C}"/>
          </ac:picMkLst>
        </pc:picChg>
        <pc:picChg chg="add del mod">
          <ac:chgData name="Diederik Roosch" userId="98b16afe-bdcb-4b24-b776-33b9fce59e86" providerId="ADAL" clId="{993CF03C-58CA-45EA-ACCB-C7D99298D986}" dt="2023-12-11T14:46:43.112" v="7126" actId="478"/>
          <ac:picMkLst>
            <pc:docMk/>
            <pc:sldMk cId="1882311959" sldId="310"/>
            <ac:picMk id="11" creationId="{578A2272-B9AF-7B24-3453-F5148E4844D1}"/>
          </ac:picMkLst>
        </pc:picChg>
        <pc:picChg chg="add del mod">
          <ac:chgData name="Diederik Roosch" userId="98b16afe-bdcb-4b24-b776-33b9fce59e86" providerId="ADAL" clId="{993CF03C-58CA-45EA-ACCB-C7D99298D986}" dt="2023-12-11T14:47:35.337" v="7130" actId="478"/>
          <ac:picMkLst>
            <pc:docMk/>
            <pc:sldMk cId="1882311959" sldId="310"/>
            <ac:picMk id="13" creationId="{F047042E-C9DC-5862-9F3D-4FA04574F594}"/>
          </ac:picMkLst>
        </pc:picChg>
        <pc:picChg chg="add del mod">
          <ac:chgData name="Diederik Roosch" userId="98b16afe-bdcb-4b24-b776-33b9fce59e86" providerId="ADAL" clId="{993CF03C-58CA-45EA-ACCB-C7D99298D986}" dt="2023-12-11T14:48:06.912" v="7134" actId="478"/>
          <ac:picMkLst>
            <pc:docMk/>
            <pc:sldMk cId="1882311959" sldId="310"/>
            <ac:picMk id="15" creationId="{DF089226-274D-9E9B-E48F-49C50EB865E8}"/>
          </ac:picMkLst>
        </pc:picChg>
        <pc:picChg chg="add mod ord">
          <ac:chgData name="Diederik Roosch" userId="98b16afe-bdcb-4b24-b776-33b9fce59e86" providerId="ADAL" clId="{993CF03C-58CA-45EA-ACCB-C7D99298D986}" dt="2023-12-11T14:50:51.647" v="7147"/>
          <ac:picMkLst>
            <pc:docMk/>
            <pc:sldMk cId="1882311959" sldId="310"/>
            <ac:picMk id="17" creationId="{D6E8424E-AFF2-4BA8-B0DE-E1282B453FAC}"/>
          </ac:picMkLst>
        </pc:picChg>
      </pc:sldChg>
      <pc:sldChg chg="delSp">
        <pc:chgData name="Diederik Roosch" userId="98b16afe-bdcb-4b24-b776-33b9fce59e86" providerId="ADAL" clId="{993CF03C-58CA-45EA-ACCB-C7D99298D986}" dt="2023-12-11T10:14:08.983" v="2771" actId="478"/>
        <pc:sldMkLst>
          <pc:docMk/>
          <pc:sldMk cId="3705902952" sldId="311"/>
        </pc:sldMkLst>
        <pc:picChg chg="del">
          <ac:chgData name="Diederik Roosch" userId="98b16afe-bdcb-4b24-b776-33b9fce59e86" providerId="ADAL" clId="{993CF03C-58CA-45EA-ACCB-C7D99298D986}" dt="2023-12-11T10:14:06.910" v="2770" actId="478"/>
          <ac:picMkLst>
            <pc:docMk/>
            <pc:sldMk cId="3705902952" sldId="311"/>
            <ac:picMk id="1026" creationId="{D48BEC8F-B2B7-490D-AD50-4A7C771994C2}"/>
          </ac:picMkLst>
        </pc:picChg>
        <pc:picChg chg="del">
          <ac:chgData name="Diederik Roosch" userId="98b16afe-bdcb-4b24-b776-33b9fce59e86" providerId="ADAL" clId="{993CF03C-58CA-45EA-ACCB-C7D99298D986}" dt="2023-12-11T10:14:08.983" v="2771" actId="478"/>
          <ac:picMkLst>
            <pc:docMk/>
            <pc:sldMk cId="3705902952" sldId="311"/>
            <ac:picMk id="1027" creationId="{EB17E66F-4FBB-4B8C-9E78-F7FD0E68C4FE}"/>
          </ac:picMkLst>
        </pc:picChg>
      </pc:sldChg>
      <pc:sldChg chg="addSp delSp modSp mod">
        <pc:chgData name="Diederik Roosch" userId="98b16afe-bdcb-4b24-b776-33b9fce59e86" providerId="ADAL" clId="{993CF03C-58CA-45EA-ACCB-C7D99298D986}" dt="2023-12-13T16:43:14.221" v="8430" actId="478"/>
        <pc:sldMkLst>
          <pc:docMk/>
          <pc:sldMk cId="3259659296" sldId="312"/>
        </pc:sldMkLst>
        <pc:spChg chg="mod">
          <ac:chgData name="Diederik Roosch" userId="98b16afe-bdcb-4b24-b776-33b9fce59e86" providerId="ADAL" clId="{993CF03C-58CA-45EA-ACCB-C7D99298D986}" dt="2023-12-11T09:40:03.243" v="929" actId="1076"/>
          <ac:spMkLst>
            <pc:docMk/>
            <pc:sldMk cId="3259659296" sldId="312"/>
            <ac:spMk id="2" creationId="{A2FC743C-0416-4BE8-ADA4-64247C429AA5}"/>
          </ac:spMkLst>
        </pc:spChg>
        <pc:spChg chg="add mod">
          <ac:chgData name="Diederik Roosch" userId="98b16afe-bdcb-4b24-b776-33b9fce59e86" providerId="ADAL" clId="{993CF03C-58CA-45EA-ACCB-C7D99298D986}" dt="2023-12-11T09:48:40.787" v="1304" actId="164"/>
          <ac:spMkLst>
            <pc:docMk/>
            <pc:sldMk cId="3259659296" sldId="312"/>
            <ac:spMk id="3" creationId="{AC458389-4163-778E-6230-4CAA2A3E1811}"/>
          </ac:spMkLst>
        </pc:spChg>
        <pc:spChg chg="add del mod">
          <ac:chgData name="Diederik Roosch" userId="98b16afe-bdcb-4b24-b776-33b9fce59e86" providerId="ADAL" clId="{993CF03C-58CA-45EA-ACCB-C7D99298D986}" dt="2023-12-11T09:47:05.539" v="1286" actId="478"/>
          <ac:spMkLst>
            <pc:docMk/>
            <pc:sldMk cId="3259659296" sldId="312"/>
            <ac:spMk id="4" creationId="{8F43BF0B-D48E-6842-B41D-0764CE38EE55}"/>
          </ac:spMkLst>
        </pc:spChg>
        <pc:spChg chg="add mod">
          <ac:chgData name="Diederik Roosch" userId="98b16afe-bdcb-4b24-b776-33b9fce59e86" providerId="ADAL" clId="{993CF03C-58CA-45EA-ACCB-C7D99298D986}" dt="2023-12-11T09:48:40.787" v="1304" actId="164"/>
          <ac:spMkLst>
            <pc:docMk/>
            <pc:sldMk cId="3259659296" sldId="312"/>
            <ac:spMk id="6" creationId="{9D1E99B3-ED31-FC54-FA1F-B6C5571CF14B}"/>
          </ac:spMkLst>
        </pc:spChg>
        <pc:spChg chg="mod">
          <ac:chgData name="Diederik Roosch" userId="98b16afe-bdcb-4b24-b776-33b9fce59e86" providerId="ADAL" clId="{993CF03C-58CA-45EA-ACCB-C7D99298D986}" dt="2023-12-11T09:48:40.787" v="1304" actId="164"/>
          <ac:spMkLst>
            <pc:docMk/>
            <pc:sldMk cId="3259659296" sldId="312"/>
            <ac:spMk id="8" creationId="{AE0A8D32-A985-4B7B-A4AA-32668E5B25B1}"/>
          </ac:spMkLst>
        </pc:spChg>
        <pc:spChg chg="add del mod">
          <ac:chgData name="Diederik Roosch" userId="98b16afe-bdcb-4b24-b776-33b9fce59e86" providerId="ADAL" clId="{993CF03C-58CA-45EA-ACCB-C7D99298D986}" dt="2023-12-11T09:47:58.115" v="1297" actId="478"/>
          <ac:spMkLst>
            <pc:docMk/>
            <pc:sldMk cId="3259659296" sldId="312"/>
            <ac:spMk id="9" creationId="{84FC9E16-B00E-37CB-6ECA-D794F59D0E05}"/>
          </ac:spMkLst>
        </pc:spChg>
        <pc:spChg chg="add mod">
          <ac:chgData name="Diederik Roosch" userId="98b16afe-bdcb-4b24-b776-33b9fce59e86" providerId="ADAL" clId="{993CF03C-58CA-45EA-ACCB-C7D99298D986}" dt="2023-12-11T09:48:40.787" v="1304" actId="164"/>
          <ac:spMkLst>
            <pc:docMk/>
            <pc:sldMk cId="3259659296" sldId="312"/>
            <ac:spMk id="11" creationId="{7682A52D-D7B7-0D3C-3E8F-D32BF8D697C5}"/>
          </ac:spMkLst>
        </pc:spChg>
        <pc:spChg chg="add del mod ord">
          <ac:chgData name="Diederik Roosch" userId="98b16afe-bdcb-4b24-b776-33b9fce59e86" providerId="ADAL" clId="{993CF03C-58CA-45EA-ACCB-C7D99298D986}" dt="2023-12-13T16:43:14.221" v="8430" actId="478"/>
          <ac:spMkLst>
            <pc:docMk/>
            <pc:sldMk cId="3259659296" sldId="312"/>
            <ac:spMk id="14" creationId="{85D283C5-EE42-F463-E818-DBCE1477118D}"/>
          </ac:spMkLst>
        </pc:spChg>
        <pc:grpChg chg="add mod">
          <ac:chgData name="Diederik Roosch" userId="98b16afe-bdcb-4b24-b776-33b9fce59e86" providerId="ADAL" clId="{993CF03C-58CA-45EA-ACCB-C7D99298D986}" dt="2023-12-11T10:01:31.680" v="2016" actId="962"/>
          <ac:grpSpMkLst>
            <pc:docMk/>
            <pc:sldMk cId="3259659296" sldId="312"/>
            <ac:grpSpMk id="12" creationId="{1AC6E303-18F8-77B0-8340-F5B9C3A178CE}"/>
          </ac:grpSpMkLst>
        </pc:grpChg>
        <pc:picChg chg="del mod">
          <ac:chgData name="Diederik Roosch" userId="98b16afe-bdcb-4b24-b776-33b9fce59e86" providerId="ADAL" clId="{993CF03C-58CA-45EA-ACCB-C7D99298D986}" dt="2023-12-13T16:41:53.240" v="8423" actId="478"/>
          <ac:picMkLst>
            <pc:docMk/>
            <pc:sldMk cId="3259659296" sldId="312"/>
            <ac:picMk id="5" creationId="{E12E702F-4051-4B35-A9D9-42E702AADF62}"/>
          </ac:picMkLst>
        </pc:picChg>
        <pc:picChg chg="mod">
          <ac:chgData name="Diederik Roosch" userId="98b16afe-bdcb-4b24-b776-33b9fce59e86" providerId="ADAL" clId="{993CF03C-58CA-45EA-ACCB-C7D99298D986}" dt="2023-12-11T10:02:03.785" v="2262" actId="962"/>
          <ac:picMkLst>
            <pc:docMk/>
            <pc:sldMk cId="3259659296" sldId="312"/>
            <ac:picMk id="7" creationId="{4BA4428E-CBE4-4BB2-83DE-AEA25187E6BD}"/>
          </ac:picMkLst>
        </pc:picChg>
        <pc:picChg chg="add mod">
          <ac:chgData name="Diederik Roosch" userId="98b16afe-bdcb-4b24-b776-33b9fce59e86" providerId="ADAL" clId="{993CF03C-58CA-45EA-ACCB-C7D99298D986}" dt="2023-12-13T16:43:13.878" v="8429" actId="1076"/>
          <ac:picMkLst>
            <pc:docMk/>
            <pc:sldMk cId="3259659296" sldId="312"/>
            <ac:picMk id="9" creationId="{BF56E7C6-071F-7020-A704-D25292F33D3C}"/>
          </ac:picMkLst>
        </pc:picChg>
        <pc:cxnChg chg="mod">
          <ac:chgData name="Diederik Roosch" userId="98b16afe-bdcb-4b24-b776-33b9fce59e86" providerId="ADAL" clId="{993CF03C-58CA-45EA-ACCB-C7D99298D986}" dt="2023-12-11T10:02:11.074" v="2263" actId="962"/>
          <ac:cxnSpMkLst>
            <pc:docMk/>
            <pc:sldMk cId="3259659296" sldId="312"/>
            <ac:cxnSpMk id="10" creationId="{C92C4950-A4C3-4C95-86E9-4DD6D6D65371}"/>
          </ac:cxnSpMkLst>
        </pc:cxnChg>
      </pc:sldChg>
      <pc:sldChg chg="modSp mod">
        <pc:chgData name="Diederik Roosch" userId="98b16afe-bdcb-4b24-b776-33b9fce59e86" providerId="ADAL" clId="{993CF03C-58CA-45EA-ACCB-C7D99298D986}" dt="2023-12-11T10:14:30.344" v="2773"/>
        <pc:sldMkLst>
          <pc:docMk/>
          <pc:sldMk cId="1977382334" sldId="313"/>
        </pc:sldMkLst>
        <pc:spChg chg="mod">
          <ac:chgData name="Diederik Roosch" userId="98b16afe-bdcb-4b24-b776-33b9fce59e86" providerId="ADAL" clId="{993CF03C-58CA-45EA-ACCB-C7D99298D986}" dt="2023-12-11T10:01:25.949" v="2015" actId="962"/>
          <ac:spMkLst>
            <pc:docMk/>
            <pc:sldMk cId="1977382334" sldId="313"/>
            <ac:spMk id="5" creationId="{A8980529-B051-4899-9A49-1681BA2AEF48}"/>
          </ac:spMkLst>
        </pc:spChg>
        <pc:picChg chg="mod">
          <ac:chgData name="Diederik Roosch" userId="98b16afe-bdcb-4b24-b776-33b9fce59e86" providerId="ADAL" clId="{993CF03C-58CA-45EA-ACCB-C7D99298D986}" dt="2023-12-11T10:01:18.190" v="2013" actId="962"/>
          <ac:picMkLst>
            <pc:docMk/>
            <pc:sldMk cId="1977382334" sldId="313"/>
            <ac:picMk id="4" creationId="{FAF48D33-032F-4AFE-ABF5-4FEC675AF6E7}"/>
          </ac:picMkLst>
        </pc:picChg>
        <pc:picChg chg="mod ord">
          <ac:chgData name="Diederik Roosch" userId="98b16afe-bdcb-4b24-b776-33b9fce59e86" providerId="ADAL" clId="{993CF03C-58CA-45EA-ACCB-C7D99298D986}" dt="2023-12-11T10:14:30.344" v="2773"/>
          <ac:picMkLst>
            <pc:docMk/>
            <pc:sldMk cId="1977382334" sldId="313"/>
            <ac:picMk id="7" creationId="{A32AB484-5C95-409B-9085-4427981A5DE1}"/>
          </ac:picMkLst>
        </pc:picChg>
        <pc:cxnChg chg="mod">
          <ac:chgData name="Diederik Roosch" userId="98b16afe-bdcb-4b24-b776-33b9fce59e86" providerId="ADAL" clId="{993CF03C-58CA-45EA-ACCB-C7D99298D986}" dt="2023-12-11T10:01:23.389" v="2014" actId="962"/>
          <ac:cxnSpMkLst>
            <pc:docMk/>
            <pc:sldMk cId="1977382334" sldId="313"/>
            <ac:cxnSpMk id="8" creationId="{4C214A09-C83C-4273-A157-95AC32526205}"/>
          </ac:cxnSpMkLst>
        </pc:cxnChg>
      </pc:sldChg>
      <pc:sldChg chg="modSp del mod ord">
        <pc:chgData name="Diederik Roosch" userId="98b16afe-bdcb-4b24-b776-33b9fce59e86" providerId="ADAL" clId="{993CF03C-58CA-45EA-ACCB-C7D99298D986}" dt="2023-12-11T15:03:12.029" v="7178" actId="47"/>
        <pc:sldMkLst>
          <pc:docMk/>
          <pc:sldMk cId="188389773" sldId="314"/>
        </pc:sldMkLst>
        <pc:spChg chg="mod">
          <ac:chgData name="Diederik Roosch" userId="98b16afe-bdcb-4b24-b776-33b9fce59e86" providerId="ADAL" clId="{993CF03C-58CA-45EA-ACCB-C7D99298D986}" dt="2023-12-11T10:11:28.695" v="2717" actId="6549"/>
          <ac:spMkLst>
            <pc:docMk/>
            <pc:sldMk cId="188389773" sldId="314"/>
            <ac:spMk id="2" creationId="{058C35F8-165F-4C0E-80A7-1C01916DC1C8}"/>
          </ac:spMkLst>
        </pc:spChg>
        <pc:picChg chg="mod">
          <ac:chgData name="Diederik Roosch" userId="98b16afe-bdcb-4b24-b776-33b9fce59e86" providerId="ADAL" clId="{993CF03C-58CA-45EA-ACCB-C7D99298D986}" dt="2023-12-11T10:11:37.373" v="2718" actId="1076"/>
          <ac:picMkLst>
            <pc:docMk/>
            <pc:sldMk cId="188389773" sldId="314"/>
            <ac:picMk id="5" creationId="{06107267-12A2-4050-925A-7452D2DF45DB}"/>
          </ac:picMkLst>
        </pc:picChg>
      </pc:sldChg>
      <pc:sldChg chg="modSp mod ord">
        <pc:chgData name="Diederik Roosch" userId="98b16afe-bdcb-4b24-b776-33b9fce59e86" providerId="ADAL" clId="{993CF03C-58CA-45EA-ACCB-C7D99298D986}" dt="2023-12-11T13:52:58.641" v="6419"/>
        <pc:sldMkLst>
          <pc:docMk/>
          <pc:sldMk cId="158450569" sldId="315"/>
        </pc:sldMkLst>
        <pc:picChg chg="mod">
          <ac:chgData name="Diederik Roosch" userId="98b16afe-bdcb-4b24-b776-33b9fce59e86" providerId="ADAL" clId="{993CF03C-58CA-45EA-ACCB-C7D99298D986}" dt="2023-12-11T13:52:58.641" v="6419"/>
          <ac:picMkLst>
            <pc:docMk/>
            <pc:sldMk cId="158450569" sldId="315"/>
            <ac:picMk id="11" creationId="{D5231CEC-581E-4B55-8D82-B057B5983B69}"/>
          </ac:picMkLst>
        </pc:picChg>
      </pc:sldChg>
      <pc:sldChg chg="addSp delSp modSp mod ord addAnim delAnim modAnim">
        <pc:chgData name="Diederik Roosch" userId="98b16afe-bdcb-4b24-b776-33b9fce59e86" providerId="ADAL" clId="{993CF03C-58CA-45EA-ACCB-C7D99298D986}" dt="2023-12-17T10:18:15.902" v="8821" actId="115"/>
        <pc:sldMkLst>
          <pc:docMk/>
          <pc:sldMk cId="475116711" sldId="316"/>
        </pc:sldMkLst>
        <pc:spChg chg="mod">
          <ac:chgData name="Diederik Roosch" userId="98b16afe-bdcb-4b24-b776-33b9fce59e86" providerId="ADAL" clId="{993CF03C-58CA-45EA-ACCB-C7D99298D986}" dt="2023-12-11T12:32:40.146" v="4730" actId="20577"/>
          <ac:spMkLst>
            <pc:docMk/>
            <pc:sldMk cId="475116711" sldId="316"/>
            <ac:spMk id="2" creationId="{A865AE0F-9A40-4ED0-A3B0-19D351BE042E}"/>
          </ac:spMkLst>
        </pc:spChg>
        <pc:spChg chg="mod">
          <ac:chgData name="Diederik Roosch" userId="98b16afe-bdcb-4b24-b776-33b9fce59e86" providerId="ADAL" clId="{993CF03C-58CA-45EA-ACCB-C7D99298D986}" dt="2023-12-17T10:18:15.902" v="8821" actId="115"/>
          <ac:spMkLst>
            <pc:docMk/>
            <pc:sldMk cId="475116711" sldId="316"/>
            <ac:spMk id="3" creationId="{F695EE25-264C-426B-9F97-848558D75F3D}"/>
          </ac:spMkLst>
        </pc:spChg>
        <pc:spChg chg="mod">
          <ac:chgData name="Diederik Roosch" userId="98b16afe-bdcb-4b24-b776-33b9fce59e86" providerId="ADAL" clId="{993CF03C-58CA-45EA-ACCB-C7D99298D986}" dt="2023-12-11T11:02:45.756" v="4422" actId="1076"/>
          <ac:spMkLst>
            <pc:docMk/>
            <pc:sldMk cId="475116711" sldId="316"/>
            <ac:spMk id="9" creationId="{853B5DE6-1419-640A-FE6E-08FA4AAF11FC}"/>
          </ac:spMkLst>
        </pc:spChg>
        <pc:spChg chg="mod">
          <ac:chgData name="Diederik Roosch" userId="98b16afe-bdcb-4b24-b776-33b9fce59e86" providerId="ADAL" clId="{993CF03C-58CA-45EA-ACCB-C7D99298D986}" dt="2023-12-11T12:46:52.440" v="4960" actId="14861"/>
          <ac:spMkLst>
            <pc:docMk/>
            <pc:sldMk cId="475116711" sldId="316"/>
            <ac:spMk id="10" creationId="{AC40A9FE-0599-12C5-B944-E83F41291A3D}"/>
          </ac:spMkLst>
        </pc:spChg>
        <pc:grpChg chg="add mod">
          <ac:chgData name="Diederik Roosch" userId="98b16afe-bdcb-4b24-b776-33b9fce59e86" providerId="ADAL" clId="{993CF03C-58CA-45EA-ACCB-C7D99298D986}" dt="2023-12-11T11:02:59.696" v="4425" actId="164"/>
          <ac:grpSpMkLst>
            <pc:docMk/>
            <pc:sldMk cId="475116711" sldId="316"/>
            <ac:grpSpMk id="8" creationId="{688F2C2B-0C6D-D53C-1D28-1836B3B67BC9}"/>
          </ac:grpSpMkLst>
        </pc:grpChg>
        <pc:grpChg chg="add mod">
          <ac:chgData name="Diederik Roosch" userId="98b16afe-bdcb-4b24-b776-33b9fce59e86" providerId="ADAL" clId="{993CF03C-58CA-45EA-ACCB-C7D99298D986}" dt="2023-12-11T12:31:21.904" v="4704" actId="1076"/>
          <ac:grpSpMkLst>
            <pc:docMk/>
            <pc:sldMk cId="475116711" sldId="316"/>
            <ac:grpSpMk id="11" creationId="{9741D765-40CF-1F64-2347-0CB4EFF0A7FC}"/>
          </ac:grpSpMkLst>
        </pc:grpChg>
        <pc:picChg chg="add del mod">
          <ac:chgData name="Diederik Roosch" userId="98b16afe-bdcb-4b24-b776-33b9fce59e86" providerId="ADAL" clId="{993CF03C-58CA-45EA-ACCB-C7D99298D986}" dt="2023-12-11T11:02:10.211" v="4384" actId="478"/>
          <ac:picMkLst>
            <pc:docMk/>
            <pc:sldMk cId="475116711" sldId="316"/>
            <ac:picMk id="5" creationId="{CFDBFD16-5CDD-C8DA-DE68-9142268FB137}"/>
          </ac:picMkLst>
        </pc:picChg>
        <pc:picChg chg="add mod">
          <ac:chgData name="Diederik Roosch" userId="98b16afe-bdcb-4b24-b776-33b9fce59e86" providerId="ADAL" clId="{993CF03C-58CA-45EA-ACCB-C7D99298D986}" dt="2023-12-11T12:10:05.978" v="4475" actId="1440"/>
          <ac:picMkLst>
            <pc:docMk/>
            <pc:sldMk cId="475116711" sldId="316"/>
            <ac:picMk id="7" creationId="{5AFCEA30-6362-A7A3-6FB5-68D7F770243D}"/>
          </ac:picMkLst>
        </pc:picChg>
        <pc:picChg chg="add del mod">
          <ac:chgData name="Diederik Roosch" userId="98b16afe-bdcb-4b24-b776-33b9fce59e86" providerId="ADAL" clId="{993CF03C-58CA-45EA-ACCB-C7D99298D986}" dt="2023-12-11T13:03:10.028" v="5365" actId="478"/>
          <ac:picMkLst>
            <pc:docMk/>
            <pc:sldMk cId="475116711" sldId="316"/>
            <ac:picMk id="13" creationId="{2277344D-242F-1DDA-E224-5C8DAD9CC494}"/>
          </ac:picMkLst>
        </pc:picChg>
        <pc:picChg chg="add mod ord modCrop">
          <ac:chgData name="Diederik Roosch" userId="98b16afe-bdcb-4b24-b776-33b9fce59e86" providerId="ADAL" clId="{993CF03C-58CA-45EA-ACCB-C7D99298D986}" dt="2023-12-11T13:03:08.279" v="5361" actId="166"/>
          <ac:picMkLst>
            <pc:docMk/>
            <pc:sldMk cId="475116711" sldId="316"/>
            <ac:picMk id="14" creationId="{105EE73D-00A4-170E-9DD5-4C90EC52DC01}"/>
          </ac:picMkLst>
        </pc:picChg>
        <pc:picChg chg="add del mod">
          <ac:chgData name="Diederik Roosch" userId="98b16afe-bdcb-4b24-b776-33b9fce59e86" providerId="ADAL" clId="{993CF03C-58CA-45EA-ACCB-C7D99298D986}" dt="2023-12-11T13:03:09.570" v="5364" actId="22"/>
          <ac:picMkLst>
            <pc:docMk/>
            <pc:sldMk cId="475116711" sldId="316"/>
            <ac:picMk id="16" creationId="{D412838D-7044-3224-9493-5DEE4088301A}"/>
          </ac:picMkLst>
        </pc:picChg>
      </pc:sldChg>
      <pc:sldChg chg="addSp delSp modSp del mod modAnim">
        <pc:chgData name="Diederik Roosch" userId="98b16afe-bdcb-4b24-b776-33b9fce59e86" providerId="ADAL" clId="{993CF03C-58CA-45EA-ACCB-C7D99298D986}" dt="2023-12-11T15:11:07.772" v="7347" actId="47"/>
        <pc:sldMkLst>
          <pc:docMk/>
          <pc:sldMk cId="1372419568" sldId="317"/>
        </pc:sldMkLst>
        <pc:spChg chg="mod">
          <ac:chgData name="Diederik Roosch" userId="98b16afe-bdcb-4b24-b776-33b9fce59e86" providerId="ADAL" clId="{993CF03C-58CA-45EA-ACCB-C7D99298D986}" dt="2023-12-11T12:57:07.414" v="5218" actId="20577"/>
          <ac:spMkLst>
            <pc:docMk/>
            <pc:sldMk cId="1372419568" sldId="317"/>
            <ac:spMk id="3" creationId="{64BD8C7E-46B6-45EE-B1C7-6D74C027A881}"/>
          </ac:spMkLst>
        </pc:spChg>
        <pc:spChg chg="add del mod">
          <ac:chgData name="Diederik Roosch" userId="98b16afe-bdcb-4b24-b776-33b9fce59e86" providerId="ADAL" clId="{993CF03C-58CA-45EA-ACCB-C7D99298D986}" dt="2023-12-11T15:10:06.079" v="7345" actId="478"/>
          <ac:spMkLst>
            <pc:docMk/>
            <pc:sldMk cId="1372419568" sldId="317"/>
            <ac:spMk id="6" creationId="{0770C763-35B5-1FF6-B04E-FACF6F27208A}"/>
          </ac:spMkLst>
        </pc:spChg>
        <pc:spChg chg="add del mod">
          <ac:chgData name="Diederik Roosch" userId="98b16afe-bdcb-4b24-b776-33b9fce59e86" providerId="ADAL" clId="{993CF03C-58CA-45EA-ACCB-C7D99298D986}" dt="2023-12-11T15:10:06.079" v="7345" actId="478"/>
          <ac:spMkLst>
            <pc:docMk/>
            <pc:sldMk cId="1372419568" sldId="317"/>
            <ac:spMk id="7" creationId="{B5686300-5596-08A4-44B5-7F0ECCE03EB0}"/>
          </ac:spMkLst>
        </pc:spChg>
        <pc:spChg chg="mod">
          <ac:chgData name="Diederik Roosch" userId="98b16afe-bdcb-4b24-b776-33b9fce59e86" providerId="ADAL" clId="{993CF03C-58CA-45EA-ACCB-C7D99298D986}" dt="2023-12-11T12:54:43.631" v="5137"/>
          <ac:spMkLst>
            <pc:docMk/>
            <pc:sldMk cId="1372419568" sldId="317"/>
            <ac:spMk id="11" creationId="{479E1BED-3024-2A52-17B3-CA3CBD641AB6}"/>
          </ac:spMkLst>
        </pc:spChg>
        <pc:spChg chg="mod">
          <ac:chgData name="Diederik Roosch" userId="98b16afe-bdcb-4b24-b776-33b9fce59e86" providerId="ADAL" clId="{993CF03C-58CA-45EA-ACCB-C7D99298D986}" dt="2023-12-11T15:10:00.990" v="7343" actId="1076"/>
          <ac:spMkLst>
            <pc:docMk/>
            <pc:sldMk cId="1372419568" sldId="317"/>
            <ac:spMk id="12" creationId="{FD675662-D445-7661-7408-74FEA4713B99}"/>
          </ac:spMkLst>
        </pc:spChg>
        <pc:grpChg chg="add mod">
          <ac:chgData name="Diederik Roosch" userId="98b16afe-bdcb-4b24-b776-33b9fce59e86" providerId="ADAL" clId="{993CF03C-58CA-45EA-ACCB-C7D99298D986}" dt="2023-12-11T15:10:10.191" v="7346" actId="1076"/>
          <ac:grpSpMkLst>
            <pc:docMk/>
            <pc:sldMk cId="1372419568" sldId="317"/>
            <ac:grpSpMk id="8" creationId="{7A0DB797-4140-AFF1-6158-DCF32FF83483}"/>
          </ac:grpSpMkLst>
        </pc:grpChg>
        <pc:grpChg chg="mod">
          <ac:chgData name="Diederik Roosch" userId="98b16afe-bdcb-4b24-b776-33b9fce59e86" providerId="ADAL" clId="{993CF03C-58CA-45EA-ACCB-C7D99298D986}" dt="2023-12-11T12:54:43.631" v="5137"/>
          <ac:grpSpMkLst>
            <pc:docMk/>
            <pc:sldMk cId="1372419568" sldId="317"/>
            <ac:grpSpMk id="10" creationId="{148E652E-49C3-B3DD-BC47-FAC10F9E5451}"/>
          </ac:grpSpMkLst>
        </pc:grpChg>
        <pc:picChg chg="add del mod">
          <ac:chgData name="Diederik Roosch" userId="98b16afe-bdcb-4b24-b776-33b9fce59e86" providerId="ADAL" clId="{993CF03C-58CA-45EA-ACCB-C7D99298D986}" dt="2023-12-11T12:56:13.499" v="5164" actId="21"/>
          <ac:picMkLst>
            <pc:docMk/>
            <pc:sldMk cId="1372419568" sldId="317"/>
            <ac:picMk id="5" creationId="{AF0E35C1-3A58-0D2A-01A2-98DE7B9FF7D0}"/>
          </ac:picMkLst>
        </pc:picChg>
        <pc:picChg chg="mod">
          <ac:chgData name="Diederik Roosch" userId="98b16afe-bdcb-4b24-b776-33b9fce59e86" providerId="ADAL" clId="{993CF03C-58CA-45EA-ACCB-C7D99298D986}" dt="2023-12-11T12:54:43.631" v="5137"/>
          <ac:picMkLst>
            <pc:docMk/>
            <pc:sldMk cId="1372419568" sldId="317"/>
            <ac:picMk id="9" creationId="{F62856D3-E8E1-B8E8-6485-F184CF07A7ED}"/>
          </ac:picMkLst>
        </pc:picChg>
        <pc:picChg chg="add del mod">
          <ac:chgData name="Diederik Roosch" userId="98b16afe-bdcb-4b24-b776-33b9fce59e86" providerId="ADAL" clId="{993CF03C-58CA-45EA-ACCB-C7D99298D986}" dt="2023-12-11T12:56:41.646" v="5167" actId="478"/>
          <ac:picMkLst>
            <pc:docMk/>
            <pc:sldMk cId="1372419568" sldId="317"/>
            <ac:picMk id="14" creationId="{1A4DC4F9-3ECC-24F5-0ECA-5DDDDD254AA0}"/>
          </ac:picMkLst>
        </pc:picChg>
        <pc:picChg chg="add mod">
          <ac:chgData name="Diederik Roosch" userId="98b16afe-bdcb-4b24-b776-33b9fce59e86" providerId="ADAL" clId="{993CF03C-58CA-45EA-ACCB-C7D99298D986}" dt="2023-12-11T12:57:10.321" v="5219" actId="1076"/>
          <ac:picMkLst>
            <pc:docMk/>
            <pc:sldMk cId="1372419568" sldId="317"/>
            <ac:picMk id="16" creationId="{97DF46E6-7D9C-A868-2C0E-B1A70B155B9D}"/>
          </ac:picMkLst>
        </pc:picChg>
        <pc:picChg chg="add del">
          <ac:chgData name="Diederik Roosch" userId="98b16afe-bdcb-4b24-b776-33b9fce59e86" providerId="ADAL" clId="{993CF03C-58CA-45EA-ACCB-C7D99298D986}" dt="2023-12-11T12:57:34.631" v="5222" actId="21"/>
          <ac:picMkLst>
            <pc:docMk/>
            <pc:sldMk cId="1372419568" sldId="317"/>
            <ac:picMk id="18" creationId="{1061DA8A-A037-892A-A020-85FE9050C2A0}"/>
          </ac:picMkLst>
        </pc:picChg>
      </pc:sldChg>
      <pc:sldChg chg="del">
        <pc:chgData name="Diederik Roosch" userId="98b16afe-bdcb-4b24-b776-33b9fce59e86" providerId="ADAL" clId="{993CF03C-58CA-45EA-ACCB-C7D99298D986}" dt="2023-12-11T12:51:30.935" v="5132" actId="47"/>
        <pc:sldMkLst>
          <pc:docMk/>
          <pc:sldMk cId="15982952" sldId="318"/>
        </pc:sldMkLst>
      </pc:sldChg>
      <pc:sldChg chg="del">
        <pc:chgData name="Diederik Roosch" userId="98b16afe-bdcb-4b24-b776-33b9fce59e86" providerId="ADAL" clId="{993CF03C-58CA-45EA-ACCB-C7D99298D986}" dt="2023-12-11T10:32:22.749" v="3520" actId="47"/>
        <pc:sldMkLst>
          <pc:docMk/>
          <pc:sldMk cId="2838992523" sldId="319"/>
        </pc:sldMkLst>
      </pc:sldChg>
      <pc:sldChg chg="del">
        <pc:chgData name="Diederik Roosch" userId="98b16afe-bdcb-4b24-b776-33b9fce59e86" providerId="ADAL" clId="{993CF03C-58CA-45EA-ACCB-C7D99298D986}" dt="2023-12-11T12:51:46.558" v="5133" actId="47"/>
        <pc:sldMkLst>
          <pc:docMk/>
          <pc:sldMk cId="2888540596" sldId="320"/>
        </pc:sldMkLst>
      </pc:sldChg>
      <pc:sldChg chg="delSp modSp mod">
        <pc:chgData name="Diederik Roosch" userId="98b16afe-bdcb-4b24-b776-33b9fce59e86" providerId="ADAL" clId="{993CF03C-58CA-45EA-ACCB-C7D99298D986}" dt="2023-12-11T15:07:40.912" v="7302" actId="478"/>
        <pc:sldMkLst>
          <pc:docMk/>
          <pc:sldMk cId="4059404550" sldId="321"/>
        </pc:sldMkLst>
        <pc:spChg chg="mod">
          <ac:chgData name="Diederik Roosch" userId="98b16afe-bdcb-4b24-b776-33b9fce59e86" providerId="ADAL" clId="{993CF03C-58CA-45EA-ACCB-C7D99298D986}" dt="2023-12-11T15:01:29.848" v="7164" actId="20577"/>
          <ac:spMkLst>
            <pc:docMk/>
            <pc:sldMk cId="4059404550" sldId="321"/>
            <ac:spMk id="3" creationId="{0D38144B-3B9A-452D-20F2-DA54228011E1}"/>
          </ac:spMkLst>
        </pc:spChg>
        <pc:picChg chg="del">
          <ac:chgData name="Diederik Roosch" userId="98b16afe-bdcb-4b24-b776-33b9fce59e86" providerId="ADAL" clId="{993CF03C-58CA-45EA-ACCB-C7D99298D986}" dt="2023-12-11T15:07:40.912" v="7302" actId="478"/>
          <ac:picMkLst>
            <pc:docMk/>
            <pc:sldMk cId="4059404550" sldId="321"/>
            <ac:picMk id="7" creationId="{7A20CA94-5A14-E344-0156-8FD10AE7CC85}"/>
          </ac:picMkLst>
        </pc:picChg>
      </pc:sldChg>
      <pc:sldChg chg="modSp mod">
        <pc:chgData name="Diederik Roosch" userId="98b16afe-bdcb-4b24-b776-33b9fce59e86" providerId="ADAL" clId="{993CF03C-58CA-45EA-ACCB-C7D99298D986}" dt="2023-12-11T13:20:50.060" v="5609" actId="2711"/>
        <pc:sldMkLst>
          <pc:docMk/>
          <pc:sldMk cId="2427901859" sldId="322"/>
        </pc:sldMkLst>
        <pc:spChg chg="mod">
          <ac:chgData name="Diederik Roosch" userId="98b16afe-bdcb-4b24-b776-33b9fce59e86" providerId="ADAL" clId="{993CF03C-58CA-45EA-ACCB-C7D99298D986}" dt="2023-12-11T13:20:50.060" v="5609" actId="2711"/>
          <ac:spMkLst>
            <pc:docMk/>
            <pc:sldMk cId="2427901859" sldId="322"/>
            <ac:spMk id="2" creationId="{5E4230B2-21AA-01FB-006A-4012130E6BA5}"/>
          </ac:spMkLst>
        </pc:spChg>
        <pc:spChg chg="mod">
          <ac:chgData name="Diederik Roosch" userId="98b16afe-bdcb-4b24-b776-33b9fce59e86" providerId="ADAL" clId="{993CF03C-58CA-45EA-ACCB-C7D99298D986}" dt="2023-12-11T10:15:05.012" v="2775" actId="962"/>
          <ac:spMkLst>
            <pc:docMk/>
            <pc:sldMk cId="2427901859" sldId="322"/>
            <ac:spMk id="8" creationId="{30F76323-6CE1-4084-952F-1EED173F194F}"/>
          </ac:spMkLst>
        </pc:spChg>
      </pc:sldChg>
      <pc:sldChg chg="modSp mod">
        <pc:chgData name="Diederik Roosch" userId="98b16afe-bdcb-4b24-b776-33b9fce59e86" providerId="ADAL" clId="{993CF03C-58CA-45EA-ACCB-C7D99298D986}" dt="2023-12-11T14:30:59.235" v="6927" actId="20577"/>
        <pc:sldMkLst>
          <pc:docMk/>
          <pc:sldMk cId="869382141" sldId="323"/>
        </pc:sldMkLst>
        <pc:spChg chg="mod">
          <ac:chgData name="Diederik Roosch" userId="98b16afe-bdcb-4b24-b776-33b9fce59e86" providerId="ADAL" clId="{993CF03C-58CA-45EA-ACCB-C7D99298D986}" dt="2023-12-11T14:30:59.235" v="6927" actId="20577"/>
          <ac:spMkLst>
            <pc:docMk/>
            <pc:sldMk cId="869382141" sldId="323"/>
            <ac:spMk id="3" creationId="{238CA960-4777-C0CC-1A98-EA776FB271D3}"/>
          </ac:spMkLst>
        </pc:spChg>
      </pc:sldChg>
      <pc:sldChg chg="modSp mod">
        <pc:chgData name="Diederik Roosch" userId="98b16afe-bdcb-4b24-b776-33b9fce59e86" providerId="ADAL" clId="{993CF03C-58CA-45EA-ACCB-C7D99298D986}" dt="2023-12-11T13:21:06.413" v="5611" actId="2711"/>
        <pc:sldMkLst>
          <pc:docMk/>
          <pc:sldMk cId="3805407844" sldId="324"/>
        </pc:sldMkLst>
        <pc:spChg chg="mod">
          <ac:chgData name="Diederik Roosch" userId="98b16afe-bdcb-4b24-b776-33b9fce59e86" providerId="ADAL" clId="{993CF03C-58CA-45EA-ACCB-C7D99298D986}" dt="2023-12-11T13:21:06.413" v="5611" actId="2711"/>
          <ac:spMkLst>
            <pc:docMk/>
            <pc:sldMk cId="3805407844" sldId="324"/>
            <ac:spMk id="2" creationId="{AD44FBE5-F9B7-8A3C-4BA9-304AEA50D6E0}"/>
          </ac:spMkLst>
        </pc:spChg>
        <pc:spChg chg="mod">
          <ac:chgData name="Diederik Roosch" userId="98b16afe-bdcb-4b24-b776-33b9fce59e86" providerId="ADAL" clId="{993CF03C-58CA-45EA-ACCB-C7D99298D986}" dt="2023-12-11T09:24:06.443" v="733" actId="20577"/>
          <ac:spMkLst>
            <pc:docMk/>
            <pc:sldMk cId="3805407844" sldId="324"/>
            <ac:spMk id="3" creationId="{4CB1BAD9-C946-31A1-962E-845BFC94EC9D}"/>
          </ac:spMkLst>
        </pc:spChg>
      </pc:sldChg>
      <pc:sldChg chg="modSp mod">
        <pc:chgData name="Diederik Roosch" userId="98b16afe-bdcb-4b24-b776-33b9fce59e86" providerId="ADAL" clId="{993CF03C-58CA-45EA-ACCB-C7D99298D986}" dt="2023-12-11T13:20:59.096" v="5610" actId="2711"/>
        <pc:sldMkLst>
          <pc:docMk/>
          <pc:sldMk cId="3238178928" sldId="325"/>
        </pc:sldMkLst>
        <pc:spChg chg="mod">
          <ac:chgData name="Diederik Roosch" userId="98b16afe-bdcb-4b24-b776-33b9fce59e86" providerId="ADAL" clId="{993CF03C-58CA-45EA-ACCB-C7D99298D986}" dt="2023-12-11T13:20:59.096" v="5610" actId="2711"/>
          <ac:spMkLst>
            <pc:docMk/>
            <pc:sldMk cId="3238178928" sldId="325"/>
            <ac:spMk id="2" creationId="{AD44FBE5-F9B7-8A3C-4BA9-304AEA50D6E0}"/>
          </ac:spMkLst>
        </pc:spChg>
        <pc:spChg chg="mod">
          <ac:chgData name="Diederik Roosch" userId="98b16afe-bdcb-4b24-b776-33b9fce59e86" providerId="ADAL" clId="{993CF03C-58CA-45EA-ACCB-C7D99298D986}" dt="2023-12-11T09:24:11.652" v="737" actId="20577"/>
          <ac:spMkLst>
            <pc:docMk/>
            <pc:sldMk cId="3238178928" sldId="325"/>
            <ac:spMk id="3" creationId="{4CB1BAD9-C946-31A1-962E-845BFC94EC9D}"/>
          </ac:spMkLst>
        </pc:spChg>
      </pc:sldChg>
      <pc:sldChg chg="modSp mod modAnim">
        <pc:chgData name="Diederik Roosch" userId="98b16afe-bdcb-4b24-b776-33b9fce59e86" providerId="ADAL" clId="{993CF03C-58CA-45EA-ACCB-C7D99298D986}" dt="2023-12-16T10:18:26.753" v="8803" actId="1076"/>
        <pc:sldMkLst>
          <pc:docMk/>
          <pc:sldMk cId="2795537401" sldId="326"/>
        </pc:sldMkLst>
        <pc:spChg chg="mod">
          <ac:chgData name="Diederik Roosch" userId="98b16afe-bdcb-4b24-b776-33b9fce59e86" providerId="ADAL" clId="{993CF03C-58CA-45EA-ACCB-C7D99298D986}" dt="2023-12-16T10:18:23.988" v="8802" actId="20577"/>
          <ac:spMkLst>
            <pc:docMk/>
            <pc:sldMk cId="2795537401" sldId="326"/>
            <ac:spMk id="3" creationId="{3E770088-3FD0-87E8-0A44-8B405B307676}"/>
          </ac:spMkLst>
        </pc:spChg>
        <pc:spChg chg="mod">
          <ac:chgData name="Diederik Roosch" userId="98b16afe-bdcb-4b24-b776-33b9fce59e86" providerId="ADAL" clId="{993CF03C-58CA-45EA-ACCB-C7D99298D986}" dt="2023-12-11T10:13:44.537" v="2769" actId="207"/>
          <ac:spMkLst>
            <pc:docMk/>
            <pc:sldMk cId="2795537401" sldId="326"/>
            <ac:spMk id="8" creationId="{E48B2224-23B1-7516-ACD1-706D00447B16}"/>
          </ac:spMkLst>
        </pc:spChg>
        <pc:grpChg chg="mod">
          <ac:chgData name="Diederik Roosch" userId="98b16afe-bdcb-4b24-b776-33b9fce59e86" providerId="ADAL" clId="{993CF03C-58CA-45EA-ACCB-C7D99298D986}" dt="2023-12-16T10:18:26.753" v="8803" actId="1076"/>
          <ac:grpSpMkLst>
            <pc:docMk/>
            <pc:sldMk cId="2795537401" sldId="326"/>
            <ac:grpSpMk id="10" creationId="{A3D7B08A-D6AB-A575-9989-CB330679BD0C}"/>
          </ac:grpSpMkLst>
        </pc:grpChg>
      </pc:sldChg>
      <pc:sldChg chg="modSp mod">
        <pc:chgData name="Diederik Roosch" userId="98b16afe-bdcb-4b24-b776-33b9fce59e86" providerId="ADAL" clId="{993CF03C-58CA-45EA-ACCB-C7D99298D986}" dt="2023-12-17T10:42:25.878" v="9272" actId="1076"/>
        <pc:sldMkLst>
          <pc:docMk/>
          <pc:sldMk cId="2532090010" sldId="327"/>
        </pc:sldMkLst>
        <pc:spChg chg="mod">
          <ac:chgData name="Diederik Roosch" userId="98b16afe-bdcb-4b24-b776-33b9fce59e86" providerId="ADAL" clId="{993CF03C-58CA-45EA-ACCB-C7D99298D986}" dt="2023-12-11T08:51:16.140" v="565" actId="20577"/>
          <ac:spMkLst>
            <pc:docMk/>
            <pc:sldMk cId="2532090010" sldId="327"/>
            <ac:spMk id="2" creationId="{F95B03F1-0349-8944-9EE6-B15AE9970B3E}"/>
          </ac:spMkLst>
        </pc:spChg>
        <pc:spChg chg="mod">
          <ac:chgData name="Diederik Roosch" userId="98b16afe-bdcb-4b24-b776-33b9fce59e86" providerId="ADAL" clId="{993CF03C-58CA-45EA-ACCB-C7D99298D986}" dt="2023-12-17T10:42:25.878" v="9272" actId="1076"/>
          <ac:spMkLst>
            <pc:docMk/>
            <pc:sldMk cId="2532090010" sldId="327"/>
            <ac:spMk id="3" creationId="{73E423EF-3BB6-4E26-F54B-69A2573C6741}"/>
          </ac:spMkLst>
        </pc:spChg>
      </pc:sldChg>
      <pc:sldChg chg="addSp delSp modSp mod ord">
        <pc:chgData name="Diederik Roosch" userId="98b16afe-bdcb-4b24-b776-33b9fce59e86" providerId="ADAL" clId="{993CF03C-58CA-45EA-ACCB-C7D99298D986}" dt="2023-12-11T13:43:18.012" v="6270" actId="1076"/>
        <pc:sldMkLst>
          <pc:docMk/>
          <pc:sldMk cId="2713499984" sldId="328"/>
        </pc:sldMkLst>
        <pc:spChg chg="mod">
          <ac:chgData name="Diederik Roosch" userId="98b16afe-bdcb-4b24-b776-33b9fce59e86" providerId="ADAL" clId="{993CF03C-58CA-45EA-ACCB-C7D99298D986}" dt="2023-12-11T13:43:18.012" v="6270" actId="1076"/>
          <ac:spMkLst>
            <pc:docMk/>
            <pc:sldMk cId="2713499984" sldId="328"/>
            <ac:spMk id="2" creationId="{EEF8B601-9835-FDD1-1F07-930F3C856079}"/>
          </ac:spMkLst>
        </pc:spChg>
        <pc:spChg chg="del">
          <ac:chgData name="Diederik Roosch" userId="98b16afe-bdcb-4b24-b776-33b9fce59e86" providerId="ADAL" clId="{993CF03C-58CA-45EA-ACCB-C7D99298D986}" dt="2023-12-11T13:35:38.422" v="5933" actId="478"/>
          <ac:spMkLst>
            <pc:docMk/>
            <pc:sldMk cId="2713499984" sldId="328"/>
            <ac:spMk id="3" creationId="{50526349-FB8F-8C0C-5CC0-E5A0C003B36C}"/>
          </ac:spMkLst>
        </pc:spChg>
        <pc:spChg chg="add mod">
          <ac:chgData name="Diederik Roosch" userId="98b16afe-bdcb-4b24-b776-33b9fce59e86" providerId="ADAL" clId="{993CF03C-58CA-45EA-ACCB-C7D99298D986}" dt="2023-12-11T13:43:12.124" v="6269" actId="1076"/>
          <ac:spMkLst>
            <pc:docMk/>
            <pc:sldMk cId="2713499984" sldId="328"/>
            <ac:spMk id="4" creationId="{294D05AC-1578-9EF0-EBDC-F777DC2767D4}"/>
          </ac:spMkLst>
        </pc:spChg>
        <pc:grpChg chg="mod">
          <ac:chgData name="Diederik Roosch" userId="98b16afe-bdcb-4b24-b776-33b9fce59e86" providerId="ADAL" clId="{993CF03C-58CA-45EA-ACCB-C7D99298D986}" dt="2023-12-11T13:43:02.406" v="6266" actId="1076"/>
          <ac:grpSpMkLst>
            <pc:docMk/>
            <pc:sldMk cId="2713499984" sldId="328"/>
            <ac:grpSpMk id="37" creationId="{DF56E731-BAA6-2103-2292-66CB0E3D970C}"/>
          </ac:grpSpMkLst>
        </pc:grpChg>
        <pc:grpChg chg="mod">
          <ac:chgData name="Diederik Roosch" userId="98b16afe-bdcb-4b24-b776-33b9fce59e86" providerId="ADAL" clId="{993CF03C-58CA-45EA-ACCB-C7D99298D986}" dt="2023-12-11T13:43:02.406" v="6266" actId="1076"/>
          <ac:grpSpMkLst>
            <pc:docMk/>
            <pc:sldMk cId="2713499984" sldId="328"/>
            <ac:grpSpMk id="83" creationId="{772013DF-DD4F-F164-8492-64FD0B465A0E}"/>
          </ac:grpSpMkLst>
        </pc:grpChg>
        <pc:picChg chg="add del mod">
          <ac:chgData name="Diederik Roosch" userId="98b16afe-bdcb-4b24-b776-33b9fce59e86" providerId="ADAL" clId="{993CF03C-58CA-45EA-ACCB-C7D99298D986}" dt="2023-12-11T13:41:59.147" v="6241" actId="478"/>
          <ac:picMkLst>
            <pc:docMk/>
            <pc:sldMk cId="2713499984" sldId="328"/>
            <ac:picMk id="7" creationId="{93EEA89B-AEE6-4442-48D9-E8EE8CE9040A}"/>
          </ac:picMkLst>
        </pc:picChg>
        <pc:picChg chg="add mod ord modCrop">
          <ac:chgData name="Diederik Roosch" userId="98b16afe-bdcb-4b24-b776-33b9fce59e86" providerId="ADAL" clId="{993CF03C-58CA-45EA-ACCB-C7D99298D986}" dt="2023-12-11T13:43:02.406" v="6266" actId="1076"/>
          <ac:picMkLst>
            <pc:docMk/>
            <pc:sldMk cId="2713499984" sldId="328"/>
            <ac:picMk id="21" creationId="{4E3B755E-6838-C695-F6EB-009A6A341AE6}"/>
          </ac:picMkLst>
        </pc:picChg>
        <pc:picChg chg="del mod">
          <ac:chgData name="Diederik Roosch" userId="98b16afe-bdcb-4b24-b776-33b9fce59e86" providerId="ADAL" clId="{993CF03C-58CA-45EA-ACCB-C7D99298D986}" dt="2023-12-11T13:41:57.562" v="6239" actId="478"/>
          <ac:picMkLst>
            <pc:docMk/>
            <pc:sldMk cId="2713499984" sldId="328"/>
            <ac:picMk id="85" creationId="{A2A3174F-0F20-5292-8E7B-774463116EE8}"/>
          </ac:picMkLst>
        </pc:picChg>
      </pc:sldChg>
      <pc:sldChg chg="addSp delSp modSp mod">
        <pc:chgData name="Diederik Roosch" userId="98b16afe-bdcb-4b24-b776-33b9fce59e86" providerId="ADAL" clId="{993CF03C-58CA-45EA-ACCB-C7D99298D986}" dt="2023-12-15T15:55:54.106" v="8463" actId="1076"/>
        <pc:sldMkLst>
          <pc:docMk/>
          <pc:sldMk cId="3438124400" sldId="329"/>
        </pc:sldMkLst>
        <pc:spChg chg="del">
          <ac:chgData name="Diederik Roosch" userId="98b16afe-bdcb-4b24-b776-33b9fce59e86" providerId="ADAL" clId="{993CF03C-58CA-45EA-ACCB-C7D99298D986}" dt="2023-12-10T13:30:05.563" v="4"/>
          <ac:spMkLst>
            <pc:docMk/>
            <pc:sldMk cId="3438124400" sldId="329"/>
            <ac:spMk id="3" creationId="{05DF10D0-921E-19CB-EFF8-10C43B13EBA8}"/>
          </ac:spMkLst>
        </pc:spChg>
        <pc:spChg chg="add mod">
          <ac:chgData name="Diederik Roosch" userId="98b16afe-bdcb-4b24-b776-33b9fce59e86" providerId="ADAL" clId="{993CF03C-58CA-45EA-ACCB-C7D99298D986}" dt="2023-12-15T15:55:54.106" v="8463" actId="1076"/>
          <ac:spMkLst>
            <pc:docMk/>
            <pc:sldMk cId="3438124400" sldId="329"/>
            <ac:spMk id="4" creationId="{771AD905-3532-A21F-81F9-459DEC9D0A46}"/>
          </ac:spMkLst>
        </pc:spChg>
        <pc:spChg chg="add mod">
          <ac:chgData name="Diederik Roosch" userId="98b16afe-bdcb-4b24-b776-33b9fce59e86" providerId="ADAL" clId="{993CF03C-58CA-45EA-ACCB-C7D99298D986}" dt="2023-12-15T15:55:16.131" v="8439" actId="1076"/>
          <ac:spMkLst>
            <pc:docMk/>
            <pc:sldMk cId="3438124400" sldId="329"/>
            <ac:spMk id="8" creationId="{F322FDB7-55A6-972B-7815-B3BBDCD2BBDB}"/>
          </ac:spMkLst>
        </pc:spChg>
        <pc:picChg chg="add del mod">
          <ac:chgData name="Diederik Roosch" userId="98b16afe-bdcb-4b24-b776-33b9fce59e86" providerId="ADAL" clId="{993CF03C-58CA-45EA-ACCB-C7D99298D986}" dt="2023-12-10T13:31:23.536" v="46" actId="478"/>
          <ac:picMkLst>
            <pc:docMk/>
            <pc:sldMk cId="3438124400" sldId="329"/>
            <ac:picMk id="5" creationId="{651D557A-3508-6894-F913-006330A3C9CB}"/>
          </ac:picMkLst>
        </pc:picChg>
        <pc:picChg chg="add mod">
          <ac:chgData name="Diederik Roosch" userId="98b16afe-bdcb-4b24-b776-33b9fce59e86" providerId="ADAL" clId="{993CF03C-58CA-45EA-ACCB-C7D99298D986}" dt="2023-12-15T15:55:18.047" v="8441" actId="1076"/>
          <ac:picMkLst>
            <pc:docMk/>
            <pc:sldMk cId="3438124400" sldId="329"/>
            <ac:picMk id="6" creationId="{7F096CA2-46E8-A5BF-1807-07E7A3672D94}"/>
          </ac:picMkLst>
        </pc:picChg>
        <pc:picChg chg="add mod">
          <ac:chgData name="Diederik Roosch" userId="98b16afe-bdcb-4b24-b776-33b9fce59e86" providerId="ADAL" clId="{993CF03C-58CA-45EA-ACCB-C7D99298D986}" dt="2023-12-15T15:55:16.131" v="8439" actId="1076"/>
          <ac:picMkLst>
            <pc:docMk/>
            <pc:sldMk cId="3438124400" sldId="329"/>
            <ac:picMk id="7" creationId="{30B9F9BB-113C-F392-DC90-CF519E43FFE1}"/>
          </ac:picMkLst>
        </pc:picChg>
      </pc:sldChg>
      <pc:sldChg chg="modSp mod ord">
        <pc:chgData name="Diederik Roosch" userId="98b16afe-bdcb-4b24-b776-33b9fce59e86" providerId="ADAL" clId="{993CF03C-58CA-45EA-ACCB-C7D99298D986}" dt="2023-12-13T16:13:40.249" v="7845" actId="20577"/>
        <pc:sldMkLst>
          <pc:docMk/>
          <pc:sldMk cId="1821447095" sldId="330"/>
        </pc:sldMkLst>
        <pc:spChg chg="mod">
          <ac:chgData name="Diederik Roosch" userId="98b16afe-bdcb-4b24-b776-33b9fce59e86" providerId="ADAL" clId="{993CF03C-58CA-45EA-ACCB-C7D99298D986}" dt="2023-12-11T12:44:11.262" v="4955" actId="20577"/>
          <ac:spMkLst>
            <pc:docMk/>
            <pc:sldMk cId="1821447095" sldId="330"/>
            <ac:spMk id="2" creationId="{3059CC1C-46E1-5D8A-B98F-839C915EE6C7}"/>
          </ac:spMkLst>
        </pc:spChg>
        <pc:spChg chg="mod">
          <ac:chgData name="Diederik Roosch" userId="98b16afe-bdcb-4b24-b776-33b9fce59e86" providerId="ADAL" clId="{993CF03C-58CA-45EA-ACCB-C7D99298D986}" dt="2023-12-13T16:13:40.249" v="7845" actId="20577"/>
          <ac:spMkLst>
            <pc:docMk/>
            <pc:sldMk cId="1821447095" sldId="330"/>
            <ac:spMk id="3" creationId="{06ABD575-DF90-5206-082B-DE2ED076CEFA}"/>
          </ac:spMkLst>
        </pc:spChg>
        <pc:picChg chg="mod">
          <ac:chgData name="Diederik Roosch" userId="98b16afe-bdcb-4b24-b776-33b9fce59e86" providerId="ADAL" clId="{993CF03C-58CA-45EA-ACCB-C7D99298D986}" dt="2023-12-11T12:42:22.307" v="4855" actId="1076"/>
          <ac:picMkLst>
            <pc:docMk/>
            <pc:sldMk cId="1821447095" sldId="330"/>
            <ac:picMk id="9" creationId="{9F5394E4-4394-7838-0D09-FFC6F2197E6B}"/>
          </ac:picMkLst>
        </pc:picChg>
      </pc:sldChg>
      <pc:sldChg chg="addSp delSp modSp new mod">
        <pc:chgData name="Diederik Roosch" userId="98b16afe-bdcb-4b24-b776-33b9fce59e86" providerId="ADAL" clId="{993CF03C-58CA-45EA-ACCB-C7D99298D986}" dt="2023-12-11T15:08:57.739" v="7341" actId="1440"/>
        <pc:sldMkLst>
          <pc:docMk/>
          <pc:sldMk cId="2037993574" sldId="331"/>
        </pc:sldMkLst>
        <pc:spChg chg="mod">
          <ac:chgData name="Diederik Roosch" userId="98b16afe-bdcb-4b24-b776-33b9fce59e86" providerId="ADAL" clId="{993CF03C-58CA-45EA-ACCB-C7D99298D986}" dt="2023-12-11T15:08:50.501" v="7340" actId="114"/>
          <ac:spMkLst>
            <pc:docMk/>
            <pc:sldMk cId="2037993574" sldId="331"/>
            <ac:spMk id="2" creationId="{6F7D1A6D-637C-763B-A430-EBC533FB6142}"/>
          </ac:spMkLst>
        </pc:spChg>
        <pc:spChg chg="del">
          <ac:chgData name="Diederik Roosch" userId="98b16afe-bdcb-4b24-b776-33b9fce59e86" providerId="ADAL" clId="{993CF03C-58CA-45EA-ACCB-C7D99298D986}" dt="2023-12-10T13:45:45.306" v="152" actId="22"/>
          <ac:spMkLst>
            <pc:docMk/>
            <pc:sldMk cId="2037993574" sldId="331"/>
            <ac:spMk id="3" creationId="{6451F710-5ACA-8E4B-2419-3BD6E968DB20}"/>
          </ac:spMkLst>
        </pc:spChg>
        <pc:picChg chg="add mod ord">
          <ac:chgData name="Diederik Roosch" userId="98b16afe-bdcb-4b24-b776-33b9fce59e86" providerId="ADAL" clId="{993CF03C-58CA-45EA-ACCB-C7D99298D986}" dt="2023-12-11T15:08:57.739" v="7341" actId="1440"/>
          <ac:picMkLst>
            <pc:docMk/>
            <pc:sldMk cId="2037993574" sldId="331"/>
            <ac:picMk id="5" creationId="{D16A4C72-5BE5-6D93-F74C-091DB24F252B}"/>
          </ac:picMkLst>
        </pc:picChg>
      </pc:sldChg>
      <pc:sldChg chg="addSp delSp modSp new mod ord">
        <pc:chgData name="Diederik Roosch" userId="98b16afe-bdcb-4b24-b776-33b9fce59e86" providerId="ADAL" clId="{993CF03C-58CA-45EA-ACCB-C7D99298D986}" dt="2023-12-11T15:08:34.886" v="7338" actId="20577"/>
        <pc:sldMkLst>
          <pc:docMk/>
          <pc:sldMk cId="3523452326" sldId="332"/>
        </pc:sldMkLst>
        <pc:spChg chg="mod">
          <ac:chgData name="Diederik Roosch" userId="98b16afe-bdcb-4b24-b776-33b9fce59e86" providerId="ADAL" clId="{993CF03C-58CA-45EA-ACCB-C7D99298D986}" dt="2023-12-11T15:08:34.886" v="7338" actId="20577"/>
          <ac:spMkLst>
            <pc:docMk/>
            <pc:sldMk cId="3523452326" sldId="332"/>
            <ac:spMk id="2" creationId="{39C4A592-A921-201F-E492-DBF09F5280DA}"/>
          </ac:spMkLst>
        </pc:spChg>
        <pc:spChg chg="del">
          <ac:chgData name="Diederik Roosch" userId="98b16afe-bdcb-4b24-b776-33b9fce59e86" providerId="ADAL" clId="{993CF03C-58CA-45EA-ACCB-C7D99298D986}" dt="2023-12-10T13:47:35.997" v="196" actId="478"/>
          <ac:spMkLst>
            <pc:docMk/>
            <pc:sldMk cId="3523452326" sldId="332"/>
            <ac:spMk id="3" creationId="{234A5FFE-41FF-3D82-748E-09DE5DEA6850}"/>
          </ac:spMkLst>
        </pc:spChg>
        <pc:picChg chg="add mod">
          <ac:chgData name="Diederik Roosch" userId="98b16afe-bdcb-4b24-b776-33b9fce59e86" providerId="ADAL" clId="{993CF03C-58CA-45EA-ACCB-C7D99298D986}" dt="2023-12-11T13:22:27.297" v="5632" actId="1076"/>
          <ac:picMkLst>
            <pc:docMk/>
            <pc:sldMk cId="3523452326" sldId="332"/>
            <ac:picMk id="5" creationId="{B66F19B6-D016-4A0B-8065-7503D1790599}"/>
          </ac:picMkLst>
        </pc:picChg>
      </pc:sldChg>
      <pc:sldChg chg="addSp delSp modSp new mod ord">
        <pc:chgData name="Diederik Roosch" userId="98b16afe-bdcb-4b24-b776-33b9fce59e86" providerId="ADAL" clId="{993CF03C-58CA-45EA-ACCB-C7D99298D986}" dt="2023-12-11T13:20:40.155" v="5608" actId="14100"/>
        <pc:sldMkLst>
          <pc:docMk/>
          <pc:sldMk cId="1107957145" sldId="333"/>
        </pc:sldMkLst>
        <pc:spChg chg="mod">
          <ac:chgData name="Diederik Roosch" userId="98b16afe-bdcb-4b24-b776-33b9fce59e86" providerId="ADAL" clId="{993CF03C-58CA-45EA-ACCB-C7D99298D986}" dt="2023-12-10T13:55:36.207" v="419" actId="20577"/>
          <ac:spMkLst>
            <pc:docMk/>
            <pc:sldMk cId="1107957145" sldId="333"/>
            <ac:spMk id="2" creationId="{33AA4670-32D2-A115-A722-1C00C2FB2D33}"/>
          </ac:spMkLst>
        </pc:spChg>
        <pc:spChg chg="mod">
          <ac:chgData name="Diederik Roosch" userId="98b16afe-bdcb-4b24-b776-33b9fce59e86" providerId="ADAL" clId="{993CF03C-58CA-45EA-ACCB-C7D99298D986}" dt="2023-12-11T13:20:40.155" v="5608" actId="14100"/>
          <ac:spMkLst>
            <pc:docMk/>
            <pc:sldMk cId="1107957145" sldId="333"/>
            <ac:spMk id="3" creationId="{4CD3564D-8130-AAC8-C2BA-DDA65AE72C86}"/>
          </ac:spMkLst>
        </pc:spChg>
        <pc:spChg chg="add del mod">
          <ac:chgData name="Diederik Roosch" userId="98b16afe-bdcb-4b24-b776-33b9fce59e86" providerId="ADAL" clId="{993CF03C-58CA-45EA-ACCB-C7D99298D986}" dt="2023-12-11T09:52:45.628" v="1341"/>
          <ac:spMkLst>
            <pc:docMk/>
            <pc:sldMk cId="1107957145" sldId="333"/>
            <ac:spMk id="4" creationId="{EE79C138-8384-DEE2-129B-84685AE39C82}"/>
          </ac:spMkLst>
        </pc:spChg>
        <pc:spChg chg="add mod">
          <ac:chgData name="Diederik Roosch" userId="98b16afe-bdcb-4b24-b776-33b9fce59e86" providerId="ADAL" clId="{993CF03C-58CA-45EA-ACCB-C7D99298D986}" dt="2023-12-11T10:00:34.518" v="1809" actId="164"/>
          <ac:spMkLst>
            <pc:docMk/>
            <pc:sldMk cId="1107957145" sldId="333"/>
            <ac:spMk id="6" creationId="{93FA1031-458D-A847-E078-DFED19EF8842}"/>
          </ac:spMkLst>
        </pc:spChg>
        <pc:spChg chg="add mod">
          <ac:chgData name="Diederik Roosch" userId="98b16afe-bdcb-4b24-b776-33b9fce59e86" providerId="ADAL" clId="{993CF03C-58CA-45EA-ACCB-C7D99298D986}" dt="2023-12-11T12:47:12.389" v="4961" actId="14861"/>
          <ac:spMkLst>
            <pc:docMk/>
            <pc:sldMk cId="1107957145" sldId="333"/>
            <ac:spMk id="7" creationId="{F0F6041E-DBAD-E74F-95C4-793EE5E07983}"/>
          </ac:spMkLst>
        </pc:spChg>
        <pc:spChg chg="add del mod">
          <ac:chgData name="Diederik Roosch" userId="98b16afe-bdcb-4b24-b776-33b9fce59e86" providerId="ADAL" clId="{993CF03C-58CA-45EA-ACCB-C7D99298D986}" dt="2023-12-11T09:52:45.628" v="1341"/>
          <ac:spMkLst>
            <pc:docMk/>
            <pc:sldMk cId="1107957145" sldId="333"/>
            <ac:spMk id="8" creationId="{59665741-3C0E-ABDD-AF93-90BAA71A2FA3}"/>
          </ac:spMkLst>
        </pc:spChg>
        <pc:grpChg chg="add mod">
          <ac:chgData name="Diederik Roosch" userId="98b16afe-bdcb-4b24-b776-33b9fce59e86" providerId="ADAL" clId="{993CF03C-58CA-45EA-ACCB-C7D99298D986}" dt="2023-12-11T10:00:43.734" v="1850" actId="962"/>
          <ac:grpSpMkLst>
            <pc:docMk/>
            <pc:sldMk cId="1107957145" sldId="333"/>
            <ac:grpSpMk id="9" creationId="{4DE9BD9F-9BA7-6202-54EC-47471403DB45}"/>
          </ac:grpSpMkLst>
        </pc:grpChg>
        <pc:picChg chg="add mod">
          <ac:chgData name="Diederik Roosch" userId="98b16afe-bdcb-4b24-b776-33b9fce59e86" providerId="ADAL" clId="{993CF03C-58CA-45EA-ACCB-C7D99298D986}" dt="2023-12-11T10:00:25.282" v="1808" actId="962"/>
          <ac:picMkLst>
            <pc:docMk/>
            <pc:sldMk cId="1107957145" sldId="333"/>
            <ac:picMk id="5" creationId="{3421317E-D1FB-C79E-91CF-409A157899F5}"/>
          </ac:picMkLst>
        </pc:picChg>
      </pc:sldChg>
      <pc:sldChg chg="modSp new mod">
        <pc:chgData name="Diederik Roosch" userId="98b16afe-bdcb-4b24-b776-33b9fce59e86" providerId="ADAL" clId="{993CF03C-58CA-45EA-ACCB-C7D99298D986}" dt="2023-12-11T12:43:43.467" v="4940" actId="20577"/>
        <pc:sldMkLst>
          <pc:docMk/>
          <pc:sldMk cId="569737717" sldId="334"/>
        </pc:sldMkLst>
        <pc:spChg chg="mod">
          <ac:chgData name="Diederik Roosch" userId="98b16afe-bdcb-4b24-b776-33b9fce59e86" providerId="ADAL" clId="{993CF03C-58CA-45EA-ACCB-C7D99298D986}" dt="2023-12-11T12:43:43.467" v="4940" actId="20577"/>
          <ac:spMkLst>
            <pc:docMk/>
            <pc:sldMk cId="569737717" sldId="334"/>
            <ac:spMk id="2" creationId="{70C4C6EA-0AEC-6145-097C-588D0C51C8BE}"/>
          </ac:spMkLst>
        </pc:spChg>
        <pc:spChg chg="mod">
          <ac:chgData name="Diederik Roosch" userId="98b16afe-bdcb-4b24-b776-33b9fce59e86" providerId="ADAL" clId="{993CF03C-58CA-45EA-ACCB-C7D99298D986}" dt="2023-12-11T12:43:27.513" v="4909" actId="5793"/>
          <ac:spMkLst>
            <pc:docMk/>
            <pc:sldMk cId="569737717" sldId="334"/>
            <ac:spMk id="3" creationId="{5541C79C-064B-A790-A405-6AC5832D41B3}"/>
          </ac:spMkLst>
        </pc:spChg>
      </pc:sldChg>
      <pc:sldChg chg="addSp delSp modSp new mod ord modAnim">
        <pc:chgData name="Diederik Roosch" userId="98b16afe-bdcb-4b24-b776-33b9fce59e86" providerId="ADAL" clId="{993CF03C-58CA-45EA-ACCB-C7D99298D986}" dt="2023-12-11T12:48:04.221" v="4966" actId="14861"/>
        <pc:sldMkLst>
          <pc:docMk/>
          <pc:sldMk cId="1417160433" sldId="335"/>
        </pc:sldMkLst>
        <pc:spChg chg="mod">
          <ac:chgData name="Diederik Roosch" userId="98b16afe-bdcb-4b24-b776-33b9fce59e86" providerId="ADAL" clId="{993CF03C-58CA-45EA-ACCB-C7D99298D986}" dt="2023-12-11T09:59:17.064" v="1430" actId="1076"/>
          <ac:spMkLst>
            <pc:docMk/>
            <pc:sldMk cId="1417160433" sldId="335"/>
            <ac:spMk id="2" creationId="{216C157C-65BB-4329-7D3A-38D8F920E5FB}"/>
          </ac:spMkLst>
        </pc:spChg>
        <pc:spChg chg="del">
          <ac:chgData name="Diederik Roosch" userId="98b16afe-bdcb-4b24-b776-33b9fce59e86" providerId="ADAL" clId="{993CF03C-58CA-45EA-ACCB-C7D99298D986}" dt="2023-12-11T09:53:35.474" v="1356" actId="478"/>
          <ac:spMkLst>
            <pc:docMk/>
            <pc:sldMk cId="1417160433" sldId="335"/>
            <ac:spMk id="3" creationId="{BEFB74F3-08F7-6066-83BA-1C4C172C7A97}"/>
          </ac:spMkLst>
        </pc:spChg>
        <pc:spChg chg="add mod">
          <ac:chgData name="Diederik Roosch" userId="98b16afe-bdcb-4b24-b776-33b9fce59e86" providerId="ADAL" clId="{993CF03C-58CA-45EA-ACCB-C7D99298D986}" dt="2023-12-11T09:55:25.529" v="1364" actId="164"/>
          <ac:spMkLst>
            <pc:docMk/>
            <pc:sldMk cId="1417160433" sldId="335"/>
            <ac:spMk id="8" creationId="{EAB0A8CA-FF25-C044-2D3B-722DBB1F759F}"/>
          </ac:spMkLst>
        </pc:spChg>
        <pc:spChg chg="add mod">
          <ac:chgData name="Diederik Roosch" userId="98b16afe-bdcb-4b24-b776-33b9fce59e86" providerId="ADAL" clId="{993CF03C-58CA-45EA-ACCB-C7D99298D986}" dt="2023-12-11T12:48:01.191" v="4965" actId="14861"/>
          <ac:spMkLst>
            <pc:docMk/>
            <pc:sldMk cId="1417160433" sldId="335"/>
            <ac:spMk id="9" creationId="{BBED8033-7C8E-A222-428B-BA54031B643C}"/>
          </ac:spMkLst>
        </pc:spChg>
        <pc:spChg chg="add mod">
          <ac:chgData name="Diederik Roosch" userId="98b16afe-bdcb-4b24-b776-33b9fce59e86" providerId="ADAL" clId="{993CF03C-58CA-45EA-ACCB-C7D99298D986}" dt="2023-12-11T09:53:09.463" v="1348" actId="164"/>
          <ac:spMkLst>
            <pc:docMk/>
            <pc:sldMk cId="1417160433" sldId="335"/>
            <ac:spMk id="10" creationId="{CDA32516-639C-A02C-88BE-0CD14448A906}"/>
          </ac:spMkLst>
        </pc:spChg>
        <pc:spChg chg="add mod">
          <ac:chgData name="Diederik Roosch" userId="98b16afe-bdcb-4b24-b776-33b9fce59e86" providerId="ADAL" clId="{993CF03C-58CA-45EA-ACCB-C7D99298D986}" dt="2023-12-11T12:48:04.221" v="4966" actId="14861"/>
          <ac:spMkLst>
            <pc:docMk/>
            <pc:sldMk cId="1417160433" sldId="335"/>
            <ac:spMk id="11" creationId="{A9065FD6-7D1D-F367-3116-6CA0E5BB1FA6}"/>
          </ac:spMkLst>
        </pc:spChg>
        <pc:grpChg chg="add mod">
          <ac:chgData name="Diederik Roosch" userId="98b16afe-bdcb-4b24-b776-33b9fce59e86" providerId="ADAL" clId="{993CF03C-58CA-45EA-ACCB-C7D99298D986}" dt="2023-12-11T10:15:10.160" v="2777" actId="962"/>
          <ac:grpSpMkLst>
            <pc:docMk/>
            <pc:sldMk cId="1417160433" sldId="335"/>
            <ac:grpSpMk id="12" creationId="{DA627E7C-DBE9-6421-7271-7A7D1613067B}"/>
          </ac:grpSpMkLst>
        </pc:grpChg>
        <pc:grpChg chg="add mod">
          <ac:chgData name="Diederik Roosch" userId="98b16afe-bdcb-4b24-b776-33b9fce59e86" providerId="ADAL" clId="{993CF03C-58CA-45EA-ACCB-C7D99298D986}" dt="2023-12-11T12:39:08.056" v="4832" actId="1076"/>
          <ac:grpSpMkLst>
            <pc:docMk/>
            <pc:sldMk cId="1417160433" sldId="335"/>
            <ac:grpSpMk id="13" creationId="{23F5D390-EE64-30AA-E036-9A5483CDCF2A}"/>
          </ac:grpSpMkLst>
        </pc:grpChg>
        <pc:picChg chg="add mod">
          <ac:chgData name="Diederik Roosch" userId="98b16afe-bdcb-4b24-b776-33b9fce59e86" providerId="ADAL" clId="{993CF03C-58CA-45EA-ACCB-C7D99298D986}" dt="2023-12-11T09:59:43.773" v="1592" actId="962"/>
          <ac:picMkLst>
            <pc:docMk/>
            <pc:sldMk cId="1417160433" sldId="335"/>
            <ac:picMk id="5" creationId="{76AE43BA-F618-CD26-D9AC-4C1BB2DD3674}"/>
          </ac:picMkLst>
        </pc:picChg>
        <pc:picChg chg="add del mod ord">
          <ac:chgData name="Diederik Roosch" userId="98b16afe-bdcb-4b24-b776-33b9fce59e86" providerId="ADAL" clId="{993CF03C-58CA-45EA-ACCB-C7D99298D986}" dt="2023-12-11T09:59:32.137" v="1470" actId="962"/>
          <ac:picMkLst>
            <pc:docMk/>
            <pc:sldMk cId="1417160433" sldId="335"/>
            <ac:picMk id="7" creationId="{D28FABCD-F680-7BE9-9235-C53AF8C21052}"/>
          </ac:picMkLst>
        </pc:picChg>
      </pc:sldChg>
      <pc:sldChg chg="addSp delSp modSp add mod ord delAnim modAnim">
        <pc:chgData name="Diederik Roosch" userId="98b16afe-bdcb-4b24-b776-33b9fce59e86" providerId="ADAL" clId="{993CF03C-58CA-45EA-ACCB-C7D99298D986}" dt="2023-12-11T12:47:57.372" v="4964" actId="14861"/>
        <pc:sldMkLst>
          <pc:docMk/>
          <pc:sldMk cId="3010168692" sldId="336"/>
        </pc:sldMkLst>
        <pc:spChg chg="mod">
          <ac:chgData name="Diederik Roosch" userId="98b16afe-bdcb-4b24-b776-33b9fce59e86" providerId="ADAL" clId="{993CF03C-58CA-45EA-ACCB-C7D99298D986}" dt="2023-12-11T09:58:44.451" v="1421" actId="2711"/>
          <ac:spMkLst>
            <pc:docMk/>
            <pc:sldMk cId="3010168692" sldId="336"/>
            <ac:spMk id="2" creationId="{216C157C-65BB-4329-7D3A-38D8F920E5FB}"/>
          </ac:spMkLst>
        </pc:spChg>
        <pc:spChg chg="mod">
          <ac:chgData name="Diederik Roosch" userId="98b16afe-bdcb-4b24-b776-33b9fce59e86" providerId="ADAL" clId="{993CF03C-58CA-45EA-ACCB-C7D99298D986}" dt="2023-12-11T12:47:57.372" v="4964" actId="14861"/>
          <ac:spMkLst>
            <pc:docMk/>
            <pc:sldMk cId="3010168692" sldId="336"/>
            <ac:spMk id="9" creationId="{BBED8033-7C8E-A222-428B-BA54031B643C}"/>
          </ac:spMkLst>
        </pc:spChg>
        <pc:spChg chg="mod">
          <ac:chgData name="Diederik Roosch" userId="98b16afe-bdcb-4b24-b776-33b9fce59e86" providerId="ADAL" clId="{993CF03C-58CA-45EA-ACCB-C7D99298D986}" dt="2023-12-11T12:47:54.055" v="4963" actId="14861"/>
          <ac:spMkLst>
            <pc:docMk/>
            <pc:sldMk cId="3010168692" sldId="336"/>
            <ac:spMk id="11" creationId="{A9065FD6-7D1D-F367-3116-6CA0E5BB1FA6}"/>
          </ac:spMkLst>
        </pc:spChg>
        <pc:grpChg chg="mod ord">
          <ac:chgData name="Diederik Roosch" userId="98b16afe-bdcb-4b24-b776-33b9fce59e86" providerId="ADAL" clId="{993CF03C-58CA-45EA-ACCB-C7D99298D986}" dt="2023-12-11T10:15:15.791" v="2779" actId="962"/>
          <ac:grpSpMkLst>
            <pc:docMk/>
            <pc:sldMk cId="3010168692" sldId="336"/>
            <ac:grpSpMk id="12" creationId="{DA627E7C-DBE9-6421-7271-7A7D1613067B}"/>
          </ac:grpSpMkLst>
        </pc:grpChg>
        <pc:grpChg chg="mod">
          <ac:chgData name="Diederik Roosch" userId="98b16afe-bdcb-4b24-b776-33b9fce59e86" providerId="ADAL" clId="{993CF03C-58CA-45EA-ACCB-C7D99298D986}" dt="2023-12-11T12:40:13.399" v="4835" actId="1076"/>
          <ac:grpSpMkLst>
            <pc:docMk/>
            <pc:sldMk cId="3010168692" sldId="336"/>
            <ac:grpSpMk id="13" creationId="{23F5D390-EE64-30AA-E036-9A5483CDCF2A}"/>
          </ac:grpSpMkLst>
        </pc:grpChg>
        <pc:picChg chg="add mod">
          <ac:chgData name="Diederik Roosch" userId="98b16afe-bdcb-4b24-b776-33b9fce59e86" providerId="ADAL" clId="{993CF03C-58CA-45EA-ACCB-C7D99298D986}" dt="2023-12-11T09:57:09.896" v="1376" actId="14100"/>
          <ac:picMkLst>
            <pc:docMk/>
            <pc:sldMk cId="3010168692" sldId="336"/>
            <ac:picMk id="3" creationId="{93BB08BB-B6E3-7685-E179-34FECABCBF9F}"/>
          </ac:picMkLst>
        </pc:picChg>
        <pc:picChg chg="del">
          <ac:chgData name="Diederik Roosch" userId="98b16afe-bdcb-4b24-b776-33b9fce59e86" providerId="ADAL" clId="{993CF03C-58CA-45EA-ACCB-C7D99298D986}" dt="2023-12-11T09:57:12.282" v="1377" actId="478"/>
          <ac:picMkLst>
            <pc:docMk/>
            <pc:sldMk cId="3010168692" sldId="336"/>
            <ac:picMk id="5" creationId="{76AE43BA-F618-CD26-D9AC-4C1BB2DD3674}"/>
          </ac:picMkLst>
        </pc:picChg>
      </pc:sldChg>
      <pc:sldChg chg="new del">
        <pc:chgData name="Diederik Roosch" userId="98b16afe-bdcb-4b24-b776-33b9fce59e86" providerId="ADAL" clId="{993CF03C-58CA-45EA-ACCB-C7D99298D986}" dt="2023-12-11T10:12:02.570" v="2721" actId="47"/>
        <pc:sldMkLst>
          <pc:docMk/>
          <pc:sldMk cId="1535469684" sldId="337"/>
        </pc:sldMkLst>
      </pc:sldChg>
      <pc:sldChg chg="addSp delSp modSp new add del mod ord">
        <pc:chgData name="Diederik Roosch" userId="98b16afe-bdcb-4b24-b776-33b9fce59e86" providerId="ADAL" clId="{993CF03C-58CA-45EA-ACCB-C7D99298D986}" dt="2023-12-13T14:26:43.057" v="7393" actId="14861"/>
        <pc:sldMkLst>
          <pc:docMk/>
          <pc:sldMk cId="1933346100" sldId="337"/>
        </pc:sldMkLst>
        <pc:spChg chg="mod">
          <ac:chgData name="Diederik Roosch" userId="98b16afe-bdcb-4b24-b776-33b9fce59e86" providerId="ADAL" clId="{993CF03C-58CA-45EA-ACCB-C7D99298D986}" dt="2023-12-11T13:57:11.026" v="6476" actId="113"/>
          <ac:spMkLst>
            <pc:docMk/>
            <pc:sldMk cId="1933346100" sldId="337"/>
            <ac:spMk id="2" creationId="{C597D1B9-D6C5-0652-CAE9-1C920CEE02AC}"/>
          </ac:spMkLst>
        </pc:spChg>
        <pc:spChg chg="del">
          <ac:chgData name="Diederik Roosch" userId="98b16afe-bdcb-4b24-b776-33b9fce59e86" providerId="ADAL" clId="{993CF03C-58CA-45EA-ACCB-C7D99298D986}" dt="2023-12-11T10:13:00.056" v="2764" actId="478"/>
          <ac:spMkLst>
            <pc:docMk/>
            <pc:sldMk cId="1933346100" sldId="337"/>
            <ac:spMk id="3" creationId="{40D52F5E-B751-2DB2-7DBF-FB098256F83E}"/>
          </ac:spMkLst>
        </pc:spChg>
        <pc:spChg chg="add mod">
          <ac:chgData name="Diederik Roosch" userId="98b16afe-bdcb-4b24-b776-33b9fce59e86" providerId="ADAL" clId="{993CF03C-58CA-45EA-ACCB-C7D99298D986}" dt="2023-12-11T10:19:50.256" v="2930" actId="403"/>
          <ac:spMkLst>
            <pc:docMk/>
            <pc:sldMk cId="1933346100" sldId="337"/>
            <ac:spMk id="4" creationId="{0CD01B92-F766-1C02-4ED5-257261868F7F}"/>
          </ac:spMkLst>
        </pc:spChg>
        <pc:spChg chg="add mod">
          <ac:chgData name="Diederik Roosch" userId="98b16afe-bdcb-4b24-b776-33b9fce59e86" providerId="ADAL" clId="{993CF03C-58CA-45EA-ACCB-C7D99298D986}" dt="2023-12-13T14:26:43.057" v="7393" actId="14861"/>
          <ac:spMkLst>
            <pc:docMk/>
            <pc:sldMk cId="1933346100" sldId="337"/>
            <ac:spMk id="6" creationId="{57363131-7EEF-98E9-98F6-8DCE1BBA2434}"/>
          </ac:spMkLst>
        </pc:spChg>
        <pc:spChg chg="add mod">
          <ac:chgData name="Diederik Roosch" userId="98b16afe-bdcb-4b24-b776-33b9fce59e86" providerId="ADAL" clId="{993CF03C-58CA-45EA-ACCB-C7D99298D986}" dt="2023-12-13T14:26:43.057" v="7393" actId="14861"/>
          <ac:spMkLst>
            <pc:docMk/>
            <pc:sldMk cId="1933346100" sldId="337"/>
            <ac:spMk id="7" creationId="{BCD7A535-EAE0-9C6C-2C64-F5AE7C347F8E}"/>
          </ac:spMkLst>
        </pc:spChg>
        <pc:cxnChg chg="add mod">
          <ac:chgData name="Diederik Roosch" userId="98b16afe-bdcb-4b24-b776-33b9fce59e86" providerId="ADAL" clId="{993CF03C-58CA-45EA-ACCB-C7D99298D986}" dt="2023-12-11T10:19:39.786" v="2927" actId="1076"/>
          <ac:cxnSpMkLst>
            <pc:docMk/>
            <pc:sldMk cId="1933346100" sldId="337"/>
            <ac:cxnSpMk id="5" creationId="{B4782B45-A0A8-0E97-FB44-5BB9829C127B}"/>
          </ac:cxnSpMkLst>
        </pc:cxnChg>
      </pc:sldChg>
      <pc:sldChg chg="addSp delSp modSp new del mod">
        <pc:chgData name="Diederik Roosch" userId="98b16afe-bdcb-4b24-b776-33b9fce59e86" providerId="ADAL" clId="{993CF03C-58CA-45EA-ACCB-C7D99298D986}" dt="2023-12-11T10:11:17.870" v="2709" actId="47"/>
        <pc:sldMkLst>
          <pc:docMk/>
          <pc:sldMk cId="4107682336" sldId="337"/>
        </pc:sldMkLst>
        <pc:picChg chg="add del mod">
          <ac:chgData name="Diederik Roosch" userId="98b16afe-bdcb-4b24-b776-33b9fce59e86" providerId="ADAL" clId="{993CF03C-58CA-45EA-ACCB-C7D99298D986}" dt="2023-12-11T09:56:58.025" v="1373" actId="21"/>
          <ac:picMkLst>
            <pc:docMk/>
            <pc:sldMk cId="4107682336" sldId="337"/>
            <ac:picMk id="5" creationId="{C96878C7-5C15-1C22-4566-082AF3AD06B3}"/>
          </ac:picMkLst>
        </pc:picChg>
      </pc:sldChg>
      <pc:sldChg chg="new del">
        <pc:chgData name="Diederik Roosch" userId="98b16afe-bdcb-4b24-b776-33b9fce59e86" providerId="ADAL" clId="{993CF03C-58CA-45EA-ACCB-C7D99298D986}" dt="2023-12-11T10:12:03.576" v="2722" actId="47"/>
        <pc:sldMkLst>
          <pc:docMk/>
          <pc:sldMk cId="2362946901" sldId="338"/>
        </pc:sldMkLst>
      </pc:sldChg>
      <pc:sldChg chg="delSp new del mod">
        <pc:chgData name="Diederik Roosch" userId="98b16afe-bdcb-4b24-b776-33b9fce59e86" providerId="ADAL" clId="{993CF03C-58CA-45EA-ACCB-C7D99298D986}" dt="2023-12-11T10:30:09.877" v="3510" actId="47"/>
        <pc:sldMkLst>
          <pc:docMk/>
          <pc:sldMk cId="3254393631" sldId="338"/>
        </pc:sldMkLst>
        <pc:spChg chg="del">
          <ac:chgData name="Diederik Roosch" userId="98b16afe-bdcb-4b24-b776-33b9fce59e86" providerId="ADAL" clId="{993CF03C-58CA-45EA-ACCB-C7D99298D986}" dt="2023-12-11T10:16:34.051" v="2789" actId="21"/>
          <ac:spMkLst>
            <pc:docMk/>
            <pc:sldMk cId="3254393631" sldId="338"/>
            <ac:spMk id="3" creationId="{0E3E139B-B05C-85FF-6A4D-204140E04BE0}"/>
          </ac:spMkLst>
        </pc:spChg>
      </pc:sldChg>
      <pc:sldChg chg="modSp add del mod">
        <pc:chgData name="Diederik Roosch" userId="98b16afe-bdcb-4b24-b776-33b9fce59e86" providerId="ADAL" clId="{993CF03C-58CA-45EA-ACCB-C7D99298D986}" dt="2023-12-11T10:19:42.862" v="2928" actId="47"/>
        <pc:sldMkLst>
          <pc:docMk/>
          <pc:sldMk cId="853524510" sldId="339"/>
        </pc:sldMkLst>
        <pc:spChg chg="mod">
          <ac:chgData name="Diederik Roosch" userId="98b16afe-bdcb-4b24-b776-33b9fce59e86" providerId="ADAL" clId="{993CF03C-58CA-45EA-ACCB-C7D99298D986}" dt="2023-12-11T10:19:15.426" v="2922"/>
          <ac:spMkLst>
            <pc:docMk/>
            <pc:sldMk cId="853524510" sldId="339"/>
            <ac:spMk id="4" creationId="{8B065B03-73DE-4BBF-BCD0-BE370EA9A09C}"/>
          </ac:spMkLst>
        </pc:spChg>
      </pc:sldChg>
      <pc:sldChg chg="addSp delSp modSp new mod">
        <pc:chgData name="Diederik Roosch" userId="98b16afe-bdcb-4b24-b776-33b9fce59e86" providerId="ADAL" clId="{993CF03C-58CA-45EA-ACCB-C7D99298D986}" dt="2023-12-11T10:42:35.143" v="4143" actId="1076"/>
        <pc:sldMkLst>
          <pc:docMk/>
          <pc:sldMk cId="2473285678" sldId="339"/>
        </pc:sldMkLst>
        <pc:spChg chg="mod">
          <ac:chgData name="Diederik Roosch" userId="98b16afe-bdcb-4b24-b776-33b9fce59e86" providerId="ADAL" clId="{993CF03C-58CA-45EA-ACCB-C7D99298D986}" dt="2023-12-11T10:41:19.615" v="4036" actId="1076"/>
          <ac:spMkLst>
            <pc:docMk/>
            <pc:sldMk cId="2473285678" sldId="339"/>
            <ac:spMk id="2" creationId="{7A24A29D-68ED-966A-E9CF-2924DAF49E38}"/>
          </ac:spMkLst>
        </pc:spChg>
        <pc:spChg chg="mod">
          <ac:chgData name="Diederik Roosch" userId="98b16afe-bdcb-4b24-b776-33b9fce59e86" providerId="ADAL" clId="{993CF03C-58CA-45EA-ACCB-C7D99298D986}" dt="2023-12-11T10:41:11.976" v="4034" actId="1076"/>
          <ac:spMkLst>
            <pc:docMk/>
            <pc:sldMk cId="2473285678" sldId="339"/>
            <ac:spMk id="3" creationId="{3266F0E5-F4A6-C679-6330-D16CC0F8318B}"/>
          </ac:spMkLst>
        </pc:spChg>
        <pc:spChg chg="add del mod">
          <ac:chgData name="Diederik Roosch" userId="98b16afe-bdcb-4b24-b776-33b9fce59e86" providerId="ADAL" clId="{993CF03C-58CA-45EA-ACCB-C7D99298D986}" dt="2023-12-11T10:23:12.868" v="3199" actId="478"/>
          <ac:spMkLst>
            <pc:docMk/>
            <pc:sldMk cId="2473285678" sldId="339"/>
            <ac:spMk id="7" creationId="{C5DB82D9-9FC5-34AD-CD6D-C8E5936D3725}"/>
          </ac:spMkLst>
        </pc:spChg>
        <pc:spChg chg="add mod">
          <ac:chgData name="Diederik Roosch" userId="98b16afe-bdcb-4b24-b776-33b9fce59e86" providerId="ADAL" clId="{993CF03C-58CA-45EA-ACCB-C7D99298D986}" dt="2023-12-11T10:23:31.228" v="3206" actId="1076"/>
          <ac:spMkLst>
            <pc:docMk/>
            <pc:sldMk cId="2473285678" sldId="339"/>
            <ac:spMk id="9" creationId="{65F19A54-D501-FEFB-E540-C83A5A4632A6}"/>
          </ac:spMkLst>
        </pc:spChg>
        <pc:picChg chg="add del mod">
          <ac:chgData name="Diederik Roosch" userId="98b16afe-bdcb-4b24-b776-33b9fce59e86" providerId="ADAL" clId="{993CF03C-58CA-45EA-ACCB-C7D99298D986}" dt="2023-12-11T10:42:04.112" v="4037" actId="478"/>
          <ac:picMkLst>
            <pc:docMk/>
            <pc:sldMk cId="2473285678" sldId="339"/>
            <ac:picMk id="5" creationId="{65FDA951-FF4C-93B8-3BCC-2A026DBB82AF}"/>
          </ac:picMkLst>
        </pc:picChg>
        <pc:picChg chg="add mod">
          <ac:chgData name="Diederik Roosch" userId="98b16afe-bdcb-4b24-b776-33b9fce59e86" providerId="ADAL" clId="{993CF03C-58CA-45EA-ACCB-C7D99298D986}" dt="2023-12-11T10:41:13.863" v="4035" actId="1076"/>
          <ac:picMkLst>
            <pc:docMk/>
            <pc:sldMk cId="2473285678" sldId="339"/>
            <ac:picMk id="11" creationId="{AEEB2BB5-EBE4-CE96-D6C4-3696DA9E590C}"/>
          </ac:picMkLst>
        </pc:picChg>
        <pc:picChg chg="add mod">
          <ac:chgData name="Diederik Roosch" userId="98b16afe-bdcb-4b24-b776-33b9fce59e86" providerId="ADAL" clId="{993CF03C-58CA-45EA-ACCB-C7D99298D986}" dt="2023-12-11T10:42:35.143" v="4143" actId="1076"/>
          <ac:picMkLst>
            <pc:docMk/>
            <pc:sldMk cId="2473285678" sldId="339"/>
            <ac:picMk id="13" creationId="{56864CB9-C266-2ACB-4384-6E9053854F05}"/>
          </ac:picMkLst>
        </pc:picChg>
      </pc:sldChg>
      <pc:sldChg chg="addSp modSp new mod">
        <pc:chgData name="Diederik Roosch" userId="98b16afe-bdcb-4b24-b776-33b9fce59e86" providerId="ADAL" clId="{993CF03C-58CA-45EA-ACCB-C7D99298D986}" dt="2023-12-11T12:47:21.576" v="4962" actId="14861"/>
        <pc:sldMkLst>
          <pc:docMk/>
          <pc:sldMk cId="848773764" sldId="340"/>
        </pc:sldMkLst>
        <pc:spChg chg="mod">
          <ac:chgData name="Diederik Roosch" userId="98b16afe-bdcb-4b24-b776-33b9fce59e86" providerId="ADAL" clId="{993CF03C-58CA-45EA-ACCB-C7D99298D986}" dt="2023-12-11T10:42:44.067" v="4144" actId="1076"/>
          <ac:spMkLst>
            <pc:docMk/>
            <pc:sldMk cId="848773764" sldId="340"/>
            <ac:spMk id="2" creationId="{6C3DC1E7-842C-5939-16CC-664F1EDD4B1E}"/>
          </ac:spMkLst>
        </pc:spChg>
        <pc:spChg chg="mod">
          <ac:chgData name="Diederik Roosch" userId="98b16afe-bdcb-4b24-b776-33b9fce59e86" providerId="ADAL" clId="{993CF03C-58CA-45EA-ACCB-C7D99298D986}" dt="2023-12-11T10:29:43.931" v="3508" actId="20577"/>
          <ac:spMkLst>
            <pc:docMk/>
            <pc:sldMk cId="848773764" sldId="340"/>
            <ac:spMk id="3" creationId="{922A3D05-5294-5CA3-8397-05F4EB68F5FA}"/>
          </ac:spMkLst>
        </pc:spChg>
        <pc:spChg chg="mod">
          <ac:chgData name="Diederik Roosch" userId="98b16afe-bdcb-4b24-b776-33b9fce59e86" providerId="ADAL" clId="{993CF03C-58CA-45EA-ACCB-C7D99298D986}" dt="2023-12-11T10:27:03.082" v="3397" actId="1076"/>
          <ac:spMkLst>
            <pc:docMk/>
            <pc:sldMk cId="848773764" sldId="340"/>
            <ac:spMk id="7" creationId="{88089FB5-F71C-2FEC-2897-1888F9487662}"/>
          </ac:spMkLst>
        </pc:spChg>
        <pc:spChg chg="mod">
          <ac:chgData name="Diederik Roosch" userId="98b16afe-bdcb-4b24-b776-33b9fce59e86" providerId="ADAL" clId="{993CF03C-58CA-45EA-ACCB-C7D99298D986}" dt="2023-12-11T12:47:21.576" v="4962" actId="14861"/>
          <ac:spMkLst>
            <pc:docMk/>
            <pc:sldMk cId="848773764" sldId="340"/>
            <ac:spMk id="8" creationId="{2AFA041F-FA6D-A199-8717-1E6668083836}"/>
          </ac:spMkLst>
        </pc:spChg>
        <pc:grpChg chg="add mod">
          <ac:chgData name="Diederik Roosch" userId="98b16afe-bdcb-4b24-b776-33b9fce59e86" providerId="ADAL" clId="{993CF03C-58CA-45EA-ACCB-C7D99298D986}" dt="2023-12-11T10:28:27.658" v="3407" actId="1076"/>
          <ac:grpSpMkLst>
            <pc:docMk/>
            <pc:sldMk cId="848773764" sldId="340"/>
            <ac:grpSpMk id="6" creationId="{3FE47A8C-8BB0-D540-67F6-389F4F4DCCCF}"/>
          </ac:grpSpMkLst>
        </pc:grpChg>
        <pc:picChg chg="add mod">
          <ac:chgData name="Diederik Roosch" userId="98b16afe-bdcb-4b24-b776-33b9fce59e86" providerId="ADAL" clId="{993CF03C-58CA-45EA-ACCB-C7D99298D986}" dt="2023-12-11T10:28:27.658" v="3407" actId="1076"/>
          <ac:picMkLst>
            <pc:docMk/>
            <pc:sldMk cId="848773764" sldId="340"/>
            <ac:picMk id="5" creationId="{5C51105B-234C-2796-9CF6-CA6AA8C7F9D9}"/>
          </ac:picMkLst>
        </pc:picChg>
        <pc:picChg chg="add mod modCrop">
          <ac:chgData name="Diederik Roosch" userId="98b16afe-bdcb-4b24-b776-33b9fce59e86" providerId="ADAL" clId="{993CF03C-58CA-45EA-ACCB-C7D99298D986}" dt="2023-12-11T10:42:51.997" v="4145" actId="732"/>
          <ac:picMkLst>
            <pc:docMk/>
            <pc:sldMk cId="848773764" sldId="340"/>
            <ac:picMk id="10" creationId="{44F14B0D-3EA8-2EEE-B9E1-753381FBDCCC}"/>
          </ac:picMkLst>
        </pc:picChg>
      </pc:sldChg>
      <pc:sldChg chg="addSp delSp modSp new mod modAnim">
        <pc:chgData name="Diederik Roosch" userId="98b16afe-bdcb-4b24-b776-33b9fce59e86" providerId="ADAL" clId="{993CF03C-58CA-45EA-ACCB-C7D99298D986}" dt="2023-12-11T15:02:47.513" v="7177" actId="1076"/>
        <pc:sldMkLst>
          <pc:docMk/>
          <pc:sldMk cId="2812485612" sldId="341"/>
        </pc:sldMkLst>
        <pc:spChg chg="mod">
          <ac:chgData name="Diederik Roosch" userId="98b16afe-bdcb-4b24-b776-33b9fce59e86" providerId="ADAL" clId="{993CF03C-58CA-45EA-ACCB-C7D99298D986}" dt="2023-12-11T10:34:35.439" v="3703" actId="20577"/>
          <ac:spMkLst>
            <pc:docMk/>
            <pc:sldMk cId="2812485612" sldId="341"/>
            <ac:spMk id="2" creationId="{BA80750A-70FF-722C-99A0-0F45E25E44E9}"/>
          </ac:spMkLst>
        </pc:spChg>
        <pc:spChg chg="mod">
          <ac:chgData name="Diederik Roosch" userId="98b16afe-bdcb-4b24-b776-33b9fce59e86" providerId="ADAL" clId="{993CF03C-58CA-45EA-ACCB-C7D99298D986}" dt="2023-12-11T15:02:14.390" v="7170" actId="6549"/>
          <ac:spMkLst>
            <pc:docMk/>
            <pc:sldMk cId="2812485612" sldId="341"/>
            <ac:spMk id="3" creationId="{7DF1ED8B-059A-B073-3142-ACA06CF494F8}"/>
          </ac:spMkLst>
        </pc:spChg>
        <pc:spChg chg="add mod">
          <ac:chgData name="Diederik Roosch" userId="98b16afe-bdcb-4b24-b776-33b9fce59e86" providerId="ADAL" clId="{993CF03C-58CA-45EA-ACCB-C7D99298D986}" dt="2023-12-11T15:02:44.734" v="7176" actId="1076"/>
          <ac:spMkLst>
            <pc:docMk/>
            <pc:sldMk cId="2812485612" sldId="341"/>
            <ac:spMk id="6" creationId="{88F6659B-D6FA-009F-6A2C-D7EF5DD0A65C}"/>
          </ac:spMkLst>
        </pc:spChg>
        <pc:spChg chg="add mod">
          <ac:chgData name="Diederik Roosch" userId="98b16afe-bdcb-4b24-b776-33b9fce59e86" providerId="ADAL" clId="{993CF03C-58CA-45EA-ACCB-C7D99298D986}" dt="2023-12-11T10:39:45.658" v="4003" actId="571"/>
          <ac:spMkLst>
            <pc:docMk/>
            <pc:sldMk cId="2812485612" sldId="341"/>
            <ac:spMk id="14" creationId="{6B370060-7A1D-0054-767B-6AAD3D844D59}"/>
          </ac:spMkLst>
        </pc:spChg>
        <pc:spChg chg="add mod">
          <ac:chgData name="Diederik Roosch" userId="98b16afe-bdcb-4b24-b776-33b9fce59e86" providerId="ADAL" clId="{993CF03C-58CA-45EA-ACCB-C7D99298D986}" dt="2023-12-11T15:02:47.513" v="7177" actId="1076"/>
          <ac:spMkLst>
            <pc:docMk/>
            <pc:sldMk cId="2812485612" sldId="341"/>
            <ac:spMk id="15" creationId="{5013B4FD-C35E-F3D5-DDEA-2B4BC113B9F4}"/>
          </ac:spMkLst>
        </pc:spChg>
        <pc:picChg chg="add del mod">
          <ac:chgData name="Diederik Roosch" userId="98b16afe-bdcb-4b24-b776-33b9fce59e86" providerId="ADAL" clId="{993CF03C-58CA-45EA-ACCB-C7D99298D986}" dt="2023-12-11T10:35:13.940" v="3709" actId="478"/>
          <ac:picMkLst>
            <pc:docMk/>
            <pc:sldMk cId="2812485612" sldId="341"/>
            <ac:picMk id="5" creationId="{A182A1A7-0FD4-9108-2148-2120D1EB56D4}"/>
          </ac:picMkLst>
        </pc:picChg>
        <pc:picChg chg="add del mod">
          <ac:chgData name="Diederik Roosch" userId="98b16afe-bdcb-4b24-b776-33b9fce59e86" providerId="ADAL" clId="{993CF03C-58CA-45EA-ACCB-C7D99298D986}" dt="2023-12-11T10:35:13.940" v="3709" actId="478"/>
          <ac:picMkLst>
            <pc:docMk/>
            <pc:sldMk cId="2812485612" sldId="341"/>
            <ac:picMk id="8" creationId="{0B4A90AC-C05C-E1EE-A5F8-24AB1D3AE49E}"/>
          </ac:picMkLst>
        </pc:picChg>
        <pc:picChg chg="add del mod ord">
          <ac:chgData name="Diederik Roosch" userId="98b16afe-bdcb-4b24-b776-33b9fce59e86" providerId="ADAL" clId="{993CF03C-58CA-45EA-ACCB-C7D99298D986}" dt="2023-12-11T10:38:24.860" v="3927" actId="478"/>
          <ac:picMkLst>
            <pc:docMk/>
            <pc:sldMk cId="2812485612" sldId="341"/>
            <ac:picMk id="10" creationId="{D56AEE5C-1121-CB0B-FD43-D7916C759872}"/>
          </ac:picMkLst>
        </pc:picChg>
        <pc:picChg chg="add mod ord">
          <ac:chgData name="Diederik Roosch" userId="98b16afe-bdcb-4b24-b776-33b9fce59e86" providerId="ADAL" clId="{993CF03C-58CA-45EA-ACCB-C7D99298D986}" dt="2023-12-11T15:02:42.458" v="7175" actId="1076"/>
          <ac:picMkLst>
            <pc:docMk/>
            <pc:sldMk cId="2812485612" sldId="341"/>
            <ac:picMk id="12" creationId="{3AC7CAB4-3E8E-44B6-81EE-3F60208F066F}"/>
          </ac:picMkLst>
        </pc:picChg>
        <pc:picChg chg="add mod">
          <ac:chgData name="Diederik Roosch" userId="98b16afe-bdcb-4b24-b776-33b9fce59e86" providerId="ADAL" clId="{993CF03C-58CA-45EA-ACCB-C7D99298D986}" dt="2023-12-11T10:39:45.658" v="4003" actId="571"/>
          <ac:picMkLst>
            <pc:docMk/>
            <pc:sldMk cId="2812485612" sldId="341"/>
            <ac:picMk id="13" creationId="{A66925FE-FF5E-F023-8EA9-AEB5ABEBB426}"/>
          </ac:picMkLst>
        </pc:picChg>
      </pc:sldChg>
      <pc:sldChg chg="addSp delSp modSp new mod">
        <pc:chgData name="Diederik Roosch" userId="98b16afe-bdcb-4b24-b776-33b9fce59e86" providerId="ADAL" clId="{993CF03C-58CA-45EA-ACCB-C7D99298D986}" dt="2023-12-11T12:50:56.637" v="5131" actId="14100"/>
        <pc:sldMkLst>
          <pc:docMk/>
          <pc:sldMk cId="1325835205" sldId="342"/>
        </pc:sldMkLst>
        <pc:spChg chg="mod">
          <ac:chgData name="Diederik Roosch" userId="98b16afe-bdcb-4b24-b776-33b9fce59e86" providerId="ADAL" clId="{993CF03C-58CA-45EA-ACCB-C7D99298D986}" dt="2023-12-11T12:32:53.453" v="4780" actId="20577"/>
          <ac:spMkLst>
            <pc:docMk/>
            <pc:sldMk cId="1325835205" sldId="342"/>
            <ac:spMk id="2" creationId="{F1040EA0-105D-B0F4-EFB6-28C1C791A336}"/>
          </ac:spMkLst>
        </pc:spChg>
        <pc:spChg chg="mod">
          <ac:chgData name="Diederik Roosch" userId="98b16afe-bdcb-4b24-b776-33b9fce59e86" providerId="ADAL" clId="{993CF03C-58CA-45EA-ACCB-C7D99298D986}" dt="2023-12-11T12:50:56.637" v="5131" actId="14100"/>
          <ac:spMkLst>
            <pc:docMk/>
            <pc:sldMk cId="1325835205" sldId="342"/>
            <ac:spMk id="3" creationId="{656C5414-B3CB-DE7E-5389-380480DCB801}"/>
          </ac:spMkLst>
        </pc:spChg>
        <pc:spChg chg="add mod">
          <ac:chgData name="Diederik Roosch" userId="98b16afe-bdcb-4b24-b776-33b9fce59e86" providerId="ADAL" clId="{993CF03C-58CA-45EA-ACCB-C7D99298D986}" dt="2023-12-11T12:50:34.543" v="5064" actId="1076"/>
          <ac:spMkLst>
            <pc:docMk/>
            <pc:sldMk cId="1325835205" sldId="342"/>
            <ac:spMk id="8" creationId="{336CAF64-41B5-B6CB-85DB-50D2B41CA6F1}"/>
          </ac:spMkLst>
        </pc:spChg>
        <pc:spChg chg="add mod">
          <ac:chgData name="Diederik Roosch" userId="98b16afe-bdcb-4b24-b776-33b9fce59e86" providerId="ADAL" clId="{993CF03C-58CA-45EA-ACCB-C7D99298D986}" dt="2023-12-11T12:50:31.043" v="5063" actId="1076"/>
          <ac:spMkLst>
            <pc:docMk/>
            <pc:sldMk cId="1325835205" sldId="342"/>
            <ac:spMk id="9" creationId="{C038D756-0C83-3A6E-B8B5-21632156E4A8}"/>
          </ac:spMkLst>
        </pc:spChg>
        <pc:spChg chg="add mod">
          <ac:chgData name="Diederik Roosch" userId="98b16afe-bdcb-4b24-b776-33b9fce59e86" providerId="ADAL" clId="{993CF03C-58CA-45EA-ACCB-C7D99298D986}" dt="2023-12-11T12:50:38.430" v="5066" actId="14100"/>
          <ac:spMkLst>
            <pc:docMk/>
            <pc:sldMk cId="1325835205" sldId="342"/>
            <ac:spMk id="10" creationId="{85C6634E-D85F-E824-CF4A-234A4884C8D2}"/>
          </ac:spMkLst>
        </pc:spChg>
        <pc:picChg chg="add del mod">
          <ac:chgData name="Diederik Roosch" userId="98b16afe-bdcb-4b24-b776-33b9fce59e86" providerId="ADAL" clId="{993CF03C-58CA-45EA-ACCB-C7D99298D986}" dt="2023-12-11T12:38:49.746" v="4827" actId="478"/>
          <ac:picMkLst>
            <pc:docMk/>
            <pc:sldMk cId="1325835205" sldId="342"/>
            <ac:picMk id="5" creationId="{B1518B53-371C-D46D-7E19-A26980F3417D}"/>
          </ac:picMkLst>
        </pc:picChg>
        <pc:picChg chg="add mod">
          <ac:chgData name="Diederik Roosch" userId="98b16afe-bdcb-4b24-b776-33b9fce59e86" providerId="ADAL" clId="{993CF03C-58CA-45EA-ACCB-C7D99298D986}" dt="2023-12-11T12:50:25.373" v="5062" actId="1076"/>
          <ac:picMkLst>
            <pc:docMk/>
            <pc:sldMk cId="1325835205" sldId="342"/>
            <ac:picMk id="7" creationId="{EA718526-AC59-DB53-8310-A359304FCB82}"/>
          </ac:picMkLst>
        </pc:picChg>
      </pc:sldChg>
      <pc:sldChg chg="addSp delSp modSp new mod delAnim modAnim">
        <pc:chgData name="Diederik Roosch" userId="98b16afe-bdcb-4b24-b776-33b9fce59e86" providerId="ADAL" clId="{993CF03C-58CA-45EA-ACCB-C7D99298D986}" dt="2023-12-17T10:27:00.099" v="9082" actId="1076"/>
        <pc:sldMkLst>
          <pc:docMk/>
          <pc:sldMk cId="1432752997" sldId="343"/>
        </pc:sldMkLst>
        <pc:spChg chg="mod">
          <ac:chgData name="Diederik Roosch" userId="98b16afe-bdcb-4b24-b776-33b9fce59e86" providerId="ADAL" clId="{993CF03C-58CA-45EA-ACCB-C7D99298D986}" dt="2023-12-11T13:10:36.555" v="5456" actId="20577"/>
          <ac:spMkLst>
            <pc:docMk/>
            <pc:sldMk cId="1432752997" sldId="343"/>
            <ac:spMk id="2" creationId="{56D334F3-D981-B853-F13F-D98644B8813B}"/>
          </ac:spMkLst>
        </pc:spChg>
        <pc:spChg chg="mod">
          <ac:chgData name="Diederik Roosch" userId="98b16afe-bdcb-4b24-b776-33b9fce59e86" providerId="ADAL" clId="{993CF03C-58CA-45EA-ACCB-C7D99298D986}" dt="2023-12-17T10:27:00.099" v="9082" actId="1076"/>
          <ac:spMkLst>
            <pc:docMk/>
            <pc:sldMk cId="1432752997" sldId="343"/>
            <ac:spMk id="3" creationId="{602B53EA-AD12-D25F-AD42-A7DAAEFCF657}"/>
          </ac:spMkLst>
        </pc:spChg>
        <pc:spChg chg="add del mod">
          <ac:chgData name="Diederik Roosch" userId="98b16afe-bdcb-4b24-b776-33b9fce59e86" providerId="ADAL" clId="{993CF03C-58CA-45EA-ACCB-C7D99298D986}" dt="2023-12-11T13:11:23.372" v="5486" actId="478"/>
          <ac:spMkLst>
            <pc:docMk/>
            <pc:sldMk cId="1432752997" sldId="343"/>
            <ac:spMk id="5" creationId="{08752200-8185-2584-2679-CE3BEF412D07}"/>
          </ac:spMkLst>
        </pc:spChg>
        <pc:spChg chg="add del mod">
          <ac:chgData name="Diederik Roosch" userId="98b16afe-bdcb-4b24-b776-33b9fce59e86" providerId="ADAL" clId="{993CF03C-58CA-45EA-ACCB-C7D99298D986}" dt="2023-12-11T13:11:23.372" v="5486" actId="478"/>
          <ac:spMkLst>
            <pc:docMk/>
            <pc:sldMk cId="1432752997" sldId="343"/>
            <ac:spMk id="6" creationId="{5E7F53D1-9D06-7DF7-4DAF-B35D731D8269}"/>
          </ac:spMkLst>
        </pc:spChg>
        <pc:spChg chg="mod">
          <ac:chgData name="Diederik Roosch" userId="98b16afe-bdcb-4b24-b776-33b9fce59e86" providerId="ADAL" clId="{993CF03C-58CA-45EA-ACCB-C7D99298D986}" dt="2023-12-11T13:11:33.578" v="5489" actId="1076"/>
          <ac:spMkLst>
            <pc:docMk/>
            <pc:sldMk cId="1432752997" sldId="343"/>
            <ac:spMk id="10" creationId="{E26AB8A6-33C0-C617-AE1A-6E5BC9366176}"/>
          </ac:spMkLst>
        </pc:spChg>
        <pc:spChg chg="mod">
          <ac:chgData name="Diederik Roosch" userId="98b16afe-bdcb-4b24-b776-33b9fce59e86" providerId="ADAL" clId="{993CF03C-58CA-45EA-ACCB-C7D99298D986}" dt="2023-12-11T13:11:30.160" v="5488" actId="1076"/>
          <ac:spMkLst>
            <pc:docMk/>
            <pc:sldMk cId="1432752997" sldId="343"/>
            <ac:spMk id="11" creationId="{D648EABC-84F4-209A-E83A-CF16D241F3BD}"/>
          </ac:spMkLst>
        </pc:spChg>
        <pc:spChg chg="add mod">
          <ac:chgData name="Diederik Roosch" userId="98b16afe-bdcb-4b24-b776-33b9fce59e86" providerId="ADAL" clId="{993CF03C-58CA-45EA-ACCB-C7D99298D986}" dt="2023-12-11T13:29:45.520" v="5739" actId="1076"/>
          <ac:spMkLst>
            <pc:docMk/>
            <pc:sldMk cId="1432752997" sldId="343"/>
            <ac:spMk id="17" creationId="{B5C37E2B-4766-3B8A-1484-C6B6F2D2E566}"/>
          </ac:spMkLst>
        </pc:spChg>
        <pc:grpChg chg="add mod">
          <ac:chgData name="Diederik Roosch" userId="98b16afe-bdcb-4b24-b776-33b9fce59e86" providerId="ADAL" clId="{993CF03C-58CA-45EA-ACCB-C7D99298D986}" dt="2023-12-11T13:11:25.597" v="5487" actId="1076"/>
          <ac:grpSpMkLst>
            <pc:docMk/>
            <pc:sldMk cId="1432752997" sldId="343"/>
            <ac:grpSpMk id="7" creationId="{7F952D5E-2467-A6AE-4F7D-94FECF9E36DF}"/>
          </ac:grpSpMkLst>
        </pc:grpChg>
        <pc:grpChg chg="mod">
          <ac:chgData name="Diederik Roosch" userId="98b16afe-bdcb-4b24-b776-33b9fce59e86" providerId="ADAL" clId="{993CF03C-58CA-45EA-ACCB-C7D99298D986}" dt="2023-12-11T13:11:05.355" v="5480"/>
          <ac:grpSpMkLst>
            <pc:docMk/>
            <pc:sldMk cId="1432752997" sldId="343"/>
            <ac:grpSpMk id="9" creationId="{9A924571-35CA-2FD3-BB4B-4473EE2E5A35}"/>
          </ac:grpSpMkLst>
        </pc:grpChg>
        <pc:grpChg chg="add mod">
          <ac:chgData name="Diederik Roosch" userId="98b16afe-bdcb-4b24-b776-33b9fce59e86" providerId="ADAL" clId="{993CF03C-58CA-45EA-ACCB-C7D99298D986}" dt="2023-12-11T13:28:53.840" v="5730" actId="164"/>
          <ac:grpSpMkLst>
            <pc:docMk/>
            <pc:sldMk cId="1432752997" sldId="343"/>
            <ac:grpSpMk id="18" creationId="{C2F0CEC9-F959-4F90-F0B2-941F120FD6A6}"/>
          </ac:grpSpMkLst>
        </pc:grpChg>
        <pc:picChg chg="add del mod">
          <ac:chgData name="Diederik Roosch" userId="98b16afe-bdcb-4b24-b776-33b9fce59e86" providerId="ADAL" clId="{993CF03C-58CA-45EA-ACCB-C7D99298D986}" dt="2023-12-11T13:27:54.939" v="5703" actId="478"/>
          <ac:picMkLst>
            <pc:docMk/>
            <pc:sldMk cId="1432752997" sldId="343"/>
            <ac:picMk id="4" creationId="{27659E4C-7E04-44AB-4F02-363290FC1EDA}"/>
          </ac:picMkLst>
        </pc:picChg>
        <pc:picChg chg="mod">
          <ac:chgData name="Diederik Roosch" userId="98b16afe-bdcb-4b24-b776-33b9fce59e86" providerId="ADAL" clId="{993CF03C-58CA-45EA-ACCB-C7D99298D986}" dt="2023-12-11T13:11:16.797" v="5483" actId="1076"/>
          <ac:picMkLst>
            <pc:docMk/>
            <pc:sldMk cId="1432752997" sldId="343"/>
            <ac:picMk id="8" creationId="{4C4B9253-884B-6EFB-A446-D26A6C1DCA1A}"/>
          </ac:picMkLst>
        </pc:picChg>
        <pc:picChg chg="add mod ord">
          <ac:chgData name="Diederik Roosch" userId="98b16afe-bdcb-4b24-b776-33b9fce59e86" providerId="ADAL" clId="{993CF03C-58CA-45EA-ACCB-C7D99298D986}" dt="2023-12-11T13:29:41.568" v="5738" actId="166"/>
          <ac:picMkLst>
            <pc:docMk/>
            <pc:sldMk cId="1432752997" sldId="343"/>
            <ac:picMk id="12" creationId="{D99C5E74-6B91-0D74-00C6-C5E4300A2D38}"/>
          </ac:picMkLst>
        </pc:picChg>
        <pc:picChg chg="add del mod">
          <ac:chgData name="Diederik Roosch" userId="98b16afe-bdcb-4b24-b776-33b9fce59e86" providerId="ADAL" clId="{993CF03C-58CA-45EA-ACCB-C7D99298D986}" dt="2023-12-11T13:27:51.975" v="5702" actId="478"/>
          <ac:picMkLst>
            <pc:docMk/>
            <pc:sldMk cId="1432752997" sldId="343"/>
            <ac:picMk id="14" creationId="{E904D1EA-BE93-799F-96D3-B065125AB128}"/>
          </ac:picMkLst>
        </pc:picChg>
        <pc:picChg chg="add mod">
          <ac:chgData name="Diederik Roosch" userId="98b16afe-bdcb-4b24-b776-33b9fce59e86" providerId="ADAL" clId="{993CF03C-58CA-45EA-ACCB-C7D99298D986}" dt="2023-12-11T13:28:53.840" v="5730" actId="164"/>
          <ac:picMkLst>
            <pc:docMk/>
            <pc:sldMk cId="1432752997" sldId="343"/>
            <ac:picMk id="16" creationId="{B1F07384-7027-CC65-0C65-B85C72E20A43}"/>
          </ac:picMkLst>
        </pc:picChg>
      </pc:sldChg>
      <pc:sldChg chg="addSp delSp modSp new mod ord delAnim modAnim">
        <pc:chgData name="Diederik Roosch" userId="98b16afe-bdcb-4b24-b776-33b9fce59e86" providerId="ADAL" clId="{993CF03C-58CA-45EA-ACCB-C7D99298D986}" dt="2023-12-11T15:07:07.300" v="7301" actId="166"/>
        <pc:sldMkLst>
          <pc:docMk/>
          <pc:sldMk cId="1022896947" sldId="344"/>
        </pc:sldMkLst>
        <pc:spChg chg="mod">
          <ac:chgData name="Diederik Roosch" userId="98b16afe-bdcb-4b24-b776-33b9fce59e86" providerId="ADAL" clId="{993CF03C-58CA-45EA-ACCB-C7D99298D986}" dt="2023-12-11T12:58:03.603" v="5260" actId="20577"/>
          <ac:spMkLst>
            <pc:docMk/>
            <pc:sldMk cId="1022896947" sldId="344"/>
            <ac:spMk id="2" creationId="{27EF37CA-A041-F976-AC2E-E50102D64FFB}"/>
          </ac:spMkLst>
        </pc:spChg>
        <pc:spChg chg="mod">
          <ac:chgData name="Diederik Roosch" userId="98b16afe-bdcb-4b24-b776-33b9fce59e86" providerId="ADAL" clId="{993CF03C-58CA-45EA-ACCB-C7D99298D986}" dt="2023-12-11T15:07:04.464" v="7300" actId="1076"/>
          <ac:spMkLst>
            <pc:docMk/>
            <pc:sldMk cId="1022896947" sldId="344"/>
            <ac:spMk id="3" creationId="{EA38ED2C-7C5A-00D8-DBF4-4FBFFAC939FC}"/>
          </ac:spMkLst>
        </pc:spChg>
        <pc:picChg chg="add del mod">
          <ac:chgData name="Diederik Roosch" userId="98b16afe-bdcb-4b24-b776-33b9fce59e86" providerId="ADAL" clId="{993CF03C-58CA-45EA-ACCB-C7D99298D986}" dt="2023-12-11T13:03:55.671" v="5367" actId="478"/>
          <ac:picMkLst>
            <pc:docMk/>
            <pc:sldMk cId="1022896947" sldId="344"/>
            <ac:picMk id="4" creationId="{60725D0C-6C68-1DE3-F59C-F0AD9B86BDC7}"/>
          </ac:picMkLst>
        </pc:picChg>
        <pc:picChg chg="add mod ord modCrop">
          <ac:chgData name="Diederik Roosch" userId="98b16afe-bdcb-4b24-b776-33b9fce59e86" providerId="ADAL" clId="{993CF03C-58CA-45EA-ACCB-C7D99298D986}" dt="2023-12-11T15:07:07.300" v="7301" actId="166"/>
          <ac:picMkLst>
            <pc:docMk/>
            <pc:sldMk cId="1022896947" sldId="344"/>
            <ac:picMk id="6" creationId="{8241F75C-1399-1438-171C-B300296DD524}"/>
          </ac:picMkLst>
        </pc:picChg>
      </pc:sldChg>
      <pc:sldChg chg="addSp delSp modSp new mod ord">
        <pc:chgData name="Diederik Roosch" userId="98b16afe-bdcb-4b24-b776-33b9fce59e86" providerId="ADAL" clId="{993CF03C-58CA-45EA-ACCB-C7D99298D986}" dt="2023-12-11T13:20:32.219" v="5607" actId="2711"/>
        <pc:sldMkLst>
          <pc:docMk/>
          <pc:sldMk cId="1992879936" sldId="345"/>
        </pc:sldMkLst>
        <pc:spChg chg="mod">
          <ac:chgData name="Diederik Roosch" userId="98b16afe-bdcb-4b24-b776-33b9fce59e86" providerId="ADAL" clId="{993CF03C-58CA-45EA-ACCB-C7D99298D986}" dt="2023-12-11T13:20:32.219" v="5607" actId="2711"/>
          <ac:spMkLst>
            <pc:docMk/>
            <pc:sldMk cId="1992879936" sldId="345"/>
            <ac:spMk id="2" creationId="{E7543474-DCD0-69A1-894E-6242593DE85D}"/>
          </ac:spMkLst>
        </pc:spChg>
        <pc:spChg chg="del">
          <ac:chgData name="Diederik Roosch" userId="98b16afe-bdcb-4b24-b776-33b9fce59e86" providerId="ADAL" clId="{993CF03C-58CA-45EA-ACCB-C7D99298D986}" dt="2023-12-11T13:15:31.813" v="5554" actId="22"/>
          <ac:spMkLst>
            <pc:docMk/>
            <pc:sldMk cId="1992879936" sldId="345"/>
            <ac:spMk id="3" creationId="{407FBCC8-314D-1B7E-DC30-D013743C21B5}"/>
          </ac:spMkLst>
        </pc:spChg>
        <pc:spChg chg="add del mod ord">
          <ac:chgData name="Diederik Roosch" userId="98b16afe-bdcb-4b24-b776-33b9fce59e86" providerId="ADAL" clId="{993CF03C-58CA-45EA-ACCB-C7D99298D986}" dt="2023-12-11T13:16:50.806" v="5560"/>
          <ac:spMkLst>
            <pc:docMk/>
            <pc:sldMk cId="1992879936" sldId="345"/>
            <ac:spMk id="11" creationId="{0E4332BB-4821-6051-D6D0-C91B8DDBD4A1}"/>
          </ac:spMkLst>
        </pc:spChg>
        <pc:spChg chg="add del mod">
          <ac:chgData name="Diederik Roosch" userId="98b16afe-bdcb-4b24-b776-33b9fce59e86" providerId="ADAL" clId="{993CF03C-58CA-45EA-ACCB-C7D99298D986}" dt="2023-12-11T13:17:11.855" v="5567"/>
          <ac:spMkLst>
            <pc:docMk/>
            <pc:sldMk cId="1992879936" sldId="345"/>
            <ac:spMk id="15" creationId="{97916E56-C7B8-95EE-763A-3A40F4448778}"/>
          </ac:spMkLst>
        </pc:spChg>
        <pc:spChg chg="add mod">
          <ac:chgData name="Diederik Roosch" userId="98b16afe-bdcb-4b24-b776-33b9fce59e86" providerId="ADAL" clId="{993CF03C-58CA-45EA-ACCB-C7D99298D986}" dt="2023-12-11T13:19:44.641" v="5590" actId="14861"/>
          <ac:spMkLst>
            <pc:docMk/>
            <pc:sldMk cId="1992879936" sldId="345"/>
            <ac:spMk id="20" creationId="{86B3142B-DE16-0523-F77D-6D54DAF8284D}"/>
          </ac:spMkLst>
        </pc:spChg>
        <pc:spChg chg="add mod">
          <ac:chgData name="Diederik Roosch" userId="98b16afe-bdcb-4b24-b776-33b9fce59e86" providerId="ADAL" clId="{993CF03C-58CA-45EA-ACCB-C7D99298D986}" dt="2023-12-11T13:20:15.594" v="5604" actId="1076"/>
          <ac:spMkLst>
            <pc:docMk/>
            <pc:sldMk cId="1992879936" sldId="345"/>
            <ac:spMk id="21" creationId="{C8E4342A-C3B9-17E2-116C-5B1DF8806398}"/>
          </ac:spMkLst>
        </pc:spChg>
        <pc:spChg chg="add mod">
          <ac:chgData name="Diederik Roosch" userId="98b16afe-bdcb-4b24-b776-33b9fce59e86" providerId="ADAL" clId="{993CF03C-58CA-45EA-ACCB-C7D99298D986}" dt="2023-12-11T13:20:03.179" v="5600" actId="1076"/>
          <ac:spMkLst>
            <pc:docMk/>
            <pc:sldMk cId="1992879936" sldId="345"/>
            <ac:spMk id="22" creationId="{CB3B4079-2E54-3B2B-CC19-C30B2AF7B756}"/>
          </ac:spMkLst>
        </pc:spChg>
        <pc:picChg chg="add mod">
          <ac:chgData name="Diederik Roosch" userId="98b16afe-bdcb-4b24-b776-33b9fce59e86" providerId="ADAL" clId="{993CF03C-58CA-45EA-ACCB-C7D99298D986}" dt="2023-12-11T13:18:10.613" v="5577" actId="1440"/>
          <ac:picMkLst>
            <pc:docMk/>
            <pc:sldMk cId="1992879936" sldId="345"/>
            <ac:picMk id="5" creationId="{F36AFA73-28B8-68CD-7492-F72475C82105}"/>
          </ac:picMkLst>
        </pc:picChg>
        <pc:picChg chg="add mod">
          <ac:chgData name="Diederik Roosch" userId="98b16afe-bdcb-4b24-b776-33b9fce59e86" providerId="ADAL" clId="{993CF03C-58CA-45EA-ACCB-C7D99298D986}" dt="2023-12-11T13:18:10.613" v="5577" actId="1440"/>
          <ac:picMkLst>
            <pc:docMk/>
            <pc:sldMk cId="1992879936" sldId="345"/>
            <ac:picMk id="7" creationId="{A94CDDED-166F-23D3-E565-C25A4ECB6A4A}"/>
          </ac:picMkLst>
        </pc:picChg>
        <pc:picChg chg="add del mod ord">
          <ac:chgData name="Diederik Roosch" userId="98b16afe-bdcb-4b24-b776-33b9fce59e86" providerId="ADAL" clId="{993CF03C-58CA-45EA-ACCB-C7D99298D986}" dt="2023-12-11T13:15:38.132" v="5556" actId="478"/>
          <ac:picMkLst>
            <pc:docMk/>
            <pc:sldMk cId="1992879936" sldId="345"/>
            <ac:picMk id="9" creationId="{5A550A5A-33C3-86D7-1BFB-7C4958925D81}"/>
          </ac:picMkLst>
        </pc:picChg>
        <pc:picChg chg="add del mod">
          <ac:chgData name="Diederik Roosch" userId="98b16afe-bdcb-4b24-b776-33b9fce59e86" providerId="ADAL" clId="{993CF03C-58CA-45EA-ACCB-C7D99298D986}" dt="2023-12-11T13:17:01.127" v="5566" actId="478"/>
          <ac:picMkLst>
            <pc:docMk/>
            <pc:sldMk cId="1992879936" sldId="345"/>
            <ac:picMk id="13" creationId="{DCA34BDB-D75E-358E-3904-74144EA1754D}"/>
          </ac:picMkLst>
        </pc:picChg>
        <pc:picChg chg="add mod">
          <ac:chgData name="Diederik Roosch" userId="98b16afe-bdcb-4b24-b776-33b9fce59e86" providerId="ADAL" clId="{993CF03C-58CA-45EA-ACCB-C7D99298D986}" dt="2023-12-11T13:18:10.613" v="5577" actId="1440"/>
          <ac:picMkLst>
            <pc:docMk/>
            <pc:sldMk cId="1992879936" sldId="345"/>
            <ac:picMk id="17" creationId="{4543D85C-BBB5-4693-5354-CC167780C508}"/>
          </ac:picMkLst>
        </pc:picChg>
        <pc:picChg chg="add mod modCrop">
          <ac:chgData name="Diederik Roosch" userId="98b16afe-bdcb-4b24-b776-33b9fce59e86" providerId="ADAL" clId="{993CF03C-58CA-45EA-ACCB-C7D99298D986}" dt="2023-12-11T13:20:13.323" v="5603" actId="1076"/>
          <ac:picMkLst>
            <pc:docMk/>
            <pc:sldMk cId="1992879936" sldId="345"/>
            <ac:picMk id="19" creationId="{E4A393C3-A928-3724-DFAA-6AB61646B066}"/>
          </ac:picMkLst>
        </pc:picChg>
      </pc:sldChg>
      <pc:sldChg chg="modSp add mod">
        <pc:chgData name="Diederik Roosch" userId="98b16afe-bdcb-4b24-b776-33b9fce59e86" providerId="ADAL" clId="{993CF03C-58CA-45EA-ACCB-C7D99298D986}" dt="2023-12-13T14:25:48.563" v="7386" actId="207"/>
        <pc:sldMkLst>
          <pc:docMk/>
          <pc:sldMk cId="3621272339" sldId="346"/>
        </pc:sldMkLst>
        <pc:spChg chg="mod">
          <ac:chgData name="Diederik Roosch" userId="98b16afe-bdcb-4b24-b776-33b9fce59e86" providerId="ADAL" clId="{993CF03C-58CA-45EA-ACCB-C7D99298D986}" dt="2023-12-11T13:57:14.276" v="6477" actId="113"/>
          <ac:spMkLst>
            <pc:docMk/>
            <pc:sldMk cId="3621272339" sldId="346"/>
            <ac:spMk id="2" creationId="{C597D1B9-D6C5-0652-CAE9-1C920CEE02AC}"/>
          </ac:spMkLst>
        </pc:spChg>
        <pc:spChg chg="mod">
          <ac:chgData name="Diederik Roosch" userId="98b16afe-bdcb-4b24-b776-33b9fce59e86" providerId="ADAL" clId="{993CF03C-58CA-45EA-ACCB-C7D99298D986}" dt="2023-12-13T14:25:22.380" v="7383" actId="20577"/>
          <ac:spMkLst>
            <pc:docMk/>
            <pc:sldMk cId="3621272339" sldId="346"/>
            <ac:spMk id="4" creationId="{0CD01B92-F766-1C02-4ED5-257261868F7F}"/>
          </ac:spMkLst>
        </pc:spChg>
        <pc:spChg chg="mod">
          <ac:chgData name="Diederik Roosch" userId="98b16afe-bdcb-4b24-b776-33b9fce59e86" providerId="ADAL" clId="{993CF03C-58CA-45EA-ACCB-C7D99298D986}" dt="2023-12-13T14:25:48.563" v="7386" actId="207"/>
          <ac:spMkLst>
            <pc:docMk/>
            <pc:sldMk cId="3621272339" sldId="346"/>
            <ac:spMk id="6" creationId="{57363131-7EEF-98E9-98F6-8DCE1BBA2434}"/>
          </ac:spMkLst>
        </pc:spChg>
        <pc:spChg chg="mod">
          <ac:chgData name="Diederik Roosch" userId="98b16afe-bdcb-4b24-b776-33b9fce59e86" providerId="ADAL" clId="{993CF03C-58CA-45EA-ACCB-C7D99298D986}" dt="2023-12-13T14:25:48.563" v="7386" actId="207"/>
          <ac:spMkLst>
            <pc:docMk/>
            <pc:sldMk cId="3621272339" sldId="346"/>
            <ac:spMk id="7" creationId="{BCD7A535-EAE0-9C6C-2C64-F5AE7C347F8E}"/>
          </ac:spMkLst>
        </pc:spChg>
        <pc:cxnChg chg="mod">
          <ac:chgData name="Diederik Roosch" userId="98b16afe-bdcb-4b24-b776-33b9fce59e86" providerId="ADAL" clId="{993CF03C-58CA-45EA-ACCB-C7D99298D986}" dt="2023-12-11T13:33:38.120" v="5912" actId="14100"/>
          <ac:cxnSpMkLst>
            <pc:docMk/>
            <pc:sldMk cId="3621272339" sldId="346"/>
            <ac:cxnSpMk id="5" creationId="{B4782B45-A0A8-0E97-FB44-5BB9829C127B}"/>
          </ac:cxnSpMkLst>
        </pc:cxnChg>
      </pc:sldChg>
      <pc:sldChg chg="addSp delSp modSp add mod delAnim modAnim">
        <pc:chgData name="Diederik Roosch" userId="98b16afe-bdcb-4b24-b776-33b9fce59e86" providerId="ADAL" clId="{993CF03C-58CA-45EA-ACCB-C7D99298D986}" dt="2023-12-17T12:02:14.160" v="9280" actId="1440"/>
        <pc:sldMkLst>
          <pc:docMk/>
          <pc:sldMk cId="4007624286" sldId="347"/>
        </pc:sldMkLst>
        <pc:spChg chg="mod">
          <ac:chgData name="Diederik Roosch" userId="98b16afe-bdcb-4b24-b776-33b9fce59e86" providerId="ADAL" clId="{993CF03C-58CA-45EA-ACCB-C7D99298D986}" dt="2023-12-11T15:14:24.298" v="7350" actId="20577"/>
          <ac:spMkLst>
            <pc:docMk/>
            <pc:sldMk cId="4007624286" sldId="347"/>
            <ac:spMk id="2" creationId="{3059CC1C-46E1-5D8A-B98F-839C915EE6C7}"/>
          </ac:spMkLst>
        </pc:spChg>
        <pc:spChg chg="mod">
          <ac:chgData name="Diederik Roosch" userId="98b16afe-bdcb-4b24-b776-33b9fce59e86" providerId="ADAL" clId="{993CF03C-58CA-45EA-ACCB-C7D99298D986}" dt="2023-12-11T13:45:44.862" v="6285" actId="20577"/>
          <ac:spMkLst>
            <pc:docMk/>
            <pc:sldMk cId="4007624286" sldId="347"/>
            <ac:spMk id="3" creationId="{06ABD575-DF90-5206-082B-DE2ED076CEFA}"/>
          </ac:spMkLst>
        </pc:spChg>
        <pc:spChg chg="add mod">
          <ac:chgData name="Diederik Roosch" userId="98b16afe-bdcb-4b24-b776-33b9fce59e86" providerId="ADAL" clId="{993CF03C-58CA-45EA-ACCB-C7D99298D986}" dt="2023-12-11T13:46:43.064" v="6319" actId="1076"/>
          <ac:spMkLst>
            <pc:docMk/>
            <pc:sldMk cId="4007624286" sldId="347"/>
            <ac:spMk id="10" creationId="{C4C56768-D497-2E37-EA48-21F671910281}"/>
          </ac:spMkLst>
        </pc:spChg>
        <pc:picChg chg="add del mod">
          <ac:chgData name="Diederik Roosch" userId="98b16afe-bdcb-4b24-b776-33b9fce59e86" providerId="ADAL" clId="{993CF03C-58CA-45EA-ACCB-C7D99298D986}" dt="2023-12-11T13:39:14.638" v="6148" actId="478"/>
          <ac:picMkLst>
            <pc:docMk/>
            <pc:sldMk cId="4007624286" sldId="347"/>
            <ac:picMk id="5" creationId="{10D1C8E0-D775-EDE2-FBF7-60D662A027D0}"/>
          </ac:picMkLst>
        </pc:picChg>
        <pc:picChg chg="add del mod">
          <ac:chgData name="Diederik Roosch" userId="98b16afe-bdcb-4b24-b776-33b9fce59e86" providerId="ADAL" clId="{993CF03C-58CA-45EA-ACCB-C7D99298D986}" dt="2023-12-17T12:02:07.335" v="9275" actId="478"/>
          <ac:picMkLst>
            <pc:docMk/>
            <pc:sldMk cId="4007624286" sldId="347"/>
            <ac:picMk id="5" creationId="{38481F60-ED2E-2503-0EE1-37D7C12B2C61}"/>
          </ac:picMkLst>
        </pc:picChg>
        <pc:picChg chg="add del mod">
          <ac:chgData name="Diederik Roosch" userId="98b16afe-bdcb-4b24-b776-33b9fce59e86" providerId="ADAL" clId="{993CF03C-58CA-45EA-ACCB-C7D99298D986}" dt="2023-12-17T12:02:09.025" v="9276" actId="478"/>
          <ac:picMkLst>
            <pc:docMk/>
            <pc:sldMk cId="4007624286" sldId="347"/>
            <ac:picMk id="6" creationId="{3EA3F2D2-A11F-D662-EFE4-065688B99C9D}"/>
          </ac:picMkLst>
        </pc:picChg>
        <pc:picChg chg="del mod">
          <ac:chgData name="Diederik Roosch" userId="98b16afe-bdcb-4b24-b776-33b9fce59e86" providerId="ADAL" clId="{993CF03C-58CA-45EA-ACCB-C7D99298D986}" dt="2023-12-11T13:34:48.918" v="5924" actId="478"/>
          <ac:picMkLst>
            <pc:docMk/>
            <pc:sldMk cId="4007624286" sldId="347"/>
            <ac:picMk id="7" creationId="{DC552A8F-E8EE-4E2C-2354-266D077181B4}"/>
          </ac:picMkLst>
        </pc:picChg>
        <pc:picChg chg="add mod">
          <ac:chgData name="Diederik Roosch" userId="98b16afe-bdcb-4b24-b776-33b9fce59e86" providerId="ADAL" clId="{993CF03C-58CA-45EA-ACCB-C7D99298D986}" dt="2023-12-17T12:02:14.160" v="9280" actId="1440"/>
          <ac:picMkLst>
            <pc:docMk/>
            <pc:sldMk cId="4007624286" sldId="347"/>
            <ac:picMk id="8" creationId="{BF27F202-2DA2-B253-CFFD-C3E9C25096AD}"/>
          </ac:picMkLst>
        </pc:picChg>
        <pc:picChg chg="add del mod">
          <ac:chgData name="Diederik Roosch" userId="98b16afe-bdcb-4b24-b776-33b9fce59e86" providerId="ADAL" clId="{993CF03C-58CA-45EA-ACCB-C7D99298D986}" dt="2023-12-17T10:36:47.452" v="9226" actId="478"/>
          <ac:picMkLst>
            <pc:docMk/>
            <pc:sldMk cId="4007624286" sldId="347"/>
            <ac:picMk id="8" creationId="{FDC530F6-0C51-4958-73BC-4DDD55CBC1A6}"/>
          </ac:picMkLst>
        </pc:picChg>
        <pc:picChg chg="del">
          <ac:chgData name="Diederik Roosch" userId="98b16afe-bdcb-4b24-b776-33b9fce59e86" providerId="ADAL" clId="{993CF03C-58CA-45EA-ACCB-C7D99298D986}" dt="2023-12-11T13:34:50.095" v="5925" actId="478"/>
          <ac:picMkLst>
            <pc:docMk/>
            <pc:sldMk cId="4007624286" sldId="347"/>
            <ac:picMk id="9" creationId="{9F5394E4-4394-7838-0D09-FFC6F2197E6B}"/>
          </ac:picMkLst>
        </pc:picChg>
      </pc:sldChg>
      <pc:sldChg chg="modSp new del mod">
        <pc:chgData name="Diederik Roosch" userId="98b16afe-bdcb-4b24-b776-33b9fce59e86" providerId="ADAL" clId="{993CF03C-58CA-45EA-ACCB-C7D99298D986}" dt="2023-12-11T13:51:38.189" v="6415" actId="47"/>
        <pc:sldMkLst>
          <pc:docMk/>
          <pc:sldMk cId="1046748785" sldId="348"/>
        </pc:sldMkLst>
        <pc:spChg chg="mod">
          <ac:chgData name="Diederik Roosch" userId="98b16afe-bdcb-4b24-b776-33b9fce59e86" providerId="ADAL" clId="{993CF03C-58CA-45EA-ACCB-C7D99298D986}" dt="2023-12-11T13:43:44.388" v="6280" actId="20577"/>
          <ac:spMkLst>
            <pc:docMk/>
            <pc:sldMk cId="1046748785" sldId="348"/>
            <ac:spMk id="2" creationId="{7E55C143-F827-DDEB-3EE5-392753ED28F5}"/>
          </ac:spMkLst>
        </pc:spChg>
      </pc:sldChg>
      <pc:sldChg chg="addSp delSp modSp add mod delAnim">
        <pc:chgData name="Diederik Roosch" userId="98b16afe-bdcb-4b24-b776-33b9fce59e86" providerId="ADAL" clId="{993CF03C-58CA-45EA-ACCB-C7D99298D986}" dt="2023-12-17T10:38:31.614" v="9238" actId="1440"/>
        <pc:sldMkLst>
          <pc:docMk/>
          <pc:sldMk cId="963963410" sldId="353"/>
        </pc:sldMkLst>
        <pc:spChg chg="mod">
          <ac:chgData name="Diederik Roosch" userId="98b16afe-bdcb-4b24-b776-33b9fce59e86" providerId="ADAL" clId="{993CF03C-58CA-45EA-ACCB-C7D99298D986}" dt="2023-12-11T13:51:05.613" v="6414" actId="20577"/>
          <ac:spMkLst>
            <pc:docMk/>
            <pc:sldMk cId="963963410" sldId="353"/>
            <ac:spMk id="2" creationId="{7C2BC9DF-2063-2E5A-31DA-DE89FECEE788}"/>
          </ac:spMkLst>
        </pc:spChg>
        <pc:spChg chg="del">
          <ac:chgData name="Diederik Roosch" userId="98b16afe-bdcb-4b24-b776-33b9fce59e86" providerId="ADAL" clId="{993CF03C-58CA-45EA-ACCB-C7D99298D986}" dt="2023-12-11T13:47:03.911" v="6322" actId="478"/>
          <ac:spMkLst>
            <pc:docMk/>
            <pc:sldMk cId="963963410" sldId="353"/>
            <ac:spMk id="10" creationId="{A4C702B3-E308-042B-555C-052291746EC0}"/>
          </ac:spMkLst>
        </pc:spChg>
        <pc:spChg chg="del">
          <ac:chgData name="Diederik Roosch" userId="98b16afe-bdcb-4b24-b776-33b9fce59e86" providerId="ADAL" clId="{993CF03C-58CA-45EA-ACCB-C7D99298D986}" dt="2023-12-11T13:47:01.634" v="6321" actId="478"/>
          <ac:spMkLst>
            <pc:docMk/>
            <pc:sldMk cId="963963410" sldId="353"/>
            <ac:spMk id="11" creationId="{712CE638-E449-FF90-F90B-9E22A087C1C3}"/>
          </ac:spMkLst>
        </pc:spChg>
        <pc:spChg chg="ord">
          <ac:chgData name="Diederik Roosch" userId="98b16afe-bdcb-4b24-b776-33b9fce59e86" providerId="ADAL" clId="{993CF03C-58CA-45EA-ACCB-C7D99298D986}" dt="2023-12-17T10:38:20.873" v="9236" actId="166"/>
          <ac:spMkLst>
            <pc:docMk/>
            <pc:sldMk cId="963963410" sldId="353"/>
            <ac:spMk id="15" creationId="{B4FC9CCE-5523-2122-F609-E743A49D9FDA}"/>
          </ac:spMkLst>
        </pc:spChg>
        <pc:picChg chg="add mod">
          <ac:chgData name="Diederik Roosch" userId="98b16afe-bdcb-4b24-b776-33b9fce59e86" providerId="ADAL" clId="{993CF03C-58CA-45EA-ACCB-C7D99298D986}" dt="2023-12-17T10:38:26.975" v="9237" actId="1440"/>
          <ac:picMkLst>
            <pc:docMk/>
            <pc:sldMk cId="963963410" sldId="353"/>
            <ac:picMk id="4" creationId="{B1A28A25-7297-A5D3-B639-2FAB9351630D}"/>
          </ac:picMkLst>
        </pc:picChg>
        <pc:picChg chg="mod">
          <ac:chgData name="Diederik Roosch" userId="98b16afe-bdcb-4b24-b776-33b9fce59e86" providerId="ADAL" clId="{993CF03C-58CA-45EA-ACCB-C7D99298D986}" dt="2023-12-17T10:38:31.614" v="9238" actId="1440"/>
          <ac:picMkLst>
            <pc:docMk/>
            <pc:sldMk cId="963963410" sldId="353"/>
            <ac:picMk id="13" creationId="{C782E38E-7177-D484-F8B1-94DB36CB310F}"/>
          </ac:picMkLst>
        </pc:picChg>
        <pc:picChg chg="del">
          <ac:chgData name="Diederik Roosch" userId="98b16afe-bdcb-4b24-b776-33b9fce59e86" providerId="ADAL" clId="{993CF03C-58CA-45EA-ACCB-C7D99298D986}" dt="2023-12-17T10:38:11.216" v="9231" actId="478"/>
          <ac:picMkLst>
            <pc:docMk/>
            <pc:sldMk cId="963963410" sldId="353"/>
            <ac:picMk id="17" creationId="{EBA84CD4-8F06-58E6-9E50-870C5F3C4535}"/>
          </ac:picMkLst>
        </pc:picChg>
      </pc:sldChg>
      <pc:sldChg chg="addSp delSp modSp add mod">
        <pc:chgData name="Diederik Roosch" userId="98b16afe-bdcb-4b24-b776-33b9fce59e86" providerId="ADAL" clId="{993CF03C-58CA-45EA-ACCB-C7D99298D986}" dt="2023-12-13T14:27:11.405" v="7397" actId="108"/>
        <pc:sldMkLst>
          <pc:docMk/>
          <pc:sldMk cId="3325949788" sldId="354"/>
        </pc:sldMkLst>
        <pc:spChg chg="mod">
          <ac:chgData name="Diederik Roosch" userId="98b16afe-bdcb-4b24-b776-33b9fce59e86" providerId="ADAL" clId="{993CF03C-58CA-45EA-ACCB-C7D99298D986}" dt="2023-12-11T13:57:19.762" v="6478" actId="113"/>
          <ac:spMkLst>
            <pc:docMk/>
            <pc:sldMk cId="3325949788" sldId="354"/>
            <ac:spMk id="2" creationId="{C597D1B9-D6C5-0652-CAE9-1C920CEE02AC}"/>
          </ac:spMkLst>
        </pc:spChg>
        <pc:spChg chg="add del mod">
          <ac:chgData name="Diederik Roosch" userId="98b16afe-bdcb-4b24-b776-33b9fce59e86" providerId="ADAL" clId="{993CF03C-58CA-45EA-ACCB-C7D99298D986}" dt="2023-12-11T13:49:09.371" v="6371"/>
          <ac:spMkLst>
            <pc:docMk/>
            <pc:sldMk cId="3325949788" sldId="354"/>
            <ac:spMk id="3" creationId="{CFF40A54-3FE2-238F-7387-69C33CDE35FA}"/>
          </ac:spMkLst>
        </pc:spChg>
        <pc:spChg chg="mod">
          <ac:chgData name="Diederik Roosch" userId="98b16afe-bdcb-4b24-b776-33b9fce59e86" providerId="ADAL" clId="{993CF03C-58CA-45EA-ACCB-C7D99298D986}" dt="2023-12-13T14:26:54.177" v="7395" actId="108"/>
          <ac:spMkLst>
            <pc:docMk/>
            <pc:sldMk cId="3325949788" sldId="354"/>
            <ac:spMk id="4" creationId="{0CD01B92-F766-1C02-4ED5-257261868F7F}"/>
          </ac:spMkLst>
        </pc:spChg>
        <pc:spChg chg="mod">
          <ac:chgData name="Diederik Roosch" userId="98b16afe-bdcb-4b24-b776-33b9fce59e86" providerId="ADAL" clId="{993CF03C-58CA-45EA-ACCB-C7D99298D986}" dt="2023-12-13T14:27:11.405" v="7397" actId="108"/>
          <ac:spMkLst>
            <pc:docMk/>
            <pc:sldMk cId="3325949788" sldId="354"/>
            <ac:spMk id="6" creationId="{57363131-7EEF-98E9-98F6-8DCE1BBA2434}"/>
          </ac:spMkLst>
        </pc:spChg>
        <pc:spChg chg="mod">
          <ac:chgData name="Diederik Roosch" userId="98b16afe-bdcb-4b24-b776-33b9fce59e86" providerId="ADAL" clId="{993CF03C-58CA-45EA-ACCB-C7D99298D986}" dt="2023-12-13T14:27:08.022" v="7396" actId="108"/>
          <ac:spMkLst>
            <pc:docMk/>
            <pc:sldMk cId="3325949788" sldId="354"/>
            <ac:spMk id="7" creationId="{BCD7A535-EAE0-9C6C-2C64-F5AE7C347F8E}"/>
          </ac:spMkLst>
        </pc:spChg>
        <pc:cxnChg chg="mod">
          <ac:chgData name="Diederik Roosch" userId="98b16afe-bdcb-4b24-b776-33b9fce59e86" providerId="ADAL" clId="{993CF03C-58CA-45EA-ACCB-C7D99298D986}" dt="2023-12-11T13:50:32.474" v="6385" actId="14100"/>
          <ac:cxnSpMkLst>
            <pc:docMk/>
            <pc:sldMk cId="3325949788" sldId="354"/>
            <ac:cxnSpMk id="5" creationId="{B4782B45-A0A8-0E97-FB44-5BB9829C127B}"/>
          </ac:cxnSpMkLst>
        </pc:cxnChg>
      </pc:sldChg>
      <pc:sldChg chg="modSp add mod">
        <pc:chgData name="Diederik Roosch" userId="98b16afe-bdcb-4b24-b776-33b9fce59e86" providerId="ADAL" clId="{993CF03C-58CA-45EA-ACCB-C7D99298D986}" dt="2023-12-11T14:18:14.406" v="6897" actId="20577"/>
        <pc:sldMkLst>
          <pc:docMk/>
          <pc:sldMk cId="316609098" sldId="355"/>
        </pc:sldMkLst>
        <pc:spChg chg="mod">
          <ac:chgData name="Diederik Roosch" userId="98b16afe-bdcb-4b24-b776-33b9fce59e86" providerId="ADAL" clId="{993CF03C-58CA-45EA-ACCB-C7D99298D986}" dt="2023-12-11T13:57:02.265" v="6475" actId="20577"/>
          <ac:spMkLst>
            <pc:docMk/>
            <pc:sldMk cId="316609098" sldId="355"/>
            <ac:spMk id="2" creationId="{C597D1B9-D6C5-0652-CAE9-1C920CEE02AC}"/>
          </ac:spMkLst>
        </pc:spChg>
        <pc:spChg chg="mod">
          <ac:chgData name="Diederik Roosch" userId="98b16afe-bdcb-4b24-b776-33b9fce59e86" providerId="ADAL" clId="{993CF03C-58CA-45EA-ACCB-C7D99298D986}" dt="2023-12-11T14:18:14.406" v="6897" actId="20577"/>
          <ac:spMkLst>
            <pc:docMk/>
            <pc:sldMk cId="316609098" sldId="355"/>
            <ac:spMk id="4" creationId="{0CD01B92-F766-1C02-4ED5-257261868F7F}"/>
          </ac:spMkLst>
        </pc:spChg>
        <pc:spChg chg="mod">
          <ac:chgData name="Diederik Roosch" userId="98b16afe-bdcb-4b24-b776-33b9fce59e86" providerId="ADAL" clId="{993CF03C-58CA-45EA-ACCB-C7D99298D986}" dt="2023-12-11T13:56:46.507" v="6471" actId="1076"/>
          <ac:spMkLst>
            <pc:docMk/>
            <pc:sldMk cId="316609098" sldId="355"/>
            <ac:spMk id="6" creationId="{57363131-7EEF-98E9-98F6-8DCE1BBA2434}"/>
          </ac:spMkLst>
        </pc:spChg>
        <pc:spChg chg="mod">
          <ac:chgData name="Diederik Roosch" userId="98b16afe-bdcb-4b24-b776-33b9fce59e86" providerId="ADAL" clId="{993CF03C-58CA-45EA-ACCB-C7D99298D986}" dt="2023-12-11T13:56:37.193" v="6469" actId="1076"/>
          <ac:spMkLst>
            <pc:docMk/>
            <pc:sldMk cId="316609098" sldId="355"/>
            <ac:spMk id="7" creationId="{BCD7A535-EAE0-9C6C-2C64-F5AE7C347F8E}"/>
          </ac:spMkLst>
        </pc:spChg>
        <pc:cxnChg chg="mod">
          <ac:chgData name="Diederik Roosch" userId="98b16afe-bdcb-4b24-b776-33b9fce59e86" providerId="ADAL" clId="{993CF03C-58CA-45EA-ACCB-C7D99298D986}" dt="2023-12-11T13:56:46.507" v="6471" actId="1076"/>
          <ac:cxnSpMkLst>
            <pc:docMk/>
            <pc:sldMk cId="316609098" sldId="355"/>
            <ac:cxnSpMk id="5" creationId="{B4782B45-A0A8-0E97-FB44-5BB9829C127B}"/>
          </ac:cxnSpMkLst>
        </pc:cxnChg>
      </pc:sldChg>
      <pc:sldChg chg="addSp delSp modSp new mod">
        <pc:chgData name="Diederik Roosch" userId="98b16afe-bdcb-4b24-b776-33b9fce59e86" providerId="ADAL" clId="{993CF03C-58CA-45EA-ACCB-C7D99298D986}" dt="2023-12-17T10:40:51.624" v="9271" actId="20577"/>
        <pc:sldMkLst>
          <pc:docMk/>
          <pc:sldMk cId="2208199635" sldId="356"/>
        </pc:sldMkLst>
        <pc:spChg chg="mod">
          <ac:chgData name="Diederik Roosch" userId="98b16afe-bdcb-4b24-b776-33b9fce59e86" providerId="ADAL" clId="{993CF03C-58CA-45EA-ACCB-C7D99298D986}" dt="2023-12-11T13:59:50.646" v="6583" actId="20577"/>
          <ac:spMkLst>
            <pc:docMk/>
            <pc:sldMk cId="2208199635" sldId="356"/>
            <ac:spMk id="2" creationId="{1C5B4309-851D-586D-7146-E5FFD744CCFA}"/>
          </ac:spMkLst>
        </pc:spChg>
        <pc:spChg chg="del">
          <ac:chgData name="Diederik Roosch" userId="98b16afe-bdcb-4b24-b776-33b9fce59e86" providerId="ADAL" clId="{993CF03C-58CA-45EA-ACCB-C7D99298D986}" dt="2023-12-11T14:00:04.448" v="6584"/>
          <ac:spMkLst>
            <pc:docMk/>
            <pc:sldMk cId="2208199635" sldId="356"/>
            <ac:spMk id="3" creationId="{3C774CA2-17A7-A727-2818-DE6FF1DBD32F}"/>
          </ac:spMkLst>
        </pc:spChg>
        <pc:spChg chg="add mod">
          <ac:chgData name="Diederik Roosch" userId="98b16afe-bdcb-4b24-b776-33b9fce59e86" providerId="ADAL" clId="{993CF03C-58CA-45EA-ACCB-C7D99298D986}" dt="2023-12-17T10:40:51.624" v="9271" actId="20577"/>
          <ac:spMkLst>
            <pc:docMk/>
            <pc:sldMk cId="2208199635" sldId="356"/>
            <ac:spMk id="4" creationId="{37F38D67-31E3-47F0-E21A-D46ECD86E589}"/>
          </ac:spMkLst>
        </pc:spChg>
        <pc:spChg chg="mod">
          <ac:chgData name="Diederik Roosch" userId="98b16afe-bdcb-4b24-b776-33b9fce59e86" providerId="ADAL" clId="{993CF03C-58CA-45EA-ACCB-C7D99298D986}" dt="2023-12-11T14:13:22.963" v="6810" actId="1076"/>
          <ac:spMkLst>
            <pc:docMk/>
            <pc:sldMk cId="2208199635" sldId="356"/>
            <ac:spMk id="11" creationId="{2338E97B-E39F-CFAC-14EE-C8C6DBF8120A}"/>
          </ac:spMkLst>
        </pc:spChg>
        <pc:spChg chg="mod">
          <ac:chgData name="Diederik Roosch" userId="98b16afe-bdcb-4b24-b776-33b9fce59e86" providerId="ADAL" clId="{993CF03C-58CA-45EA-ACCB-C7D99298D986}" dt="2023-12-11T14:12:16.582" v="6798" actId="1076"/>
          <ac:spMkLst>
            <pc:docMk/>
            <pc:sldMk cId="2208199635" sldId="356"/>
            <ac:spMk id="13" creationId="{140750E6-460D-02FE-862C-55871836EBBC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15" creationId="{4A835176-DBFC-0D78-433F-8CE4EFDA45D2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16" creationId="{ACDCC1E4-2601-00A4-F653-706A6A71B8FA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17" creationId="{1C099131-33FB-C2AA-33DD-1FBDF4D3DDF0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18" creationId="{BFD8FE9F-B13F-5D3A-733B-52C079108682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19" creationId="{B6985AFC-E925-B05C-07E9-8F101BDD1A14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20" creationId="{4150FA03-7D68-B41B-01C2-527E929057A1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21" creationId="{0FADE3F5-EBD2-5352-4578-39947F29D5B4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22" creationId="{B5493111-2D63-5945-A2FC-38280BED3B2B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23" creationId="{30ED26F5-2D08-3DC4-15CF-2D8AB4955EAE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24" creationId="{DD3F0F91-91A3-AB6D-9E46-2C885577A1DC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25" creationId="{11A34C00-1B4E-B809-3184-DCD2661240F2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26" creationId="{A51CC876-4679-4E87-77B2-864324B7012F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27" creationId="{C237E494-A5DE-5538-4635-67C95A6EA884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28" creationId="{FED545A4-992C-27D8-BDEE-33E14F736BB6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29" creationId="{A468A7D3-DD91-3576-5DAA-7D4584B03356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30" creationId="{787A12A2-B314-A34B-9698-C5F6C33AA44A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31" creationId="{B9B20C45-5002-FD21-81D0-B9661009BAFD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32" creationId="{8E70DB38-5942-FBE2-F0B5-6121BD34A802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34" creationId="{346F22C5-421C-11F3-9782-A5D93F7C317D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35" creationId="{C22D989A-E5E7-807D-1B30-CFC00EBD8DEC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36" creationId="{A92878F9-D028-DACD-9F88-5D70361EB60B}"/>
          </ac:spMkLst>
        </pc:spChg>
        <pc:spChg chg="mod">
          <ac:chgData name="Diederik Roosch" userId="98b16afe-bdcb-4b24-b776-33b9fce59e86" providerId="ADAL" clId="{993CF03C-58CA-45EA-ACCB-C7D99298D986}" dt="2023-12-11T14:10:38.087" v="6773"/>
          <ac:spMkLst>
            <pc:docMk/>
            <pc:sldMk cId="2208199635" sldId="356"/>
            <ac:spMk id="37" creationId="{5CDF6FC3-9B86-D158-DF70-76D18B55C7A5}"/>
          </ac:spMkLst>
        </pc:spChg>
        <pc:spChg chg="add mod">
          <ac:chgData name="Diederik Roosch" userId="98b16afe-bdcb-4b24-b776-33b9fce59e86" providerId="ADAL" clId="{993CF03C-58CA-45EA-ACCB-C7D99298D986}" dt="2023-12-11T14:12:59.078" v="6806" actId="1076"/>
          <ac:spMkLst>
            <pc:docMk/>
            <pc:sldMk cId="2208199635" sldId="356"/>
            <ac:spMk id="38" creationId="{D870FEC0-D759-100E-134E-FF9F99086B7E}"/>
          </ac:spMkLst>
        </pc:spChg>
        <pc:spChg chg="add mod">
          <ac:chgData name="Diederik Roosch" userId="98b16afe-bdcb-4b24-b776-33b9fce59e86" providerId="ADAL" clId="{993CF03C-58CA-45EA-ACCB-C7D99298D986}" dt="2023-12-17T10:40:28.652" v="9263"/>
          <ac:spMkLst>
            <pc:docMk/>
            <pc:sldMk cId="2208199635" sldId="356"/>
            <ac:spMk id="50" creationId="{57DEC265-144D-1898-3B1B-4C048BF56EE1}"/>
          </ac:spMkLst>
        </pc:spChg>
        <pc:spChg chg="add mod">
          <ac:chgData name="Diederik Roosch" userId="98b16afe-bdcb-4b24-b776-33b9fce59e86" providerId="ADAL" clId="{993CF03C-58CA-45EA-ACCB-C7D99298D986}" dt="2023-12-11T14:12:32.066" v="6802" actId="164"/>
          <ac:spMkLst>
            <pc:docMk/>
            <pc:sldMk cId="2208199635" sldId="356"/>
            <ac:spMk id="51" creationId="{14EA9DC7-BC41-E609-1D7F-25121BFD84B9}"/>
          </ac:spMkLst>
        </pc:spChg>
        <pc:grpChg chg="add mod">
          <ac:chgData name="Diederik Roosch" userId="98b16afe-bdcb-4b24-b776-33b9fce59e86" providerId="ADAL" clId="{993CF03C-58CA-45EA-ACCB-C7D99298D986}" dt="2023-12-11T14:12:32.066" v="6802" actId="164"/>
          <ac:grpSpMkLst>
            <pc:docMk/>
            <pc:sldMk cId="2208199635" sldId="356"/>
            <ac:grpSpMk id="5" creationId="{78E89760-E9BF-A253-AF5E-72F126805D33}"/>
          </ac:grpSpMkLst>
        </pc:grpChg>
        <pc:grpChg chg="add mod">
          <ac:chgData name="Diederik Roosch" userId="98b16afe-bdcb-4b24-b776-33b9fce59e86" providerId="ADAL" clId="{993CF03C-58CA-45EA-ACCB-C7D99298D986}" dt="2023-12-11T14:13:48.474" v="6815" actId="1076"/>
          <ac:grpSpMkLst>
            <pc:docMk/>
            <pc:sldMk cId="2208199635" sldId="356"/>
            <ac:grpSpMk id="53" creationId="{E6DD34BC-66AE-EBA4-EA63-2A7159E52B67}"/>
          </ac:grpSpMkLst>
        </pc:grpChg>
        <pc:cxnChg chg="mod">
          <ac:chgData name="Diederik Roosch" userId="98b16afe-bdcb-4b24-b776-33b9fce59e86" providerId="ADAL" clId="{993CF03C-58CA-45EA-ACCB-C7D99298D986}" dt="2023-12-11T14:13:11.215" v="6809" actId="14100"/>
          <ac:cxnSpMkLst>
            <pc:docMk/>
            <pc:sldMk cId="2208199635" sldId="356"/>
            <ac:cxnSpMk id="6" creationId="{10660787-FAD1-9303-77A7-1EAEC5BBA8C2}"/>
          </ac:cxnSpMkLst>
        </pc:cxnChg>
        <pc:cxnChg chg="mod">
          <ac:chgData name="Diederik Roosch" userId="98b16afe-bdcb-4b24-b776-33b9fce59e86" providerId="ADAL" clId="{993CF03C-58CA-45EA-ACCB-C7D99298D986}" dt="2023-12-11T14:10:38.087" v="6773"/>
          <ac:cxnSpMkLst>
            <pc:docMk/>
            <pc:sldMk cId="2208199635" sldId="356"/>
            <ac:cxnSpMk id="7" creationId="{E3BFB135-9961-9861-54E5-C45926270A9D}"/>
          </ac:cxnSpMkLst>
        </pc:cxnChg>
        <pc:cxnChg chg="mod">
          <ac:chgData name="Diederik Roosch" userId="98b16afe-bdcb-4b24-b776-33b9fce59e86" providerId="ADAL" clId="{993CF03C-58CA-45EA-ACCB-C7D99298D986}" dt="2023-12-11T14:13:02.626" v="6807" actId="14100"/>
          <ac:cxnSpMkLst>
            <pc:docMk/>
            <pc:sldMk cId="2208199635" sldId="356"/>
            <ac:cxnSpMk id="8" creationId="{2A845294-22E2-901F-6FDE-02FEBE9F2AB6}"/>
          </ac:cxnSpMkLst>
        </pc:cxnChg>
        <pc:cxnChg chg="mod">
          <ac:chgData name="Diederik Roosch" userId="98b16afe-bdcb-4b24-b776-33b9fce59e86" providerId="ADAL" clId="{993CF03C-58CA-45EA-ACCB-C7D99298D986}" dt="2023-12-11T14:10:38.087" v="6773"/>
          <ac:cxnSpMkLst>
            <pc:docMk/>
            <pc:sldMk cId="2208199635" sldId="356"/>
            <ac:cxnSpMk id="9" creationId="{0AF12762-9621-A291-AD70-F3D41F2786A8}"/>
          </ac:cxnSpMkLst>
        </pc:cxnChg>
        <pc:cxnChg chg="mod">
          <ac:chgData name="Diederik Roosch" userId="98b16afe-bdcb-4b24-b776-33b9fce59e86" providerId="ADAL" clId="{993CF03C-58CA-45EA-ACCB-C7D99298D986}" dt="2023-12-11T14:12:59.078" v="6806" actId="1076"/>
          <ac:cxnSpMkLst>
            <pc:docMk/>
            <pc:sldMk cId="2208199635" sldId="356"/>
            <ac:cxnSpMk id="10" creationId="{A03481A0-DB9D-6C04-64BA-CB41231E4DE9}"/>
          </ac:cxnSpMkLst>
        </pc:cxnChg>
        <pc:cxnChg chg="mod">
          <ac:chgData name="Diederik Roosch" userId="98b16afe-bdcb-4b24-b776-33b9fce59e86" providerId="ADAL" clId="{993CF03C-58CA-45EA-ACCB-C7D99298D986}" dt="2023-12-11T14:13:22.963" v="6810" actId="1076"/>
          <ac:cxnSpMkLst>
            <pc:docMk/>
            <pc:sldMk cId="2208199635" sldId="356"/>
            <ac:cxnSpMk id="12" creationId="{3B46468C-7700-46CD-1BDF-EDBC25E278DA}"/>
          </ac:cxnSpMkLst>
        </pc:cxnChg>
        <pc:cxnChg chg="mod">
          <ac:chgData name="Diederik Roosch" userId="98b16afe-bdcb-4b24-b776-33b9fce59e86" providerId="ADAL" clId="{993CF03C-58CA-45EA-ACCB-C7D99298D986}" dt="2023-12-11T14:12:16.582" v="6798" actId="1076"/>
          <ac:cxnSpMkLst>
            <pc:docMk/>
            <pc:sldMk cId="2208199635" sldId="356"/>
            <ac:cxnSpMk id="14" creationId="{11454622-78B2-BB94-0436-670B398114C2}"/>
          </ac:cxnSpMkLst>
        </pc:cxnChg>
        <pc:cxnChg chg="mod">
          <ac:chgData name="Diederik Roosch" userId="98b16afe-bdcb-4b24-b776-33b9fce59e86" providerId="ADAL" clId="{993CF03C-58CA-45EA-ACCB-C7D99298D986}" dt="2023-12-11T14:10:38.087" v="6773"/>
          <ac:cxnSpMkLst>
            <pc:docMk/>
            <pc:sldMk cId="2208199635" sldId="356"/>
            <ac:cxnSpMk id="33" creationId="{3199445E-6A00-9479-DD7A-0DF174A024B0}"/>
          </ac:cxnSpMkLst>
        </pc:cxnChg>
        <pc:cxnChg chg="add del mod">
          <ac:chgData name="Diederik Roosch" userId="98b16afe-bdcb-4b24-b776-33b9fce59e86" providerId="ADAL" clId="{993CF03C-58CA-45EA-ACCB-C7D99298D986}" dt="2023-12-17T10:39:14.973" v="9243" actId="478"/>
          <ac:cxnSpMkLst>
            <pc:docMk/>
            <pc:sldMk cId="2208199635" sldId="356"/>
            <ac:cxnSpMk id="39" creationId="{5EEACA7B-2565-E7A4-B51F-2906C6951C75}"/>
          </ac:cxnSpMkLst>
        </pc:cxnChg>
        <pc:cxnChg chg="add del mod">
          <ac:chgData name="Diederik Roosch" userId="98b16afe-bdcb-4b24-b776-33b9fce59e86" providerId="ADAL" clId="{993CF03C-58CA-45EA-ACCB-C7D99298D986}" dt="2023-12-17T10:39:42.671" v="9251" actId="478"/>
          <ac:cxnSpMkLst>
            <pc:docMk/>
            <pc:sldMk cId="2208199635" sldId="356"/>
            <ac:cxnSpMk id="43" creationId="{6B698163-2A9D-6F25-DE15-E8E64683CF99}"/>
          </ac:cxnSpMkLst>
        </pc:cxnChg>
      </pc:sldChg>
      <pc:sldChg chg="addSp delSp modSp new mod modAnim">
        <pc:chgData name="Diederik Roosch" userId="98b16afe-bdcb-4b24-b776-33b9fce59e86" providerId="ADAL" clId="{993CF03C-58CA-45EA-ACCB-C7D99298D986}" dt="2023-12-11T14:16:47.789" v="6830" actId="1076"/>
        <pc:sldMkLst>
          <pc:docMk/>
          <pc:sldMk cId="1042185284" sldId="357"/>
        </pc:sldMkLst>
        <pc:spChg chg="mod">
          <ac:chgData name="Diederik Roosch" userId="98b16afe-bdcb-4b24-b776-33b9fce59e86" providerId="ADAL" clId="{993CF03C-58CA-45EA-ACCB-C7D99298D986}" dt="2023-12-11T14:06:54.604" v="6728" actId="20577"/>
          <ac:spMkLst>
            <pc:docMk/>
            <pc:sldMk cId="1042185284" sldId="357"/>
            <ac:spMk id="2" creationId="{F896C0D4-7A38-2F28-1FF0-531DEAFC7371}"/>
          </ac:spMkLst>
        </pc:spChg>
        <pc:spChg chg="del mod">
          <ac:chgData name="Diederik Roosch" userId="98b16afe-bdcb-4b24-b776-33b9fce59e86" providerId="ADAL" clId="{993CF03C-58CA-45EA-ACCB-C7D99298D986}" dt="2023-12-11T14:06:44.317" v="6699" actId="478"/>
          <ac:spMkLst>
            <pc:docMk/>
            <pc:sldMk cId="1042185284" sldId="357"/>
            <ac:spMk id="3" creationId="{8D6684EC-71FA-94AC-8426-E14B33AC554A}"/>
          </ac:spMkLst>
        </pc:spChg>
        <pc:spChg chg="add mod">
          <ac:chgData name="Diederik Roosch" userId="98b16afe-bdcb-4b24-b776-33b9fce59e86" providerId="ADAL" clId="{993CF03C-58CA-45EA-ACCB-C7D99298D986}" dt="2023-12-11T14:16:47.789" v="6830" actId="1076"/>
          <ac:spMkLst>
            <pc:docMk/>
            <pc:sldMk cId="1042185284" sldId="357"/>
            <ac:spMk id="8" creationId="{A299D73C-A0ED-7EE7-BD26-56E9313E86F9}"/>
          </ac:spMkLst>
        </pc:spChg>
        <pc:picChg chg="add del mod">
          <ac:chgData name="Diederik Roosch" userId="98b16afe-bdcb-4b24-b776-33b9fce59e86" providerId="ADAL" clId="{993CF03C-58CA-45EA-ACCB-C7D99298D986}" dt="2023-12-11T14:09:58.573" v="6766" actId="478"/>
          <ac:picMkLst>
            <pc:docMk/>
            <pc:sldMk cId="1042185284" sldId="357"/>
            <ac:picMk id="5" creationId="{81A6907E-0875-BED9-8DB6-ADE806B7BDBB}"/>
          </ac:picMkLst>
        </pc:picChg>
        <pc:picChg chg="add mod">
          <ac:chgData name="Diederik Roosch" userId="98b16afe-bdcb-4b24-b776-33b9fce59e86" providerId="ADAL" clId="{993CF03C-58CA-45EA-ACCB-C7D99298D986}" dt="2023-12-11T14:16:10.998" v="6818" actId="1076"/>
          <ac:picMkLst>
            <pc:docMk/>
            <pc:sldMk cId="1042185284" sldId="357"/>
            <ac:picMk id="7" creationId="{59487564-7686-B635-CD48-BAAC08A43AB4}"/>
          </ac:picMkLst>
        </pc:picChg>
      </pc:sldChg>
      <pc:sldChg chg="addSp delSp modSp new mod">
        <pc:chgData name="Diederik Roosch" userId="98b16afe-bdcb-4b24-b776-33b9fce59e86" providerId="ADAL" clId="{993CF03C-58CA-45EA-ACCB-C7D99298D986}" dt="2023-12-11T14:08:01.577" v="6762" actId="1076"/>
        <pc:sldMkLst>
          <pc:docMk/>
          <pc:sldMk cId="24543634" sldId="358"/>
        </pc:sldMkLst>
        <pc:spChg chg="mod">
          <ac:chgData name="Diederik Roosch" userId="98b16afe-bdcb-4b24-b776-33b9fce59e86" providerId="ADAL" clId="{993CF03C-58CA-45EA-ACCB-C7D99298D986}" dt="2023-12-11T14:07:18.995" v="6754" actId="20577"/>
          <ac:spMkLst>
            <pc:docMk/>
            <pc:sldMk cId="24543634" sldId="358"/>
            <ac:spMk id="2" creationId="{5AD9D3A9-850E-0972-60A3-A964840BF9DF}"/>
          </ac:spMkLst>
        </pc:spChg>
        <pc:spChg chg="del">
          <ac:chgData name="Diederik Roosch" userId="98b16afe-bdcb-4b24-b776-33b9fce59e86" providerId="ADAL" clId="{993CF03C-58CA-45EA-ACCB-C7D99298D986}" dt="2023-12-11T14:07:44.992" v="6758" actId="478"/>
          <ac:spMkLst>
            <pc:docMk/>
            <pc:sldMk cId="24543634" sldId="358"/>
            <ac:spMk id="3" creationId="{4150393E-53CD-5746-2E7F-9F25D95FFD8A}"/>
          </ac:spMkLst>
        </pc:spChg>
        <pc:picChg chg="add mod">
          <ac:chgData name="Diederik Roosch" userId="98b16afe-bdcb-4b24-b776-33b9fce59e86" providerId="ADAL" clId="{993CF03C-58CA-45EA-ACCB-C7D99298D986}" dt="2023-12-11T14:07:42.445" v="6757" actId="1076"/>
          <ac:picMkLst>
            <pc:docMk/>
            <pc:sldMk cId="24543634" sldId="358"/>
            <ac:picMk id="5" creationId="{A16A4B34-F382-844B-9013-090ACE9BAB4F}"/>
          </ac:picMkLst>
        </pc:picChg>
        <pc:picChg chg="add mod">
          <ac:chgData name="Diederik Roosch" userId="98b16afe-bdcb-4b24-b776-33b9fce59e86" providerId="ADAL" clId="{993CF03C-58CA-45EA-ACCB-C7D99298D986}" dt="2023-12-11T14:08:01.577" v="6762" actId="1076"/>
          <ac:picMkLst>
            <pc:docMk/>
            <pc:sldMk cId="24543634" sldId="358"/>
            <ac:picMk id="7" creationId="{A133BA86-D35C-33C7-5CC3-D2AD27DD8246}"/>
          </ac:picMkLst>
        </pc:picChg>
      </pc:sldChg>
      <pc:sldChg chg="modSp add mod setBg">
        <pc:chgData name="Diederik Roosch" userId="98b16afe-bdcb-4b24-b776-33b9fce59e86" providerId="ADAL" clId="{993CF03C-58CA-45EA-ACCB-C7D99298D986}" dt="2023-12-13T14:28:33.650" v="7496" actId="207"/>
        <pc:sldMkLst>
          <pc:docMk/>
          <pc:sldMk cId="2960512572" sldId="359"/>
        </pc:sldMkLst>
        <pc:spChg chg="mod">
          <ac:chgData name="Diederik Roosch" userId="98b16afe-bdcb-4b24-b776-33b9fce59e86" providerId="ADAL" clId="{993CF03C-58CA-45EA-ACCB-C7D99298D986}" dt="2023-12-11T14:39:27.517" v="7009" actId="14100"/>
          <ac:spMkLst>
            <pc:docMk/>
            <pc:sldMk cId="2960512572" sldId="359"/>
            <ac:spMk id="2" creationId="{C597D1B9-D6C5-0652-CAE9-1C920CEE02AC}"/>
          </ac:spMkLst>
        </pc:spChg>
        <pc:spChg chg="mod">
          <ac:chgData name="Diederik Roosch" userId="98b16afe-bdcb-4b24-b776-33b9fce59e86" providerId="ADAL" clId="{993CF03C-58CA-45EA-ACCB-C7D99298D986}" dt="2023-12-11T14:38:28.452" v="7001" actId="20577"/>
          <ac:spMkLst>
            <pc:docMk/>
            <pc:sldMk cId="2960512572" sldId="359"/>
            <ac:spMk id="4" creationId="{0CD01B92-F766-1C02-4ED5-257261868F7F}"/>
          </ac:spMkLst>
        </pc:spChg>
        <pc:spChg chg="mod">
          <ac:chgData name="Diederik Roosch" userId="98b16afe-bdcb-4b24-b776-33b9fce59e86" providerId="ADAL" clId="{993CF03C-58CA-45EA-ACCB-C7D99298D986}" dt="2023-12-13T14:28:33.650" v="7496" actId="207"/>
          <ac:spMkLst>
            <pc:docMk/>
            <pc:sldMk cId="2960512572" sldId="359"/>
            <ac:spMk id="6" creationId="{57363131-7EEF-98E9-98F6-8DCE1BBA2434}"/>
          </ac:spMkLst>
        </pc:spChg>
        <pc:spChg chg="mod">
          <ac:chgData name="Diederik Roosch" userId="98b16afe-bdcb-4b24-b776-33b9fce59e86" providerId="ADAL" clId="{993CF03C-58CA-45EA-ACCB-C7D99298D986}" dt="2023-12-13T14:28:03.430" v="7442" actId="207"/>
          <ac:spMkLst>
            <pc:docMk/>
            <pc:sldMk cId="2960512572" sldId="359"/>
            <ac:spMk id="7" creationId="{BCD7A535-EAE0-9C6C-2C64-F5AE7C347F8E}"/>
          </ac:spMkLst>
        </pc:spChg>
        <pc:cxnChg chg="mod">
          <ac:chgData name="Diederik Roosch" userId="98b16afe-bdcb-4b24-b776-33b9fce59e86" providerId="ADAL" clId="{993CF03C-58CA-45EA-ACCB-C7D99298D986}" dt="2023-12-11T14:38:17.505" v="6979" actId="14100"/>
          <ac:cxnSpMkLst>
            <pc:docMk/>
            <pc:sldMk cId="2960512572" sldId="359"/>
            <ac:cxnSpMk id="5" creationId="{B4782B45-A0A8-0E97-FB44-5BB9829C127B}"/>
          </ac:cxnSpMkLst>
        </pc:cxnChg>
      </pc:sldChg>
      <pc:sldChg chg="addSp delSp modSp new mod">
        <pc:chgData name="Diederik Roosch" userId="98b16afe-bdcb-4b24-b776-33b9fce59e86" providerId="ADAL" clId="{993CF03C-58CA-45EA-ACCB-C7D99298D986}" dt="2023-12-17T10:28:52.681" v="9129" actId="14100"/>
        <pc:sldMkLst>
          <pc:docMk/>
          <pc:sldMk cId="1408497819" sldId="360"/>
        </pc:sldMkLst>
        <pc:spChg chg="mod">
          <ac:chgData name="Diederik Roosch" userId="98b16afe-bdcb-4b24-b776-33b9fce59e86" providerId="ADAL" clId="{993CF03C-58CA-45EA-ACCB-C7D99298D986}" dt="2023-12-13T14:25:11.736" v="7370" actId="20577"/>
          <ac:spMkLst>
            <pc:docMk/>
            <pc:sldMk cId="1408497819" sldId="360"/>
            <ac:spMk id="2" creationId="{4F73FAF5-62BC-31B9-20E0-CBBEA20DB5F1}"/>
          </ac:spMkLst>
        </pc:spChg>
        <pc:spChg chg="del">
          <ac:chgData name="Diederik Roosch" userId="98b16afe-bdcb-4b24-b776-33b9fce59e86" providerId="ADAL" clId="{993CF03C-58CA-45EA-ACCB-C7D99298D986}" dt="2023-12-13T15:55:33.946" v="7509"/>
          <ac:spMkLst>
            <pc:docMk/>
            <pc:sldMk cId="1408497819" sldId="360"/>
            <ac:spMk id="3" creationId="{34ABC7AE-8913-E5A2-E471-D46860A66E84}"/>
          </ac:spMkLst>
        </pc:spChg>
        <pc:spChg chg="add mod">
          <ac:chgData name="Diederik Roosch" userId="98b16afe-bdcb-4b24-b776-33b9fce59e86" providerId="ADAL" clId="{993CF03C-58CA-45EA-ACCB-C7D99298D986}" dt="2023-12-17T10:28:42.016" v="9127" actId="20577"/>
          <ac:spMkLst>
            <pc:docMk/>
            <pc:sldMk cId="1408497819" sldId="360"/>
            <ac:spMk id="3" creationId="{D514123B-0770-A59B-993D-DABEA2DDB88D}"/>
          </ac:spMkLst>
        </pc:spChg>
        <pc:spChg chg="add del mod">
          <ac:chgData name="Diederik Roosch" userId="98b16afe-bdcb-4b24-b776-33b9fce59e86" providerId="ADAL" clId="{993CF03C-58CA-45EA-ACCB-C7D99298D986}" dt="2023-12-13T16:04:50.120" v="7631" actId="21"/>
          <ac:spMkLst>
            <pc:docMk/>
            <pc:sldMk cId="1408497819" sldId="360"/>
            <ac:spMk id="11" creationId="{31F4762D-B0C4-53A7-A87E-26143C013EB2}"/>
          </ac:spMkLst>
        </pc:spChg>
        <pc:spChg chg="add mod ord">
          <ac:chgData name="Diederik Roosch" userId="98b16afe-bdcb-4b24-b776-33b9fce59e86" providerId="ADAL" clId="{993CF03C-58CA-45EA-ACCB-C7D99298D986}" dt="2023-12-13T16:00:20.293" v="7555" actId="14861"/>
          <ac:spMkLst>
            <pc:docMk/>
            <pc:sldMk cId="1408497819" sldId="360"/>
            <ac:spMk id="16" creationId="{D4BE13A0-B6E8-DCA6-3D07-CB63332B20A2}"/>
          </ac:spMkLst>
        </pc:spChg>
        <pc:picChg chg="add del mod modCrop">
          <ac:chgData name="Diederik Roosch" userId="98b16afe-bdcb-4b24-b776-33b9fce59e86" providerId="ADAL" clId="{993CF03C-58CA-45EA-ACCB-C7D99298D986}" dt="2023-12-13T15:55:27.407" v="7508" actId="478"/>
          <ac:picMkLst>
            <pc:docMk/>
            <pc:sldMk cId="1408497819" sldId="360"/>
            <ac:picMk id="5" creationId="{12C87068-6DDA-D142-1C58-90BC5E5F9F08}"/>
          </ac:picMkLst>
        </pc:picChg>
        <pc:picChg chg="add del mod">
          <ac:chgData name="Diederik Roosch" userId="98b16afe-bdcb-4b24-b776-33b9fce59e86" providerId="ADAL" clId="{993CF03C-58CA-45EA-ACCB-C7D99298D986}" dt="2023-12-13T15:56:18.943" v="7519" actId="478"/>
          <ac:picMkLst>
            <pc:docMk/>
            <pc:sldMk cId="1408497819" sldId="360"/>
            <ac:picMk id="7" creationId="{E855FB86-4B5C-F3A4-A1A1-144F635197D6}"/>
          </ac:picMkLst>
        </pc:picChg>
        <pc:picChg chg="add mod">
          <ac:chgData name="Diederik Roosch" userId="98b16afe-bdcb-4b24-b776-33b9fce59e86" providerId="ADAL" clId="{993CF03C-58CA-45EA-ACCB-C7D99298D986}" dt="2023-12-17T10:28:49.529" v="9128" actId="1076"/>
          <ac:picMkLst>
            <pc:docMk/>
            <pc:sldMk cId="1408497819" sldId="360"/>
            <ac:picMk id="9" creationId="{B3B35D5E-F3D3-BEAD-DCD7-15E127C49A0B}"/>
          </ac:picMkLst>
        </pc:picChg>
        <pc:picChg chg="add mod">
          <ac:chgData name="Diederik Roosch" userId="98b16afe-bdcb-4b24-b776-33b9fce59e86" providerId="ADAL" clId="{993CF03C-58CA-45EA-ACCB-C7D99298D986}" dt="2023-12-13T16:00:20.293" v="7555" actId="14861"/>
          <ac:picMkLst>
            <pc:docMk/>
            <pc:sldMk cId="1408497819" sldId="360"/>
            <ac:picMk id="13" creationId="{77409DDB-DBDF-0A25-015A-1EDB62AABDD1}"/>
          </ac:picMkLst>
        </pc:picChg>
        <pc:picChg chg="add mod">
          <ac:chgData name="Diederik Roosch" userId="98b16afe-bdcb-4b24-b776-33b9fce59e86" providerId="ADAL" clId="{993CF03C-58CA-45EA-ACCB-C7D99298D986}" dt="2023-12-13T16:00:20.293" v="7555" actId="14861"/>
          <ac:picMkLst>
            <pc:docMk/>
            <pc:sldMk cId="1408497819" sldId="360"/>
            <ac:picMk id="15" creationId="{1EFCD980-EA82-61ED-5968-82BE49B73FA4}"/>
          </ac:picMkLst>
        </pc:picChg>
        <pc:picChg chg="add mod">
          <ac:chgData name="Diederik Roosch" userId="98b16afe-bdcb-4b24-b776-33b9fce59e86" providerId="ADAL" clId="{993CF03C-58CA-45EA-ACCB-C7D99298D986}" dt="2023-12-13T16:00:20.293" v="7555" actId="14861"/>
          <ac:picMkLst>
            <pc:docMk/>
            <pc:sldMk cId="1408497819" sldId="360"/>
            <ac:picMk id="18" creationId="{D5359DC8-D3B4-B10C-D0E4-7561239B2792}"/>
          </ac:picMkLst>
        </pc:picChg>
        <pc:cxnChg chg="add mod">
          <ac:chgData name="Diederik Roosch" userId="98b16afe-bdcb-4b24-b776-33b9fce59e86" providerId="ADAL" clId="{993CF03C-58CA-45EA-ACCB-C7D99298D986}" dt="2023-12-17T10:28:52.681" v="9129" actId="14100"/>
          <ac:cxnSpMkLst>
            <pc:docMk/>
            <pc:sldMk cId="1408497819" sldId="360"/>
            <ac:cxnSpMk id="20" creationId="{82D11122-8961-CB07-7045-A0CC296AF511}"/>
          </ac:cxnSpMkLst>
        </pc:cxnChg>
      </pc:sldChg>
      <pc:sldChg chg="addSp delSp modSp new del mod">
        <pc:chgData name="Diederik Roosch" userId="98b16afe-bdcb-4b24-b776-33b9fce59e86" providerId="ADAL" clId="{993CF03C-58CA-45EA-ACCB-C7D99298D986}" dt="2023-12-13T16:11:39.515" v="7792" actId="47"/>
        <pc:sldMkLst>
          <pc:docMk/>
          <pc:sldMk cId="1042303798" sldId="361"/>
        </pc:sldMkLst>
        <pc:spChg chg="mod">
          <ac:chgData name="Diederik Roosch" userId="98b16afe-bdcb-4b24-b776-33b9fce59e86" providerId="ADAL" clId="{993CF03C-58CA-45EA-ACCB-C7D99298D986}" dt="2023-12-13T16:05:12.318" v="7632" actId="1076"/>
          <ac:spMkLst>
            <pc:docMk/>
            <pc:sldMk cId="1042303798" sldId="361"/>
            <ac:spMk id="2" creationId="{C84CDF66-0E38-84B3-C1AE-7BDA303F5CFA}"/>
          </ac:spMkLst>
        </pc:spChg>
        <pc:spChg chg="del">
          <ac:chgData name="Diederik Roosch" userId="98b16afe-bdcb-4b24-b776-33b9fce59e86" providerId="ADAL" clId="{993CF03C-58CA-45EA-ACCB-C7D99298D986}" dt="2023-12-13T16:02:32.735" v="7593" actId="22"/>
          <ac:spMkLst>
            <pc:docMk/>
            <pc:sldMk cId="1042303798" sldId="361"/>
            <ac:spMk id="3" creationId="{1C10FD41-22E6-6B7B-72CC-35A908C36256}"/>
          </ac:spMkLst>
        </pc:spChg>
        <pc:picChg chg="add mod ord">
          <ac:chgData name="Diederik Roosch" userId="98b16afe-bdcb-4b24-b776-33b9fce59e86" providerId="ADAL" clId="{993CF03C-58CA-45EA-ACCB-C7D99298D986}" dt="2023-12-13T16:04:22.620" v="7625" actId="1076"/>
          <ac:picMkLst>
            <pc:docMk/>
            <pc:sldMk cId="1042303798" sldId="361"/>
            <ac:picMk id="5" creationId="{E5FE7E94-EA03-1507-E9FE-A87B60F74C34}"/>
          </ac:picMkLst>
        </pc:picChg>
        <pc:picChg chg="add mod ord">
          <ac:chgData name="Diederik Roosch" userId="98b16afe-bdcb-4b24-b776-33b9fce59e86" providerId="ADAL" clId="{993CF03C-58CA-45EA-ACCB-C7D99298D986}" dt="2023-12-13T16:04:35.355" v="7629" actId="1076"/>
          <ac:picMkLst>
            <pc:docMk/>
            <pc:sldMk cId="1042303798" sldId="361"/>
            <ac:picMk id="7" creationId="{892384D6-97F6-1CC7-5B31-3168859FF24A}"/>
          </ac:picMkLst>
        </pc:picChg>
        <pc:picChg chg="add mod ord">
          <ac:chgData name="Diederik Roosch" userId="98b16afe-bdcb-4b24-b776-33b9fce59e86" providerId="ADAL" clId="{993CF03C-58CA-45EA-ACCB-C7D99298D986}" dt="2023-12-13T16:04:36.760" v="7630" actId="1076"/>
          <ac:picMkLst>
            <pc:docMk/>
            <pc:sldMk cId="1042303798" sldId="361"/>
            <ac:picMk id="9" creationId="{8FD992DC-55F1-3CB7-86A5-2E1BC7DD20BB}"/>
          </ac:picMkLst>
        </pc:picChg>
      </pc:sldChg>
      <pc:sldChg chg="addSp modSp new mod">
        <pc:chgData name="Diederik Roosch" userId="98b16afe-bdcb-4b24-b776-33b9fce59e86" providerId="ADAL" clId="{993CF03C-58CA-45EA-ACCB-C7D99298D986}" dt="2023-12-13T16:10:59.980" v="7791" actId="1076"/>
        <pc:sldMkLst>
          <pc:docMk/>
          <pc:sldMk cId="1304368543" sldId="362"/>
        </pc:sldMkLst>
        <pc:spChg chg="mod">
          <ac:chgData name="Diederik Roosch" userId="98b16afe-bdcb-4b24-b776-33b9fce59e86" providerId="ADAL" clId="{993CF03C-58CA-45EA-ACCB-C7D99298D986}" dt="2023-12-13T16:10:59.980" v="7791" actId="1076"/>
          <ac:spMkLst>
            <pc:docMk/>
            <pc:sldMk cId="1304368543" sldId="362"/>
            <ac:spMk id="2" creationId="{39E5C0B2-36DE-F200-985F-BF4E67FD8B3C}"/>
          </ac:spMkLst>
        </pc:spChg>
        <pc:spChg chg="mod">
          <ac:chgData name="Diederik Roosch" userId="98b16afe-bdcb-4b24-b776-33b9fce59e86" providerId="ADAL" clId="{993CF03C-58CA-45EA-ACCB-C7D99298D986}" dt="2023-12-13T16:10:17.504" v="7765" actId="6549"/>
          <ac:spMkLst>
            <pc:docMk/>
            <pc:sldMk cId="1304368543" sldId="362"/>
            <ac:spMk id="3" creationId="{3EE9D3EB-B3C2-B54E-3CF2-9E658FD77F30}"/>
          </ac:spMkLst>
        </pc:spChg>
        <pc:spChg chg="add mod">
          <ac:chgData name="Diederik Roosch" userId="98b16afe-bdcb-4b24-b776-33b9fce59e86" providerId="ADAL" clId="{993CF03C-58CA-45EA-ACCB-C7D99298D986}" dt="2023-12-13T16:08:08.554" v="7696" actId="14100"/>
          <ac:spMkLst>
            <pc:docMk/>
            <pc:sldMk cId="1304368543" sldId="362"/>
            <ac:spMk id="8" creationId="{4F55D129-77A9-F8F6-8CD2-3D75027E8BC4}"/>
          </ac:spMkLst>
        </pc:spChg>
        <pc:spChg chg="add mod">
          <ac:chgData name="Diederik Roosch" userId="98b16afe-bdcb-4b24-b776-33b9fce59e86" providerId="ADAL" clId="{993CF03C-58CA-45EA-ACCB-C7D99298D986}" dt="2023-12-13T16:08:14.777" v="7699" actId="14100"/>
          <ac:spMkLst>
            <pc:docMk/>
            <pc:sldMk cId="1304368543" sldId="362"/>
            <ac:spMk id="9" creationId="{D868B954-20A9-CE1C-5649-053C83129B68}"/>
          </ac:spMkLst>
        </pc:spChg>
        <pc:picChg chg="add mod">
          <ac:chgData name="Diederik Roosch" userId="98b16afe-bdcb-4b24-b776-33b9fce59e86" providerId="ADAL" clId="{993CF03C-58CA-45EA-ACCB-C7D99298D986}" dt="2023-12-13T16:07:51.671" v="7692" actId="1076"/>
          <ac:picMkLst>
            <pc:docMk/>
            <pc:sldMk cId="1304368543" sldId="362"/>
            <ac:picMk id="5" creationId="{A52AFFEB-976C-FD83-7A6B-42C00982E1C8}"/>
          </ac:picMkLst>
        </pc:picChg>
        <pc:picChg chg="add mod">
          <ac:chgData name="Diederik Roosch" userId="98b16afe-bdcb-4b24-b776-33b9fce59e86" providerId="ADAL" clId="{993CF03C-58CA-45EA-ACCB-C7D99298D986}" dt="2023-12-13T16:09:28.519" v="7745" actId="1076"/>
          <ac:picMkLst>
            <pc:docMk/>
            <pc:sldMk cId="1304368543" sldId="362"/>
            <ac:picMk id="7" creationId="{26AC396D-B103-D8E6-9A52-3033232142E1}"/>
          </ac:picMkLst>
        </pc:picChg>
        <pc:picChg chg="add mod">
          <ac:chgData name="Diederik Roosch" userId="98b16afe-bdcb-4b24-b776-33b9fce59e86" providerId="ADAL" clId="{993CF03C-58CA-45EA-ACCB-C7D99298D986}" dt="2023-12-13T16:10:22.712" v="7766" actId="1076"/>
          <ac:picMkLst>
            <pc:docMk/>
            <pc:sldMk cId="1304368543" sldId="362"/>
            <ac:picMk id="11" creationId="{381FE91F-BC21-B6A9-8C69-2C4B5576F773}"/>
          </ac:picMkLst>
        </pc:picChg>
        <pc:picChg chg="add mod ord modCrop">
          <ac:chgData name="Diederik Roosch" userId="98b16afe-bdcb-4b24-b776-33b9fce59e86" providerId="ADAL" clId="{993CF03C-58CA-45EA-ACCB-C7D99298D986}" dt="2023-12-13T16:09:53.837" v="7753"/>
          <ac:picMkLst>
            <pc:docMk/>
            <pc:sldMk cId="1304368543" sldId="362"/>
            <ac:picMk id="13" creationId="{EBF04C87-1E19-31B7-176A-CE319BF26071}"/>
          </ac:picMkLst>
        </pc:picChg>
      </pc:sldChg>
      <pc:sldChg chg="addSp modSp new mod">
        <pc:chgData name="Diederik Roosch" userId="98b16afe-bdcb-4b24-b776-33b9fce59e86" providerId="ADAL" clId="{993CF03C-58CA-45EA-ACCB-C7D99298D986}" dt="2023-12-13T16:16:00.553" v="7983" actId="20577"/>
        <pc:sldMkLst>
          <pc:docMk/>
          <pc:sldMk cId="1477115201" sldId="363"/>
        </pc:sldMkLst>
        <pc:spChg chg="mod">
          <ac:chgData name="Diederik Roosch" userId="98b16afe-bdcb-4b24-b776-33b9fce59e86" providerId="ADAL" clId="{993CF03C-58CA-45EA-ACCB-C7D99298D986}" dt="2023-12-13T16:14:07.806" v="7889" actId="20577"/>
          <ac:spMkLst>
            <pc:docMk/>
            <pc:sldMk cId="1477115201" sldId="363"/>
            <ac:spMk id="2" creationId="{FCC619F0-5BB2-AED0-0B47-BD027A915A00}"/>
          </ac:spMkLst>
        </pc:spChg>
        <pc:spChg chg="mod">
          <ac:chgData name="Diederik Roosch" userId="98b16afe-bdcb-4b24-b776-33b9fce59e86" providerId="ADAL" clId="{993CF03C-58CA-45EA-ACCB-C7D99298D986}" dt="2023-12-13T16:16:00.553" v="7983" actId="20577"/>
          <ac:spMkLst>
            <pc:docMk/>
            <pc:sldMk cId="1477115201" sldId="363"/>
            <ac:spMk id="3" creationId="{EFACBBB7-1C2A-D15F-77C8-299353368702}"/>
          </ac:spMkLst>
        </pc:spChg>
        <pc:picChg chg="add mod">
          <ac:chgData name="Diederik Roosch" userId="98b16afe-bdcb-4b24-b776-33b9fce59e86" providerId="ADAL" clId="{993CF03C-58CA-45EA-ACCB-C7D99298D986}" dt="2023-12-13T16:15:29.216" v="7893" actId="1076"/>
          <ac:picMkLst>
            <pc:docMk/>
            <pc:sldMk cId="1477115201" sldId="363"/>
            <ac:picMk id="5" creationId="{45A0F9BC-A537-0874-A3DF-5D40CE011739}"/>
          </ac:picMkLst>
        </pc:picChg>
      </pc:sldChg>
      <pc:sldChg chg="addSp modSp new mod">
        <pc:chgData name="Diederik Roosch" userId="98b16afe-bdcb-4b24-b776-33b9fce59e86" providerId="ADAL" clId="{993CF03C-58CA-45EA-ACCB-C7D99298D986}" dt="2023-12-13T16:26:32.714" v="8211" actId="12"/>
        <pc:sldMkLst>
          <pc:docMk/>
          <pc:sldMk cId="2171574183" sldId="364"/>
        </pc:sldMkLst>
        <pc:spChg chg="mod">
          <ac:chgData name="Diederik Roosch" userId="98b16afe-bdcb-4b24-b776-33b9fce59e86" providerId="ADAL" clId="{993CF03C-58CA-45EA-ACCB-C7D99298D986}" dt="2023-12-13T16:24:54.473" v="8128" actId="20577"/>
          <ac:spMkLst>
            <pc:docMk/>
            <pc:sldMk cId="2171574183" sldId="364"/>
            <ac:spMk id="2" creationId="{BDBA14BC-B7D6-78A1-4AF8-2BD43DDBA7FA}"/>
          </ac:spMkLst>
        </pc:spChg>
        <pc:spChg chg="mod">
          <ac:chgData name="Diederik Roosch" userId="98b16afe-bdcb-4b24-b776-33b9fce59e86" providerId="ADAL" clId="{993CF03C-58CA-45EA-ACCB-C7D99298D986}" dt="2023-12-13T16:26:32.714" v="8211" actId="12"/>
          <ac:spMkLst>
            <pc:docMk/>
            <pc:sldMk cId="2171574183" sldId="364"/>
            <ac:spMk id="3" creationId="{FBA9FE82-2829-E4ED-2695-FFE3EE0670B9}"/>
          </ac:spMkLst>
        </pc:spChg>
        <pc:picChg chg="add mod">
          <ac:chgData name="Diederik Roosch" userId="98b16afe-bdcb-4b24-b776-33b9fce59e86" providerId="ADAL" clId="{993CF03C-58CA-45EA-ACCB-C7D99298D986}" dt="2023-12-13T16:25:12.574" v="8131" actId="1076"/>
          <ac:picMkLst>
            <pc:docMk/>
            <pc:sldMk cId="2171574183" sldId="364"/>
            <ac:picMk id="5" creationId="{2F4F7633-82E7-EDF8-462C-5BFE83DAF205}"/>
          </ac:picMkLst>
        </pc:picChg>
        <pc:picChg chg="add mod">
          <ac:chgData name="Diederik Roosch" userId="98b16afe-bdcb-4b24-b776-33b9fce59e86" providerId="ADAL" clId="{993CF03C-58CA-45EA-ACCB-C7D99298D986}" dt="2023-12-13T16:26:17.681" v="8171" actId="1076"/>
          <ac:picMkLst>
            <pc:docMk/>
            <pc:sldMk cId="2171574183" sldId="364"/>
            <ac:picMk id="7" creationId="{283552BA-85E2-BCD7-B62F-25FCD5C4BC6E}"/>
          </ac:picMkLst>
        </pc:picChg>
      </pc:sldChg>
      <pc:sldChg chg="addSp modSp new mod modAnim">
        <pc:chgData name="Diederik Roosch" userId="98b16afe-bdcb-4b24-b776-33b9fce59e86" providerId="ADAL" clId="{993CF03C-58CA-45EA-ACCB-C7D99298D986}" dt="2023-12-13T16:29:31.703" v="8417"/>
        <pc:sldMkLst>
          <pc:docMk/>
          <pc:sldMk cId="2601849599" sldId="365"/>
        </pc:sldMkLst>
        <pc:spChg chg="mod">
          <ac:chgData name="Diederik Roosch" userId="98b16afe-bdcb-4b24-b776-33b9fce59e86" providerId="ADAL" clId="{993CF03C-58CA-45EA-ACCB-C7D99298D986}" dt="2023-12-13T16:28:35.799" v="8365" actId="20577"/>
          <ac:spMkLst>
            <pc:docMk/>
            <pc:sldMk cId="2601849599" sldId="365"/>
            <ac:spMk id="2" creationId="{DCAD0756-DC92-2CE5-894D-44E7BAB87D98}"/>
          </ac:spMkLst>
        </pc:spChg>
        <pc:spChg chg="mod">
          <ac:chgData name="Diederik Roosch" userId="98b16afe-bdcb-4b24-b776-33b9fce59e86" providerId="ADAL" clId="{993CF03C-58CA-45EA-ACCB-C7D99298D986}" dt="2023-12-13T16:28:16.292" v="8349" actId="20577"/>
          <ac:spMkLst>
            <pc:docMk/>
            <pc:sldMk cId="2601849599" sldId="365"/>
            <ac:spMk id="3" creationId="{EF58168F-79F0-9F2D-14C6-A821D69D21AD}"/>
          </ac:spMkLst>
        </pc:spChg>
        <pc:spChg chg="add mod">
          <ac:chgData name="Diederik Roosch" userId="98b16afe-bdcb-4b24-b776-33b9fce59e86" providerId="ADAL" clId="{993CF03C-58CA-45EA-ACCB-C7D99298D986}" dt="2023-12-13T16:29:27.944" v="8416" actId="1076"/>
          <ac:spMkLst>
            <pc:docMk/>
            <pc:sldMk cId="2601849599" sldId="365"/>
            <ac:spMk id="6" creationId="{102B4FC9-1B35-0AEE-DE14-29B69ABC0FAC}"/>
          </ac:spMkLst>
        </pc:spChg>
        <pc:picChg chg="add mod">
          <ac:chgData name="Diederik Roosch" userId="98b16afe-bdcb-4b24-b776-33b9fce59e86" providerId="ADAL" clId="{993CF03C-58CA-45EA-ACCB-C7D99298D986}" dt="2023-12-13T16:28:22.228" v="8351" actId="1076"/>
          <ac:picMkLst>
            <pc:docMk/>
            <pc:sldMk cId="2601849599" sldId="365"/>
            <ac:picMk id="5" creationId="{678394F9-6D11-1298-8FA2-8C2DB36BF1A7}"/>
          </ac:picMkLst>
        </pc:picChg>
      </pc:sldChg>
      <pc:sldChg chg="addSp delSp modSp new mod">
        <pc:chgData name="Diederik Roosch" userId="98b16afe-bdcb-4b24-b776-33b9fce59e86" providerId="ADAL" clId="{993CF03C-58CA-45EA-ACCB-C7D99298D986}" dt="2023-12-16T11:30:22.142" v="8818" actId="1076"/>
        <pc:sldMkLst>
          <pc:docMk/>
          <pc:sldMk cId="3385150370" sldId="366"/>
        </pc:sldMkLst>
        <pc:spChg chg="mod">
          <ac:chgData name="Diederik Roosch" userId="98b16afe-bdcb-4b24-b776-33b9fce59e86" providerId="ADAL" clId="{993CF03C-58CA-45EA-ACCB-C7D99298D986}" dt="2023-12-15T15:56:55.723" v="8520" actId="20577"/>
          <ac:spMkLst>
            <pc:docMk/>
            <pc:sldMk cId="3385150370" sldId="366"/>
            <ac:spMk id="2" creationId="{68493EA6-327B-E407-C860-0F3BA7073141}"/>
          </ac:spMkLst>
        </pc:spChg>
        <pc:spChg chg="mod">
          <ac:chgData name="Diederik Roosch" userId="98b16afe-bdcb-4b24-b776-33b9fce59e86" providerId="ADAL" clId="{993CF03C-58CA-45EA-ACCB-C7D99298D986}" dt="2023-12-16T11:29:57.695" v="8812" actId="20577"/>
          <ac:spMkLst>
            <pc:docMk/>
            <pc:sldMk cId="3385150370" sldId="366"/>
            <ac:spMk id="3" creationId="{F6074778-9DBD-E6D8-7E23-D391B690759B}"/>
          </ac:spMkLst>
        </pc:spChg>
        <pc:picChg chg="add mod">
          <ac:chgData name="Diederik Roosch" userId="98b16afe-bdcb-4b24-b776-33b9fce59e86" providerId="ADAL" clId="{993CF03C-58CA-45EA-ACCB-C7D99298D986}" dt="2023-12-16T11:30:01.853" v="8815" actId="1076"/>
          <ac:picMkLst>
            <pc:docMk/>
            <pc:sldMk cId="3385150370" sldId="366"/>
            <ac:picMk id="5" creationId="{E9E51A8A-A067-7B50-F76B-3252F9B95863}"/>
          </ac:picMkLst>
        </pc:picChg>
        <pc:picChg chg="add mod">
          <ac:chgData name="Diederik Roosch" userId="98b16afe-bdcb-4b24-b776-33b9fce59e86" providerId="ADAL" clId="{993CF03C-58CA-45EA-ACCB-C7D99298D986}" dt="2023-12-16T11:30:22.142" v="8818" actId="1076"/>
          <ac:picMkLst>
            <pc:docMk/>
            <pc:sldMk cId="3385150370" sldId="366"/>
            <ac:picMk id="7" creationId="{67232F0C-7CFE-41BE-7BFC-AC0BAC3372A2}"/>
          </ac:picMkLst>
        </pc:picChg>
        <pc:picChg chg="add del mod">
          <ac:chgData name="Diederik Roosch" userId="98b16afe-bdcb-4b24-b776-33b9fce59e86" providerId="ADAL" clId="{993CF03C-58CA-45EA-ACCB-C7D99298D986}" dt="2023-12-15T15:58:56.244" v="8691" actId="478"/>
          <ac:picMkLst>
            <pc:docMk/>
            <pc:sldMk cId="3385150370" sldId="366"/>
            <ac:picMk id="9" creationId="{F443F8A1-496F-AC18-C6D2-57E95B4FA8C2}"/>
          </ac:picMkLst>
        </pc:picChg>
        <pc:picChg chg="add del mod">
          <ac:chgData name="Diederik Roosch" userId="98b16afe-bdcb-4b24-b776-33b9fce59e86" providerId="ADAL" clId="{993CF03C-58CA-45EA-ACCB-C7D99298D986}" dt="2023-12-16T11:29:44.315" v="8807" actId="478"/>
          <ac:picMkLst>
            <pc:docMk/>
            <pc:sldMk cId="3385150370" sldId="366"/>
            <ac:picMk id="11" creationId="{6B9B40BA-30A5-2558-C915-D087002B0635}"/>
          </ac:picMkLst>
        </pc:picChg>
        <pc:picChg chg="add mod">
          <ac:chgData name="Diederik Roosch" userId="98b16afe-bdcb-4b24-b776-33b9fce59e86" providerId="ADAL" clId="{993CF03C-58CA-45EA-ACCB-C7D99298D986}" dt="2023-12-16T11:30:00.598" v="8814" actId="1076"/>
          <ac:picMkLst>
            <pc:docMk/>
            <pc:sldMk cId="3385150370" sldId="366"/>
            <ac:picMk id="13" creationId="{E6E001B1-ED53-A724-45EA-2549830493BD}"/>
          </ac:picMkLst>
        </pc:picChg>
      </pc:sldChg>
      <pc:sldChg chg="addSp modSp new mod">
        <pc:chgData name="Diederik Roosch" userId="98b16afe-bdcb-4b24-b776-33b9fce59e86" providerId="ADAL" clId="{993CF03C-58CA-45EA-ACCB-C7D99298D986}" dt="2023-12-17T10:34:11.282" v="9222" actId="14100"/>
        <pc:sldMkLst>
          <pc:docMk/>
          <pc:sldMk cId="2966252571" sldId="367"/>
        </pc:sldMkLst>
        <pc:spChg chg="mod">
          <ac:chgData name="Diederik Roosch" userId="98b16afe-bdcb-4b24-b776-33b9fce59e86" providerId="ADAL" clId="{993CF03C-58CA-45EA-ACCB-C7D99298D986}" dt="2023-12-17T10:33:46.644" v="9214" actId="1076"/>
          <ac:spMkLst>
            <pc:docMk/>
            <pc:sldMk cId="2966252571" sldId="367"/>
            <ac:spMk id="2" creationId="{41A2BF0A-EE53-D62C-6DDE-CBD83135B7E4}"/>
          </ac:spMkLst>
        </pc:spChg>
        <pc:spChg chg="mod">
          <ac:chgData name="Diederik Roosch" userId="98b16afe-bdcb-4b24-b776-33b9fce59e86" providerId="ADAL" clId="{993CF03C-58CA-45EA-ACCB-C7D99298D986}" dt="2023-12-17T10:33:57.974" v="9220" actId="1076"/>
          <ac:spMkLst>
            <pc:docMk/>
            <pc:sldMk cId="2966252571" sldId="367"/>
            <ac:spMk id="3" creationId="{21E8BAED-D7A6-E09E-DA15-DDA3B6E9BA5A}"/>
          </ac:spMkLst>
        </pc:spChg>
        <pc:spChg chg="add mod">
          <ac:chgData name="Diederik Roosch" userId="98b16afe-bdcb-4b24-b776-33b9fce59e86" providerId="ADAL" clId="{993CF03C-58CA-45EA-ACCB-C7D99298D986}" dt="2023-12-17T10:34:11.282" v="9222" actId="14100"/>
          <ac:spMkLst>
            <pc:docMk/>
            <pc:sldMk cId="2966252571" sldId="367"/>
            <ac:spMk id="8" creationId="{DE3FC1D6-6522-C7FC-40AC-C24AA81B4972}"/>
          </ac:spMkLst>
        </pc:spChg>
        <pc:picChg chg="add mod">
          <ac:chgData name="Diederik Roosch" userId="98b16afe-bdcb-4b24-b776-33b9fce59e86" providerId="ADAL" clId="{993CF03C-58CA-45EA-ACCB-C7D99298D986}" dt="2023-12-17T10:33:56.122" v="9218" actId="1076"/>
          <ac:picMkLst>
            <pc:docMk/>
            <pc:sldMk cId="2966252571" sldId="367"/>
            <ac:picMk id="5" creationId="{731F5BCF-00CD-B4E1-1AB9-6FA4411CF1FF}"/>
          </ac:picMkLst>
        </pc:picChg>
        <pc:picChg chg="add mod">
          <ac:chgData name="Diederik Roosch" userId="98b16afe-bdcb-4b24-b776-33b9fce59e86" providerId="ADAL" clId="{993CF03C-58CA-45EA-ACCB-C7D99298D986}" dt="2023-12-17T10:33:52.229" v="9216" actId="14100"/>
          <ac:picMkLst>
            <pc:docMk/>
            <pc:sldMk cId="2966252571" sldId="367"/>
            <ac:picMk id="7" creationId="{C68C7F63-7B99-D6B3-9319-9EE1B8EEB7C6}"/>
          </ac:picMkLst>
        </pc:picChg>
      </pc:sldChg>
      <pc:sldMasterChg chg="modSldLayout">
        <pc:chgData name="Diederik Roosch" userId="98b16afe-bdcb-4b24-b776-33b9fce59e86" providerId="ADAL" clId="{993CF03C-58CA-45EA-ACCB-C7D99298D986}" dt="2023-12-11T14:19:28.090" v="6899"/>
        <pc:sldMasterMkLst>
          <pc:docMk/>
          <pc:sldMasterMk cId="0" sldId="2147483672"/>
        </pc:sldMasterMkLst>
        <pc:sldLayoutChg chg="modSp mod">
          <pc:chgData name="Diederik Roosch" userId="98b16afe-bdcb-4b24-b776-33b9fce59e86" providerId="ADAL" clId="{993CF03C-58CA-45EA-ACCB-C7D99298D986}" dt="2023-12-11T14:19:28.090" v="6899"/>
          <pc:sldLayoutMkLst>
            <pc:docMk/>
            <pc:sldMasterMk cId="0" sldId="2147483672"/>
            <pc:sldLayoutMk cId="0" sldId="2147483673"/>
          </pc:sldLayoutMkLst>
          <pc:picChg chg="mod">
            <ac:chgData name="Diederik Roosch" userId="98b16afe-bdcb-4b24-b776-33b9fce59e86" providerId="ADAL" clId="{993CF03C-58CA-45EA-ACCB-C7D99298D986}" dt="2023-12-11T14:19:28.090" v="6899"/>
            <ac:picMkLst>
              <pc:docMk/>
              <pc:sldMasterMk cId="0" sldId="2147483672"/>
              <pc:sldLayoutMk cId="0" sldId="2147483673"/>
              <ac:picMk id="7" creationId="{1BA6082F-8A2E-AA75-E298-004DB7A7D5C8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431A3-1692-4BA5-AE66-B73919BDE1EA}" type="datetimeFigureOut">
              <a:rPr lang="nl-NL" smtClean="0"/>
              <a:pPr/>
              <a:t>17-12-2023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16C6C-F0CC-4718-A98A-168EF623CE7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0928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endulum model" descr="animatie van een grafisch model dat doorgerekend wordt">
            <a:hlinkClick r:id="" action="ppaction://media"/>
            <a:extLst>
              <a:ext uri="{FF2B5EF4-FFF2-40B4-BE49-F238E27FC236}">
                <a16:creationId xmlns:a16="http://schemas.microsoft.com/office/drawing/2014/main" id="{1BA6082F-8A2E-AA75-E298-004DB7A7D5C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</a:bodyPr>
          <a:lstStyle>
            <a:lvl1pPr algn="r" rtl="0">
              <a:spcBef>
                <a:spcPct val="0"/>
              </a:spcBef>
              <a:buNone/>
              <a:defRPr sz="5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uhaus 93" panose="04030905020B02020C02" pitchFamily="82" charset="0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63429" y="6478043"/>
            <a:ext cx="2844800" cy="365125"/>
          </a:xfrm>
        </p:spPr>
        <p:txBody>
          <a:bodyPr/>
          <a:lstStyle/>
          <a:p>
            <a:fld id="{C40E2C79-E51D-4F58-8C67-973FAB67EB42}" type="datetimeFigureOut">
              <a:rPr lang="nl-NL" smtClean="0"/>
              <a:pPr/>
              <a:t>17-12-2023</a:t>
            </a:fld>
            <a:endParaRPr lang="nl-NL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072847" y="6478044"/>
            <a:ext cx="44704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11451332" y="6529495"/>
            <a:ext cx="677239" cy="243383"/>
          </a:xfrm>
        </p:spPr>
        <p:txBody>
          <a:bodyPr/>
          <a:lstStyle/>
          <a:p>
            <a:fld id="{284C1660-C7EF-4B49-9E97-603AF03D3226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3" name="Picture 4" descr="C:\Users\didi\Desktop\science header.png">
            <a:extLst>
              <a:ext uri="{FF2B5EF4-FFF2-40B4-BE49-F238E27FC236}">
                <a16:creationId xmlns:a16="http://schemas.microsoft.com/office/drawing/2014/main" id="{2AD57737-D647-4508-800E-F08C1E06DA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2192000" cy="1124744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E2C79-E51D-4F58-8C67-973FAB67EB42}" type="datetimeFigureOut">
              <a:rPr lang="nl-NL" smtClean="0"/>
              <a:pPr/>
              <a:t>17-12-2023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C1660-C7EF-4B49-9E97-603AF03D322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E2C79-E51D-4F58-8C67-973FAB67EB42}" type="datetimeFigureOut">
              <a:rPr lang="nl-NL" smtClean="0"/>
              <a:pPr/>
              <a:t>17-12-2023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C1660-C7EF-4B49-9E97-603AF03D322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E2C79-E51D-4F58-8C67-973FAB67EB42}" type="datetimeFigureOut">
              <a:rPr lang="nl-NL" smtClean="0"/>
              <a:pPr/>
              <a:t>17-12-2023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C1660-C7EF-4B49-9E97-603AF03D322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E2C79-E51D-4F58-8C67-973FAB67EB42}" type="datetimeFigureOut">
              <a:rPr lang="nl-NL" smtClean="0"/>
              <a:pPr/>
              <a:t>17-12-2023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C1660-C7EF-4B49-9E97-603AF03D322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E2C79-E51D-4F58-8C67-973FAB67EB42}" type="datetimeFigureOut">
              <a:rPr lang="nl-NL" smtClean="0"/>
              <a:pPr/>
              <a:t>17-12-2023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C1660-C7EF-4B49-9E97-603AF03D322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859760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E2C79-E51D-4F58-8C67-973FAB67EB42}" type="datetimeFigureOut">
              <a:rPr lang="nl-NL" smtClean="0"/>
              <a:pPr/>
              <a:t>17-12-2023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C1660-C7EF-4B49-9E97-603AF03D322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E2C79-E51D-4F58-8C67-973FAB67EB42}" type="datetimeFigureOut">
              <a:rPr lang="nl-NL" smtClean="0"/>
              <a:pPr/>
              <a:t>17-12-2023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C1660-C7EF-4B49-9E97-603AF03D322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E2C79-E51D-4F58-8C67-973FAB67EB42}" type="datetimeFigureOut">
              <a:rPr lang="nl-NL" smtClean="0"/>
              <a:pPr/>
              <a:t>17-12-2023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C1660-C7EF-4B49-9E97-603AF03D322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E2C79-E51D-4F58-8C67-973FAB67EB42}" type="datetimeFigureOut">
              <a:rPr lang="nl-NL" smtClean="0"/>
              <a:pPr/>
              <a:t>17-12-2023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C1660-C7EF-4B49-9E97-603AF03D322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E2C79-E51D-4F58-8C67-973FAB67EB42}" type="datetimeFigureOut">
              <a:rPr lang="nl-NL" smtClean="0"/>
              <a:pPr/>
              <a:t>17-12-2023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3"/>
            <a:ext cx="812800" cy="365125"/>
          </a:xfrm>
        </p:spPr>
        <p:txBody>
          <a:bodyPr/>
          <a:lstStyle/>
          <a:p>
            <a:fld id="{284C1660-C7EF-4B49-9E97-603AF03D3226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8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didi\Desktop\science header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1124744"/>
          </a:xfrm>
          <a:prstGeom prst="rect">
            <a:avLst/>
          </a:prstGeom>
          <a:noFill/>
        </p:spPr>
      </p:pic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92471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700808"/>
            <a:ext cx="10972800" cy="462379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40E2C79-E51D-4F58-8C67-973FAB67EB42}" type="datetimeFigureOut">
              <a:rPr lang="nl-NL" smtClean="0"/>
              <a:pPr/>
              <a:t>17-12-2023</a:t>
            </a:fld>
            <a:endParaRPr lang="nl-N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3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3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84C1660-C7EF-4B49-9E97-603AF03D322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blackboard.nhlstenden.com/webapps/blackboard/content/listContentEditable.jsp?content_id=_3885352_1&amp;course_id=_15969_1&amp;mode=reset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9" Type="http://schemas.openxmlformats.org/officeDocument/2006/relationships/image" Target="../media/image2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Verbindingslijn: gebogen 30">
            <a:extLst>
              <a:ext uri="{FF2B5EF4-FFF2-40B4-BE49-F238E27FC236}">
                <a16:creationId xmlns:a16="http://schemas.microsoft.com/office/drawing/2014/main" id="{895FE073-837B-64A7-8FA0-032F5FA70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" idx="3"/>
            <a:endCxn id="26" idx="2"/>
          </p:cNvCxnSpPr>
          <p:nvPr/>
        </p:nvCxnSpPr>
        <p:spPr>
          <a:xfrm>
            <a:off x="7968208" y="1340768"/>
            <a:ext cx="2088232" cy="414046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Ondertitel 3">
            <a:extLst>
              <a:ext uri="{FF2B5EF4-FFF2-40B4-BE49-F238E27FC236}">
                <a16:creationId xmlns:a16="http://schemas.microsoft.com/office/drawing/2014/main" id="{8B065B03-73DE-4BBF-BCD0-BE370EA9A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582" y="1843385"/>
            <a:ext cx="11090275" cy="352983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18288" bIns="45720" numCol="1" spcCol="0" rtlCol="0" fromWordArt="0" anchor="t" anchorCtr="0" forceAA="0" compatLnSpc="1">
            <a:prstTxWarp prst="textNoShape">
              <a:avLst/>
            </a:prstTxWarp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nl-NL" sz="96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Grafisch Modelleren voor gevorderden</a:t>
            </a: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Of: Waarom grafisch modelleren zo gaaf is…..</a:t>
            </a:r>
          </a:p>
        </p:txBody>
      </p:sp>
      <p:cxnSp>
        <p:nvCxnSpPr>
          <p:cNvPr id="3" name="Verbindingslijn: gebogen 2">
            <a:extLst>
              <a:ext uri="{FF2B5EF4-FFF2-40B4-BE49-F238E27FC236}">
                <a16:creationId xmlns:a16="http://schemas.microsoft.com/office/drawing/2014/main" id="{E8C4E63A-3B77-0309-0CC5-87D5F4A57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51384" y="5157192"/>
            <a:ext cx="2592288" cy="936104"/>
          </a:xfrm>
          <a:prstGeom prst="bentConnector3">
            <a:avLst>
              <a:gd name="adj1" fmla="val 100004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Verbindingslijn: gebogen 19">
            <a:extLst>
              <a:ext uri="{FF2B5EF4-FFF2-40B4-BE49-F238E27FC236}">
                <a16:creationId xmlns:a16="http://schemas.microsoft.com/office/drawing/2014/main" id="{19A8D7B6-C923-3053-4655-BF906CEA1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-996788" y="4041068"/>
            <a:ext cx="3600400" cy="504056"/>
          </a:xfrm>
          <a:prstGeom prst="bentConnector3">
            <a:avLst>
              <a:gd name="adj1" fmla="val 99666"/>
            </a:avLst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Ovaal 25">
            <a:extLst>
              <a:ext uri="{FF2B5EF4-FFF2-40B4-BE49-F238E27FC236}">
                <a16:creationId xmlns:a16="http://schemas.microsoft.com/office/drawing/2014/main" id="{EBB27077-5972-A29B-5BEB-F7BF7187D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56440" y="4869160"/>
            <a:ext cx="1296144" cy="1224136"/>
          </a:xfrm>
          <a:prstGeom prst="ellipse">
            <a:avLst/>
          </a:prstGeom>
          <a:gradFill flip="none" rotWithShape="1">
            <a:gsLst>
              <a:gs pos="12000">
                <a:schemeClr val="accent1">
                  <a:lumMod val="5000"/>
                  <a:lumOff val="95000"/>
                </a:schemeClr>
              </a:gs>
              <a:gs pos="84000">
                <a:schemeClr val="tx2"/>
              </a:gs>
              <a:gs pos="49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Stroomdiagram: Alternatief proces 27">
            <a:extLst>
              <a:ext uri="{FF2B5EF4-FFF2-40B4-BE49-F238E27FC236}">
                <a16:creationId xmlns:a16="http://schemas.microsoft.com/office/drawing/2014/main" id="{5CAC49D0-939A-6F89-96D2-38E855B7F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4032" y="836712"/>
            <a:ext cx="1584176" cy="1008112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A4E5876-A2A0-F2CB-DD61-BE9553DEA6D7}"/>
              </a:ext>
            </a:extLst>
          </p:cNvPr>
          <p:cNvSpPr txBox="1"/>
          <p:nvPr/>
        </p:nvSpPr>
        <p:spPr>
          <a:xfrm>
            <a:off x="7176120" y="5790455"/>
            <a:ext cx="2384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Diederik Roosch</a:t>
            </a:r>
          </a:p>
        </p:txBody>
      </p:sp>
    </p:spTree>
    <p:extLst>
      <p:ext uri="{BB962C8B-B14F-4D97-AF65-F5344CB8AC3E}">
        <p14:creationId xmlns:p14="http://schemas.microsoft.com/office/powerpoint/2010/main" val="2242103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5B03F1-0349-8944-9EE6-B15AE997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Grafisch modelleren geschikt voor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E423EF-3BB6-4E26-F54B-69A2573C6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44824"/>
            <a:ext cx="10972800" cy="4623792"/>
          </a:xfrm>
        </p:spPr>
        <p:txBody>
          <a:bodyPr/>
          <a:lstStyle/>
          <a:p>
            <a:r>
              <a:rPr lang="nl-NL" dirty="0"/>
              <a:t>Vrijwel alle mechanica</a:t>
            </a:r>
          </a:p>
          <a:p>
            <a:r>
              <a:rPr lang="nl-NL" dirty="0"/>
              <a:t>Veel elektromechanica</a:t>
            </a:r>
          </a:p>
          <a:p>
            <a:r>
              <a:rPr lang="nl-NL" dirty="0"/>
              <a:t>Kernfysica</a:t>
            </a:r>
          </a:p>
          <a:p>
            <a:r>
              <a:rPr lang="nl-NL" dirty="0"/>
              <a:t>Waarschijnlijk alle directe processen</a:t>
            </a:r>
          </a:p>
          <a:p>
            <a:endParaRPr lang="nl-NL" dirty="0"/>
          </a:p>
          <a:p>
            <a:r>
              <a:rPr lang="nl-NL" dirty="0"/>
              <a:t>Populatieprojecties</a:t>
            </a:r>
          </a:p>
          <a:p>
            <a:r>
              <a:rPr lang="nl-NL" dirty="0"/>
              <a:t>Biologische + Scheikundige processen</a:t>
            </a:r>
          </a:p>
          <a:p>
            <a:endParaRPr lang="nl-NL" dirty="0"/>
          </a:p>
          <a:p>
            <a:r>
              <a:rPr lang="nl-NL" dirty="0"/>
              <a:t>Wat zou je niet kunnen grafisch modelleren? (velden)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2090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97D1B9-D6C5-0652-CAE9-1C920CEE0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1259152"/>
            <a:ext cx="10468864" cy="1824206"/>
          </a:xfrm>
          <a:custGeom>
            <a:avLst/>
            <a:gdLst>
              <a:gd name="connsiteX0" fmla="*/ 211025 w 10468864"/>
              <a:gd name="connsiteY0" fmla="*/ 0 h 1828800"/>
              <a:gd name="connsiteX1" fmla="*/ 9554464 w 10468864"/>
              <a:gd name="connsiteY1" fmla="*/ 0 h 1828800"/>
              <a:gd name="connsiteX2" fmla="*/ 10468864 w 10468864"/>
              <a:gd name="connsiteY2" fmla="*/ 914400 h 1828800"/>
              <a:gd name="connsiteX3" fmla="*/ 10468864 w 10468864"/>
              <a:gd name="connsiteY3" fmla="*/ 1617775 h 1828800"/>
              <a:gd name="connsiteX4" fmla="*/ 10257839 w 10468864"/>
              <a:gd name="connsiteY4" fmla="*/ 1828800 h 1828800"/>
              <a:gd name="connsiteX5" fmla="*/ 914400 w 10468864"/>
              <a:gd name="connsiteY5" fmla="*/ 1828800 h 1828800"/>
              <a:gd name="connsiteX6" fmla="*/ 0 w 10468864"/>
              <a:gd name="connsiteY6" fmla="*/ 914400 h 1828800"/>
              <a:gd name="connsiteX7" fmla="*/ 0 w 10468864"/>
              <a:gd name="connsiteY7" fmla="*/ 211025 h 1828800"/>
              <a:gd name="connsiteX8" fmla="*/ 211025 w 10468864"/>
              <a:gd name="connsiteY8" fmla="*/ 0 h 1828800"/>
              <a:gd name="connsiteX0" fmla="*/ 211025 w 10468864"/>
              <a:gd name="connsiteY0" fmla="*/ 0 h 1828800"/>
              <a:gd name="connsiteX1" fmla="*/ 9554464 w 10468864"/>
              <a:gd name="connsiteY1" fmla="*/ 0 h 1828800"/>
              <a:gd name="connsiteX2" fmla="*/ 10468864 w 10468864"/>
              <a:gd name="connsiteY2" fmla="*/ 914400 h 1828800"/>
              <a:gd name="connsiteX3" fmla="*/ 10468864 w 10468864"/>
              <a:gd name="connsiteY3" fmla="*/ 1617775 h 1828800"/>
              <a:gd name="connsiteX4" fmla="*/ 10257839 w 10468864"/>
              <a:gd name="connsiteY4" fmla="*/ 1828800 h 1828800"/>
              <a:gd name="connsiteX5" fmla="*/ 2508739 w 10468864"/>
              <a:gd name="connsiteY5" fmla="*/ 1664677 h 1828800"/>
              <a:gd name="connsiteX6" fmla="*/ 0 w 10468864"/>
              <a:gd name="connsiteY6" fmla="*/ 914400 h 1828800"/>
              <a:gd name="connsiteX7" fmla="*/ 0 w 10468864"/>
              <a:gd name="connsiteY7" fmla="*/ 211025 h 1828800"/>
              <a:gd name="connsiteX8" fmla="*/ 211025 w 10468864"/>
              <a:gd name="connsiteY8" fmla="*/ 0 h 1828800"/>
              <a:gd name="connsiteX0" fmla="*/ 211025 w 10468864"/>
              <a:gd name="connsiteY0" fmla="*/ 0 h 1828800"/>
              <a:gd name="connsiteX1" fmla="*/ 4748002 w 10468864"/>
              <a:gd name="connsiteY1" fmla="*/ 0 h 1828800"/>
              <a:gd name="connsiteX2" fmla="*/ 10468864 w 10468864"/>
              <a:gd name="connsiteY2" fmla="*/ 914400 h 1828800"/>
              <a:gd name="connsiteX3" fmla="*/ 10468864 w 10468864"/>
              <a:gd name="connsiteY3" fmla="*/ 1617775 h 1828800"/>
              <a:gd name="connsiteX4" fmla="*/ 10257839 w 10468864"/>
              <a:gd name="connsiteY4" fmla="*/ 1828800 h 1828800"/>
              <a:gd name="connsiteX5" fmla="*/ 2508739 w 10468864"/>
              <a:gd name="connsiteY5" fmla="*/ 1664677 h 1828800"/>
              <a:gd name="connsiteX6" fmla="*/ 0 w 10468864"/>
              <a:gd name="connsiteY6" fmla="*/ 914400 h 1828800"/>
              <a:gd name="connsiteX7" fmla="*/ 0 w 10468864"/>
              <a:gd name="connsiteY7" fmla="*/ 211025 h 1828800"/>
              <a:gd name="connsiteX8" fmla="*/ 211025 w 10468864"/>
              <a:gd name="connsiteY8" fmla="*/ 0 h 1828800"/>
              <a:gd name="connsiteX0" fmla="*/ 2405585 w 10468864"/>
              <a:gd name="connsiteY0" fmla="*/ 396240 h 1828800"/>
              <a:gd name="connsiteX1" fmla="*/ 4748002 w 10468864"/>
              <a:gd name="connsiteY1" fmla="*/ 0 h 1828800"/>
              <a:gd name="connsiteX2" fmla="*/ 10468864 w 10468864"/>
              <a:gd name="connsiteY2" fmla="*/ 914400 h 1828800"/>
              <a:gd name="connsiteX3" fmla="*/ 10468864 w 10468864"/>
              <a:gd name="connsiteY3" fmla="*/ 1617775 h 1828800"/>
              <a:gd name="connsiteX4" fmla="*/ 10257839 w 10468864"/>
              <a:gd name="connsiteY4" fmla="*/ 1828800 h 1828800"/>
              <a:gd name="connsiteX5" fmla="*/ 2508739 w 10468864"/>
              <a:gd name="connsiteY5" fmla="*/ 1664677 h 1828800"/>
              <a:gd name="connsiteX6" fmla="*/ 0 w 10468864"/>
              <a:gd name="connsiteY6" fmla="*/ 914400 h 1828800"/>
              <a:gd name="connsiteX7" fmla="*/ 0 w 10468864"/>
              <a:gd name="connsiteY7" fmla="*/ 211025 h 1828800"/>
              <a:gd name="connsiteX8" fmla="*/ 2405585 w 10468864"/>
              <a:gd name="connsiteY8" fmla="*/ 396240 h 1828800"/>
              <a:gd name="connsiteX0" fmla="*/ 2405585 w 10468864"/>
              <a:gd name="connsiteY0" fmla="*/ 396240 h 1828800"/>
              <a:gd name="connsiteX1" fmla="*/ 4748002 w 10468864"/>
              <a:gd name="connsiteY1" fmla="*/ 0 h 1828800"/>
              <a:gd name="connsiteX2" fmla="*/ 10468864 w 10468864"/>
              <a:gd name="connsiteY2" fmla="*/ 914400 h 1828800"/>
              <a:gd name="connsiteX3" fmla="*/ 10468864 w 10468864"/>
              <a:gd name="connsiteY3" fmla="*/ 1617775 h 1828800"/>
              <a:gd name="connsiteX4" fmla="*/ 10257839 w 10468864"/>
              <a:gd name="connsiteY4" fmla="*/ 1828800 h 1828800"/>
              <a:gd name="connsiteX5" fmla="*/ 2508739 w 10468864"/>
              <a:gd name="connsiteY5" fmla="*/ 1664677 h 1828800"/>
              <a:gd name="connsiteX6" fmla="*/ 0 w 10468864"/>
              <a:gd name="connsiteY6" fmla="*/ 914400 h 1828800"/>
              <a:gd name="connsiteX7" fmla="*/ 0 w 10468864"/>
              <a:gd name="connsiteY7" fmla="*/ 211025 h 1828800"/>
              <a:gd name="connsiteX8" fmla="*/ 2405585 w 10468864"/>
              <a:gd name="connsiteY8" fmla="*/ 396240 h 1828800"/>
              <a:gd name="connsiteX0" fmla="*/ 2405585 w 10468864"/>
              <a:gd name="connsiteY0" fmla="*/ 396240 h 1828800"/>
              <a:gd name="connsiteX1" fmla="*/ 4748002 w 10468864"/>
              <a:gd name="connsiteY1" fmla="*/ 0 h 1828800"/>
              <a:gd name="connsiteX2" fmla="*/ 10468864 w 10468864"/>
              <a:gd name="connsiteY2" fmla="*/ 914400 h 1828800"/>
              <a:gd name="connsiteX3" fmla="*/ 10468864 w 10468864"/>
              <a:gd name="connsiteY3" fmla="*/ 1617775 h 1828800"/>
              <a:gd name="connsiteX4" fmla="*/ 10257839 w 10468864"/>
              <a:gd name="connsiteY4" fmla="*/ 1828800 h 1828800"/>
              <a:gd name="connsiteX5" fmla="*/ 2508739 w 10468864"/>
              <a:gd name="connsiteY5" fmla="*/ 1664677 h 1828800"/>
              <a:gd name="connsiteX6" fmla="*/ 0 w 10468864"/>
              <a:gd name="connsiteY6" fmla="*/ 914400 h 1828800"/>
              <a:gd name="connsiteX7" fmla="*/ 0 w 10468864"/>
              <a:gd name="connsiteY7" fmla="*/ 211025 h 1828800"/>
              <a:gd name="connsiteX8" fmla="*/ 2405585 w 10468864"/>
              <a:gd name="connsiteY8" fmla="*/ 396240 h 1828800"/>
              <a:gd name="connsiteX0" fmla="*/ 2405585 w 10468864"/>
              <a:gd name="connsiteY0" fmla="*/ 442470 h 1875030"/>
              <a:gd name="connsiteX1" fmla="*/ 4748002 w 10468864"/>
              <a:gd name="connsiteY1" fmla="*/ 46230 h 1875030"/>
              <a:gd name="connsiteX2" fmla="*/ 10468864 w 10468864"/>
              <a:gd name="connsiteY2" fmla="*/ 960630 h 1875030"/>
              <a:gd name="connsiteX3" fmla="*/ 10468864 w 10468864"/>
              <a:gd name="connsiteY3" fmla="*/ 1664005 h 1875030"/>
              <a:gd name="connsiteX4" fmla="*/ 10257839 w 10468864"/>
              <a:gd name="connsiteY4" fmla="*/ 1875030 h 1875030"/>
              <a:gd name="connsiteX5" fmla="*/ 2508739 w 10468864"/>
              <a:gd name="connsiteY5" fmla="*/ 1710907 h 1875030"/>
              <a:gd name="connsiteX6" fmla="*/ 0 w 10468864"/>
              <a:gd name="connsiteY6" fmla="*/ 960630 h 1875030"/>
              <a:gd name="connsiteX7" fmla="*/ 0 w 10468864"/>
              <a:gd name="connsiteY7" fmla="*/ 257255 h 1875030"/>
              <a:gd name="connsiteX8" fmla="*/ 2405585 w 10468864"/>
              <a:gd name="connsiteY8" fmla="*/ 442470 h 1875030"/>
              <a:gd name="connsiteX0" fmla="*/ 2405585 w 10468864"/>
              <a:gd name="connsiteY0" fmla="*/ 442470 h 1854710"/>
              <a:gd name="connsiteX1" fmla="*/ 4748002 w 10468864"/>
              <a:gd name="connsiteY1" fmla="*/ 46230 h 1854710"/>
              <a:gd name="connsiteX2" fmla="*/ 10468864 w 10468864"/>
              <a:gd name="connsiteY2" fmla="*/ 960630 h 1854710"/>
              <a:gd name="connsiteX3" fmla="*/ 10468864 w 10468864"/>
              <a:gd name="connsiteY3" fmla="*/ 1664005 h 1854710"/>
              <a:gd name="connsiteX4" fmla="*/ 8185199 w 10468864"/>
              <a:gd name="connsiteY4" fmla="*/ 1854710 h 1854710"/>
              <a:gd name="connsiteX5" fmla="*/ 2508739 w 10468864"/>
              <a:gd name="connsiteY5" fmla="*/ 1710907 h 1854710"/>
              <a:gd name="connsiteX6" fmla="*/ 0 w 10468864"/>
              <a:gd name="connsiteY6" fmla="*/ 960630 h 1854710"/>
              <a:gd name="connsiteX7" fmla="*/ 0 w 10468864"/>
              <a:gd name="connsiteY7" fmla="*/ 257255 h 1854710"/>
              <a:gd name="connsiteX8" fmla="*/ 2405585 w 10468864"/>
              <a:gd name="connsiteY8" fmla="*/ 442470 h 1854710"/>
              <a:gd name="connsiteX0" fmla="*/ 2405585 w 10468864"/>
              <a:gd name="connsiteY0" fmla="*/ 442470 h 1854710"/>
              <a:gd name="connsiteX1" fmla="*/ 4748002 w 10468864"/>
              <a:gd name="connsiteY1" fmla="*/ 46230 h 1854710"/>
              <a:gd name="connsiteX2" fmla="*/ 10468864 w 10468864"/>
              <a:gd name="connsiteY2" fmla="*/ 960630 h 1854710"/>
              <a:gd name="connsiteX3" fmla="*/ 10468864 w 10468864"/>
              <a:gd name="connsiteY3" fmla="*/ 1664005 h 1854710"/>
              <a:gd name="connsiteX4" fmla="*/ 8185199 w 10468864"/>
              <a:gd name="connsiteY4" fmla="*/ 1854710 h 1854710"/>
              <a:gd name="connsiteX5" fmla="*/ 2508739 w 10468864"/>
              <a:gd name="connsiteY5" fmla="*/ 1710907 h 1854710"/>
              <a:gd name="connsiteX6" fmla="*/ 0 w 10468864"/>
              <a:gd name="connsiteY6" fmla="*/ 960630 h 1854710"/>
              <a:gd name="connsiteX7" fmla="*/ 0 w 10468864"/>
              <a:gd name="connsiteY7" fmla="*/ 257255 h 1854710"/>
              <a:gd name="connsiteX8" fmla="*/ 2405585 w 10468864"/>
              <a:gd name="connsiteY8" fmla="*/ 442470 h 1854710"/>
              <a:gd name="connsiteX0" fmla="*/ 2405585 w 10468864"/>
              <a:gd name="connsiteY0" fmla="*/ 442470 h 1877299"/>
              <a:gd name="connsiteX1" fmla="*/ 4748002 w 10468864"/>
              <a:gd name="connsiteY1" fmla="*/ 46230 h 1877299"/>
              <a:gd name="connsiteX2" fmla="*/ 10468864 w 10468864"/>
              <a:gd name="connsiteY2" fmla="*/ 960630 h 1877299"/>
              <a:gd name="connsiteX3" fmla="*/ 10468864 w 10468864"/>
              <a:gd name="connsiteY3" fmla="*/ 1664005 h 1877299"/>
              <a:gd name="connsiteX4" fmla="*/ 8185199 w 10468864"/>
              <a:gd name="connsiteY4" fmla="*/ 1854710 h 1877299"/>
              <a:gd name="connsiteX5" fmla="*/ 2508739 w 10468864"/>
              <a:gd name="connsiteY5" fmla="*/ 1710907 h 1877299"/>
              <a:gd name="connsiteX6" fmla="*/ 0 w 10468864"/>
              <a:gd name="connsiteY6" fmla="*/ 960630 h 1877299"/>
              <a:gd name="connsiteX7" fmla="*/ 0 w 10468864"/>
              <a:gd name="connsiteY7" fmla="*/ 257255 h 1877299"/>
              <a:gd name="connsiteX8" fmla="*/ 2405585 w 10468864"/>
              <a:gd name="connsiteY8" fmla="*/ 442470 h 1877299"/>
              <a:gd name="connsiteX0" fmla="*/ 2405585 w 10468864"/>
              <a:gd name="connsiteY0" fmla="*/ 442470 h 1824206"/>
              <a:gd name="connsiteX1" fmla="*/ 4748002 w 10468864"/>
              <a:gd name="connsiteY1" fmla="*/ 46230 h 1824206"/>
              <a:gd name="connsiteX2" fmla="*/ 10468864 w 10468864"/>
              <a:gd name="connsiteY2" fmla="*/ 960630 h 1824206"/>
              <a:gd name="connsiteX3" fmla="*/ 10468864 w 10468864"/>
              <a:gd name="connsiteY3" fmla="*/ 1664005 h 1824206"/>
              <a:gd name="connsiteX4" fmla="*/ 8296959 w 10468864"/>
              <a:gd name="connsiteY4" fmla="*/ 1793750 h 1824206"/>
              <a:gd name="connsiteX5" fmla="*/ 2508739 w 10468864"/>
              <a:gd name="connsiteY5" fmla="*/ 1710907 h 1824206"/>
              <a:gd name="connsiteX6" fmla="*/ 0 w 10468864"/>
              <a:gd name="connsiteY6" fmla="*/ 960630 h 1824206"/>
              <a:gd name="connsiteX7" fmla="*/ 0 w 10468864"/>
              <a:gd name="connsiteY7" fmla="*/ 257255 h 1824206"/>
              <a:gd name="connsiteX8" fmla="*/ 2405585 w 10468864"/>
              <a:gd name="connsiteY8" fmla="*/ 442470 h 1824206"/>
              <a:gd name="connsiteX0" fmla="*/ 2405585 w 10468864"/>
              <a:gd name="connsiteY0" fmla="*/ 442470 h 1824206"/>
              <a:gd name="connsiteX1" fmla="*/ 4748002 w 10468864"/>
              <a:gd name="connsiteY1" fmla="*/ 46230 h 1824206"/>
              <a:gd name="connsiteX2" fmla="*/ 10468864 w 10468864"/>
              <a:gd name="connsiteY2" fmla="*/ 960630 h 1824206"/>
              <a:gd name="connsiteX3" fmla="*/ 10468864 w 10468864"/>
              <a:gd name="connsiteY3" fmla="*/ 1664005 h 1824206"/>
              <a:gd name="connsiteX4" fmla="*/ 8296959 w 10468864"/>
              <a:gd name="connsiteY4" fmla="*/ 1793750 h 1824206"/>
              <a:gd name="connsiteX5" fmla="*/ 2508739 w 10468864"/>
              <a:gd name="connsiteY5" fmla="*/ 1710907 h 1824206"/>
              <a:gd name="connsiteX6" fmla="*/ 0 w 10468864"/>
              <a:gd name="connsiteY6" fmla="*/ 960630 h 1824206"/>
              <a:gd name="connsiteX7" fmla="*/ 0 w 10468864"/>
              <a:gd name="connsiteY7" fmla="*/ 257255 h 1824206"/>
              <a:gd name="connsiteX8" fmla="*/ 2405585 w 10468864"/>
              <a:gd name="connsiteY8" fmla="*/ 442470 h 182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8864" h="1824206">
                <a:moveTo>
                  <a:pt x="2405585" y="442470"/>
                </a:moveTo>
                <a:cubicBezTo>
                  <a:pt x="3338791" y="462790"/>
                  <a:pt x="3967196" y="178310"/>
                  <a:pt x="4748002" y="46230"/>
                </a:cubicBezTo>
                <a:cubicBezTo>
                  <a:pt x="5801651" y="-177290"/>
                  <a:pt x="10468864" y="455621"/>
                  <a:pt x="10468864" y="960630"/>
                </a:cubicBezTo>
                <a:lnTo>
                  <a:pt x="10468864" y="1664005"/>
                </a:lnTo>
                <a:cubicBezTo>
                  <a:pt x="10468864" y="1780551"/>
                  <a:pt x="8576065" y="1875030"/>
                  <a:pt x="8296959" y="1793750"/>
                </a:cubicBezTo>
                <a:cubicBezTo>
                  <a:pt x="5324719" y="1052070"/>
                  <a:pt x="5623219" y="1710907"/>
                  <a:pt x="2508739" y="1710907"/>
                </a:cubicBezTo>
                <a:cubicBezTo>
                  <a:pt x="2003730" y="1710907"/>
                  <a:pt x="0" y="1465639"/>
                  <a:pt x="0" y="960630"/>
                </a:cubicBezTo>
                <a:lnTo>
                  <a:pt x="0" y="257255"/>
                </a:lnTo>
                <a:cubicBezTo>
                  <a:pt x="0" y="140709"/>
                  <a:pt x="1486399" y="442470"/>
                  <a:pt x="2405585" y="44247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b="0" dirty="0" err="1"/>
              <a:t>Dont’s</a:t>
            </a:r>
            <a:r>
              <a:rPr lang="nl-NL" b="0" dirty="0"/>
              <a:t>,  Do’s &amp; How </a:t>
            </a:r>
            <a:r>
              <a:rPr lang="nl-NL" b="0" dirty="0" err="1"/>
              <a:t>to’s</a:t>
            </a:r>
            <a:endParaRPr lang="nl-NL" b="0" dirty="0"/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0CD01B92-F766-1C02-4ED5-257261868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200" y="3429000"/>
            <a:ext cx="10472928" cy="1552136"/>
          </a:xfrm>
        </p:spPr>
        <p:txBody>
          <a:bodyPr>
            <a:normAutofit fontScale="92500" lnSpcReduction="1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nl-NL" sz="3200" b="1" dirty="0">
                <a:ln/>
                <a:solidFill>
                  <a:schemeClr val="accent3"/>
                </a:solidFill>
                <a:effectLst/>
              </a:rPr>
              <a:t>Knopjes</a:t>
            </a:r>
          </a:p>
          <a:p>
            <a:r>
              <a:rPr lang="nl-NL" sz="3200" b="1" dirty="0">
                <a:ln/>
                <a:solidFill>
                  <a:schemeClr val="accent3"/>
                </a:solidFill>
                <a:effectLst/>
              </a:rPr>
              <a:t>Vinkjes </a:t>
            </a:r>
          </a:p>
          <a:p>
            <a:r>
              <a:rPr lang="nl-NL" sz="3200" b="1" dirty="0">
                <a:ln/>
                <a:solidFill>
                  <a:schemeClr val="accent3"/>
                </a:solidFill>
                <a:effectLst/>
              </a:rPr>
              <a:t>Handigheidjes</a:t>
            </a:r>
          </a:p>
        </p:txBody>
      </p:sp>
      <p:cxnSp>
        <p:nvCxnSpPr>
          <p:cNvPr id="5" name="Verbindingslijn: gebogen 4">
            <a:extLst>
              <a:ext uri="{FF2B5EF4-FFF2-40B4-BE49-F238E27FC236}">
                <a16:creationId xmlns:a16="http://schemas.microsoft.com/office/drawing/2014/main" id="{B4782B45-A0A8-0E97-FB44-5BB9829C1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3"/>
            <a:endCxn id="6" idx="2"/>
          </p:cNvCxnSpPr>
          <p:nvPr/>
        </p:nvCxnSpPr>
        <p:spPr>
          <a:xfrm>
            <a:off x="2469408" y="3774643"/>
            <a:ext cx="3493456" cy="2228101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Ovaal 5">
            <a:extLst>
              <a:ext uri="{FF2B5EF4-FFF2-40B4-BE49-F238E27FC236}">
                <a16:creationId xmlns:a16="http://schemas.microsoft.com/office/drawing/2014/main" id="{57363131-7EEF-98E9-98F6-8DCE1BBA2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62864" y="5390676"/>
            <a:ext cx="1296144" cy="1224136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Stroomdiagram: Alternatief proces 6">
            <a:extLst>
              <a:ext uri="{FF2B5EF4-FFF2-40B4-BE49-F238E27FC236}">
                <a16:creationId xmlns:a16="http://schemas.microsoft.com/office/drawing/2014/main" id="{BCD7A535-EAE0-9C6C-2C64-F5AE7C347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5232" y="3270587"/>
            <a:ext cx="1584176" cy="1008112"/>
          </a:xfrm>
          <a:prstGeom prst="flowChartAlternateProcess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609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 descr="Afbeelding met schermopname, cirkel, zwart, ontwerp&#10;&#10;Automatisch gegenereerde beschrijving">
            <a:extLst>
              <a:ext uri="{FF2B5EF4-FFF2-40B4-BE49-F238E27FC236}">
                <a16:creationId xmlns:a16="http://schemas.microsoft.com/office/drawing/2014/main" id="{D6E8424E-AFF2-4BA8-B0DE-E1282B453F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348178"/>
            <a:ext cx="9754230" cy="15256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C93D17-8E94-449D-B2FF-14C5B43D6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</a:t>
            </a:r>
            <a:r>
              <a:rPr lang="nl-NL" dirty="0">
                <a:latin typeface="Berlin Sans FB Demi" panose="020E0802020502020306" pitchFamily="34" charset="0"/>
              </a:rPr>
              <a:t>grafische model iconen </a:t>
            </a:r>
            <a:r>
              <a:rPr lang="nl-NL" dirty="0"/>
              <a:t>van Coach 7</a:t>
            </a:r>
          </a:p>
        </p:txBody>
      </p:sp>
      <p:sp>
        <p:nvSpPr>
          <p:cNvPr id="6" name="Vermenigvuldigingsteken 5" descr="we gebruiken geen scheikundige variabelen">
            <a:extLst>
              <a:ext uri="{FF2B5EF4-FFF2-40B4-BE49-F238E27FC236}">
                <a16:creationId xmlns:a16="http://schemas.microsoft.com/office/drawing/2014/main" id="{38FFE3EE-304A-4AAF-A068-5FD74A7BAFB9}"/>
              </a:ext>
            </a:extLst>
          </p:cNvPr>
          <p:cNvSpPr/>
          <p:nvPr/>
        </p:nvSpPr>
        <p:spPr>
          <a:xfrm>
            <a:off x="2264336" y="2204864"/>
            <a:ext cx="1728192" cy="2257390"/>
          </a:xfrm>
          <a:prstGeom prst="mathMultiply">
            <a:avLst>
              <a:gd name="adj1" fmla="val 14890"/>
            </a:avLst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F531DE-99CD-4341-9257-A02452CF8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933056"/>
            <a:ext cx="11175032" cy="2487930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Toestandsvar</a:t>
            </a:r>
            <a:r>
              <a:rPr lang="nl-NL" dirty="0"/>
              <a:t>.	        </a:t>
            </a:r>
            <a:r>
              <a:rPr lang="nl-NL" dirty="0" err="1"/>
              <a:t>Stroomvar</a:t>
            </a:r>
            <a:r>
              <a:rPr lang="nl-NL" dirty="0"/>
              <a:t>.      </a:t>
            </a:r>
            <a:r>
              <a:rPr lang="nl-NL" dirty="0" err="1"/>
              <a:t>Hulpvar</a:t>
            </a:r>
            <a:r>
              <a:rPr lang="nl-NL" dirty="0"/>
              <a:t>.    Constante     Gebeurtenis</a:t>
            </a:r>
          </a:p>
        </p:txBody>
      </p:sp>
    </p:spTree>
    <p:extLst>
      <p:ext uri="{BB962C8B-B14F-4D97-AF65-F5344CB8AC3E}">
        <p14:creationId xmlns:p14="http://schemas.microsoft.com/office/powerpoint/2010/main" val="1882311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FC743C-0416-4BE8-ADA4-64247C429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8340"/>
            <a:ext cx="10972800" cy="924712"/>
          </a:xfrm>
        </p:spPr>
        <p:txBody>
          <a:bodyPr/>
          <a:lstStyle/>
          <a:p>
            <a:r>
              <a:rPr lang="nl-NL" dirty="0"/>
              <a:t>Belangrijke knoppen en opties</a:t>
            </a:r>
          </a:p>
        </p:txBody>
      </p:sp>
      <p:pic>
        <p:nvPicPr>
          <p:cNvPr id="7" name="Afbeelding 6" descr="instellingsopties voor het uitvoeren van een model">
            <a:extLst>
              <a:ext uri="{FF2B5EF4-FFF2-40B4-BE49-F238E27FC236}">
                <a16:creationId xmlns:a16="http://schemas.microsoft.com/office/drawing/2014/main" id="{4BA4428E-CBE4-4BB2-83DE-AEA25187E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283" y="1484784"/>
            <a:ext cx="6365346" cy="5672932"/>
          </a:xfrm>
          <a:prstGeom prst="rect">
            <a:avLst/>
          </a:prstGeom>
        </p:spPr>
      </p:pic>
      <p:cxnSp>
        <p:nvCxnSpPr>
          <p:cNvPr id="10" name="Verbindingslijn: gebogen 9">
            <a:extLst>
              <a:ext uri="{FF2B5EF4-FFF2-40B4-BE49-F238E27FC236}">
                <a16:creationId xmlns:a16="http://schemas.microsoft.com/office/drawing/2014/main" id="{C92C4950-A4C3-4C95-86E9-4DD6D6D65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919536" y="3717032"/>
            <a:ext cx="3969229" cy="2436880"/>
          </a:xfrm>
          <a:prstGeom prst="bentConnector3">
            <a:avLst>
              <a:gd name="adj1" fmla="val 900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ep 11">
            <a:extLst>
              <a:ext uri="{FF2B5EF4-FFF2-40B4-BE49-F238E27FC236}">
                <a16:creationId xmlns:a16="http://schemas.microsoft.com/office/drawing/2014/main" id="{1AC6E303-18F8-77B0-8340-F5B9C3A17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79969" y="2522194"/>
            <a:ext cx="636418" cy="2564134"/>
            <a:chOff x="5986065" y="2449042"/>
            <a:chExt cx="636418" cy="2564134"/>
          </a:xfrm>
        </p:grpSpPr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AE0A8D32-A985-4B7B-A4AA-32668E5B25B1}"/>
                </a:ext>
              </a:extLst>
            </p:cNvPr>
            <p:cNvSpPr/>
            <p:nvPr/>
          </p:nvSpPr>
          <p:spPr>
            <a:xfrm>
              <a:off x="6023992" y="4437112"/>
              <a:ext cx="564410" cy="530207"/>
            </a:xfrm>
            <a:prstGeom prst="ellips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" name="Stroomdiagram: Handmatige bewerking 2">
              <a:extLst>
                <a:ext uri="{FF2B5EF4-FFF2-40B4-BE49-F238E27FC236}">
                  <a16:creationId xmlns:a16="http://schemas.microsoft.com/office/drawing/2014/main" id="{AC458389-4163-778E-6230-4CAA2A3E1811}"/>
                </a:ext>
              </a:extLst>
            </p:cNvPr>
            <p:cNvSpPr/>
            <p:nvPr/>
          </p:nvSpPr>
          <p:spPr>
            <a:xfrm>
              <a:off x="6090173" y="2449042"/>
              <a:ext cx="432048" cy="1872208"/>
            </a:xfrm>
            <a:prstGeom prst="flowChartManualOperatio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9D1E99B3-ED31-FC54-FA1F-B6C5571CF14B}"/>
                </a:ext>
              </a:extLst>
            </p:cNvPr>
            <p:cNvSpPr/>
            <p:nvPr/>
          </p:nvSpPr>
          <p:spPr>
            <a:xfrm>
              <a:off x="5986065" y="4392766"/>
              <a:ext cx="636418" cy="620410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682A52D-D7B7-0D3C-3E8F-D32BF8D697C5}"/>
                </a:ext>
              </a:extLst>
            </p:cNvPr>
            <p:cNvSpPr/>
            <p:nvPr/>
          </p:nvSpPr>
          <p:spPr>
            <a:xfrm>
              <a:off x="6059804" y="4471035"/>
              <a:ext cx="491491" cy="459105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9" name="Afbeelding 8" descr="Afbeelding met symbool, Graphics, cirkel, Lettertype&#10;&#10;Automatisch gegenereerde beschrijving">
            <a:extLst>
              <a:ext uri="{FF2B5EF4-FFF2-40B4-BE49-F238E27FC236}">
                <a16:creationId xmlns:a16="http://schemas.microsoft.com/office/drawing/2014/main" id="{BF56E7C6-071F-7020-A704-D25292F33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66" y="2169021"/>
            <a:ext cx="3334178" cy="15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59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2DD222-8A03-4C05-9769-7216C52B7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 Knoppen…</a:t>
            </a:r>
          </a:p>
        </p:txBody>
      </p:sp>
      <p:pic>
        <p:nvPicPr>
          <p:cNvPr id="4" name="Afbeelding 3" descr="optie scherm om de run controller aan te zetten.">
            <a:extLst>
              <a:ext uri="{FF2B5EF4-FFF2-40B4-BE49-F238E27FC236}">
                <a16:creationId xmlns:a16="http://schemas.microsoft.com/office/drawing/2014/main" id="{FAF48D33-032F-4AFE-ABF5-4FEC675AF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301" y="908720"/>
            <a:ext cx="6365346" cy="5672932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A8980529-B051-4899-9A49-1681BA2AE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20136" y="3645024"/>
            <a:ext cx="564410" cy="530207"/>
          </a:xfrm>
          <a:custGeom>
            <a:avLst/>
            <a:gdLst>
              <a:gd name="connsiteX0" fmla="*/ 0 w 564410"/>
              <a:gd name="connsiteY0" fmla="*/ 265104 h 530207"/>
              <a:gd name="connsiteX1" fmla="*/ 282205 w 564410"/>
              <a:gd name="connsiteY1" fmla="*/ 0 h 530207"/>
              <a:gd name="connsiteX2" fmla="*/ 564410 w 564410"/>
              <a:gd name="connsiteY2" fmla="*/ 265104 h 530207"/>
              <a:gd name="connsiteX3" fmla="*/ 282205 w 564410"/>
              <a:gd name="connsiteY3" fmla="*/ 530208 h 530207"/>
              <a:gd name="connsiteX4" fmla="*/ 0 w 564410"/>
              <a:gd name="connsiteY4" fmla="*/ 265104 h 530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410" h="530207" extrusionOk="0">
                <a:moveTo>
                  <a:pt x="0" y="265104"/>
                </a:moveTo>
                <a:cubicBezTo>
                  <a:pt x="4566" y="84348"/>
                  <a:pt x="145929" y="15774"/>
                  <a:pt x="282205" y="0"/>
                </a:cubicBezTo>
                <a:cubicBezTo>
                  <a:pt x="405032" y="-12489"/>
                  <a:pt x="566085" y="112818"/>
                  <a:pt x="564410" y="265104"/>
                </a:cubicBezTo>
                <a:cubicBezTo>
                  <a:pt x="593269" y="392442"/>
                  <a:pt x="436272" y="534772"/>
                  <a:pt x="282205" y="530208"/>
                </a:cubicBezTo>
                <a:cubicBezTo>
                  <a:pt x="119651" y="552199"/>
                  <a:pt x="12459" y="400559"/>
                  <a:pt x="0" y="265104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de run controller">
            <a:extLst>
              <a:ext uri="{FF2B5EF4-FFF2-40B4-BE49-F238E27FC236}">
                <a16:creationId xmlns:a16="http://schemas.microsoft.com/office/drawing/2014/main" id="{A32AB484-5C95-409B-9085-4427981A5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247585"/>
            <a:ext cx="5896798" cy="1171739"/>
          </a:xfrm>
          <a:prstGeom prst="rect">
            <a:avLst/>
          </a:prstGeom>
        </p:spPr>
      </p:pic>
      <p:cxnSp>
        <p:nvCxnSpPr>
          <p:cNvPr id="8" name="Verbindingslijn: gebogen 7">
            <a:extLst>
              <a:ext uri="{FF2B5EF4-FFF2-40B4-BE49-F238E27FC236}">
                <a16:creationId xmlns:a16="http://schemas.microsoft.com/office/drawing/2014/main" id="{4C214A09-C83C-4273-A157-95AC32526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" idx="0"/>
            <a:endCxn id="7" idx="3"/>
          </p:cNvCxnSpPr>
          <p:nvPr/>
        </p:nvCxnSpPr>
        <p:spPr>
          <a:xfrm rot="16200000" flipV="1">
            <a:off x="6648586" y="2691268"/>
            <a:ext cx="811569" cy="1095943"/>
          </a:xfrm>
          <a:prstGeom prst="bentConnector2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382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4230B2-21AA-01FB-006A-4012130E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476672"/>
            <a:ext cx="10972800" cy="924712"/>
          </a:xfrm>
        </p:spPr>
        <p:txBody>
          <a:bodyPr/>
          <a:lstStyle/>
          <a:p>
            <a:r>
              <a:rPr lang="nl-NL" dirty="0"/>
              <a:t>Handig </a:t>
            </a:r>
            <a:r>
              <a:rPr lang="nl-NL" dirty="0">
                <a:latin typeface="Berlin Sans FB Demi" panose="020E0802020502020306" pitchFamily="34" charset="0"/>
              </a:rPr>
              <a:t>zoomen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F1A68E-F997-0934-A6E4-F6BD317EE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5ECA878-4695-B2AE-634F-16FF2E43F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719" y="1628799"/>
            <a:ext cx="5562769" cy="5169559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30F76323-6CE1-4084-952F-1EED173F1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20336" y="1772816"/>
            <a:ext cx="504056" cy="432048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98F9B19-B55A-DE2C-E995-2F1514A67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628800"/>
            <a:ext cx="5522688" cy="516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01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anmaken van een stroomvariabele">
            <a:extLst>
              <a:ext uri="{FF2B5EF4-FFF2-40B4-BE49-F238E27FC236}">
                <a16:creationId xmlns:a16="http://schemas.microsoft.com/office/drawing/2014/main" id="{3AC7CAB4-3E8E-44B6-81EE-3F60208F0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57" y="1772816"/>
            <a:ext cx="8270463" cy="2623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80750A-70FF-722C-99A0-0F45E25E4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Ook je </a:t>
            </a:r>
            <a:r>
              <a:rPr lang="nl-NL" dirty="0" err="1">
                <a:latin typeface="Berlin Sans FB Demi" panose="020E0802020502020306" pitchFamily="34" charset="0"/>
              </a:rPr>
              <a:t>stroomvar</a:t>
            </a:r>
            <a:r>
              <a:rPr lang="nl-NL" dirty="0">
                <a:latin typeface="Berlin Sans FB Demi" panose="020E0802020502020306" pitchFamily="34" charset="0"/>
              </a:rPr>
              <a:t>.</a:t>
            </a:r>
            <a:r>
              <a:rPr lang="nl-NL" dirty="0"/>
              <a:t> verdienen aandacht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F1ED8B-059A-B073-3142-ACA06CF49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808" y="4715372"/>
            <a:ext cx="10972800" cy="2143268"/>
          </a:xfrm>
        </p:spPr>
        <p:txBody>
          <a:bodyPr/>
          <a:lstStyle/>
          <a:p>
            <a:r>
              <a:rPr lang="nl-NL" dirty="0"/>
              <a:t>Verandering variabele = stroom</a:t>
            </a:r>
            <a:br>
              <a:rPr lang="nl-NL" dirty="0"/>
            </a:br>
            <a:r>
              <a:rPr lang="nl-NL" dirty="0"/>
              <a:t>benoem stroom: </a:t>
            </a:r>
            <a:r>
              <a:rPr lang="nl-NL" dirty="0">
                <a:latin typeface="Berlin Sans FB Demi" panose="020E0802020502020306" pitchFamily="34" charset="0"/>
              </a:rPr>
              <a:t>d&lt;naam&gt;</a:t>
            </a:r>
          </a:p>
          <a:p>
            <a:r>
              <a:rPr lang="nl-NL" dirty="0"/>
              <a:t>Maak het label zichtbaar.</a:t>
            </a:r>
          </a:p>
          <a:p>
            <a:endParaRPr lang="nl-NL" dirty="0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88F6659B-D6FA-009F-6A2C-D7EF5DD0A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08168" y="2070437"/>
            <a:ext cx="504056" cy="432048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5013B4FD-C35E-F3D5-DDEA-2B4BC113B9F4}"/>
                  </a:ext>
                </a:extLst>
              </p:cNvPr>
              <p:cNvSpPr txBox="1"/>
              <p:nvPr/>
            </p:nvSpPr>
            <p:spPr>
              <a:xfrm rot="21258952">
                <a:off x="6729995" y="3681334"/>
                <a:ext cx="5646507" cy="2904180"/>
              </a:xfrm>
              <a:prstGeom prst="round2DiagRect">
                <a:avLst>
                  <a:gd name="adj1" fmla="val 28989"/>
                  <a:gd name="adj2" fmla="val 0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nl-NL" sz="2400" dirty="0"/>
                  <a:t>	= Natuurkundig correct:</a:t>
                </a:r>
                <a:endParaRPr lang="nl-NL" sz="2400" b="0" dirty="0"/>
              </a:p>
              <a:p>
                <a:r>
                  <a:rPr lang="nl-NL" sz="2400" dirty="0"/>
                  <a:t>Coach berekent een stroom als volgt: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i="1" dirty="0" smtClean="0">
                          <a:latin typeface="Cambria Math" panose="02040503050406030204" pitchFamily="18" charset="0"/>
                        </a:rPr>
                        <m:t>𝑠𝑡𝑟𝑜𝑜𝑚</m:t>
                      </m:r>
                      <m:r>
                        <a:rPr lang="nl-NL" sz="240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nl-NL" sz="2400" i="1" dirty="0" smtClean="0">
                          <a:latin typeface="Cambria Math" panose="02040503050406030204" pitchFamily="18" charset="0"/>
                        </a:rPr>
                        <m:t>𝑖𝑛𝑝𝑢𝑡</m:t>
                      </m:r>
                      <m:r>
                        <a:rPr lang="nl-NL" sz="2400" b="0" i="1" dirty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nl-NL" sz="2400" b="0" i="1" dirty="0" smtClean="0">
                          <a:latin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nl-NL" sz="2400" b="0" dirty="0"/>
              </a:p>
              <a:p>
                <a:r>
                  <a:rPr lang="nl-NL" sz="2400" dirty="0"/>
                  <a:t>Dat geeft voor 	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nl-NL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𝑑𝑣</m:t>
                        </m:r>
                      </m:num>
                      <m:den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nl-NL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𝑑𝑣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𝑑𝑣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5013B4FD-C35E-F3D5-DDEA-2B4BC113B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58952">
                <a:off x="6729995" y="3681334"/>
                <a:ext cx="5646507" cy="2904180"/>
              </a:xfrm>
              <a:prstGeom prst="round2DiagRect">
                <a:avLst>
                  <a:gd name="adj1" fmla="val 28989"/>
                  <a:gd name="adj2" fmla="val 0"/>
                </a:avLst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248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24A29D-68ED-966A-E9CF-2924DAF49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35" y="429515"/>
            <a:ext cx="10972800" cy="924712"/>
          </a:xfrm>
        </p:spPr>
        <p:txBody>
          <a:bodyPr/>
          <a:lstStyle/>
          <a:p>
            <a:r>
              <a:rPr lang="nl-NL" dirty="0"/>
              <a:t>Check je </a:t>
            </a:r>
            <a:r>
              <a:rPr lang="nl-NL" dirty="0">
                <a:latin typeface="Berlin Sans FB Demi" panose="020E0802020502020306" pitchFamily="34" charset="0"/>
              </a:rPr>
              <a:t>Integratiemethode</a:t>
            </a:r>
            <a:r>
              <a:rPr lang="nl-NL" dirty="0"/>
              <a:t> !!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66F0E5-F4A6-C679-6330-D16CC0F83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535" y="1591717"/>
            <a:ext cx="10972800" cy="4623792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Coach bied:</a:t>
            </a:r>
          </a:p>
          <a:p>
            <a:r>
              <a:rPr lang="nl-NL" dirty="0"/>
              <a:t>Euler</a:t>
            </a:r>
          </a:p>
          <a:p>
            <a:r>
              <a:rPr lang="nl-NL" dirty="0" err="1"/>
              <a:t>Runge</a:t>
            </a:r>
            <a:r>
              <a:rPr lang="nl-NL" dirty="0"/>
              <a:t> </a:t>
            </a:r>
            <a:r>
              <a:rPr lang="nl-NL" dirty="0" err="1"/>
              <a:t>Kuta</a:t>
            </a:r>
            <a:r>
              <a:rPr lang="nl-NL" dirty="0"/>
              <a:t> 2</a:t>
            </a:r>
          </a:p>
          <a:p>
            <a:r>
              <a:rPr lang="nl-NL" dirty="0" err="1"/>
              <a:t>Runge</a:t>
            </a:r>
            <a:r>
              <a:rPr lang="nl-NL" dirty="0"/>
              <a:t> </a:t>
            </a:r>
            <a:r>
              <a:rPr lang="nl-NL" dirty="0" err="1"/>
              <a:t>Kuta</a:t>
            </a:r>
            <a:r>
              <a:rPr lang="nl-NL" dirty="0"/>
              <a:t> 4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5F19A54-D501-FEFB-E540-C83A5A4632A6}"/>
              </a:ext>
            </a:extLst>
          </p:cNvPr>
          <p:cNvSpPr txBox="1"/>
          <p:nvPr/>
        </p:nvSpPr>
        <p:spPr>
          <a:xfrm rot="16200000">
            <a:off x="8611126" y="3277126"/>
            <a:ext cx="679241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dirty="0"/>
              <a:t>https://en.wikipedia.org/wiki/Runge%E2%80%93Kutta_methods</a:t>
            </a:r>
          </a:p>
        </p:txBody>
      </p:sp>
      <p:pic>
        <p:nvPicPr>
          <p:cNvPr id="11" name="Afbeelding 10" descr="Runge Kutta en gewogen stapgroottes">
            <a:extLst>
              <a:ext uri="{FF2B5EF4-FFF2-40B4-BE49-F238E27FC236}">
                <a16:creationId xmlns:a16="http://schemas.microsoft.com/office/drawing/2014/main" id="{AEEB2BB5-EBE4-CE96-D6C4-3696DA9E5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2" y="3539303"/>
            <a:ext cx="3334680" cy="3334680"/>
          </a:xfrm>
          <a:prstGeom prst="rect">
            <a:avLst/>
          </a:prstGeom>
        </p:spPr>
      </p:pic>
      <p:pic>
        <p:nvPicPr>
          <p:cNvPr id="13" name="Afbeelding 12" descr="verglijking van verschillende integratiemethoden">
            <a:extLst>
              <a:ext uri="{FF2B5EF4-FFF2-40B4-BE49-F238E27FC236}">
                <a16:creationId xmlns:a16="http://schemas.microsoft.com/office/drawing/2014/main" id="{56864CB9-C266-2ACB-4384-6E9053854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59" y="1916832"/>
            <a:ext cx="7990417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85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3DC1E7-842C-5939-16CC-664F1EDD4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23" y="460393"/>
            <a:ext cx="10972800" cy="924712"/>
          </a:xfrm>
        </p:spPr>
        <p:txBody>
          <a:bodyPr/>
          <a:lstStyle/>
          <a:p>
            <a:r>
              <a:rPr lang="nl-NL" dirty="0" err="1">
                <a:latin typeface="Berlin Sans FB Demi" panose="020E0802020502020306" pitchFamily="34" charset="0"/>
              </a:rPr>
              <a:t>Runge</a:t>
            </a:r>
            <a:r>
              <a:rPr lang="nl-NL" dirty="0">
                <a:latin typeface="Berlin Sans FB Demi" panose="020E0802020502020306" pitchFamily="34" charset="0"/>
              </a:rPr>
              <a:t> </a:t>
            </a:r>
            <a:r>
              <a:rPr lang="nl-NL" dirty="0" err="1">
                <a:latin typeface="Berlin Sans FB Demi" panose="020E0802020502020306" pitchFamily="34" charset="0"/>
              </a:rPr>
              <a:t>kuta</a:t>
            </a:r>
            <a:r>
              <a:rPr lang="nl-NL" dirty="0">
                <a:latin typeface="Berlin Sans FB Demi" panose="020E0802020502020306" pitchFamily="34" charset="0"/>
              </a:rPr>
              <a:t> </a:t>
            </a:r>
            <a:r>
              <a:rPr lang="nl-NL" dirty="0"/>
              <a:t>in tekst-model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2A3D05-5294-5CA3-8397-05F4EB68F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440" y="1700808"/>
            <a:ext cx="3214728" cy="4623792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 </a:t>
            </a:r>
            <a:r>
              <a:rPr lang="nl-NL" dirty="0"/>
              <a:t>Euler</a:t>
            </a:r>
          </a:p>
          <a:p>
            <a:pPr marL="0" indent="0">
              <a:buNone/>
            </a:pPr>
            <a:endParaRPr lang="nl-NL" dirty="0"/>
          </a:p>
          <a:p>
            <a:pPr marL="0" indent="0" algn="r">
              <a:buNone/>
            </a:pPr>
            <a:r>
              <a:rPr lang="nl-NL" dirty="0" err="1"/>
              <a:t>Runge</a:t>
            </a:r>
            <a:r>
              <a:rPr lang="nl-NL" dirty="0"/>
              <a:t> </a:t>
            </a:r>
            <a:r>
              <a:rPr lang="nl-NL" dirty="0" err="1"/>
              <a:t>Kuta</a:t>
            </a:r>
            <a:r>
              <a:rPr lang="nl-NL" dirty="0"/>
              <a:t> 4 </a:t>
            </a:r>
            <a:r>
              <a:rPr lang="nl-NL" dirty="0">
                <a:sym typeface="Wingdings" panose="05000000000000000000" pitchFamily="2" charset="2"/>
              </a:rPr>
              <a:t></a:t>
            </a:r>
          </a:p>
          <a:p>
            <a:pPr marL="0" indent="0" algn="r">
              <a:buNone/>
            </a:pPr>
            <a:endParaRPr lang="nl-NL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Dat schrijf je liever niet zelf, toch?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C51105B-234C-2796-9CF6-CA6AA8C7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168" y="426163"/>
            <a:ext cx="3970364" cy="6431837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3FE47A8C-8BB0-D540-67F6-389F4F4DC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6200000">
            <a:off x="10363160" y="542900"/>
            <a:ext cx="1800200" cy="1813992"/>
            <a:chOff x="9196062" y="476672"/>
            <a:chExt cx="1800200" cy="1813992"/>
          </a:xfrm>
        </p:grpSpPr>
        <p:sp>
          <p:nvSpPr>
            <p:cNvPr id="7" name="Pijl: omlaag 6">
              <a:extLst>
                <a:ext uri="{FF2B5EF4-FFF2-40B4-BE49-F238E27FC236}">
                  <a16:creationId xmlns:a16="http://schemas.microsoft.com/office/drawing/2014/main" id="{88089FB5-F71C-2FEC-2897-1888F9487662}"/>
                </a:ext>
              </a:extLst>
            </p:cNvPr>
            <p:cNvSpPr/>
            <p:nvPr/>
          </p:nvSpPr>
          <p:spPr>
            <a:xfrm>
              <a:off x="9552384" y="476672"/>
              <a:ext cx="936104" cy="1368152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2AFA041F-FA6D-A199-8717-1E6668083836}"/>
                </a:ext>
              </a:extLst>
            </p:cNvPr>
            <p:cNvSpPr/>
            <p:nvPr/>
          </p:nvSpPr>
          <p:spPr>
            <a:xfrm>
              <a:off x="9196062" y="1844824"/>
              <a:ext cx="1800200" cy="445840"/>
            </a:xfrm>
            <a:custGeom>
              <a:avLst/>
              <a:gdLst>
                <a:gd name="connsiteX0" fmla="*/ 0 w 1800200"/>
                <a:gd name="connsiteY0" fmla="*/ 222920 h 445840"/>
                <a:gd name="connsiteX1" fmla="*/ 900100 w 1800200"/>
                <a:gd name="connsiteY1" fmla="*/ 0 h 445840"/>
                <a:gd name="connsiteX2" fmla="*/ 1800200 w 1800200"/>
                <a:gd name="connsiteY2" fmla="*/ 222920 h 445840"/>
                <a:gd name="connsiteX3" fmla="*/ 900100 w 1800200"/>
                <a:gd name="connsiteY3" fmla="*/ 445840 h 445840"/>
                <a:gd name="connsiteX4" fmla="*/ 0 w 1800200"/>
                <a:gd name="connsiteY4" fmla="*/ 222920 h 44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200" h="445840" extrusionOk="0">
                  <a:moveTo>
                    <a:pt x="0" y="222920"/>
                  </a:moveTo>
                  <a:cubicBezTo>
                    <a:pt x="-4080" y="88398"/>
                    <a:pt x="401323" y="-20203"/>
                    <a:pt x="900100" y="0"/>
                  </a:cubicBezTo>
                  <a:cubicBezTo>
                    <a:pt x="1390831" y="-1545"/>
                    <a:pt x="1793932" y="100986"/>
                    <a:pt x="1800200" y="222920"/>
                  </a:cubicBezTo>
                  <a:cubicBezTo>
                    <a:pt x="1830699" y="410557"/>
                    <a:pt x="1461661" y="419068"/>
                    <a:pt x="900100" y="445840"/>
                  </a:cubicBezTo>
                  <a:cubicBezTo>
                    <a:pt x="408713" y="446111"/>
                    <a:pt x="2284" y="372130"/>
                    <a:pt x="0" y="222920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64327539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4F14B0D-3EA8-2EEE-B9E1-753381FBDC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1" b="1"/>
          <a:stretch/>
        </p:blipFill>
        <p:spPr>
          <a:xfrm>
            <a:off x="582960" y="1772816"/>
            <a:ext cx="4320480" cy="500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73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543474-DCD0-69A1-894E-6242593DE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erlin Sans FB Demi" panose="020E0802020502020306" pitchFamily="34" charset="0"/>
              </a:rPr>
              <a:t>Tabel</a:t>
            </a:r>
            <a:r>
              <a:rPr lang="nl-NL" dirty="0"/>
              <a:t> </a:t>
            </a:r>
            <a:r>
              <a:rPr lang="nl-NL" dirty="0" err="1"/>
              <a:t>loszwevend</a:t>
            </a:r>
            <a:r>
              <a:rPr lang="nl-NL" dirty="0"/>
              <a:t>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36AFA73-28B8-68CD-7492-F72475C82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0784" y="1977756"/>
            <a:ext cx="9745148" cy="6398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94CDDED-166F-23D3-E565-C25A4ECB6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845596"/>
            <a:ext cx="5128704" cy="258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Tijdelijke aanduiding voor inhoud 16" descr="Afbeelding met schets, zwart, zwart-wit, lijn&#10;&#10;Automatisch gegenereerde beschrijving">
            <a:extLst>
              <a:ext uri="{FF2B5EF4-FFF2-40B4-BE49-F238E27FC236}">
                <a16:creationId xmlns:a16="http://schemas.microsoft.com/office/drawing/2014/main" id="{4543D85C-BBB5-4693-5354-CC167780C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662" y="1277644"/>
            <a:ext cx="118316" cy="170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E4A393C3-A928-3724-DFAA-6AB61646B0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042" t="870" b="-870"/>
          <a:stretch/>
        </p:blipFill>
        <p:spPr>
          <a:xfrm>
            <a:off x="7857736" y="3845325"/>
            <a:ext cx="4159933" cy="3152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Ovaal 19">
            <a:extLst>
              <a:ext uri="{FF2B5EF4-FFF2-40B4-BE49-F238E27FC236}">
                <a16:creationId xmlns:a16="http://schemas.microsoft.com/office/drawing/2014/main" id="{86B3142B-DE16-0523-F77D-6D54DAF8284D}"/>
              </a:ext>
            </a:extLst>
          </p:cNvPr>
          <p:cNvSpPr/>
          <p:nvPr/>
        </p:nvSpPr>
        <p:spPr>
          <a:xfrm>
            <a:off x="2999656" y="6309320"/>
            <a:ext cx="2952328" cy="504056"/>
          </a:xfrm>
          <a:custGeom>
            <a:avLst/>
            <a:gdLst>
              <a:gd name="connsiteX0" fmla="*/ 0 w 2952328"/>
              <a:gd name="connsiteY0" fmla="*/ 252028 h 504056"/>
              <a:gd name="connsiteX1" fmla="*/ 1476164 w 2952328"/>
              <a:gd name="connsiteY1" fmla="*/ 0 h 504056"/>
              <a:gd name="connsiteX2" fmla="*/ 2952328 w 2952328"/>
              <a:gd name="connsiteY2" fmla="*/ 252028 h 504056"/>
              <a:gd name="connsiteX3" fmla="*/ 1476164 w 2952328"/>
              <a:gd name="connsiteY3" fmla="*/ 504056 h 504056"/>
              <a:gd name="connsiteX4" fmla="*/ 0 w 2952328"/>
              <a:gd name="connsiteY4" fmla="*/ 252028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328" h="504056" extrusionOk="0">
                <a:moveTo>
                  <a:pt x="0" y="252028"/>
                </a:moveTo>
                <a:cubicBezTo>
                  <a:pt x="62581" y="261833"/>
                  <a:pt x="526303" y="-31932"/>
                  <a:pt x="1476164" y="0"/>
                </a:cubicBezTo>
                <a:cubicBezTo>
                  <a:pt x="2279967" y="1799"/>
                  <a:pt x="2974889" y="104260"/>
                  <a:pt x="2952328" y="252028"/>
                </a:cubicBezTo>
                <a:cubicBezTo>
                  <a:pt x="2976652" y="480018"/>
                  <a:pt x="2282330" y="480628"/>
                  <a:pt x="1476164" y="504056"/>
                </a:cubicBezTo>
                <a:cubicBezTo>
                  <a:pt x="671313" y="503047"/>
                  <a:pt x="-15562" y="377940"/>
                  <a:pt x="0" y="25202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526579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C8E4342A-C3B9-17E2-116C-5B1DF8806398}"/>
              </a:ext>
            </a:extLst>
          </p:cNvPr>
          <p:cNvSpPr/>
          <p:nvPr/>
        </p:nvSpPr>
        <p:spPr>
          <a:xfrm rot="5400000">
            <a:off x="9912809" y="5251207"/>
            <a:ext cx="511080" cy="2976805"/>
          </a:xfrm>
          <a:custGeom>
            <a:avLst/>
            <a:gdLst>
              <a:gd name="connsiteX0" fmla="*/ 0 w 511080"/>
              <a:gd name="connsiteY0" fmla="*/ 1488403 h 2976805"/>
              <a:gd name="connsiteX1" fmla="*/ 255540 w 511080"/>
              <a:gd name="connsiteY1" fmla="*/ 0 h 2976805"/>
              <a:gd name="connsiteX2" fmla="*/ 511080 w 511080"/>
              <a:gd name="connsiteY2" fmla="*/ 1488403 h 2976805"/>
              <a:gd name="connsiteX3" fmla="*/ 255540 w 511080"/>
              <a:gd name="connsiteY3" fmla="*/ 2976806 h 2976805"/>
              <a:gd name="connsiteX4" fmla="*/ 0 w 511080"/>
              <a:gd name="connsiteY4" fmla="*/ 1488403 h 297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080" h="2976805" extrusionOk="0">
                <a:moveTo>
                  <a:pt x="0" y="1488403"/>
                </a:moveTo>
                <a:cubicBezTo>
                  <a:pt x="5019" y="678329"/>
                  <a:pt x="88095" y="-6243"/>
                  <a:pt x="255540" y="0"/>
                </a:cubicBezTo>
                <a:cubicBezTo>
                  <a:pt x="222024" y="27417"/>
                  <a:pt x="585727" y="638001"/>
                  <a:pt x="511080" y="1488403"/>
                </a:cubicBezTo>
                <a:cubicBezTo>
                  <a:pt x="516694" y="2330919"/>
                  <a:pt x="387010" y="2951926"/>
                  <a:pt x="255540" y="2976806"/>
                </a:cubicBezTo>
                <a:cubicBezTo>
                  <a:pt x="270704" y="2961653"/>
                  <a:pt x="-125398" y="2203421"/>
                  <a:pt x="0" y="1488403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526579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CB3B4079-2E54-3B2B-CC19-C30B2AF7B756}"/>
              </a:ext>
            </a:extLst>
          </p:cNvPr>
          <p:cNvSpPr/>
          <p:nvPr/>
        </p:nvSpPr>
        <p:spPr>
          <a:xfrm rot="16200000">
            <a:off x="7362028" y="749468"/>
            <a:ext cx="924712" cy="1606256"/>
          </a:xfrm>
          <a:custGeom>
            <a:avLst/>
            <a:gdLst>
              <a:gd name="connsiteX0" fmla="*/ 0 w 924712"/>
              <a:gd name="connsiteY0" fmla="*/ 803128 h 1606256"/>
              <a:gd name="connsiteX1" fmla="*/ 462356 w 924712"/>
              <a:gd name="connsiteY1" fmla="*/ 0 h 1606256"/>
              <a:gd name="connsiteX2" fmla="*/ 924712 w 924712"/>
              <a:gd name="connsiteY2" fmla="*/ 803128 h 1606256"/>
              <a:gd name="connsiteX3" fmla="*/ 462356 w 924712"/>
              <a:gd name="connsiteY3" fmla="*/ 1606256 h 1606256"/>
              <a:gd name="connsiteX4" fmla="*/ 0 w 924712"/>
              <a:gd name="connsiteY4" fmla="*/ 803128 h 160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12" h="1606256" extrusionOk="0">
                <a:moveTo>
                  <a:pt x="0" y="803128"/>
                </a:moveTo>
                <a:cubicBezTo>
                  <a:pt x="28400" y="427190"/>
                  <a:pt x="189198" y="-4224"/>
                  <a:pt x="462356" y="0"/>
                </a:cubicBezTo>
                <a:cubicBezTo>
                  <a:pt x="654354" y="9946"/>
                  <a:pt x="985227" y="336566"/>
                  <a:pt x="924712" y="803128"/>
                </a:cubicBezTo>
                <a:cubicBezTo>
                  <a:pt x="944308" y="1318220"/>
                  <a:pt x="704685" y="1572719"/>
                  <a:pt x="462356" y="1606256"/>
                </a:cubicBezTo>
                <a:cubicBezTo>
                  <a:pt x="227857" y="1604234"/>
                  <a:pt x="-42194" y="1210679"/>
                  <a:pt x="0" y="80312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526579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2879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493EA6-327B-E407-C860-0F3BA7073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voorstellen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074778-9DBD-E6D8-7E23-D391B6907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Diederik Roosch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Hogelandcollege in Warffum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Master leraar natuurkunde van </a:t>
            </a:r>
            <a:r>
              <a:rPr lang="nl-NL" dirty="0" err="1"/>
              <a:t>NLHStenden</a:t>
            </a:r>
            <a:r>
              <a:rPr lang="nl-NL" dirty="0"/>
              <a:t> (deeltijd in Groningen)</a:t>
            </a:r>
          </a:p>
        </p:txBody>
      </p:sp>
      <p:pic>
        <p:nvPicPr>
          <p:cNvPr id="5" name="Afbeelding 4" descr="Afbeelding met tekst, Kinderkunst, Graphics, ontwerp&#10;&#10;Automatisch gegenereerde beschrijving">
            <a:extLst>
              <a:ext uri="{FF2B5EF4-FFF2-40B4-BE49-F238E27FC236}">
                <a16:creationId xmlns:a16="http://schemas.microsoft.com/office/drawing/2014/main" id="{E9E51A8A-A067-7B50-F76B-3252F9B95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3212976"/>
            <a:ext cx="2232248" cy="1186764"/>
          </a:xfrm>
          <a:prstGeom prst="rect">
            <a:avLst/>
          </a:prstGeom>
        </p:spPr>
      </p:pic>
      <p:pic>
        <p:nvPicPr>
          <p:cNvPr id="7" name="Afbeelding 6" descr="Afbeelding met Lettertype, Graphics, logo, tekst&#10;&#10;Automatisch gegenereerde beschrijving">
            <a:extLst>
              <a:ext uri="{FF2B5EF4-FFF2-40B4-BE49-F238E27FC236}">
                <a16:creationId xmlns:a16="http://schemas.microsoft.com/office/drawing/2014/main" id="{67232F0C-7CFE-41BE-7BFC-AC0BAC3372A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5465377"/>
            <a:ext cx="2033750" cy="141409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6E001B1-ED53-A724-45EA-2549830493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7728" y="1844824"/>
            <a:ext cx="115322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50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33AA4670-32D2-A115-A722-1C00C2FB2D3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nl-NL" dirty="0"/>
                  <a:t> in </a:t>
                </a:r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nl-NL" dirty="0"/>
                  <a:t> - </a:t>
                </a:r>
                <a:r>
                  <a:rPr lang="nl-NL" dirty="0" err="1"/>
                  <a:t>Heeeeeeel</a:t>
                </a:r>
                <a:r>
                  <a:rPr lang="nl-NL" dirty="0"/>
                  <a:t> goed verstopt</a:t>
                </a:r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33AA4670-32D2-A115-A722-1C00C2FB2D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3311" b="-4238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4CD3564D-8130-AAC8-C2BA-DDA65AE72C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2060848"/>
                <a:ext cx="5990456" cy="4263752"/>
              </a:xfrm>
            </p:spPr>
            <p:txBody>
              <a:bodyPr/>
              <a:lstStyle/>
              <a:p>
                <a:r>
                  <a:rPr lang="nl-NL" dirty="0"/>
                  <a:t>De onafhankelijke variabele = tijd: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nl-NL" dirty="0"/>
              </a:p>
              <a:p>
                <a:pPr lvl="1"/>
                <a:r>
                  <a:rPr lang="nl-NL" dirty="0"/>
                  <a:t>Bijvoorbeeld </a:t>
                </a:r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nl-NL" dirty="0"/>
                  <a:t> voor een veer</a:t>
                </a:r>
              </a:p>
              <a:p>
                <a:pPr lvl="1"/>
                <a:r>
                  <a:rPr lang="nl-NL" dirty="0"/>
                  <a:t>Of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nl-NL" dirty="0"/>
                  <a:t> bij een ster</a:t>
                </a:r>
              </a:p>
              <a:p>
                <a:pPr lvl="1"/>
                <a:endParaRPr lang="nl-NL" dirty="0"/>
              </a:p>
              <a:p>
                <a:r>
                  <a:rPr lang="nl-NL" dirty="0"/>
                  <a:t>Meestal is tijd is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nl-NL" dirty="0"/>
              </a:p>
              <a:p>
                <a:pPr lvl="1"/>
                <a:r>
                  <a:rPr lang="nl-NL" dirty="0"/>
                  <a:t>Kan ook in </a:t>
                </a:r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𝑗𝑎𝑟𝑒𝑛</m:t>
                    </m:r>
                  </m:oMath>
                </a14:m>
                <a:endParaRPr lang="nl-NL" dirty="0"/>
              </a:p>
              <a:p>
                <a:endParaRPr lang="nl-NL" dirty="0"/>
              </a:p>
              <a:p>
                <a:endParaRPr lang="nl-NL" dirty="0"/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4CD3564D-8130-AAC8-C2BA-DDA65AE72C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2060848"/>
                <a:ext cx="5990456" cy="4263752"/>
              </a:xfrm>
              <a:blipFill>
                <a:blip r:embed="rId3"/>
                <a:stretch>
                  <a:fillRect l="-1221" t="-114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fbeelding 4" descr="Instellingsopties voor definiëren van de onafhankelijke variabele">
            <a:extLst>
              <a:ext uri="{FF2B5EF4-FFF2-40B4-BE49-F238E27FC236}">
                <a16:creationId xmlns:a16="http://schemas.microsoft.com/office/drawing/2014/main" id="{3421317E-D1FB-C79E-91CF-409A15789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4" y="1700808"/>
            <a:ext cx="5040560" cy="5166816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4DE9BD9F-9BA7-6202-54EC-47471403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52384" y="476672"/>
            <a:ext cx="936104" cy="1944216"/>
            <a:chOff x="9552384" y="476672"/>
            <a:chExt cx="936104" cy="1944216"/>
          </a:xfrm>
        </p:grpSpPr>
        <p:sp>
          <p:nvSpPr>
            <p:cNvPr id="6" name="Pijl: omlaag 5">
              <a:extLst>
                <a:ext uri="{FF2B5EF4-FFF2-40B4-BE49-F238E27FC236}">
                  <a16:creationId xmlns:a16="http://schemas.microsoft.com/office/drawing/2014/main" id="{93FA1031-458D-A847-E078-DFED19EF8842}"/>
                </a:ext>
              </a:extLst>
            </p:cNvPr>
            <p:cNvSpPr/>
            <p:nvPr/>
          </p:nvSpPr>
          <p:spPr>
            <a:xfrm>
              <a:off x="9552384" y="476672"/>
              <a:ext cx="936104" cy="1368152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0F6041E-DBAD-E74F-95C4-793EE5E07983}"/>
                </a:ext>
              </a:extLst>
            </p:cNvPr>
            <p:cNvSpPr/>
            <p:nvPr/>
          </p:nvSpPr>
          <p:spPr>
            <a:xfrm>
              <a:off x="9768408" y="1844824"/>
              <a:ext cx="504056" cy="576064"/>
            </a:xfrm>
            <a:custGeom>
              <a:avLst/>
              <a:gdLst>
                <a:gd name="connsiteX0" fmla="*/ 0 w 504056"/>
                <a:gd name="connsiteY0" fmla="*/ 288032 h 576064"/>
                <a:gd name="connsiteX1" fmla="*/ 252028 w 504056"/>
                <a:gd name="connsiteY1" fmla="*/ 0 h 576064"/>
                <a:gd name="connsiteX2" fmla="*/ 504056 w 504056"/>
                <a:gd name="connsiteY2" fmla="*/ 288032 h 576064"/>
                <a:gd name="connsiteX3" fmla="*/ 252028 w 504056"/>
                <a:gd name="connsiteY3" fmla="*/ 576064 h 576064"/>
                <a:gd name="connsiteX4" fmla="*/ 0 w 504056"/>
                <a:gd name="connsiteY4" fmla="*/ 288032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056" h="576064" extrusionOk="0">
                  <a:moveTo>
                    <a:pt x="0" y="288032"/>
                  </a:moveTo>
                  <a:cubicBezTo>
                    <a:pt x="-4345" y="116808"/>
                    <a:pt x="112016" y="-9960"/>
                    <a:pt x="252028" y="0"/>
                  </a:cubicBezTo>
                  <a:cubicBezTo>
                    <a:pt x="377733" y="-3266"/>
                    <a:pt x="465060" y="136301"/>
                    <a:pt x="504056" y="288032"/>
                  </a:cubicBezTo>
                  <a:cubicBezTo>
                    <a:pt x="509319" y="458242"/>
                    <a:pt x="412867" y="567072"/>
                    <a:pt x="252028" y="576064"/>
                  </a:cubicBezTo>
                  <a:cubicBezTo>
                    <a:pt x="149589" y="577803"/>
                    <a:pt x="2209" y="472346"/>
                    <a:pt x="0" y="288032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64327539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107957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een grafisch model">
            <a:extLst>
              <a:ext uri="{FF2B5EF4-FFF2-40B4-BE49-F238E27FC236}">
                <a16:creationId xmlns:a16="http://schemas.microsoft.com/office/drawing/2014/main" id="{D28FABCD-F680-7BE9-9235-C53AF8C21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6808" y="1602851"/>
            <a:ext cx="8276353" cy="70611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6C157C-65BB-4329-7D3A-38D8F920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543600"/>
            <a:ext cx="10972800" cy="924712"/>
          </a:xfrm>
        </p:spPr>
        <p:txBody>
          <a:bodyPr/>
          <a:lstStyle/>
          <a:p>
            <a:r>
              <a:rPr lang="nl-NL" dirty="0"/>
              <a:t>Toch </a:t>
            </a:r>
            <a:r>
              <a:rPr lang="nl-NL" dirty="0">
                <a:latin typeface="Berlin Sans FB Demi" panose="020E0802020502020306" pitchFamily="34" charset="0"/>
              </a:rPr>
              <a:t>tekstmodus </a:t>
            </a:r>
            <a:r>
              <a:rPr lang="nl-NL" dirty="0"/>
              <a:t>?</a:t>
            </a:r>
          </a:p>
        </p:txBody>
      </p:sp>
      <p:pic>
        <p:nvPicPr>
          <p:cNvPr id="5" name="Afbeelding 4" descr="de tekstvariant van het grafische model">
            <a:extLst>
              <a:ext uri="{FF2B5EF4-FFF2-40B4-BE49-F238E27FC236}">
                <a16:creationId xmlns:a16="http://schemas.microsoft.com/office/drawing/2014/main" id="{76AE43BA-F618-CD26-D9AC-4C1BB2DD3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6785">
            <a:off x="4225140" y="1244595"/>
            <a:ext cx="8606128" cy="7385278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23F5D390-EE64-30AA-E036-9A5483CDC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91744" y="-2068465"/>
            <a:ext cx="936104" cy="1944216"/>
            <a:chOff x="3791744" y="98368"/>
            <a:chExt cx="936104" cy="1944216"/>
          </a:xfrm>
        </p:grpSpPr>
        <p:sp>
          <p:nvSpPr>
            <p:cNvPr id="8" name="Pijl: omlaag 7">
              <a:extLst>
                <a:ext uri="{FF2B5EF4-FFF2-40B4-BE49-F238E27FC236}">
                  <a16:creationId xmlns:a16="http://schemas.microsoft.com/office/drawing/2014/main" id="{EAB0A8CA-FF25-C044-2D3B-722DBB1F759F}"/>
                </a:ext>
              </a:extLst>
            </p:cNvPr>
            <p:cNvSpPr/>
            <p:nvPr/>
          </p:nvSpPr>
          <p:spPr>
            <a:xfrm>
              <a:off x="3791744" y="98368"/>
              <a:ext cx="936104" cy="1368152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BBED8033-7C8E-A222-428B-BA54031B643C}"/>
                </a:ext>
              </a:extLst>
            </p:cNvPr>
            <p:cNvSpPr/>
            <p:nvPr/>
          </p:nvSpPr>
          <p:spPr>
            <a:xfrm>
              <a:off x="4007768" y="1466520"/>
              <a:ext cx="504056" cy="576064"/>
            </a:xfrm>
            <a:custGeom>
              <a:avLst/>
              <a:gdLst>
                <a:gd name="connsiteX0" fmla="*/ 0 w 504056"/>
                <a:gd name="connsiteY0" fmla="*/ 288032 h 576064"/>
                <a:gd name="connsiteX1" fmla="*/ 252028 w 504056"/>
                <a:gd name="connsiteY1" fmla="*/ 0 h 576064"/>
                <a:gd name="connsiteX2" fmla="*/ 504056 w 504056"/>
                <a:gd name="connsiteY2" fmla="*/ 288032 h 576064"/>
                <a:gd name="connsiteX3" fmla="*/ 252028 w 504056"/>
                <a:gd name="connsiteY3" fmla="*/ 576064 h 576064"/>
                <a:gd name="connsiteX4" fmla="*/ 0 w 504056"/>
                <a:gd name="connsiteY4" fmla="*/ 288032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056" h="576064" extrusionOk="0">
                  <a:moveTo>
                    <a:pt x="0" y="288032"/>
                  </a:moveTo>
                  <a:cubicBezTo>
                    <a:pt x="-4345" y="116808"/>
                    <a:pt x="112016" y="-9960"/>
                    <a:pt x="252028" y="0"/>
                  </a:cubicBezTo>
                  <a:cubicBezTo>
                    <a:pt x="377733" y="-3266"/>
                    <a:pt x="465060" y="136301"/>
                    <a:pt x="504056" y="288032"/>
                  </a:cubicBezTo>
                  <a:cubicBezTo>
                    <a:pt x="509319" y="458242"/>
                    <a:pt x="412867" y="567072"/>
                    <a:pt x="252028" y="576064"/>
                  </a:cubicBezTo>
                  <a:cubicBezTo>
                    <a:pt x="149589" y="577803"/>
                    <a:pt x="2209" y="472346"/>
                    <a:pt x="0" y="288032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64327539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DA627E7C-DBE9-6421-7271-7A7D1613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7513988">
            <a:off x="12884686" y="3688048"/>
            <a:ext cx="936104" cy="1944216"/>
            <a:chOff x="9552384" y="476672"/>
            <a:chExt cx="936104" cy="1944216"/>
          </a:xfrm>
        </p:grpSpPr>
        <p:sp>
          <p:nvSpPr>
            <p:cNvPr id="10" name="Pijl: omlaag 9">
              <a:extLst>
                <a:ext uri="{FF2B5EF4-FFF2-40B4-BE49-F238E27FC236}">
                  <a16:creationId xmlns:a16="http://schemas.microsoft.com/office/drawing/2014/main" id="{CDA32516-639C-A02C-88BE-0CD14448A906}"/>
                </a:ext>
              </a:extLst>
            </p:cNvPr>
            <p:cNvSpPr/>
            <p:nvPr/>
          </p:nvSpPr>
          <p:spPr>
            <a:xfrm>
              <a:off x="9552384" y="476672"/>
              <a:ext cx="936104" cy="1368152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A9065FD6-7D1D-F367-3116-6CA0E5BB1FA6}"/>
                </a:ext>
              </a:extLst>
            </p:cNvPr>
            <p:cNvSpPr/>
            <p:nvPr/>
          </p:nvSpPr>
          <p:spPr>
            <a:xfrm>
              <a:off x="9768408" y="1844824"/>
              <a:ext cx="504056" cy="576064"/>
            </a:xfrm>
            <a:custGeom>
              <a:avLst/>
              <a:gdLst>
                <a:gd name="connsiteX0" fmla="*/ 0 w 504056"/>
                <a:gd name="connsiteY0" fmla="*/ 288032 h 576064"/>
                <a:gd name="connsiteX1" fmla="*/ 252028 w 504056"/>
                <a:gd name="connsiteY1" fmla="*/ 0 h 576064"/>
                <a:gd name="connsiteX2" fmla="*/ 504056 w 504056"/>
                <a:gd name="connsiteY2" fmla="*/ 288032 h 576064"/>
                <a:gd name="connsiteX3" fmla="*/ 252028 w 504056"/>
                <a:gd name="connsiteY3" fmla="*/ 576064 h 576064"/>
                <a:gd name="connsiteX4" fmla="*/ 0 w 504056"/>
                <a:gd name="connsiteY4" fmla="*/ 288032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056" h="576064" extrusionOk="0">
                  <a:moveTo>
                    <a:pt x="0" y="288032"/>
                  </a:moveTo>
                  <a:cubicBezTo>
                    <a:pt x="-4345" y="116808"/>
                    <a:pt x="112016" y="-9960"/>
                    <a:pt x="252028" y="0"/>
                  </a:cubicBezTo>
                  <a:cubicBezTo>
                    <a:pt x="377733" y="-3266"/>
                    <a:pt x="465060" y="136301"/>
                    <a:pt x="504056" y="288032"/>
                  </a:cubicBezTo>
                  <a:cubicBezTo>
                    <a:pt x="509319" y="458242"/>
                    <a:pt x="412867" y="567072"/>
                    <a:pt x="252028" y="576064"/>
                  </a:cubicBezTo>
                  <a:cubicBezTo>
                    <a:pt x="149589" y="577803"/>
                    <a:pt x="2209" y="472346"/>
                    <a:pt x="0" y="288032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64327539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41716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0.00299 0.313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0.48294 -0.5152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19" y="-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28FABCD-F680-7BE9-9235-C53AF8C21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6808" y="1602851"/>
            <a:ext cx="8276353" cy="70611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6C157C-65BB-4329-7D3A-38D8F920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19" y="533400"/>
            <a:ext cx="10972800" cy="924712"/>
          </a:xfrm>
        </p:spPr>
        <p:txBody>
          <a:bodyPr/>
          <a:lstStyle/>
          <a:p>
            <a:r>
              <a:rPr lang="nl-NL" dirty="0">
                <a:latin typeface="Berlin Sans FB Demi" panose="020E0802020502020306" pitchFamily="34" charset="0"/>
              </a:rPr>
              <a:t>Vergelijkingenmodus</a:t>
            </a:r>
            <a:r>
              <a:rPr lang="nl-NL" dirty="0"/>
              <a:t>…</a:t>
            </a: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23F5D390-EE64-30AA-E036-9A5483CDC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91744" y="-2043608"/>
            <a:ext cx="936104" cy="1944216"/>
            <a:chOff x="3791744" y="98368"/>
            <a:chExt cx="936104" cy="1944216"/>
          </a:xfrm>
        </p:grpSpPr>
        <p:sp>
          <p:nvSpPr>
            <p:cNvPr id="8" name="Pijl: omlaag 7">
              <a:extLst>
                <a:ext uri="{FF2B5EF4-FFF2-40B4-BE49-F238E27FC236}">
                  <a16:creationId xmlns:a16="http://schemas.microsoft.com/office/drawing/2014/main" id="{EAB0A8CA-FF25-C044-2D3B-722DBB1F759F}"/>
                </a:ext>
              </a:extLst>
            </p:cNvPr>
            <p:cNvSpPr/>
            <p:nvPr/>
          </p:nvSpPr>
          <p:spPr>
            <a:xfrm>
              <a:off x="3791744" y="98368"/>
              <a:ext cx="936104" cy="1368152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BBED8033-7C8E-A222-428B-BA54031B643C}"/>
                </a:ext>
              </a:extLst>
            </p:cNvPr>
            <p:cNvSpPr/>
            <p:nvPr/>
          </p:nvSpPr>
          <p:spPr>
            <a:xfrm>
              <a:off x="4007768" y="1466520"/>
              <a:ext cx="504056" cy="576064"/>
            </a:xfrm>
            <a:custGeom>
              <a:avLst/>
              <a:gdLst>
                <a:gd name="connsiteX0" fmla="*/ 0 w 504056"/>
                <a:gd name="connsiteY0" fmla="*/ 288032 h 576064"/>
                <a:gd name="connsiteX1" fmla="*/ 252028 w 504056"/>
                <a:gd name="connsiteY1" fmla="*/ 0 h 576064"/>
                <a:gd name="connsiteX2" fmla="*/ 504056 w 504056"/>
                <a:gd name="connsiteY2" fmla="*/ 288032 h 576064"/>
                <a:gd name="connsiteX3" fmla="*/ 252028 w 504056"/>
                <a:gd name="connsiteY3" fmla="*/ 576064 h 576064"/>
                <a:gd name="connsiteX4" fmla="*/ 0 w 504056"/>
                <a:gd name="connsiteY4" fmla="*/ 288032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056" h="576064" extrusionOk="0">
                  <a:moveTo>
                    <a:pt x="0" y="288032"/>
                  </a:moveTo>
                  <a:cubicBezTo>
                    <a:pt x="-4345" y="116808"/>
                    <a:pt x="112016" y="-9960"/>
                    <a:pt x="252028" y="0"/>
                  </a:cubicBezTo>
                  <a:cubicBezTo>
                    <a:pt x="377733" y="-3266"/>
                    <a:pt x="465060" y="136301"/>
                    <a:pt x="504056" y="288032"/>
                  </a:cubicBezTo>
                  <a:cubicBezTo>
                    <a:pt x="509319" y="458242"/>
                    <a:pt x="412867" y="567072"/>
                    <a:pt x="252028" y="576064"/>
                  </a:cubicBezTo>
                  <a:cubicBezTo>
                    <a:pt x="149589" y="577803"/>
                    <a:pt x="2209" y="472346"/>
                    <a:pt x="0" y="288032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64327539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93BB08BB-B6E3-7685-E179-34FECABCB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72753">
            <a:off x="4256847" y="915830"/>
            <a:ext cx="8920894" cy="7474022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DA627E7C-DBE9-6421-7271-7A7D1613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7513988">
            <a:off x="12884686" y="4480136"/>
            <a:ext cx="936104" cy="1944216"/>
            <a:chOff x="9552384" y="476672"/>
            <a:chExt cx="936104" cy="1944216"/>
          </a:xfrm>
        </p:grpSpPr>
        <p:sp>
          <p:nvSpPr>
            <p:cNvPr id="10" name="Pijl: omlaag 9">
              <a:extLst>
                <a:ext uri="{FF2B5EF4-FFF2-40B4-BE49-F238E27FC236}">
                  <a16:creationId xmlns:a16="http://schemas.microsoft.com/office/drawing/2014/main" id="{CDA32516-639C-A02C-88BE-0CD14448A906}"/>
                </a:ext>
              </a:extLst>
            </p:cNvPr>
            <p:cNvSpPr/>
            <p:nvPr/>
          </p:nvSpPr>
          <p:spPr>
            <a:xfrm>
              <a:off x="9552384" y="476672"/>
              <a:ext cx="936104" cy="1368152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A9065FD6-7D1D-F367-3116-6CA0E5BB1FA6}"/>
                </a:ext>
              </a:extLst>
            </p:cNvPr>
            <p:cNvSpPr/>
            <p:nvPr/>
          </p:nvSpPr>
          <p:spPr>
            <a:xfrm>
              <a:off x="9768408" y="1844824"/>
              <a:ext cx="504056" cy="576064"/>
            </a:xfrm>
            <a:custGeom>
              <a:avLst/>
              <a:gdLst>
                <a:gd name="connsiteX0" fmla="*/ 0 w 504056"/>
                <a:gd name="connsiteY0" fmla="*/ 288032 h 576064"/>
                <a:gd name="connsiteX1" fmla="*/ 252028 w 504056"/>
                <a:gd name="connsiteY1" fmla="*/ 0 h 576064"/>
                <a:gd name="connsiteX2" fmla="*/ 504056 w 504056"/>
                <a:gd name="connsiteY2" fmla="*/ 288032 h 576064"/>
                <a:gd name="connsiteX3" fmla="*/ 252028 w 504056"/>
                <a:gd name="connsiteY3" fmla="*/ 576064 h 576064"/>
                <a:gd name="connsiteX4" fmla="*/ 0 w 504056"/>
                <a:gd name="connsiteY4" fmla="*/ 288032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056" h="576064" extrusionOk="0">
                  <a:moveTo>
                    <a:pt x="0" y="288032"/>
                  </a:moveTo>
                  <a:cubicBezTo>
                    <a:pt x="-4345" y="116808"/>
                    <a:pt x="112016" y="-9960"/>
                    <a:pt x="252028" y="0"/>
                  </a:cubicBezTo>
                  <a:cubicBezTo>
                    <a:pt x="377733" y="-3266"/>
                    <a:pt x="465060" y="136301"/>
                    <a:pt x="504056" y="288032"/>
                  </a:cubicBezTo>
                  <a:cubicBezTo>
                    <a:pt x="509319" y="458242"/>
                    <a:pt x="412867" y="567072"/>
                    <a:pt x="252028" y="576064"/>
                  </a:cubicBezTo>
                  <a:cubicBezTo>
                    <a:pt x="149589" y="577803"/>
                    <a:pt x="2209" y="472346"/>
                    <a:pt x="0" y="288032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64327539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01016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1.04167E-6 0.3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0.48294 -0.5152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54" y="-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97D1B9-D6C5-0652-CAE9-1C920CEE0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999" y="1600200"/>
            <a:ext cx="10468864" cy="1828800"/>
          </a:xfrm>
          <a:custGeom>
            <a:avLst/>
            <a:gdLst>
              <a:gd name="connsiteX0" fmla="*/ 211025 w 10468864"/>
              <a:gd name="connsiteY0" fmla="*/ 0 h 1828800"/>
              <a:gd name="connsiteX1" fmla="*/ 9554464 w 10468864"/>
              <a:gd name="connsiteY1" fmla="*/ 0 h 1828800"/>
              <a:gd name="connsiteX2" fmla="*/ 10468864 w 10468864"/>
              <a:gd name="connsiteY2" fmla="*/ 914400 h 1828800"/>
              <a:gd name="connsiteX3" fmla="*/ 10468864 w 10468864"/>
              <a:gd name="connsiteY3" fmla="*/ 1617775 h 1828800"/>
              <a:gd name="connsiteX4" fmla="*/ 10257839 w 10468864"/>
              <a:gd name="connsiteY4" fmla="*/ 1828800 h 1828800"/>
              <a:gd name="connsiteX5" fmla="*/ 914400 w 10468864"/>
              <a:gd name="connsiteY5" fmla="*/ 1828800 h 1828800"/>
              <a:gd name="connsiteX6" fmla="*/ 0 w 10468864"/>
              <a:gd name="connsiteY6" fmla="*/ 914400 h 1828800"/>
              <a:gd name="connsiteX7" fmla="*/ 0 w 10468864"/>
              <a:gd name="connsiteY7" fmla="*/ 211025 h 1828800"/>
              <a:gd name="connsiteX8" fmla="*/ 211025 w 10468864"/>
              <a:gd name="connsiteY8" fmla="*/ 0 h 1828800"/>
              <a:gd name="connsiteX0" fmla="*/ 211025 w 10468864"/>
              <a:gd name="connsiteY0" fmla="*/ 0 h 1828800"/>
              <a:gd name="connsiteX1" fmla="*/ 9554464 w 10468864"/>
              <a:gd name="connsiteY1" fmla="*/ 0 h 1828800"/>
              <a:gd name="connsiteX2" fmla="*/ 10468864 w 10468864"/>
              <a:gd name="connsiteY2" fmla="*/ 914400 h 1828800"/>
              <a:gd name="connsiteX3" fmla="*/ 10468864 w 10468864"/>
              <a:gd name="connsiteY3" fmla="*/ 1617775 h 1828800"/>
              <a:gd name="connsiteX4" fmla="*/ 10257839 w 10468864"/>
              <a:gd name="connsiteY4" fmla="*/ 1828800 h 1828800"/>
              <a:gd name="connsiteX5" fmla="*/ 2508739 w 10468864"/>
              <a:gd name="connsiteY5" fmla="*/ 1664677 h 1828800"/>
              <a:gd name="connsiteX6" fmla="*/ 0 w 10468864"/>
              <a:gd name="connsiteY6" fmla="*/ 914400 h 1828800"/>
              <a:gd name="connsiteX7" fmla="*/ 0 w 10468864"/>
              <a:gd name="connsiteY7" fmla="*/ 211025 h 1828800"/>
              <a:gd name="connsiteX8" fmla="*/ 211025 w 10468864"/>
              <a:gd name="connsiteY8" fmla="*/ 0 h 1828800"/>
              <a:gd name="connsiteX0" fmla="*/ 211025 w 10468864"/>
              <a:gd name="connsiteY0" fmla="*/ 0 h 1828800"/>
              <a:gd name="connsiteX1" fmla="*/ 4748002 w 10468864"/>
              <a:gd name="connsiteY1" fmla="*/ 0 h 1828800"/>
              <a:gd name="connsiteX2" fmla="*/ 10468864 w 10468864"/>
              <a:gd name="connsiteY2" fmla="*/ 914400 h 1828800"/>
              <a:gd name="connsiteX3" fmla="*/ 10468864 w 10468864"/>
              <a:gd name="connsiteY3" fmla="*/ 1617775 h 1828800"/>
              <a:gd name="connsiteX4" fmla="*/ 10257839 w 10468864"/>
              <a:gd name="connsiteY4" fmla="*/ 1828800 h 1828800"/>
              <a:gd name="connsiteX5" fmla="*/ 2508739 w 10468864"/>
              <a:gd name="connsiteY5" fmla="*/ 1664677 h 1828800"/>
              <a:gd name="connsiteX6" fmla="*/ 0 w 10468864"/>
              <a:gd name="connsiteY6" fmla="*/ 914400 h 1828800"/>
              <a:gd name="connsiteX7" fmla="*/ 0 w 10468864"/>
              <a:gd name="connsiteY7" fmla="*/ 211025 h 1828800"/>
              <a:gd name="connsiteX8" fmla="*/ 211025 w 10468864"/>
              <a:gd name="connsiteY8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8864" h="1828800">
                <a:moveTo>
                  <a:pt x="211025" y="0"/>
                </a:moveTo>
                <a:lnTo>
                  <a:pt x="4748002" y="0"/>
                </a:lnTo>
                <a:cubicBezTo>
                  <a:pt x="5253011" y="0"/>
                  <a:pt x="10468864" y="409391"/>
                  <a:pt x="10468864" y="914400"/>
                </a:cubicBezTo>
                <a:lnTo>
                  <a:pt x="10468864" y="1617775"/>
                </a:lnTo>
                <a:cubicBezTo>
                  <a:pt x="10468864" y="1734321"/>
                  <a:pt x="10374385" y="1828800"/>
                  <a:pt x="10257839" y="1828800"/>
                </a:cubicBezTo>
                <a:cubicBezTo>
                  <a:pt x="7143359" y="1828800"/>
                  <a:pt x="5623219" y="1664677"/>
                  <a:pt x="2508739" y="1664677"/>
                </a:cubicBezTo>
                <a:cubicBezTo>
                  <a:pt x="2003730" y="1664677"/>
                  <a:pt x="0" y="1419409"/>
                  <a:pt x="0" y="914400"/>
                </a:cubicBezTo>
                <a:lnTo>
                  <a:pt x="0" y="211025"/>
                </a:lnTo>
                <a:cubicBezTo>
                  <a:pt x="0" y="94479"/>
                  <a:pt x="94479" y="0"/>
                  <a:pt x="211025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b="0" dirty="0"/>
              <a:t>Eenvoudig model maken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0CD01B92-F766-1C02-4ED5-257261868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200" y="3429000"/>
            <a:ext cx="10472928" cy="1552136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nl-NL" sz="3200" b="1" dirty="0">
                <a:ln/>
                <a:solidFill>
                  <a:schemeClr val="accent3"/>
                </a:solidFill>
                <a:effectLst/>
              </a:rPr>
              <a:t>Eerst nog wat knoppen in Coach</a:t>
            </a:r>
          </a:p>
          <a:p>
            <a:r>
              <a:rPr lang="nl-NL" sz="3200" b="1" dirty="0">
                <a:ln/>
                <a:solidFill>
                  <a:schemeClr val="accent3"/>
                </a:solidFill>
                <a:effectLst/>
              </a:rPr>
              <a:t>Opbouw van een model</a:t>
            </a:r>
          </a:p>
        </p:txBody>
      </p:sp>
      <p:cxnSp>
        <p:nvCxnSpPr>
          <p:cNvPr id="5" name="Verbindingslijn: gebogen 4">
            <a:extLst>
              <a:ext uri="{FF2B5EF4-FFF2-40B4-BE49-F238E27FC236}">
                <a16:creationId xmlns:a16="http://schemas.microsoft.com/office/drawing/2014/main" id="{B4782B45-A0A8-0E97-FB44-5BB9829C1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3"/>
            <a:endCxn id="6" idx="2"/>
          </p:cNvCxnSpPr>
          <p:nvPr/>
        </p:nvCxnSpPr>
        <p:spPr>
          <a:xfrm>
            <a:off x="3359696" y="4753744"/>
            <a:ext cx="5472610" cy="845104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Ovaal 5">
            <a:extLst>
              <a:ext uri="{FF2B5EF4-FFF2-40B4-BE49-F238E27FC236}">
                <a16:creationId xmlns:a16="http://schemas.microsoft.com/office/drawing/2014/main" id="{57363131-7EEF-98E9-98F6-8DCE1BBA2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306" y="4986780"/>
            <a:ext cx="1296144" cy="122413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Stroomdiagram: Alternatief proces 6">
            <a:extLst>
              <a:ext uri="{FF2B5EF4-FFF2-40B4-BE49-F238E27FC236}">
                <a16:creationId xmlns:a16="http://schemas.microsoft.com/office/drawing/2014/main" id="{BCD7A535-EAE0-9C6C-2C64-F5AE7C347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75520" y="4249688"/>
            <a:ext cx="1584176" cy="1008112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3346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C4C6EA-0AEC-6145-097C-588D0C5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Definieer Eerst je </a:t>
            </a:r>
            <a:r>
              <a:rPr lang="nl-NL" sz="6000" b="1" i="1" dirty="0" err="1">
                <a:latin typeface="Berlin Sans FB Demi" panose="020E0802020502020306" pitchFamily="34" charset="0"/>
              </a:rPr>
              <a:t>Toestandvariabele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5541C79C-064B-A790-A405-6AC5832D41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700808"/>
                <a:ext cx="10972800" cy="5040560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nl-NL" dirty="0" err="1"/>
                  <a:t>What’s</a:t>
                </a:r>
                <a:r>
                  <a:rPr lang="nl-NL" dirty="0"/>
                  <a:t>  a </a:t>
                </a:r>
                <a:r>
                  <a:rPr lang="nl-NL" sz="2800" b="1" i="1" dirty="0" err="1">
                    <a:latin typeface="Berlin Sans FB Demi" panose="020E0802020502020306" pitchFamily="34" charset="0"/>
                  </a:rPr>
                  <a:t>Toestandvariabele</a:t>
                </a:r>
                <a:r>
                  <a:rPr lang="nl-NL" sz="2800" b="1" i="1" dirty="0">
                    <a:latin typeface="Berlin Sans FB Demi" panose="020E0802020502020306" pitchFamily="34" charset="0"/>
                  </a:rPr>
                  <a:t> </a:t>
                </a:r>
                <a:r>
                  <a:rPr lang="nl-NL" dirty="0"/>
                  <a:t>?</a:t>
                </a:r>
              </a:p>
              <a:p>
                <a:r>
                  <a:rPr lang="nl-NL" dirty="0"/>
                  <a:t>Een grootheid die niet zomaar kan veranderen, zoals:</a:t>
                </a:r>
              </a:p>
              <a:p>
                <a:pPr lvl="1"/>
                <a:r>
                  <a:rPr lang="nl-NL" dirty="0"/>
                  <a:t>Snelheid</a:t>
                </a:r>
              </a:p>
              <a:p>
                <a:pPr lvl="1"/>
                <a:r>
                  <a:rPr lang="nl-NL" dirty="0"/>
                  <a:t>Massa</a:t>
                </a:r>
              </a:p>
              <a:p>
                <a:pPr lvl="1"/>
                <a:r>
                  <a:rPr lang="nl-NL" dirty="0"/>
                  <a:t>Tijd</a:t>
                </a:r>
              </a:p>
              <a:p>
                <a:pPr lvl="1"/>
                <a:r>
                  <a:rPr lang="nl-NL" dirty="0"/>
                  <a:t>Afstand</a:t>
                </a:r>
              </a:p>
              <a:p>
                <a:pPr lvl="1"/>
                <a:endParaRPr lang="nl-NL" dirty="0"/>
              </a:p>
              <a:p>
                <a:r>
                  <a:rPr lang="nl-NL" dirty="0"/>
                  <a:t>Vaak herkenbaar aan formules met 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nl-NL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nl-NL" b="0" i="0" smtClean="0"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r>
                  <a:rPr lang="nl-NL" dirty="0"/>
                  <a:t> of 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nl-NL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⋅∆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nl-NL" dirty="0"/>
              </a:p>
              <a:p>
                <a:pPr lvl="1"/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⋅∆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nl-NL" dirty="0"/>
              </a:p>
              <a:p>
                <a:pPr lvl="1"/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𝑑𝑊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𝑑𝑠</m:t>
                    </m:r>
                  </m:oMath>
                </a14:m>
                <a:endParaRPr lang="nl-NL" dirty="0"/>
              </a:p>
              <a:p>
                <a:pPr lvl="1"/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𝑑𝑄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endParaRPr lang="nl-NL" dirty="0"/>
              </a:p>
              <a:p>
                <a:pPr lvl="1"/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5541C79C-064B-A790-A405-6AC5832D41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700808"/>
                <a:ext cx="10972800" cy="5040560"/>
              </a:xfrm>
              <a:blipFill>
                <a:blip r:embed="rId2"/>
                <a:stretch>
                  <a:fillRect l="-833" t="-1209" b="-24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9737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9CC1C-46E1-5D8A-B98F-839C915EE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Een toestandsvariabele </a:t>
            </a:r>
            <a:r>
              <a:rPr lang="nl-NL" dirty="0">
                <a:sym typeface="Wingdings" panose="05000000000000000000" pitchFamily="2" charset="2"/>
              </a:rPr>
              <a:t> Een </a:t>
            </a:r>
            <a:r>
              <a:rPr lang="nl-NL" dirty="0"/>
              <a:t>stroom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06ABD575-DF90-5206-082B-DE2ED076CE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16832"/>
                <a:ext cx="10972800" cy="440776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nl-NL" dirty="0"/>
                  <a:t>Stroom heet: d&lt;toestandsnaam&gt;.</a:t>
                </a:r>
              </a:p>
              <a:p>
                <a:pPr lvl="1"/>
                <a:r>
                  <a:rPr lang="nl-NL" dirty="0"/>
                  <a:t>dx voor variabele x</a:t>
                </a:r>
              </a:p>
              <a:p>
                <a:pPr lvl="1"/>
                <a:r>
                  <a:rPr lang="nl-NL" dirty="0"/>
                  <a:t>Dit klopt ook, want (bijv.)	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endParaRPr lang="nl-NL" b="0" dirty="0"/>
              </a:p>
              <a:p>
                <a:pPr lvl="1"/>
                <a:r>
                  <a:rPr lang="nl-NL" dirty="0"/>
                  <a:t>Laat de labels weergeven</a:t>
                </a:r>
                <a:endParaRPr lang="nl-NL" b="0" dirty="0"/>
              </a:p>
              <a:p>
                <a:pPr lvl="1"/>
                <a:endParaRPr lang="nl-NL" dirty="0"/>
              </a:p>
              <a:p>
                <a:pPr lvl="1"/>
                <a:endParaRPr lang="nl-NL" dirty="0"/>
              </a:p>
              <a:p>
                <a:r>
                  <a:rPr lang="nl-NL" dirty="0"/>
                  <a:t>Type in elke nieuwe variabele de formules</a:t>
                </a:r>
              </a:p>
              <a:p>
                <a:pPr lvl="1"/>
                <a:r>
                  <a:rPr lang="nl-NL" dirty="0"/>
                  <a:t>Coach maakt de variabelen &amp; verbindingen aan.</a:t>
                </a:r>
              </a:p>
              <a:p>
                <a:pPr lvl="1"/>
                <a:r>
                  <a:rPr lang="nl-NL" dirty="0"/>
                  <a:t>Zo vergeet je niks</a:t>
                </a:r>
              </a:p>
              <a:p>
                <a:pPr lvl="1"/>
                <a:r>
                  <a:rPr lang="nl-NL" dirty="0"/>
                  <a:t>Begin simpel, uitbreiden is makkelijk</a:t>
                </a:r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06ABD575-DF90-5206-082B-DE2ED076CE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16832"/>
                <a:ext cx="10972800" cy="4407768"/>
              </a:xfrm>
              <a:blipFill>
                <a:blip r:embed="rId2"/>
                <a:stretch>
                  <a:fillRect l="-667" t="-207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fbeelding 6">
            <a:extLst>
              <a:ext uri="{FF2B5EF4-FFF2-40B4-BE49-F238E27FC236}">
                <a16:creationId xmlns:a16="http://schemas.microsoft.com/office/drawing/2014/main" id="{DC552A8F-E8EE-4E2C-2354-266D077181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8128" y="1722059"/>
            <a:ext cx="4783289" cy="1679885"/>
          </a:xfrm>
          <a:prstGeom prst="rect">
            <a:avLst/>
          </a:prstGeom>
        </p:spPr>
      </p:pic>
      <p:pic>
        <p:nvPicPr>
          <p:cNvPr id="9" name="Afbeelding 8" descr="voorbeeld van het aanmaken van een stroomvariabele">
            <a:extLst>
              <a:ext uri="{FF2B5EF4-FFF2-40B4-BE49-F238E27FC236}">
                <a16:creationId xmlns:a16="http://schemas.microsoft.com/office/drawing/2014/main" id="{9F5394E4-4394-7838-0D09-FFC6F2197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616" y="3789040"/>
            <a:ext cx="2808312" cy="297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47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97D1B9-D6C5-0652-CAE9-1C920CEE0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079" y="951136"/>
            <a:ext cx="11139424" cy="2447384"/>
          </a:xfrm>
          <a:custGeom>
            <a:avLst/>
            <a:gdLst>
              <a:gd name="connsiteX0" fmla="*/ 0 w 10468864"/>
              <a:gd name="connsiteY0" fmla="*/ 0 h 2376264"/>
              <a:gd name="connsiteX1" fmla="*/ 10081485 w 10468864"/>
              <a:gd name="connsiteY1" fmla="*/ 0 h 2376264"/>
              <a:gd name="connsiteX2" fmla="*/ 10468864 w 10468864"/>
              <a:gd name="connsiteY2" fmla="*/ 387379 h 2376264"/>
              <a:gd name="connsiteX3" fmla="*/ 10468864 w 10468864"/>
              <a:gd name="connsiteY3" fmla="*/ 2376264 h 2376264"/>
              <a:gd name="connsiteX4" fmla="*/ 10468864 w 10468864"/>
              <a:gd name="connsiteY4" fmla="*/ 2376264 h 2376264"/>
              <a:gd name="connsiteX5" fmla="*/ 387379 w 10468864"/>
              <a:gd name="connsiteY5" fmla="*/ 2376264 h 2376264"/>
              <a:gd name="connsiteX6" fmla="*/ 0 w 10468864"/>
              <a:gd name="connsiteY6" fmla="*/ 1988885 h 2376264"/>
              <a:gd name="connsiteX7" fmla="*/ 0 w 10468864"/>
              <a:gd name="connsiteY7" fmla="*/ 0 h 2376264"/>
              <a:gd name="connsiteX0" fmla="*/ 0 w 10468864"/>
              <a:gd name="connsiteY0" fmla="*/ 0 h 2376264"/>
              <a:gd name="connsiteX1" fmla="*/ 10081485 w 10468864"/>
              <a:gd name="connsiteY1" fmla="*/ 0 h 2376264"/>
              <a:gd name="connsiteX2" fmla="*/ 10468864 w 10468864"/>
              <a:gd name="connsiteY2" fmla="*/ 387379 h 2376264"/>
              <a:gd name="connsiteX3" fmla="*/ 10468864 w 10468864"/>
              <a:gd name="connsiteY3" fmla="*/ 2376264 h 2376264"/>
              <a:gd name="connsiteX4" fmla="*/ 10468864 w 10468864"/>
              <a:gd name="connsiteY4" fmla="*/ 2376264 h 2376264"/>
              <a:gd name="connsiteX5" fmla="*/ 1362739 w 10468864"/>
              <a:gd name="connsiteY5" fmla="*/ 2142584 h 2376264"/>
              <a:gd name="connsiteX6" fmla="*/ 0 w 10468864"/>
              <a:gd name="connsiteY6" fmla="*/ 1988885 h 2376264"/>
              <a:gd name="connsiteX7" fmla="*/ 0 w 10468864"/>
              <a:gd name="connsiteY7" fmla="*/ 0 h 2376264"/>
              <a:gd name="connsiteX0" fmla="*/ 0 w 10468864"/>
              <a:gd name="connsiteY0" fmla="*/ 0 h 2376264"/>
              <a:gd name="connsiteX1" fmla="*/ 10081485 w 10468864"/>
              <a:gd name="connsiteY1" fmla="*/ 0 h 2376264"/>
              <a:gd name="connsiteX2" fmla="*/ 10468864 w 10468864"/>
              <a:gd name="connsiteY2" fmla="*/ 387379 h 2376264"/>
              <a:gd name="connsiteX3" fmla="*/ 10468864 w 10468864"/>
              <a:gd name="connsiteY3" fmla="*/ 2376264 h 2376264"/>
              <a:gd name="connsiteX4" fmla="*/ 10468864 w 10468864"/>
              <a:gd name="connsiteY4" fmla="*/ 2376264 h 2376264"/>
              <a:gd name="connsiteX5" fmla="*/ 1362739 w 10468864"/>
              <a:gd name="connsiteY5" fmla="*/ 2142584 h 2376264"/>
              <a:gd name="connsiteX6" fmla="*/ 568960 w 10468864"/>
              <a:gd name="connsiteY6" fmla="*/ 1511365 h 2376264"/>
              <a:gd name="connsiteX7" fmla="*/ 0 w 10468864"/>
              <a:gd name="connsiteY7" fmla="*/ 0 h 2376264"/>
              <a:gd name="connsiteX0" fmla="*/ 0 w 10468864"/>
              <a:gd name="connsiteY0" fmla="*/ 0 h 2376264"/>
              <a:gd name="connsiteX1" fmla="*/ 10081485 w 10468864"/>
              <a:gd name="connsiteY1" fmla="*/ 0 h 2376264"/>
              <a:gd name="connsiteX2" fmla="*/ 10468864 w 10468864"/>
              <a:gd name="connsiteY2" fmla="*/ 387379 h 2376264"/>
              <a:gd name="connsiteX3" fmla="*/ 10468864 w 10468864"/>
              <a:gd name="connsiteY3" fmla="*/ 2376264 h 2376264"/>
              <a:gd name="connsiteX4" fmla="*/ 9290304 w 10468864"/>
              <a:gd name="connsiteY4" fmla="*/ 1817464 h 2376264"/>
              <a:gd name="connsiteX5" fmla="*/ 1362739 w 10468864"/>
              <a:gd name="connsiteY5" fmla="*/ 2142584 h 2376264"/>
              <a:gd name="connsiteX6" fmla="*/ 568960 w 10468864"/>
              <a:gd name="connsiteY6" fmla="*/ 1511365 h 2376264"/>
              <a:gd name="connsiteX7" fmla="*/ 0 w 10468864"/>
              <a:gd name="connsiteY7" fmla="*/ 0 h 2376264"/>
              <a:gd name="connsiteX0" fmla="*/ 0 w 10763504"/>
              <a:gd name="connsiteY0" fmla="*/ 0 h 2376264"/>
              <a:gd name="connsiteX1" fmla="*/ 10081485 w 10763504"/>
              <a:gd name="connsiteY1" fmla="*/ 0 h 2376264"/>
              <a:gd name="connsiteX2" fmla="*/ 10763504 w 10763504"/>
              <a:gd name="connsiteY2" fmla="*/ 1250979 h 2376264"/>
              <a:gd name="connsiteX3" fmla="*/ 10468864 w 10763504"/>
              <a:gd name="connsiteY3" fmla="*/ 2376264 h 2376264"/>
              <a:gd name="connsiteX4" fmla="*/ 9290304 w 10763504"/>
              <a:gd name="connsiteY4" fmla="*/ 1817464 h 2376264"/>
              <a:gd name="connsiteX5" fmla="*/ 1362739 w 10763504"/>
              <a:gd name="connsiteY5" fmla="*/ 2142584 h 2376264"/>
              <a:gd name="connsiteX6" fmla="*/ 568960 w 10763504"/>
              <a:gd name="connsiteY6" fmla="*/ 1511365 h 2376264"/>
              <a:gd name="connsiteX7" fmla="*/ 0 w 10763504"/>
              <a:gd name="connsiteY7" fmla="*/ 0 h 2376264"/>
              <a:gd name="connsiteX0" fmla="*/ 0 w 10763504"/>
              <a:gd name="connsiteY0" fmla="*/ 0 h 2376264"/>
              <a:gd name="connsiteX1" fmla="*/ 10081485 w 10763504"/>
              <a:gd name="connsiteY1" fmla="*/ 0 h 2376264"/>
              <a:gd name="connsiteX2" fmla="*/ 10763504 w 10763504"/>
              <a:gd name="connsiteY2" fmla="*/ 1250979 h 2376264"/>
              <a:gd name="connsiteX3" fmla="*/ 10468864 w 10763504"/>
              <a:gd name="connsiteY3" fmla="*/ 2376264 h 2376264"/>
              <a:gd name="connsiteX4" fmla="*/ 9290304 w 10763504"/>
              <a:gd name="connsiteY4" fmla="*/ 1817464 h 2376264"/>
              <a:gd name="connsiteX5" fmla="*/ 6808721 w 10763504"/>
              <a:gd name="connsiteY5" fmla="*/ 2127344 h 2376264"/>
              <a:gd name="connsiteX6" fmla="*/ 1362739 w 10763504"/>
              <a:gd name="connsiteY6" fmla="*/ 2142584 h 2376264"/>
              <a:gd name="connsiteX7" fmla="*/ 568960 w 10763504"/>
              <a:gd name="connsiteY7" fmla="*/ 1511365 h 2376264"/>
              <a:gd name="connsiteX8" fmla="*/ 0 w 10763504"/>
              <a:gd name="connsiteY8" fmla="*/ 0 h 2376264"/>
              <a:gd name="connsiteX0" fmla="*/ 0 w 10763504"/>
              <a:gd name="connsiteY0" fmla="*/ 0 h 2376264"/>
              <a:gd name="connsiteX1" fmla="*/ 10081485 w 10763504"/>
              <a:gd name="connsiteY1" fmla="*/ 0 h 2376264"/>
              <a:gd name="connsiteX2" fmla="*/ 10763504 w 10763504"/>
              <a:gd name="connsiteY2" fmla="*/ 1250979 h 2376264"/>
              <a:gd name="connsiteX3" fmla="*/ 10468864 w 10763504"/>
              <a:gd name="connsiteY3" fmla="*/ 2376264 h 2376264"/>
              <a:gd name="connsiteX4" fmla="*/ 8751824 w 10763504"/>
              <a:gd name="connsiteY4" fmla="*/ 1472024 h 2376264"/>
              <a:gd name="connsiteX5" fmla="*/ 6808721 w 10763504"/>
              <a:gd name="connsiteY5" fmla="*/ 2127344 h 2376264"/>
              <a:gd name="connsiteX6" fmla="*/ 1362739 w 10763504"/>
              <a:gd name="connsiteY6" fmla="*/ 2142584 h 2376264"/>
              <a:gd name="connsiteX7" fmla="*/ 568960 w 10763504"/>
              <a:gd name="connsiteY7" fmla="*/ 1511365 h 2376264"/>
              <a:gd name="connsiteX8" fmla="*/ 0 w 10763504"/>
              <a:gd name="connsiteY8" fmla="*/ 0 h 2376264"/>
              <a:gd name="connsiteX0" fmla="*/ 0 w 10763504"/>
              <a:gd name="connsiteY0" fmla="*/ 0 h 2345784"/>
              <a:gd name="connsiteX1" fmla="*/ 10081485 w 10763504"/>
              <a:gd name="connsiteY1" fmla="*/ 0 h 2345784"/>
              <a:gd name="connsiteX2" fmla="*/ 10763504 w 10763504"/>
              <a:gd name="connsiteY2" fmla="*/ 1250979 h 2345784"/>
              <a:gd name="connsiteX3" fmla="*/ 9869424 w 10763504"/>
              <a:gd name="connsiteY3" fmla="*/ 2345784 h 2345784"/>
              <a:gd name="connsiteX4" fmla="*/ 8751824 w 10763504"/>
              <a:gd name="connsiteY4" fmla="*/ 1472024 h 2345784"/>
              <a:gd name="connsiteX5" fmla="*/ 6808721 w 10763504"/>
              <a:gd name="connsiteY5" fmla="*/ 2127344 h 2345784"/>
              <a:gd name="connsiteX6" fmla="*/ 1362739 w 10763504"/>
              <a:gd name="connsiteY6" fmla="*/ 2142584 h 2345784"/>
              <a:gd name="connsiteX7" fmla="*/ 568960 w 10763504"/>
              <a:gd name="connsiteY7" fmla="*/ 1511365 h 2345784"/>
              <a:gd name="connsiteX8" fmla="*/ 0 w 10763504"/>
              <a:gd name="connsiteY8" fmla="*/ 0 h 2345784"/>
              <a:gd name="connsiteX0" fmla="*/ 0 w 10763504"/>
              <a:gd name="connsiteY0" fmla="*/ 0 h 2345784"/>
              <a:gd name="connsiteX1" fmla="*/ 10081485 w 10763504"/>
              <a:gd name="connsiteY1" fmla="*/ 0 h 2345784"/>
              <a:gd name="connsiteX2" fmla="*/ 10763504 w 10763504"/>
              <a:gd name="connsiteY2" fmla="*/ 1250979 h 2345784"/>
              <a:gd name="connsiteX3" fmla="*/ 9869424 w 10763504"/>
              <a:gd name="connsiteY3" fmla="*/ 2345784 h 2345784"/>
              <a:gd name="connsiteX4" fmla="*/ 8751824 w 10763504"/>
              <a:gd name="connsiteY4" fmla="*/ 1472024 h 2345784"/>
              <a:gd name="connsiteX5" fmla="*/ 6808721 w 10763504"/>
              <a:gd name="connsiteY5" fmla="*/ 2127344 h 2345784"/>
              <a:gd name="connsiteX6" fmla="*/ 1362739 w 10763504"/>
              <a:gd name="connsiteY6" fmla="*/ 2142584 h 2345784"/>
              <a:gd name="connsiteX7" fmla="*/ 568960 w 10763504"/>
              <a:gd name="connsiteY7" fmla="*/ 1511365 h 2345784"/>
              <a:gd name="connsiteX8" fmla="*/ 306321 w 10763504"/>
              <a:gd name="connsiteY8" fmla="*/ 308704 h 2345784"/>
              <a:gd name="connsiteX9" fmla="*/ 0 w 10763504"/>
              <a:gd name="connsiteY9" fmla="*/ 0 h 2345784"/>
              <a:gd name="connsiteX0" fmla="*/ 0 w 11139424"/>
              <a:gd name="connsiteY0" fmla="*/ 0 h 2447384"/>
              <a:gd name="connsiteX1" fmla="*/ 10457405 w 11139424"/>
              <a:gd name="connsiteY1" fmla="*/ 101600 h 2447384"/>
              <a:gd name="connsiteX2" fmla="*/ 11139424 w 11139424"/>
              <a:gd name="connsiteY2" fmla="*/ 1352579 h 2447384"/>
              <a:gd name="connsiteX3" fmla="*/ 10245344 w 11139424"/>
              <a:gd name="connsiteY3" fmla="*/ 2447384 h 2447384"/>
              <a:gd name="connsiteX4" fmla="*/ 9127744 w 11139424"/>
              <a:gd name="connsiteY4" fmla="*/ 1573624 h 2447384"/>
              <a:gd name="connsiteX5" fmla="*/ 7184641 w 11139424"/>
              <a:gd name="connsiteY5" fmla="*/ 2228944 h 2447384"/>
              <a:gd name="connsiteX6" fmla="*/ 1738659 w 11139424"/>
              <a:gd name="connsiteY6" fmla="*/ 2244184 h 2447384"/>
              <a:gd name="connsiteX7" fmla="*/ 944880 w 11139424"/>
              <a:gd name="connsiteY7" fmla="*/ 1612965 h 2447384"/>
              <a:gd name="connsiteX8" fmla="*/ 682241 w 11139424"/>
              <a:gd name="connsiteY8" fmla="*/ 410304 h 2447384"/>
              <a:gd name="connsiteX9" fmla="*/ 0 w 11139424"/>
              <a:gd name="connsiteY9" fmla="*/ 0 h 2447384"/>
              <a:gd name="connsiteX0" fmla="*/ 0 w 11139424"/>
              <a:gd name="connsiteY0" fmla="*/ 0 h 2447384"/>
              <a:gd name="connsiteX1" fmla="*/ 10457405 w 11139424"/>
              <a:gd name="connsiteY1" fmla="*/ 101600 h 2447384"/>
              <a:gd name="connsiteX2" fmla="*/ 11139424 w 11139424"/>
              <a:gd name="connsiteY2" fmla="*/ 1352579 h 2447384"/>
              <a:gd name="connsiteX3" fmla="*/ 10245344 w 11139424"/>
              <a:gd name="connsiteY3" fmla="*/ 2447384 h 2447384"/>
              <a:gd name="connsiteX4" fmla="*/ 9127744 w 11139424"/>
              <a:gd name="connsiteY4" fmla="*/ 1573624 h 2447384"/>
              <a:gd name="connsiteX5" fmla="*/ 7184641 w 11139424"/>
              <a:gd name="connsiteY5" fmla="*/ 2228944 h 2447384"/>
              <a:gd name="connsiteX6" fmla="*/ 1738659 w 11139424"/>
              <a:gd name="connsiteY6" fmla="*/ 2244184 h 2447384"/>
              <a:gd name="connsiteX7" fmla="*/ 944880 w 11139424"/>
              <a:gd name="connsiteY7" fmla="*/ 1612965 h 2447384"/>
              <a:gd name="connsiteX8" fmla="*/ 458721 w 11139424"/>
              <a:gd name="connsiteY8" fmla="*/ 522064 h 2447384"/>
              <a:gd name="connsiteX9" fmla="*/ 0 w 11139424"/>
              <a:gd name="connsiteY9" fmla="*/ 0 h 244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39424" h="2447384">
                <a:moveTo>
                  <a:pt x="0" y="0"/>
                </a:moveTo>
                <a:lnTo>
                  <a:pt x="10457405" y="101600"/>
                </a:lnTo>
                <a:lnTo>
                  <a:pt x="11139424" y="1352579"/>
                </a:lnTo>
                <a:lnTo>
                  <a:pt x="10245344" y="2447384"/>
                </a:lnTo>
                <a:lnTo>
                  <a:pt x="9127744" y="1573624"/>
                </a:lnTo>
                <a:cubicBezTo>
                  <a:pt x="8710336" y="1588864"/>
                  <a:pt x="7602049" y="2213704"/>
                  <a:pt x="7184641" y="2228944"/>
                </a:cubicBezTo>
                <a:lnTo>
                  <a:pt x="1738659" y="2244184"/>
                </a:lnTo>
                <a:lnTo>
                  <a:pt x="944880" y="1612965"/>
                </a:lnTo>
                <a:cubicBezTo>
                  <a:pt x="809920" y="1242558"/>
                  <a:pt x="593681" y="892471"/>
                  <a:pt x="458721" y="52206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nl-NL" b="0" dirty="0"/>
              <a:t>Geavanceerde mogelijkheden</a:t>
            </a:r>
            <a:br>
              <a:rPr lang="nl-NL" b="0" dirty="0"/>
            </a:br>
            <a:r>
              <a:rPr lang="nl-NL" b="0" dirty="0"/>
              <a:t>van Coach 7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0CD01B92-F766-1C02-4ED5-257261868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200" y="3429000"/>
            <a:ext cx="10472928" cy="1552136"/>
          </a:xfrm>
        </p:spPr>
        <p:txBody>
          <a:bodyPr>
            <a:normAutofit fontScale="92500" lnSpcReduction="1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nl-NL" sz="3200" b="1" dirty="0">
                <a:ln/>
                <a:solidFill>
                  <a:schemeClr val="accent3"/>
                </a:solidFill>
                <a:effectLst/>
              </a:rPr>
              <a:t>Functies (Differentiëren, Random)</a:t>
            </a:r>
          </a:p>
          <a:p>
            <a:r>
              <a:rPr lang="nl-NL" sz="3200" b="1" dirty="0">
                <a:ln/>
                <a:solidFill>
                  <a:schemeClr val="accent3"/>
                </a:solidFill>
                <a:effectLst/>
              </a:rPr>
              <a:t>Datasets</a:t>
            </a:r>
          </a:p>
          <a:p>
            <a:r>
              <a:rPr lang="nl-NL" sz="3200" b="1" dirty="0">
                <a:ln/>
                <a:solidFill>
                  <a:schemeClr val="accent3"/>
                </a:solidFill>
                <a:effectLst/>
              </a:rPr>
              <a:t>Animeren</a:t>
            </a:r>
          </a:p>
        </p:txBody>
      </p:sp>
      <p:cxnSp>
        <p:nvCxnSpPr>
          <p:cNvPr id="5" name="Verbindingslijn: gebogen 4">
            <a:extLst>
              <a:ext uri="{FF2B5EF4-FFF2-40B4-BE49-F238E27FC236}">
                <a16:creationId xmlns:a16="http://schemas.microsoft.com/office/drawing/2014/main" id="{B4782B45-A0A8-0E97-FB44-5BB9829C1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3"/>
            <a:endCxn id="6" idx="2"/>
          </p:cNvCxnSpPr>
          <p:nvPr/>
        </p:nvCxnSpPr>
        <p:spPr>
          <a:xfrm flipH="1" flipV="1">
            <a:off x="1703512" y="4097056"/>
            <a:ext cx="7920880" cy="2068248"/>
          </a:xfrm>
          <a:prstGeom prst="bentConnector5">
            <a:avLst>
              <a:gd name="adj1" fmla="val -15585"/>
              <a:gd name="adj2" fmla="val 47389"/>
              <a:gd name="adj3" fmla="val 112506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Ovaal 5">
            <a:extLst>
              <a:ext uri="{FF2B5EF4-FFF2-40B4-BE49-F238E27FC236}">
                <a16:creationId xmlns:a16="http://schemas.microsoft.com/office/drawing/2014/main" id="{57363131-7EEF-98E9-98F6-8DCE1BBA2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3512" y="3484988"/>
            <a:ext cx="1296144" cy="1224136"/>
          </a:xfrm>
          <a:prstGeom prst="ellipse">
            <a:avLst/>
          </a:prstGeom>
          <a:solidFill>
            <a:schemeClr val="tx2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Stroomdiagram: Alternatief proces 6">
            <a:extLst>
              <a:ext uri="{FF2B5EF4-FFF2-40B4-BE49-F238E27FC236}">
                <a16:creationId xmlns:a16="http://schemas.microsoft.com/office/drawing/2014/main" id="{BCD7A535-EAE0-9C6C-2C64-F5AE7C347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40216" y="5661248"/>
            <a:ext cx="1584176" cy="1008112"/>
          </a:xfrm>
          <a:prstGeom prst="flowChartAlternateProcess">
            <a:avLst/>
          </a:prstGeom>
          <a:solidFill>
            <a:schemeClr val="tx2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1272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F37CA-A041-F976-AC2E-E50102D64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Speciale functies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38ED2C-7C5A-00D8-DBF4-4FBFFAC93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8088" y="1628800"/>
            <a:ext cx="5376619" cy="504056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Een paar belangrijke functies:</a:t>
            </a:r>
          </a:p>
          <a:p>
            <a:r>
              <a:rPr lang="nl-NL" dirty="0" err="1"/>
              <a:t>Derivative</a:t>
            </a:r>
            <a:r>
              <a:rPr lang="nl-NL" dirty="0"/>
              <a:t>		Afgeleide</a:t>
            </a:r>
          </a:p>
          <a:p>
            <a:r>
              <a:rPr lang="nl-NL" dirty="0" err="1"/>
              <a:t>Sin</a:t>
            </a:r>
            <a:r>
              <a:rPr lang="nl-NL" dirty="0"/>
              <a:t>()		Sinus</a:t>
            </a:r>
          </a:p>
          <a:p>
            <a:r>
              <a:rPr lang="nl-NL" dirty="0" err="1"/>
              <a:t>Sign</a:t>
            </a:r>
            <a:r>
              <a:rPr lang="nl-NL" dirty="0"/>
              <a:t>()      		Teken</a:t>
            </a:r>
          </a:p>
          <a:p>
            <a:r>
              <a:rPr lang="nl-NL" dirty="0" err="1"/>
              <a:t>Entier</a:t>
            </a:r>
            <a:r>
              <a:rPr lang="nl-NL" dirty="0"/>
              <a:t>()		Ondergrens</a:t>
            </a:r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241F75C-1399-1438-171C-B300296D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85"/>
          <a:stretch/>
        </p:blipFill>
        <p:spPr>
          <a:xfrm>
            <a:off x="2999656" y="1556792"/>
            <a:ext cx="8712165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9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-0.48724 0.00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6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032B4F-7C98-0B5E-8BC5-9358B3C37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24712"/>
          </a:xfrm>
        </p:spPr>
        <p:txBody>
          <a:bodyPr/>
          <a:lstStyle/>
          <a:p>
            <a:r>
              <a:rPr lang="nl-NL" dirty="0"/>
              <a:t>Altijd tegen de beweging in?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0D38144B-3B9A-452D-20F2-DA54228011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88840"/>
                <a:ext cx="10972800" cy="433576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nl-NL" dirty="0"/>
                  <a:t>Moet iets altijd tegen de </a:t>
                </a:r>
                <a:r>
                  <a:rPr lang="nl-NL" dirty="0" err="1"/>
                  <a:t>bewegingrichting</a:t>
                </a:r>
                <a:r>
                  <a:rPr lang="nl-NL" dirty="0"/>
                  <a:t> in?</a:t>
                </a:r>
              </a:p>
              <a:p>
                <a:pPr marL="0" indent="0">
                  <a:buNone/>
                </a:pPr>
                <a:r>
                  <a:rPr lang="nl-NL" dirty="0"/>
                  <a:t>Maar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dirty="0"/>
                  <a:t> verliest het minteken van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nl-NL" dirty="0"/>
                  <a:t>.</a:t>
                </a:r>
              </a:p>
              <a:p>
                <a:pPr marL="0" indent="0">
                  <a:buNone/>
                </a:pPr>
                <a:endParaRPr lang="nl-NL" dirty="0"/>
              </a:p>
              <a:p>
                <a:pPr marL="0" indent="0">
                  <a:buNone/>
                </a:pPr>
                <a:r>
                  <a:rPr lang="nl-NL" dirty="0"/>
                  <a:t>De functie:		</a:t>
                </a:r>
                <a14:m>
                  <m:oMath xmlns:m="http://schemas.openxmlformats.org/officeDocument/2006/math"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𝑠𝑖𝑔𝑛</m:t>
                    </m:r>
                    <m:r>
                      <a:rPr lang="nl-NL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l-NL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nl-NL" i="1" dirty="0" smtClean="0">
                        <a:latin typeface="Cambria Math" panose="02040503050406030204" pitchFamily="18" charset="0"/>
                      </a:rPr>
                      <m:t>) = 1</m:t>
                    </m:r>
                  </m:oMath>
                </a14:m>
                <a:r>
                  <a:rPr lang="nl-NL" dirty="0"/>
                  <a:t> (als </a:t>
                </a:r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nl-NL" i="1" dirty="0" smtClean="0">
                        <a:latin typeface="Cambria Math" panose="02040503050406030204" pitchFamily="18" charset="0"/>
                      </a:rPr>
                      <m:t> &gt;= 0</m:t>
                    </m:r>
                  </m:oMath>
                </a14:m>
                <a:r>
                  <a:rPr lang="nl-NL" dirty="0"/>
                  <a:t>) </a:t>
                </a:r>
              </a:p>
              <a:p>
                <a:pPr marL="0" indent="0">
                  <a:buNone/>
                </a:pPr>
                <a:r>
                  <a:rPr lang="nl-NL" dirty="0"/>
                  <a:t>				       </a:t>
                </a:r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= −1</m:t>
                    </m:r>
                  </m:oMath>
                </a14:m>
                <a:r>
                  <a:rPr lang="nl-NL" dirty="0"/>
                  <a:t> (als </a:t>
                </a:r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nl-NL" i="1" dirty="0" smtClean="0">
                        <a:latin typeface="Cambria Math" panose="02040503050406030204" pitchFamily="18" charset="0"/>
                      </a:rPr>
                      <m:t> &lt; 0</m:t>
                    </m:r>
                  </m:oMath>
                </a14:m>
                <a:r>
                  <a:rPr lang="nl-NL" dirty="0"/>
                  <a:t>) </a:t>
                </a:r>
              </a:p>
              <a:p>
                <a:pPr marL="0" indent="0">
                  <a:buNone/>
                </a:pPr>
                <a:endParaRPr lang="nl-NL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𝑠𝑖𝑔𝑛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^2</m:t>
                      </m:r>
                    </m:oMath>
                  </m:oMathPara>
                </a14:m>
                <a:endParaRPr lang="nl-NL" dirty="0"/>
              </a:p>
              <a:p>
                <a:pPr marL="0" indent="0">
                  <a:buNone/>
                </a:pPr>
                <a:endParaRPr lang="nl-NL" dirty="0"/>
              </a:p>
              <a:p>
                <a:pPr marL="0" indent="0">
                  <a:buNone/>
                </a:pP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0D38144B-3B9A-452D-20F2-DA54228011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88840"/>
                <a:ext cx="10972800" cy="4335760"/>
              </a:xfrm>
              <a:blipFill>
                <a:blip r:embed="rId2"/>
                <a:stretch>
                  <a:fillRect l="-1000" t="-112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fbeelding 4">
            <a:extLst>
              <a:ext uri="{FF2B5EF4-FFF2-40B4-BE49-F238E27FC236}">
                <a16:creationId xmlns:a16="http://schemas.microsoft.com/office/drawing/2014/main" id="{F40211E3-D124-D375-DA3D-8F95E1451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16" y="1615464"/>
            <a:ext cx="6252526" cy="3627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9404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C4A592-A921-201F-E492-DBF09F528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9224"/>
            <a:ext cx="10972800" cy="924712"/>
          </a:xfrm>
        </p:spPr>
        <p:txBody>
          <a:bodyPr/>
          <a:lstStyle/>
          <a:p>
            <a:r>
              <a:rPr lang="nl-NL" dirty="0"/>
              <a:t>Ruissignaal met </a:t>
            </a:r>
            <a:r>
              <a:rPr lang="nl-NL" dirty="0">
                <a:latin typeface="Berlin Sans FB Demi" panose="020E0802020502020306" pitchFamily="34" charset="0"/>
              </a:rPr>
              <a:t>rand</a:t>
            </a:r>
            <a:r>
              <a:rPr lang="nl-NL" dirty="0"/>
              <a:t> functie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66F19B6-D016-4A0B-8065-7503D1790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22" y="1484784"/>
            <a:ext cx="10520606" cy="525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452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6CF55-22AE-411A-A79C-3B56C7A99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Coach 7 Code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AE4B2C-264E-4BB0-A550-1C137C790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</a:t>
            </a: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  <a:r>
              <a:rPr kumimoji="0" lang="nl-NL" altLang="nl-NL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 tooltip="Details verbergen"/>
              </a:rPr>
              <a:t>     </a:t>
            </a: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 tooltip="Details verbergen"/>
              </a:rPr>
              <a:t> </a:t>
            </a:r>
            <a:endParaRPr kumimoji="0" lang="nl-NL" altLang="nl-N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Alleen voor studiedoeleinden!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l-NL" altLang="nl-N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Licentiehouder: NHL Hogeschool LO </a:t>
            </a:r>
            <a:r>
              <a:rPr kumimoji="0" lang="nl-NL" altLang="nl-NL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BiNaSk</a:t>
            </a:r>
            <a:endParaRPr kumimoji="0" lang="nl-NL" altLang="nl-N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Code: btmv9llkntes2</a:t>
            </a:r>
            <a:endParaRPr kumimoji="0" lang="nl-NL" altLang="nl-N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5902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7D1A6D-637C-763B-A430-EBC533FB6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 ruis met </a:t>
            </a:r>
            <a:r>
              <a:rPr lang="nl-NL" dirty="0">
                <a:latin typeface="Berlin Sans FB Demi" panose="020E0802020502020306" pitchFamily="34" charset="0"/>
              </a:rPr>
              <a:t>Rand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16A4C72-5BE5-6D93-F74C-091DB24F2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3731" y="1700213"/>
            <a:ext cx="9964537" cy="462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7993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A2BF0A-EE53-D62C-6DDE-CBD83135B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57" y="234634"/>
            <a:ext cx="10972800" cy="924712"/>
          </a:xfrm>
        </p:spPr>
        <p:txBody>
          <a:bodyPr/>
          <a:lstStyle/>
          <a:p>
            <a:r>
              <a:rPr lang="nl-NL" dirty="0"/>
              <a:t>De robuustheid testen met Rand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E8BAED-D7A6-E09E-DA15-DDA3B6E9B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808"/>
            <a:ext cx="5342384" cy="4623792"/>
          </a:xfrm>
        </p:spPr>
        <p:txBody>
          <a:bodyPr/>
          <a:lstStyle/>
          <a:p>
            <a:r>
              <a:rPr lang="nl-NL" dirty="0"/>
              <a:t>Varieer je startwaarde met rand.</a:t>
            </a:r>
          </a:p>
          <a:p>
            <a:r>
              <a:rPr lang="nl-NL" dirty="0"/>
              <a:t>Run je model een aantal keren</a:t>
            </a:r>
          </a:p>
          <a:p>
            <a:r>
              <a:rPr lang="nl-NL" dirty="0"/>
              <a:t>Zo ontwikkel je een ‘pluim’</a:t>
            </a:r>
          </a:p>
          <a:p>
            <a:endParaRPr lang="nl-NL" dirty="0"/>
          </a:p>
          <a:p>
            <a:r>
              <a:rPr lang="nl-NL" dirty="0"/>
              <a:t>Voorbeelden</a:t>
            </a:r>
            <a:br>
              <a:rPr lang="nl-NL" dirty="0"/>
            </a:br>
            <a:r>
              <a:rPr lang="nl-NL" dirty="0"/>
              <a:t>6+ runs met -10% </a:t>
            </a:r>
            <a:r>
              <a:rPr lang="nl-NL" dirty="0" err="1"/>
              <a:t>to</a:t>
            </a:r>
            <a:r>
              <a:rPr lang="nl-NL" dirty="0"/>
              <a:t> 10% variatie in startwaarde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1F5BCF-00CD-B4E1-1AB9-6FA4411CF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823" y="1099657"/>
            <a:ext cx="4215868" cy="23282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68C7F63-7B99-D6B3-9319-9EE1B8EEB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4" y="4529742"/>
            <a:ext cx="4343679" cy="232825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E3FC1D6-6522-C7FC-40AC-C24AA81B4972}"/>
              </a:ext>
            </a:extLst>
          </p:cNvPr>
          <p:cNvSpPr txBox="1"/>
          <p:nvPr/>
        </p:nvSpPr>
        <p:spPr>
          <a:xfrm>
            <a:off x="7062823" y="3541916"/>
            <a:ext cx="4001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Stermodel Blanche 1941</a:t>
            </a:r>
          </a:p>
          <a:p>
            <a:endParaRPr lang="nl-NL" dirty="0"/>
          </a:p>
          <a:p>
            <a:r>
              <a:rPr lang="nl-NL" dirty="0"/>
              <a:t>Rollende cilinder op een helling</a:t>
            </a:r>
          </a:p>
        </p:txBody>
      </p:sp>
    </p:spTree>
    <p:extLst>
      <p:ext uri="{BB962C8B-B14F-4D97-AF65-F5344CB8AC3E}">
        <p14:creationId xmlns:p14="http://schemas.microsoft.com/office/powerpoint/2010/main" val="2966252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65AE0F-9A40-4ED0-A3B0-19D351BE0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Werken met een eigen dataset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95EE25-264C-426B-9F97-848558D75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389" y="1813416"/>
            <a:ext cx="6107573" cy="462379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Rechter muis </a:t>
            </a:r>
            <a:r>
              <a:rPr lang="nl-NL" u="sng" dirty="0"/>
              <a:t>op de variabelenrij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Nieuw toevoegen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Handinvoer</a:t>
            </a:r>
          </a:p>
        </p:txBody>
      </p:sp>
      <p:grpSp>
        <p:nvGrpSpPr>
          <p:cNvPr id="11" name="Groep 10" descr="nieuwe variabele toevoegen">
            <a:extLst>
              <a:ext uri="{FF2B5EF4-FFF2-40B4-BE49-F238E27FC236}">
                <a16:creationId xmlns:a16="http://schemas.microsoft.com/office/drawing/2014/main" id="{9741D765-40CF-1F64-2347-0CB4EFF0A7FC}"/>
              </a:ext>
            </a:extLst>
          </p:cNvPr>
          <p:cNvGrpSpPr/>
          <p:nvPr/>
        </p:nvGrpSpPr>
        <p:grpSpPr>
          <a:xfrm>
            <a:off x="6627247" y="1166444"/>
            <a:ext cx="5030719" cy="3797437"/>
            <a:chOff x="6240016" y="1052736"/>
            <a:chExt cx="5569510" cy="420414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5AFCEA30-6362-A7A3-6FB5-68D7F7702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0016" y="1601121"/>
              <a:ext cx="5569510" cy="36557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688F2C2B-0C6D-D53C-1D28-1836B3B67B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9084332" y="1052736"/>
              <a:ext cx="2498068" cy="3816424"/>
              <a:chOff x="9084332" y="1052736"/>
              <a:chExt cx="2498068" cy="3816424"/>
            </a:xfrm>
          </p:grpSpPr>
          <p:sp>
            <p:nvSpPr>
              <p:cNvPr id="9" name="Pijl: omlaag 8">
                <a:extLst>
                  <a:ext uri="{FF2B5EF4-FFF2-40B4-BE49-F238E27FC236}">
                    <a16:creationId xmlns:a16="http://schemas.microsoft.com/office/drawing/2014/main" id="{853B5DE6-1419-640A-FE6E-08FA4AAF11FC}"/>
                  </a:ext>
                </a:extLst>
              </p:cNvPr>
              <p:cNvSpPr/>
              <p:nvPr/>
            </p:nvSpPr>
            <p:spPr>
              <a:xfrm>
                <a:off x="9084332" y="1052736"/>
                <a:ext cx="936104" cy="1368152"/>
              </a:xfrm>
              <a:prstGeom prst="downArrow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Ovaal 9">
                <a:extLst>
                  <a:ext uri="{FF2B5EF4-FFF2-40B4-BE49-F238E27FC236}">
                    <a16:creationId xmlns:a16="http://schemas.microsoft.com/office/drawing/2014/main" id="{AC40A9FE-0599-12C5-B944-E83F41291A3D}"/>
                  </a:ext>
                </a:extLst>
              </p:cNvPr>
              <p:cNvSpPr/>
              <p:nvPr/>
            </p:nvSpPr>
            <p:spPr>
              <a:xfrm>
                <a:off x="9696400" y="4293096"/>
                <a:ext cx="1886000" cy="576064"/>
              </a:xfrm>
              <a:custGeom>
                <a:avLst/>
                <a:gdLst>
                  <a:gd name="connsiteX0" fmla="*/ 0 w 1886000"/>
                  <a:gd name="connsiteY0" fmla="*/ 288032 h 576064"/>
                  <a:gd name="connsiteX1" fmla="*/ 943000 w 1886000"/>
                  <a:gd name="connsiteY1" fmla="*/ 0 h 576064"/>
                  <a:gd name="connsiteX2" fmla="*/ 1886000 w 1886000"/>
                  <a:gd name="connsiteY2" fmla="*/ 288032 h 576064"/>
                  <a:gd name="connsiteX3" fmla="*/ 943000 w 1886000"/>
                  <a:gd name="connsiteY3" fmla="*/ 576064 h 576064"/>
                  <a:gd name="connsiteX4" fmla="*/ 0 w 1886000"/>
                  <a:gd name="connsiteY4" fmla="*/ 288032 h 57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000" h="576064" extrusionOk="0">
                    <a:moveTo>
                      <a:pt x="0" y="288032"/>
                    </a:moveTo>
                    <a:cubicBezTo>
                      <a:pt x="-14006" y="89801"/>
                      <a:pt x="414026" y="-99131"/>
                      <a:pt x="943000" y="0"/>
                    </a:cubicBezTo>
                    <a:cubicBezTo>
                      <a:pt x="1450319" y="-3266"/>
                      <a:pt x="1847004" y="136301"/>
                      <a:pt x="1886000" y="288032"/>
                    </a:cubicBezTo>
                    <a:cubicBezTo>
                      <a:pt x="1928435" y="536879"/>
                      <a:pt x="1495776" y="562783"/>
                      <a:pt x="943000" y="576064"/>
                    </a:cubicBezTo>
                    <a:cubicBezTo>
                      <a:pt x="458947" y="577803"/>
                      <a:pt x="2209" y="472346"/>
                      <a:pt x="0" y="288032"/>
                    </a:cubicBezTo>
                    <a:close/>
                  </a:path>
                </a:pathLst>
              </a:cu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264327539">
                      <a:prstGeom prst="ellips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</p:grpSp>
      <p:pic>
        <p:nvPicPr>
          <p:cNvPr id="13" name="Afbeelding 12" descr="handmatige input selecteren">
            <a:extLst>
              <a:ext uri="{FF2B5EF4-FFF2-40B4-BE49-F238E27FC236}">
                <a16:creationId xmlns:a16="http://schemas.microsoft.com/office/drawing/2014/main" id="{2277344D-242F-1DDA-E224-5C8DAD9CC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436" y="3191781"/>
            <a:ext cx="4907705" cy="1867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sch modelleren - eigen data toevoegen">
            <a:hlinkClick r:id="" action="ppaction://media"/>
            <a:extLst>
              <a:ext uri="{FF2B5EF4-FFF2-40B4-BE49-F238E27FC236}">
                <a16:creationId xmlns:a16="http://schemas.microsoft.com/office/drawing/2014/main" id="{105EE73D-00A4-170E-9DD5-4C90EC52DC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3968" b="35359"/>
          <a:stretch/>
        </p:blipFill>
        <p:spPr>
          <a:xfrm>
            <a:off x="1559496" y="3933056"/>
            <a:ext cx="3857625" cy="2789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511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3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040EA0-105D-B0F4-EFB6-28C1C791A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Je eigen dataset ook echt gebruiken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6C5414-B3CB-DE7E-5389-380480DCB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808"/>
            <a:ext cx="10620230" cy="462379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Voeg een hulpvariabele toe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Verbindt de datatabel met je variabele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Vergeet niet de goede run te kiezen + gooi deze run niet weg.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A718526-AC59-DB53-8310-A359304FC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3176828"/>
            <a:ext cx="10894470" cy="3960728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336CAF64-41B5-B6CB-85DB-50D2B41CA6F1}"/>
              </a:ext>
            </a:extLst>
          </p:cNvPr>
          <p:cNvSpPr/>
          <p:nvPr/>
        </p:nvSpPr>
        <p:spPr>
          <a:xfrm>
            <a:off x="7300820" y="5727925"/>
            <a:ext cx="2212908" cy="851974"/>
          </a:xfrm>
          <a:custGeom>
            <a:avLst/>
            <a:gdLst>
              <a:gd name="connsiteX0" fmla="*/ 0 w 2212908"/>
              <a:gd name="connsiteY0" fmla="*/ 425987 h 851974"/>
              <a:gd name="connsiteX1" fmla="*/ 1106454 w 2212908"/>
              <a:gd name="connsiteY1" fmla="*/ 0 h 851974"/>
              <a:gd name="connsiteX2" fmla="*/ 2212908 w 2212908"/>
              <a:gd name="connsiteY2" fmla="*/ 425987 h 851974"/>
              <a:gd name="connsiteX3" fmla="*/ 1106454 w 2212908"/>
              <a:gd name="connsiteY3" fmla="*/ 851974 h 851974"/>
              <a:gd name="connsiteX4" fmla="*/ 0 w 2212908"/>
              <a:gd name="connsiteY4" fmla="*/ 425987 h 85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2908" h="851974" extrusionOk="0">
                <a:moveTo>
                  <a:pt x="0" y="425987"/>
                </a:moveTo>
                <a:cubicBezTo>
                  <a:pt x="-26677" y="116145"/>
                  <a:pt x="486543" y="-107193"/>
                  <a:pt x="1106454" y="0"/>
                </a:cubicBezTo>
                <a:cubicBezTo>
                  <a:pt x="1689241" y="-6852"/>
                  <a:pt x="2165012" y="199742"/>
                  <a:pt x="2212908" y="425987"/>
                </a:cubicBezTo>
                <a:cubicBezTo>
                  <a:pt x="2242541" y="723941"/>
                  <a:pt x="1821819" y="808653"/>
                  <a:pt x="1106454" y="851974"/>
                </a:cubicBezTo>
                <a:cubicBezTo>
                  <a:pt x="546850" y="854410"/>
                  <a:pt x="2244" y="686896"/>
                  <a:pt x="0" y="425987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C038D756-0C83-3A6E-B8B5-21632156E4A8}"/>
              </a:ext>
            </a:extLst>
          </p:cNvPr>
          <p:cNvSpPr/>
          <p:nvPr/>
        </p:nvSpPr>
        <p:spPr>
          <a:xfrm>
            <a:off x="7176120" y="4295466"/>
            <a:ext cx="1974604" cy="693490"/>
          </a:xfrm>
          <a:custGeom>
            <a:avLst/>
            <a:gdLst>
              <a:gd name="connsiteX0" fmla="*/ 0 w 1974604"/>
              <a:gd name="connsiteY0" fmla="*/ 346745 h 693490"/>
              <a:gd name="connsiteX1" fmla="*/ 987302 w 1974604"/>
              <a:gd name="connsiteY1" fmla="*/ 0 h 693490"/>
              <a:gd name="connsiteX2" fmla="*/ 1974604 w 1974604"/>
              <a:gd name="connsiteY2" fmla="*/ 346745 h 693490"/>
              <a:gd name="connsiteX3" fmla="*/ 987302 w 1974604"/>
              <a:gd name="connsiteY3" fmla="*/ 693490 h 693490"/>
              <a:gd name="connsiteX4" fmla="*/ 0 w 1974604"/>
              <a:gd name="connsiteY4" fmla="*/ 346745 h 69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604" h="693490" extrusionOk="0">
                <a:moveTo>
                  <a:pt x="0" y="346745"/>
                </a:moveTo>
                <a:cubicBezTo>
                  <a:pt x="-24149" y="87732"/>
                  <a:pt x="434724" y="-88664"/>
                  <a:pt x="987302" y="0"/>
                </a:cubicBezTo>
                <a:cubicBezTo>
                  <a:pt x="1509806" y="-5514"/>
                  <a:pt x="1949930" y="159890"/>
                  <a:pt x="1974604" y="346745"/>
                </a:cubicBezTo>
                <a:cubicBezTo>
                  <a:pt x="1992569" y="576252"/>
                  <a:pt x="1564735" y="680130"/>
                  <a:pt x="987302" y="693490"/>
                </a:cubicBezTo>
                <a:cubicBezTo>
                  <a:pt x="478669" y="695224"/>
                  <a:pt x="1731" y="558019"/>
                  <a:pt x="0" y="346745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85C6634E-D85F-E824-CF4A-234A4884C8D2}"/>
              </a:ext>
            </a:extLst>
          </p:cNvPr>
          <p:cNvSpPr/>
          <p:nvPr/>
        </p:nvSpPr>
        <p:spPr>
          <a:xfrm>
            <a:off x="4223792" y="4988956"/>
            <a:ext cx="792089" cy="430275"/>
          </a:xfrm>
          <a:custGeom>
            <a:avLst/>
            <a:gdLst>
              <a:gd name="connsiteX0" fmla="*/ 0 w 792089"/>
              <a:gd name="connsiteY0" fmla="*/ 215138 h 430275"/>
              <a:gd name="connsiteX1" fmla="*/ 396045 w 792089"/>
              <a:gd name="connsiteY1" fmla="*/ 0 h 430275"/>
              <a:gd name="connsiteX2" fmla="*/ 792090 w 792089"/>
              <a:gd name="connsiteY2" fmla="*/ 215138 h 430275"/>
              <a:gd name="connsiteX3" fmla="*/ 396045 w 792089"/>
              <a:gd name="connsiteY3" fmla="*/ 430276 h 430275"/>
              <a:gd name="connsiteX4" fmla="*/ 0 w 792089"/>
              <a:gd name="connsiteY4" fmla="*/ 215138 h 43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089" h="430275" extrusionOk="0">
                <a:moveTo>
                  <a:pt x="0" y="215138"/>
                </a:moveTo>
                <a:cubicBezTo>
                  <a:pt x="-13631" y="58215"/>
                  <a:pt x="175036" y="-27651"/>
                  <a:pt x="396045" y="0"/>
                </a:cubicBezTo>
                <a:cubicBezTo>
                  <a:pt x="591306" y="-5684"/>
                  <a:pt x="778894" y="98807"/>
                  <a:pt x="792090" y="215138"/>
                </a:cubicBezTo>
                <a:cubicBezTo>
                  <a:pt x="795324" y="340797"/>
                  <a:pt x="660327" y="411354"/>
                  <a:pt x="396045" y="430276"/>
                </a:cubicBezTo>
                <a:cubicBezTo>
                  <a:pt x="202899" y="431486"/>
                  <a:pt x="1921" y="355900"/>
                  <a:pt x="0" y="215138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5835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334F3-D981-B853-F13F-D98644B88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Afgeleide van een variabele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2B53EA-AD12-D25F-AD42-A7DAAEFCF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Speciale functie toevoegen</a:t>
            </a:r>
          </a:p>
          <a:p>
            <a:r>
              <a:rPr lang="nl-NL" dirty="0" err="1"/>
              <a:t>Derivative</a:t>
            </a:r>
            <a:r>
              <a:rPr lang="nl-NL" dirty="0"/>
              <a:t>(</a:t>
            </a:r>
            <a:r>
              <a:rPr lang="nl-NL" dirty="0" err="1"/>
              <a:t>t;v</a:t>
            </a:r>
            <a:r>
              <a:rPr lang="nl-NL" dirty="0"/>
              <a:t>)</a:t>
            </a:r>
          </a:p>
          <a:p>
            <a:r>
              <a:rPr lang="nl-NL" dirty="0"/>
              <a:t>Onafhankelijke var. ; afhankelijke var.</a:t>
            </a:r>
          </a:p>
        </p:txBody>
      </p:sp>
      <p:grpSp>
        <p:nvGrpSpPr>
          <p:cNvPr id="7" name="Groep 6" descr="nieuwe variabele toevoegen">
            <a:extLst>
              <a:ext uri="{FF2B5EF4-FFF2-40B4-BE49-F238E27FC236}">
                <a16:creationId xmlns:a16="http://schemas.microsoft.com/office/drawing/2014/main" id="{7F952D5E-2467-A6AE-4F7D-94FECF9E36DF}"/>
              </a:ext>
            </a:extLst>
          </p:cNvPr>
          <p:cNvGrpSpPr/>
          <p:nvPr/>
        </p:nvGrpSpPr>
        <p:grpSpPr>
          <a:xfrm>
            <a:off x="7248128" y="1208823"/>
            <a:ext cx="5030719" cy="3745544"/>
            <a:chOff x="6962871" y="715159"/>
            <a:chExt cx="5569510" cy="4146692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4C4B9253-884B-6EFB-A446-D26A6C1DC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62871" y="1206093"/>
              <a:ext cx="5569510" cy="36557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9A924571-35CA-2FD3-BB4B-4473EE2E5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9747626" y="715159"/>
              <a:ext cx="2628830" cy="3831223"/>
              <a:chOff x="9747626" y="715159"/>
              <a:chExt cx="2628830" cy="3831223"/>
            </a:xfrm>
          </p:grpSpPr>
          <p:sp>
            <p:nvSpPr>
              <p:cNvPr id="10" name="Pijl: omlaag 9">
                <a:extLst>
                  <a:ext uri="{FF2B5EF4-FFF2-40B4-BE49-F238E27FC236}">
                    <a16:creationId xmlns:a16="http://schemas.microsoft.com/office/drawing/2014/main" id="{E26AB8A6-33C0-C617-AE1A-6E5BC9366176}"/>
                  </a:ext>
                </a:extLst>
              </p:cNvPr>
              <p:cNvSpPr/>
              <p:nvPr/>
            </p:nvSpPr>
            <p:spPr>
              <a:xfrm>
                <a:off x="9747626" y="715159"/>
                <a:ext cx="936104" cy="1368152"/>
              </a:xfrm>
              <a:prstGeom prst="downArrow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Ovaal 10">
                <a:extLst>
                  <a:ext uri="{FF2B5EF4-FFF2-40B4-BE49-F238E27FC236}">
                    <a16:creationId xmlns:a16="http://schemas.microsoft.com/office/drawing/2014/main" id="{D648EABC-84F4-209A-E83A-CF16D241F3BD}"/>
                  </a:ext>
                </a:extLst>
              </p:cNvPr>
              <p:cNvSpPr/>
              <p:nvPr/>
            </p:nvSpPr>
            <p:spPr>
              <a:xfrm>
                <a:off x="10490456" y="3970318"/>
                <a:ext cx="1886000" cy="576064"/>
              </a:xfrm>
              <a:custGeom>
                <a:avLst/>
                <a:gdLst>
                  <a:gd name="connsiteX0" fmla="*/ 0 w 1886000"/>
                  <a:gd name="connsiteY0" fmla="*/ 288032 h 576064"/>
                  <a:gd name="connsiteX1" fmla="*/ 943000 w 1886000"/>
                  <a:gd name="connsiteY1" fmla="*/ 0 h 576064"/>
                  <a:gd name="connsiteX2" fmla="*/ 1886000 w 1886000"/>
                  <a:gd name="connsiteY2" fmla="*/ 288032 h 576064"/>
                  <a:gd name="connsiteX3" fmla="*/ 943000 w 1886000"/>
                  <a:gd name="connsiteY3" fmla="*/ 576064 h 576064"/>
                  <a:gd name="connsiteX4" fmla="*/ 0 w 1886000"/>
                  <a:gd name="connsiteY4" fmla="*/ 288032 h 57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000" h="576064" extrusionOk="0">
                    <a:moveTo>
                      <a:pt x="0" y="288032"/>
                    </a:moveTo>
                    <a:cubicBezTo>
                      <a:pt x="-14006" y="89801"/>
                      <a:pt x="414026" y="-99131"/>
                      <a:pt x="943000" y="0"/>
                    </a:cubicBezTo>
                    <a:cubicBezTo>
                      <a:pt x="1450319" y="-3266"/>
                      <a:pt x="1847004" y="136301"/>
                      <a:pt x="1886000" y="288032"/>
                    </a:cubicBezTo>
                    <a:cubicBezTo>
                      <a:pt x="1928435" y="536879"/>
                      <a:pt x="1495776" y="562783"/>
                      <a:pt x="943000" y="576064"/>
                    </a:cubicBezTo>
                    <a:cubicBezTo>
                      <a:pt x="458947" y="577803"/>
                      <a:pt x="2209" y="472346"/>
                      <a:pt x="0" y="288032"/>
                    </a:cubicBezTo>
                    <a:close/>
                  </a:path>
                </a:pathLst>
              </a:cu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264327539">
                      <a:prstGeom prst="ellips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C2F0CEC9-F959-4F90-F0B2-941F120FD6A6}"/>
              </a:ext>
            </a:extLst>
          </p:cNvPr>
          <p:cNvGrpSpPr/>
          <p:nvPr/>
        </p:nvGrpSpPr>
        <p:grpSpPr>
          <a:xfrm>
            <a:off x="204890" y="3726262"/>
            <a:ext cx="7056732" cy="3124471"/>
            <a:chOff x="204890" y="3726262"/>
            <a:chExt cx="7056732" cy="3124471"/>
          </a:xfrm>
        </p:grpSpPr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B1F07384-7027-CC65-0C65-B85C72E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890" y="3726262"/>
              <a:ext cx="7056732" cy="3124471"/>
            </a:xfrm>
            <a:prstGeom prst="rect">
              <a:avLst/>
            </a:prstGeom>
          </p:spPr>
        </p:pic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B5C37E2B-4766-3B8A-1484-C6B6F2D2E566}"/>
                </a:ext>
              </a:extLst>
            </p:cNvPr>
            <p:cNvSpPr txBox="1"/>
            <p:nvPr/>
          </p:nvSpPr>
          <p:spPr>
            <a:xfrm>
              <a:off x="1529897" y="3825914"/>
              <a:ext cx="50689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600" dirty="0">
                  <a:latin typeface="Berlin Sans FB Demi" panose="020E0802020502020306" pitchFamily="34" charset="0"/>
                </a:rPr>
                <a:t>RK4				Euler</a:t>
              </a:r>
            </a:p>
          </p:txBody>
        </p:sp>
      </p:grp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99C5E74-6B91-0D74-00C6-C5E4300A2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912" y="3529998"/>
            <a:ext cx="3197272" cy="175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275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73FAF5-62BC-31B9-20E0-CBBEA20DB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Animaties maken</a:t>
            </a:r>
          </a:p>
        </p:txBody>
      </p:sp>
      <p:pic>
        <p:nvPicPr>
          <p:cNvPr id="9" name="Afbeelding 8" descr="Afbeelding met paard&#10;&#10;Automatisch gegenereerde beschrijving">
            <a:extLst>
              <a:ext uri="{FF2B5EF4-FFF2-40B4-BE49-F238E27FC236}">
                <a16:creationId xmlns:a16="http://schemas.microsoft.com/office/drawing/2014/main" id="{B3B35D5E-F3D3-BEAD-DCD7-15E127C49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501355"/>
            <a:ext cx="1440160" cy="1291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7409DDB-DBDF-0A25-015A-1EDB62AAB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152" y="980728"/>
            <a:ext cx="4749857" cy="3041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EFCD980-EA82-61ED-5968-82BE49B73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113" y="3172936"/>
            <a:ext cx="7285351" cy="3391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D5359DC8-D3B4-B10C-D0E4-7561239B2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4" y="5606933"/>
            <a:ext cx="2988007" cy="957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id="{D4BE13A0-B6E8-DCA6-3D07-CB63332B20A2}"/>
              </a:ext>
            </a:extLst>
          </p:cNvPr>
          <p:cNvSpPr/>
          <p:nvPr/>
        </p:nvSpPr>
        <p:spPr>
          <a:xfrm>
            <a:off x="1798793" y="5949280"/>
            <a:ext cx="768815" cy="600217"/>
          </a:xfrm>
          <a:custGeom>
            <a:avLst/>
            <a:gdLst>
              <a:gd name="connsiteX0" fmla="*/ 0 w 768815"/>
              <a:gd name="connsiteY0" fmla="*/ 300109 h 600217"/>
              <a:gd name="connsiteX1" fmla="*/ 384408 w 768815"/>
              <a:gd name="connsiteY1" fmla="*/ 0 h 600217"/>
              <a:gd name="connsiteX2" fmla="*/ 768816 w 768815"/>
              <a:gd name="connsiteY2" fmla="*/ 300109 h 600217"/>
              <a:gd name="connsiteX3" fmla="*/ 384408 w 768815"/>
              <a:gd name="connsiteY3" fmla="*/ 600218 h 600217"/>
              <a:gd name="connsiteX4" fmla="*/ 0 w 768815"/>
              <a:gd name="connsiteY4" fmla="*/ 300109 h 60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815" h="600217" extrusionOk="0">
                <a:moveTo>
                  <a:pt x="0" y="300109"/>
                </a:moveTo>
                <a:cubicBezTo>
                  <a:pt x="-13256" y="97304"/>
                  <a:pt x="169775" y="-28276"/>
                  <a:pt x="384408" y="0"/>
                </a:cubicBezTo>
                <a:cubicBezTo>
                  <a:pt x="590475" y="-1510"/>
                  <a:pt x="734360" y="140853"/>
                  <a:pt x="768816" y="300109"/>
                </a:cubicBezTo>
                <a:cubicBezTo>
                  <a:pt x="775324" y="479622"/>
                  <a:pt x="613112" y="593405"/>
                  <a:pt x="384408" y="600218"/>
                </a:cubicBezTo>
                <a:cubicBezTo>
                  <a:pt x="182781" y="600723"/>
                  <a:pt x="1450" y="482420"/>
                  <a:pt x="0" y="300109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0" name="Verbindingslijn: gekromd 19">
            <a:extLst>
              <a:ext uri="{FF2B5EF4-FFF2-40B4-BE49-F238E27FC236}">
                <a16:creationId xmlns:a16="http://schemas.microsoft.com/office/drawing/2014/main" id="{82D11122-8961-CB07-7045-A0CC296AF511}"/>
              </a:ext>
            </a:extLst>
          </p:cNvPr>
          <p:cNvCxnSpPr>
            <a:stCxn id="9" idx="3"/>
            <a:endCxn id="18" idx="3"/>
          </p:cNvCxnSpPr>
          <p:nvPr/>
        </p:nvCxnSpPr>
        <p:spPr>
          <a:xfrm flipH="1">
            <a:off x="3179351" y="1147027"/>
            <a:ext cx="3636729" cy="4938505"/>
          </a:xfrm>
          <a:prstGeom prst="curvedConnector3">
            <a:avLst>
              <a:gd name="adj1" fmla="val -68198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14123B-0770-A59B-993D-DABEA2DDB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2330"/>
            <a:ext cx="10972800" cy="4453725"/>
          </a:xfrm>
        </p:spPr>
        <p:txBody>
          <a:bodyPr/>
          <a:lstStyle/>
          <a:p>
            <a:r>
              <a:rPr lang="nl-NL" dirty="0"/>
              <a:t>Start: Het rennende paard icoon</a:t>
            </a:r>
          </a:p>
        </p:txBody>
      </p:sp>
    </p:spTree>
    <p:extLst>
      <p:ext uri="{BB962C8B-B14F-4D97-AF65-F5344CB8AC3E}">
        <p14:creationId xmlns:p14="http://schemas.microsoft.com/office/powerpoint/2010/main" val="1408497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EBF04C87-1E19-31B7-176A-CE319BF260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642"/>
          <a:stretch/>
        </p:blipFill>
        <p:spPr>
          <a:xfrm>
            <a:off x="7640684" y="3548048"/>
            <a:ext cx="1880482" cy="34752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9E5C0B2-36DE-F200-985F-BF4E67FD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50" y="344048"/>
            <a:ext cx="10972800" cy="924712"/>
          </a:xfrm>
        </p:spPr>
        <p:txBody>
          <a:bodyPr/>
          <a:lstStyle/>
          <a:p>
            <a:r>
              <a:rPr lang="nl-NL" dirty="0"/>
              <a:t>Voorbeeld van een animatie (Titel)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E9D3EB-B3C2-B54E-3CF2-9E658FD77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700808"/>
            <a:ext cx="9649072" cy="4623792"/>
          </a:xfrm>
        </p:spPr>
        <p:txBody>
          <a:bodyPr/>
          <a:lstStyle/>
          <a:p>
            <a:r>
              <a:rPr lang="nl-NL" dirty="0"/>
              <a:t>Een tuimelfiguurtje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		De cirkel					rechthoek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52AFFEB-976C-FD83-7A6B-42C00982E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161" y="1268760"/>
            <a:ext cx="2592288" cy="67435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6AC396D-B103-D8E6-9A52-303323214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034" y="1268760"/>
            <a:ext cx="2592288" cy="5873435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4F55D129-77A9-F8F6-8CD2-3D75027E8BC4}"/>
              </a:ext>
            </a:extLst>
          </p:cNvPr>
          <p:cNvSpPr/>
          <p:nvPr/>
        </p:nvSpPr>
        <p:spPr>
          <a:xfrm>
            <a:off x="4490332" y="4106641"/>
            <a:ext cx="1742058" cy="1770631"/>
          </a:xfrm>
          <a:custGeom>
            <a:avLst/>
            <a:gdLst>
              <a:gd name="connsiteX0" fmla="*/ 0 w 1742058"/>
              <a:gd name="connsiteY0" fmla="*/ 885316 h 1770631"/>
              <a:gd name="connsiteX1" fmla="*/ 871029 w 1742058"/>
              <a:gd name="connsiteY1" fmla="*/ 0 h 1770631"/>
              <a:gd name="connsiteX2" fmla="*/ 1742058 w 1742058"/>
              <a:gd name="connsiteY2" fmla="*/ 885316 h 1770631"/>
              <a:gd name="connsiteX3" fmla="*/ 871029 w 1742058"/>
              <a:gd name="connsiteY3" fmla="*/ 1770632 h 1770631"/>
              <a:gd name="connsiteX4" fmla="*/ 0 w 1742058"/>
              <a:gd name="connsiteY4" fmla="*/ 885316 h 177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058" h="1770631" extrusionOk="0">
                <a:moveTo>
                  <a:pt x="0" y="885316"/>
                </a:moveTo>
                <a:cubicBezTo>
                  <a:pt x="-13367" y="359000"/>
                  <a:pt x="381526" y="-102512"/>
                  <a:pt x="871029" y="0"/>
                </a:cubicBezTo>
                <a:cubicBezTo>
                  <a:pt x="1296380" y="-13492"/>
                  <a:pt x="1706181" y="403127"/>
                  <a:pt x="1742058" y="885316"/>
                </a:cubicBezTo>
                <a:cubicBezTo>
                  <a:pt x="1756681" y="1405198"/>
                  <a:pt x="1384329" y="1757238"/>
                  <a:pt x="871029" y="1770632"/>
                </a:cubicBezTo>
                <a:cubicBezTo>
                  <a:pt x="480380" y="1774910"/>
                  <a:pt x="10458" y="1493752"/>
                  <a:pt x="0" y="885316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D868B954-20A9-CE1C-5649-053C83129B68}"/>
              </a:ext>
            </a:extLst>
          </p:cNvPr>
          <p:cNvSpPr/>
          <p:nvPr/>
        </p:nvSpPr>
        <p:spPr>
          <a:xfrm>
            <a:off x="9276071" y="6381328"/>
            <a:ext cx="2176105" cy="600217"/>
          </a:xfrm>
          <a:custGeom>
            <a:avLst/>
            <a:gdLst>
              <a:gd name="connsiteX0" fmla="*/ 0 w 2176105"/>
              <a:gd name="connsiteY0" fmla="*/ 300109 h 600217"/>
              <a:gd name="connsiteX1" fmla="*/ 1088053 w 2176105"/>
              <a:gd name="connsiteY1" fmla="*/ 0 h 600217"/>
              <a:gd name="connsiteX2" fmla="*/ 2176106 w 2176105"/>
              <a:gd name="connsiteY2" fmla="*/ 300109 h 600217"/>
              <a:gd name="connsiteX3" fmla="*/ 1088053 w 2176105"/>
              <a:gd name="connsiteY3" fmla="*/ 600218 h 600217"/>
              <a:gd name="connsiteX4" fmla="*/ 0 w 2176105"/>
              <a:gd name="connsiteY4" fmla="*/ 300109 h 60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6105" h="600217" extrusionOk="0">
                <a:moveTo>
                  <a:pt x="0" y="300109"/>
                </a:moveTo>
                <a:cubicBezTo>
                  <a:pt x="-27155" y="58449"/>
                  <a:pt x="477801" y="-113305"/>
                  <a:pt x="1088053" y="0"/>
                </a:cubicBezTo>
                <a:cubicBezTo>
                  <a:pt x="1682732" y="-1510"/>
                  <a:pt x="2141650" y="140853"/>
                  <a:pt x="2176106" y="300109"/>
                </a:cubicBezTo>
                <a:cubicBezTo>
                  <a:pt x="2218625" y="555805"/>
                  <a:pt x="1709956" y="591500"/>
                  <a:pt x="1088053" y="600218"/>
                </a:cubicBezTo>
                <a:cubicBezTo>
                  <a:pt x="497814" y="600723"/>
                  <a:pt x="1450" y="482420"/>
                  <a:pt x="0" y="300109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81FE91F-BC21-B6A9-8C69-2C4B5576F7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4845" y="3733678"/>
            <a:ext cx="1750469" cy="284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68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97D1B9-D6C5-0652-CAE9-1C920CEE0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691" y="951136"/>
            <a:ext cx="11150812" cy="2447384"/>
          </a:xfrm>
          <a:custGeom>
            <a:avLst/>
            <a:gdLst>
              <a:gd name="connsiteX0" fmla="*/ 407905 w 11150812"/>
              <a:gd name="connsiteY0" fmla="*/ 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1150812 w 11150812"/>
              <a:gd name="connsiteY3" fmla="*/ 2039479 h 2447384"/>
              <a:gd name="connsiteX4" fmla="*/ 10742907 w 11150812"/>
              <a:gd name="connsiteY4" fmla="*/ 244738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0 w 11150812"/>
              <a:gd name="connsiteY7" fmla="*/ 407905 h 2447384"/>
              <a:gd name="connsiteX8" fmla="*/ 407905 w 11150812"/>
              <a:gd name="connsiteY8" fmla="*/ 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1150812 w 11150812"/>
              <a:gd name="connsiteY3" fmla="*/ 2039479 h 2447384"/>
              <a:gd name="connsiteX4" fmla="*/ 10742907 w 11150812"/>
              <a:gd name="connsiteY4" fmla="*/ 244738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0 w 11150812"/>
              <a:gd name="connsiteY7" fmla="*/ 407905 h 2447384"/>
              <a:gd name="connsiteX8" fmla="*/ 2673585 w 11150812"/>
              <a:gd name="connsiteY8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1150812 w 11150812"/>
              <a:gd name="connsiteY3" fmla="*/ 2039479 h 2447384"/>
              <a:gd name="connsiteX4" fmla="*/ 10742907 w 11150812"/>
              <a:gd name="connsiteY4" fmla="*/ 244738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822960 w 11150812"/>
              <a:gd name="connsiteY7" fmla="*/ 824465 h 2447384"/>
              <a:gd name="connsiteX8" fmla="*/ 2673585 w 11150812"/>
              <a:gd name="connsiteY8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1150812 w 11150812"/>
              <a:gd name="connsiteY3" fmla="*/ 2039479 h 2447384"/>
              <a:gd name="connsiteX4" fmla="*/ 10742907 w 11150812"/>
              <a:gd name="connsiteY4" fmla="*/ 244738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822960 w 11150812"/>
              <a:gd name="connsiteY7" fmla="*/ 824465 h 2447384"/>
              <a:gd name="connsiteX8" fmla="*/ 1282909 w 11150812"/>
              <a:gd name="connsiteY8" fmla="*/ 308704 h 2447384"/>
              <a:gd name="connsiteX9" fmla="*/ 2673585 w 11150812"/>
              <a:gd name="connsiteY9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1150812 w 11150812"/>
              <a:gd name="connsiteY3" fmla="*/ 2039479 h 2447384"/>
              <a:gd name="connsiteX4" fmla="*/ 10742907 w 11150812"/>
              <a:gd name="connsiteY4" fmla="*/ 244738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822960 w 11150812"/>
              <a:gd name="connsiteY7" fmla="*/ 824465 h 2447384"/>
              <a:gd name="connsiteX8" fmla="*/ 1282909 w 11150812"/>
              <a:gd name="connsiteY8" fmla="*/ 308704 h 2447384"/>
              <a:gd name="connsiteX9" fmla="*/ 2673585 w 11150812"/>
              <a:gd name="connsiteY9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1150812 w 11150812"/>
              <a:gd name="connsiteY3" fmla="*/ 2039479 h 2447384"/>
              <a:gd name="connsiteX4" fmla="*/ 10742907 w 11150812"/>
              <a:gd name="connsiteY4" fmla="*/ 244738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822960 w 11150812"/>
              <a:gd name="connsiteY7" fmla="*/ 824465 h 2447384"/>
              <a:gd name="connsiteX8" fmla="*/ 1282909 w 11150812"/>
              <a:gd name="connsiteY8" fmla="*/ 308704 h 2447384"/>
              <a:gd name="connsiteX9" fmla="*/ 2673585 w 11150812"/>
              <a:gd name="connsiteY9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1150812 w 11150812"/>
              <a:gd name="connsiteY3" fmla="*/ 2039479 h 2447384"/>
              <a:gd name="connsiteX4" fmla="*/ 10742907 w 11150812"/>
              <a:gd name="connsiteY4" fmla="*/ 244738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822960 w 11150812"/>
              <a:gd name="connsiteY7" fmla="*/ 824465 h 2447384"/>
              <a:gd name="connsiteX8" fmla="*/ 1130509 w 11150812"/>
              <a:gd name="connsiteY8" fmla="*/ 217264 h 2447384"/>
              <a:gd name="connsiteX9" fmla="*/ 2673585 w 11150812"/>
              <a:gd name="connsiteY9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1150812 w 11150812"/>
              <a:gd name="connsiteY3" fmla="*/ 2039479 h 2447384"/>
              <a:gd name="connsiteX4" fmla="*/ 10742907 w 11150812"/>
              <a:gd name="connsiteY4" fmla="*/ 244738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243840 w 11150812"/>
              <a:gd name="connsiteY7" fmla="*/ 1058145 h 2447384"/>
              <a:gd name="connsiteX8" fmla="*/ 1130509 w 11150812"/>
              <a:gd name="connsiteY8" fmla="*/ 217264 h 2447384"/>
              <a:gd name="connsiteX9" fmla="*/ 2673585 w 11150812"/>
              <a:gd name="connsiteY9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1150812 w 11150812"/>
              <a:gd name="connsiteY3" fmla="*/ 2039479 h 2447384"/>
              <a:gd name="connsiteX4" fmla="*/ 8802347 w 11150812"/>
              <a:gd name="connsiteY4" fmla="*/ 210194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243840 w 11150812"/>
              <a:gd name="connsiteY7" fmla="*/ 1058145 h 2447384"/>
              <a:gd name="connsiteX8" fmla="*/ 1130509 w 11150812"/>
              <a:gd name="connsiteY8" fmla="*/ 217264 h 2447384"/>
              <a:gd name="connsiteX9" fmla="*/ 2673585 w 11150812"/>
              <a:gd name="connsiteY9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1150812 w 11150812"/>
              <a:gd name="connsiteY3" fmla="*/ 2039479 h 2447384"/>
              <a:gd name="connsiteX4" fmla="*/ 8802347 w 11150812"/>
              <a:gd name="connsiteY4" fmla="*/ 210194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243840 w 11150812"/>
              <a:gd name="connsiteY7" fmla="*/ 1058145 h 2447384"/>
              <a:gd name="connsiteX8" fmla="*/ 1130509 w 11150812"/>
              <a:gd name="connsiteY8" fmla="*/ 217264 h 2447384"/>
              <a:gd name="connsiteX9" fmla="*/ 2673585 w 11150812"/>
              <a:gd name="connsiteY9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1150812 w 11150812"/>
              <a:gd name="connsiteY3" fmla="*/ 2039479 h 2447384"/>
              <a:gd name="connsiteX4" fmla="*/ 8802347 w 11150812"/>
              <a:gd name="connsiteY4" fmla="*/ 210194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243840 w 11150812"/>
              <a:gd name="connsiteY7" fmla="*/ 1058145 h 2447384"/>
              <a:gd name="connsiteX8" fmla="*/ 1130509 w 11150812"/>
              <a:gd name="connsiteY8" fmla="*/ 217264 h 2447384"/>
              <a:gd name="connsiteX9" fmla="*/ 2673585 w 11150812"/>
              <a:gd name="connsiteY9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1150812 w 11150812"/>
              <a:gd name="connsiteY3" fmla="*/ 2039479 h 2447384"/>
              <a:gd name="connsiteX4" fmla="*/ 8802347 w 11150812"/>
              <a:gd name="connsiteY4" fmla="*/ 210194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243840 w 11150812"/>
              <a:gd name="connsiteY7" fmla="*/ 1058145 h 2447384"/>
              <a:gd name="connsiteX8" fmla="*/ 1130509 w 11150812"/>
              <a:gd name="connsiteY8" fmla="*/ 217264 h 2447384"/>
              <a:gd name="connsiteX9" fmla="*/ 2673585 w 11150812"/>
              <a:gd name="connsiteY9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0266892 w 11150812"/>
              <a:gd name="connsiteY3" fmla="*/ 1287639 h 2447384"/>
              <a:gd name="connsiteX4" fmla="*/ 8802347 w 11150812"/>
              <a:gd name="connsiteY4" fmla="*/ 210194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243840 w 11150812"/>
              <a:gd name="connsiteY7" fmla="*/ 1058145 h 2447384"/>
              <a:gd name="connsiteX8" fmla="*/ 1130509 w 11150812"/>
              <a:gd name="connsiteY8" fmla="*/ 217264 h 2447384"/>
              <a:gd name="connsiteX9" fmla="*/ 2673585 w 11150812"/>
              <a:gd name="connsiteY9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0266892 w 11150812"/>
              <a:gd name="connsiteY3" fmla="*/ 1287639 h 2447384"/>
              <a:gd name="connsiteX4" fmla="*/ 8802347 w 11150812"/>
              <a:gd name="connsiteY4" fmla="*/ 210194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243840 w 11150812"/>
              <a:gd name="connsiteY7" fmla="*/ 1058145 h 2447384"/>
              <a:gd name="connsiteX8" fmla="*/ 1130509 w 11150812"/>
              <a:gd name="connsiteY8" fmla="*/ 217264 h 2447384"/>
              <a:gd name="connsiteX9" fmla="*/ 2673585 w 11150812"/>
              <a:gd name="connsiteY9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0266892 w 11150812"/>
              <a:gd name="connsiteY3" fmla="*/ 1287639 h 2447384"/>
              <a:gd name="connsiteX4" fmla="*/ 8802347 w 11150812"/>
              <a:gd name="connsiteY4" fmla="*/ 210194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568960 w 11150812"/>
              <a:gd name="connsiteY7" fmla="*/ 1413745 h 2447384"/>
              <a:gd name="connsiteX8" fmla="*/ 1130509 w 11150812"/>
              <a:gd name="connsiteY8" fmla="*/ 217264 h 2447384"/>
              <a:gd name="connsiteX9" fmla="*/ 2673585 w 11150812"/>
              <a:gd name="connsiteY9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0266892 w 11150812"/>
              <a:gd name="connsiteY3" fmla="*/ 1287639 h 2447384"/>
              <a:gd name="connsiteX4" fmla="*/ 8802347 w 11150812"/>
              <a:gd name="connsiteY4" fmla="*/ 210194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568960 w 11150812"/>
              <a:gd name="connsiteY7" fmla="*/ 1413745 h 2447384"/>
              <a:gd name="connsiteX8" fmla="*/ 1130509 w 11150812"/>
              <a:gd name="connsiteY8" fmla="*/ 217264 h 2447384"/>
              <a:gd name="connsiteX9" fmla="*/ 2673585 w 11150812"/>
              <a:gd name="connsiteY9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0266892 w 11150812"/>
              <a:gd name="connsiteY3" fmla="*/ 1287639 h 2447384"/>
              <a:gd name="connsiteX4" fmla="*/ 8802347 w 11150812"/>
              <a:gd name="connsiteY4" fmla="*/ 210194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568960 w 11150812"/>
              <a:gd name="connsiteY7" fmla="*/ 1413745 h 2447384"/>
              <a:gd name="connsiteX8" fmla="*/ 1130509 w 11150812"/>
              <a:gd name="connsiteY8" fmla="*/ 217264 h 2447384"/>
              <a:gd name="connsiteX9" fmla="*/ 2673585 w 11150812"/>
              <a:gd name="connsiteY9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0266892 w 11150812"/>
              <a:gd name="connsiteY3" fmla="*/ 1287639 h 2447384"/>
              <a:gd name="connsiteX4" fmla="*/ 8802347 w 11150812"/>
              <a:gd name="connsiteY4" fmla="*/ 210194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568960 w 11150812"/>
              <a:gd name="connsiteY7" fmla="*/ 1413745 h 2447384"/>
              <a:gd name="connsiteX8" fmla="*/ 1130509 w 11150812"/>
              <a:gd name="connsiteY8" fmla="*/ 217264 h 2447384"/>
              <a:gd name="connsiteX9" fmla="*/ 2673585 w 11150812"/>
              <a:gd name="connsiteY9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0266892 w 11150812"/>
              <a:gd name="connsiteY3" fmla="*/ 1287639 h 2447384"/>
              <a:gd name="connsiteX4" fmla="*/ 8802347 w 11150812"/>
              <a:gd name="connsiteY4" fmla="*/ 210194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568960 w 11150812"/>
              <a:gd name="connsiteY7" fmla="*/ 1413745 h 2447384"/>
              <a:gd name="connsiteX8" fmla="*/ 2673585 w 11150812"/>
              <a:gd name="connsiteY8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0266892 w 11150812"/>
              <a:gd name="connsiteY3" fmla="*/ 1287639 h 2447384"/>
              <a:gd name="connsiteX4" fmla="*/ 8802347 w 11150812"/>
              <a:gd name="connsiteY4" fmla="*/ 210194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568960 w 11150812"/>
              <a:gd name="connsiteY7" fmla="*/ 1413745 h 2447384"/>
              <a:gd name="connsiteX8" fmla="*/ 2673585 w 11150812"/>
              <a:gd name="connsiteY8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0266892 w 11150812"/>
              <a:gd name="connsiteY3" fmla="*/ 1287639 h 2447384"/>
              <a:gd name="connsiteX4" fmla="*/ 8802347 w 11150812"/>
              <a:gd name="connsiteY4" fmla="*/ 210194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568960 w 11150812"/>
              <a:gd name="connsiteY7" fmla="*/ 1413745 h 2447384"/>
              <a:gd name="connsiteX8" fmla="*/ 2673585 w 11150812"/>
              <a:gd name="connsiteY8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0266892 w 11150812"/>
              <a:gd name="connsiteY3" fmla="*/ 1287639 h 2447384"/>
              <a:gd name="connsiteX4" fmla="*/ 8802347 w 11150812"/>
              <a:gd name="connsiteY4" fmla="*/ 210194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568960 w 11150812"/>
              <a:gd name="connsiteY7" fmla="*/ 1413745 h 2447384"/>
              <a:gd name="connsiteX8" fmla="*/ 2673585 w 11150812"/>
              <a:gd name="connsiteY8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0266892 w 11150812"/>
              <a:gd name="connsiteY3" fmla="*/ 1287639 h 2447384"/>
              <a:gd name="connsiteX4" fmla="*/ 8802347 w 11150812"/>
              <a:gd name="connsiteY4" fmla="*/ 210194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568960 w 11150812"/>
              <a:gd name="connsiteY7" fmla="*/ 1413745 h 2447384"/>
              <a:gd name="connsiteX8" fmla="*/ 2673585 w 11150812"/>
              <a:gd name="connsiteY8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0266892 w 11150812"/>
              <a:gd name="connsiteY3" fmla="*/ 1287639 h 2447384"/>
              <a:gd name="connsiteX4" fmla="*/ 8629627 w 11150812"/>
              <a:gd name="connsiteY4" fmla="*/ 226450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568960 w 11150812"/>
              <a:gd name="connsiteY7" fmla="*/ 1413745 h 2447384"/>
              <a:gd name="connsiteX8" fmla="*/ 2673585 w 11150812"/>
              <a:gd name="connsiteY8" fmla="*/ 71120 h 2447384"/>
              <a:gd name="connsiteX0" fmla="*/ 2673585 w 11150812"/>
              <a:gd name="connsiteY0" fmla="*/ 71120 h 2447384"/>
              <a:gd name="connsiteX1" fmla="*/ 11150812 w 11150812"/>
              <a:gd name="connsiteY1" fmla="*/ 0 h 2447384"/>
              <a:gd name="connsiteX2" fmla="*/ 11150812 w 11150812"/>
              <a:gd name="connsiteY2" fmla="*/ 0 h 2447384"/>
              <a:gd name="connsiteX3" fmla="*/ 10266892 w 11150812"/>
              <a:gd name="connsiteY3" fmla="*/ 1287639 h 2447384"/>
              <a:gd name="connsiteX4" fmla="*/ 8629627 w 11150812"/>
              <a:gd name="connsiteY4" fmla="*/ 2264504 h 2447384"/>
              <a:gd name="connsiteX5" fmla="*/ 0 w 11150812"/>
              <a:gd name="connsiteY5" fmla="*/ 2447384 h 2447384"/>
              <a:gd name="connsiteX6" fmla="*/ 0 w 11150812"/>
              <a:gd name="connsiteY6" fmla="*/ 2447384 h 2447384"/>
              <a:gd name="connsiteX7" fmla="*/ 568960 w 11150812"/>
              <a:gd name="connsiteY7" fmla="*/ 1413745 h 2447384"/>
              <a:gd name="connsiteX8" fmla="*/ 2673585 w 11150812"/>
              <a:gd name="connsiteY8" fmla="*/ 71120 h 244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50812" h="2447384">
                <a:moveTo>
                  <a:pt x="2673585" y="71120"/>
                </a:moveTo>
                <a:lnTo>
                  <a:pt x="11150812" y="0"/>
                </a:lnTo>
                <a:lnTo>
                  <a:pt x="11150812" y="0"/>
                </a:lnTo>
                <a:cubicBezTo>
                  <a:pt x="11003492" y="214606"/>
                  <a:pt x="10382289" y="290462"/>
                  <a:pt x="10266892" y="1287639"/>
                </a:cubicBezTo>
                <a:cubicBezTo>
                  <a:pt x="10151495" y="2284816"/>
                  <a:pt x="8854907" y="2264504"/>
                  <a:pt x="8629627" y="2264504"/>
                </a:cubicBezTo>
                <a:cubicBezTo>
                  <a:pt x="5695511" y="2471091"/>
                  <a:pt x="2934116" y="2332237"/>
                  <a:pt x="0" y="2447384"/>
                </a:cubicBezTo>
                <a:lnTo>
                  <a:pt x="0" y="2447384"/>
                </a:lnTo>
                <a:cubicBezTo>
                  <a:pt x="94827" y="2275111"/>
                  <a:pt x="428163" y="2002829"/>
                  <a:pt x="568960" y="1413745"/>
                </a:cubicBezTo>
                <a:cubicBezTo>
                  <a:pt x="709757" y="824661"/>
                  <a:pt x="909943" y="306744"/>
                  <a:pt x="2673585" y="7112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nl-NL" b="0" dirty="0"/>
              <a:t>Geavanceerde grafische</a:t>
            </a:r>
            <a:br>
              <a:rPr lang="nl-NL" b="0" dirty="0"/>
            </a:br>
            <a:r>
              <a:rPr lang="nl-NL" b="0" dirty="0"/>
              <a:t>modellen in Coach 7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0CD01B92-F766-1C02-4ED5-257261868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200" y="3429000"/>
            <a:ext cx="10472928" cy="1552136"/>
          </a:xfrm>
        </p:spPr>
        <p:txBody>
          <a:bodyPr>
            <a:normAutofit fontScale="92500" lnSpcReduction="1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nl-NL" sz="3200" b="1" dirty="0">
                <a:ln/>
                <a:solidFill>
                  <a:schemeClr val="accent3"/>
                </a:solidFill>
                <a:effectLst/>
              </a:rPr>
              <a:t>LR-Kring</a:t>
            </a:r>
          </a:p>
          <a:p>
            <a:r>
              <a:rPr lang="nl-NL" sz="3200" b="1" dirty="0">
                <a:ln/>
                <a:solidFill>
                  <a:schemeClr val="accent3"/>
                </a:solidFill>
                <a:effectLst/>
              </a:rPr>
              <a:t>LRC-kring</a:t>
            </a:r>
          </a:p>
          <a:p>
            <a:r>
              <a:rPr lang="nl-NL" sz="3200" b="1" dirty="0">
                <a:ln/>
                <a:solidFill>
                  <a:schemeClr val="accent3"/>
                </a:solidFill>
                <a:effectLst/>
              </a:rPr>
              <a:t>Dichtheidsdistributie van een ster</a:t>
            </a:r>
          </a:p>
        </p:txBody>
      </p:sp>
      <p:cxnSp>
        <p:nvCxnSpPr>
          <p:cNvPr id="5" name="Verbindingslijn: gebogen 4">
            <a:extLst>
              <a:ext uri="{FF2B5EF4-FFF2-40B4-BE49-F238E27FC236}">
                <a16:creationId xmlns:a16="http://schemas.microsoft.com/office/drawing/2014/main" id="{B4782B45-A0A8-0E97-FB44-5BB9829C1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3"/>
            <a:endCxn id="6" idx="2"/>
          </p:cNvCxnSpPr>
          <p:nvPr/>
        </p:nvCxnSpPr>
        <p:spPr>
          <a:xfrm flipH="1" flipV="1">
            <a:off x="1199456" y="4519112"/>
            <a:ext cx="8424936" cy="1646192"/>
          </a:xfrm>
          <a:prstGeom prst="bentConnector5">
            <a:avLst>
              <a:gd name="adj1" fmla="val -25264"/>
              <a:gd name="adj2" fmla="val 46719"/>
              <a:gd name="adj3" fmla="val 108863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Ovaal 5">
            <a:extLst>
              <a:ext uri="{FF2B5EF4-FFF2-40B4-BE49-F238E27FC236}">
                <a16:creationId xmlns:a16="http://schemas.microsoft.com/office/drawing/2014/main" id="{57363131-7EEF-98E9-98F6-8DCE1BBA2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456" y="3907044"/>
            <a:ext cx="1296144" cy="122413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Stroomdiagram: Alternatief proces 6">
            <a:extLst>
              <a:ext uri="{FF2B5EF4-FFF2-40B4-BE49-F238E27FC236}">
                <a16:creationId xmlns:a16="http://schemas.microsoft.com/office/drawing/2014/main" id="{BCD7A535-EAE0-9C6C-2C64-F5AE7C347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40216" y="5661248"/>
            <a:ext cx="1584176" cy="1008112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59497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4E3B755E-6838-C695-F6EB-009A6A341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699"/>
          <a:stretch/>
        </p:blipFill>
        <p:spPr>
          <a:xfrm>
            <a:off x="3143672" y="3800819"/>
            <a:ext cx="7963020" cy="30566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F8B601-9835-FDD1-1F07-930F3C856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460677"/>
            <a:ext cx="10972800" cy="924712"/>
          </a:xfrm>
        </p:spPr>
        <p:txBody>
          <a:bodyPr/>
          <a:lstStyle/>
          <a:p>
            <a:r>
              <a:rPr lang="nl-NL" dirty="0"/>
              <a:t>Een RL-kring</a:t>
            </a:r>
          </a:p>
        </p:txBody>
      </p:sp>
      <p:sp>
        <p:nvSpPr>
          <p:cNvPr id="12" name="Boog 11">
            <a:extLst>
              <a:ext uri="{FF2B5EF4-FFF2-40B4-BE49-F238E27FC236}">
                <a16:creationId xmlns:a16="http://schemas.microsoft.com/office/drawing/2014/main" id="{29294FE4-1946-EECD-61D8-F8FECFB78A64}"/>
              </a:ext>
            </a:extLst>
          </p:cNvPr>
          <p:cNvSpPr/>
          <p:nvPr/>
        </p:nvSpPr>
        <p:spPr>
          <a:xfrm>
            <a:off x="17122363" y="11635628"/>
            <a:ext cx="521335" cy="139060"/>
          </a:xfrm>
          <a:prstGeom prst="arc">
            <a:avLst>
              <a:gd name="adj1" fmla="val 14940083"/>
              <a:gd name="adj2" fmla="val 19009800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endParaRPr lang="nl-NL"/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DF56E731-BAA6-2103-2292-66CB0E3D970C}"/>
              </a:ext>
            </a:extLst>
          </p:cNvPr>
          <p:cNvGrpSpPr/>
          <p:nvPr/>
        </p:nvGrpSpPr>
        <p:grpSpPr>
          <a:xfrm>
            <a:off x="3794620" y="1937803"/>
            <a:ext cx="2961384" cy="1863016"/>
            <a:chOff x="8529840" y="3212976"/>
            <a:chExt cx="2961384" cy="1863016"/>
          </a:xfrm>
        </p:grpSpPr>
        <p:cxnSp>
          <p:nvCxnSpPr>
            <p:cNvPr id="6" name="Rechte verbindingslijn 5">
              <a:extLst>
                <a:ext uri="{FF2B5EF4-FFF2-40B4-BE49-F238E27FC236}">
                  <a16:creationId xmlns:a16="http://schemas.microsoft.com/office/drawing/2014/main" id="{DB6C7E38-3A79-4681-3131-FA210EFB19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19656" y="4135806"/>
              <a:ext cx="4406" cy="45812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ED9A2653-D70E-EC01-821A-EB69CD3523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20098" y="3220757"/>
              <a:ext cx="420" cy="31182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53C0DE6F-E952-6BD2-7A45-4D039B1B2E28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8687524" y="4310575"/>
              <a:ext cx="0" cy="30906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91E4E78B-2962-B2A8-A049-A38EA76051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3504" y="3212976"/>
              <a:ext cx="2527013" cy="778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9AE09E98-7582-CBED-F5E8-69F6AD938E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3504" y="4599933"/>
              <a:ext cx="2527013" cy="778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kstvak 64">
                  <a:extLst>
                    <a:ext uri="{FF2B5EF4-FFF2-40B4-BE49-F238E27FC236}">
                      <a16:creationId xmlns:a16="http://schemas.microsoft.com/office/drawing/2014/main" id="{721486F5-CD37-9952-0576-1C8385031D75}"/>
                    </a:ext>
                  </a:extLst>
                </p:cNvPr>
                <p:cNvSpPr txBox="1"/>
                <p:nvPr/>
              </p:nvSpPr>
              <p:spPr>
                <a:xfrm>
                  <a:off x="9659496" y="4619640"/>
                  <a:ext cx="343331" cy="4563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1800" i="1" kern="1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1800" i="1" kern="1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nl-NL" sz="1800" i="1" kern="1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nl-NL" sz="11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kstvak 64">
                  <a:extLst>
                    <a:ext uri="{FF2B5EF4-FFF2-40B4-BE49-F238E27FC236}">
                      <a16:creationId xmlns:a16="http://schemas.microsoft.com/office/drawing/2014/main" id="{721486F5-CD37-9952-0576-1C8385031D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9496" y="4619640"/>
                  <a:ext cx="343331" cy="45635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Rechte verbindingslijn met pijl 18">
              <a:extLst>
                <a:ext uri="{FF2B5EF4-FFF2-40B4-BE49-F238E27FC236}">
                  <a16:creationId xmlns:a16="http://schemas.microsoft.com/office/drawing/2014/main" id="{D1044F17-05B1-5BD3-CAF6-E495BCC07BA7}"/>
                </a:ext>
              </a:extLst>
            </p:cNvPr>
            <p:cNvCxnSpPr>
              <a:cxnSpLocks/>
            </p:cNvCxnSpPr>
            <p:nvPr/>
          </p:nvCxnSpPr>
          <p:spPr>
            <a:xfrm>
              <a:off x="9554442" y="4516080"/>
              <a:ext cx="56211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D31C8F9-12AA-9EDD-F133-500BF2FD9893}"/>
                </a:ext>
              </a:extLst>
            </p:cNvPr>
            <p:cNvSpPr/>
            <p:nvPr/>
          </p:nvSpPr>
          <p:spPr>
            <a:xfrm>
              <a:off x="8529840" y="3691264"/>
              <a:ext cx="315367" cy="619311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E0F23217-57B3-AF52-F03E-BCDA9E538B30}"/>
                </a:ext>
              </a:extLst>
            </p:cNvPr>
            <p:cNvCxnSpPr>
              <a:cxnSpLocks/>
              <a:endCxn id="20" idx="0"/>
            </p:cNvCxnSpPr>
            <p:nvPr/>
          </p:nvCxnSpPr>
          <p:spPr>
            <a:xfrm>
              <a:off x="8687524" y="3212976"/>
              <a:ext cx="0" cy="4782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Boog 22">
              <a:extLst>
                <a:ext uri="{FF2B5EF4-FFF2-40B4-BE49-F238E27FC236}">
                  <a16:creationId xmlns:a16="http://schemas.microsoft.com/office/drawing/2014/main" id="{53C78647-BBE5-AA30-BAA3-9682CE86844D}"/>
                </a:ext>
              </a:extLst>
            </p:cNvPr>
            <p:cNvSpPr/>
            <p:nvPr/>
          </p:nvSpPr>
          <p:spPr>
            <a:xfrm rot="11080586">
              <a:off x="10959857" y="3550281"/>
              <a:ext cx="521322" cy="139132"/>
            </a:xfrm>
            <a:prstGeom prst="arc">
              <a:avLst>
                <a:gd name="adj1" fmla="val 10824879"/>
                <a:gd name="adj2" fmla="val 64507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endParaRPr lang="nl-NL"/>
            </a:p>
          </p:txBody>
        </p:sp>
        <p:sp>
          <p:nvSpPr>
            <p:cNvPr id="24" name="Boog 23">
              <a:extLst>
                <a:ext uri="{FF2B5EF4-FFF2-40B4-BE49-F238E27FC236}">
                  <a16:creationId xmlns:a16="http://schemas.microsoft.com/office/drawing/2014/main" id="{F19E3BEC-4A69-DC26-60C1-FF0B72053921}"/>
                </a:ext>
              </a:extLst>
            </p:cNvPr>
            <p:cNvSpPr/>
            <p:nvPr/>
          </p:nvSpPr>
          <p:spPr>
            <a:xfrm rot="11080586">
              <a:off x="10959856" y="3583626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Boog 24">
              <a:extLst>
                <a:ext uri="{FF2B5EF4-FFF2-40B4-BE49-F238E27FC236}">
                  <a16:creationId xmlns:a16="http://schemas.microsoft.com/office/drawing/2014/main" id="{AA80874F-B445-1DA4-F354-72F1D667988D}"/>
                </a:ext>
              </a:extLst>
            </p:cNvPr>
            <p:cNvSpPr/>
            <p:nvPr/>
          </p:nvSpPr>
          <p:spPr>
            <a:xfrm rot="11080586">
              <a:off x="10959857" y="3616971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Boog 25">
              <a:extLst>
                <a:ext uri="{FF2B5EF4-FFF2-40B4-BE49-F238E27FC236}">
                  <a16:creationId xmlns:a16="http://schemas.microsoft.com/office/drawing/2014/main" id="{B8123E69-A0E0-B56C-AD00-FA0E910ADC99}"/>
                </a:ext>
              </a:extLst>
            </p:cNvPr>
            <p:cNvSpPr/>
            <p:nvPr/>
          </p:nvSpPr>
          <p:spPr>
            <a:xfrm rot="11080586">
              <a:off x="10959856" y="3650316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Boog 26">
              <a:extLst>
                <a:ext uri="{FF2B5EF4-FFF2-40B4-BE49-F238E27FC236}">
                  <a16:creationId xmlns:a16="http://schemas.microsoft.com/office/drawing/2014/main" id="{B852BE26-88F0-91C8-FADA-1CB3A63EECD7}"/>
                </a:ext>
              </a:extLst>
            </p:cNvPr>
            <p:cNvSpPr/>
            <p:nvPr/>
          </p:nvSpPr>
          <p:spPr>
            <a:xfrm rot="11080586">
              <a:off x="10959857" y="3687158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Boog 27">
              <a:extLst>
                <a:ext uri="{FF2B5EF4-FFF2-40B4-BE49-F238E27FC236}">
                  <a16:creationId xmlns:a16="http://schemas.microsoft.com/office/drawing/2014/main" id="{2F108EEE-5921-FF90-326F-CAFFE79FB3BC}"/>
                </a:ext>
              </a:extLst>
            </p:cNvPr>
            <p:cNvSpPr/>
            <p:nvPr/>
          </p:nvSpPr>
          <p:spPr>
            <a:xfrm rot="11080586">
              <a:off x="10959856" y="3720503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29" name="Boog 28">
              <a:extLst>
                <a:ext uri="{FF2B5EF4-FFF2-40B4-BE49-F238E27FC236}">
                  <a16:creationId xmlns:a16="http://schemas.microsoft.com/office/drawing/2014/main" id="{162820B4-6C4D-5E34-3215-F615E939698E}"/>
                </a:ext>
              </a:extLst>
            </p:cNvPr>
            <p:cNvSpPr/>
            <p:nvPr/>
          </p:nvSpPr>
          <p:spPr>
            <a:xfrm rot="11080586">
              <a:off x="10959856" y="3757344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30" name="Boog 29">
              <a:extLst>
                <a:ext uri="{FF2B5EF4-FFF2-40B4-BE49-F238E27FC236}">
                  <a16:creationId xmlns:a16="http://schemas.microsoft.com/office/drawing/2014/main" id="{CE1B5291-3E9A-896C-5310-CB6D89365933}"/>
                </a:ext>
              </a:extLst>
            </p:cNvPr>
            <p:cNvSpPr/>
            <p:nvPr/>
          </p:nvSpPr>
          <p:spPr>
            <a:xfrm rot="11080586">
              <a:off x="10959855" y="3790690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31" name="Boog 30">
              <a:extLst>
                <a:ext uri="{FF2B5EF4-FFF2-40B4-BE49-F238E27FC236}">
                  <a16:creationId xmlns:a16="http://schemas.microsoft.com/office/drawing/2014/main" id="{0EF43F39-7377-BB3A-62FB-06DEC6551B78}"/>
                </a:ext>
              </a:extLst>
            </p:cNvPr>
            <p:cNvSpPr/>
            <p:nvPr/>
          </p:nvSpPr>
          <p:spPr>
            <a:xfrm rot="11080586">
              <a:off x="10959856" y="3824034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32" name="Boog 31">
              <a:extLst>
                <a:ext uri="{FF2B5EF4-FFF2-40B4-BE49-F238E27FC236}">
                  <a16:creationId xmlns:a16="http://schemas.microsoft.com/office/drawing/2014/main" id="{EE52C6BF-3470-D0A9-8E69-0BEFD6E17C42}"/>
                </a:ext>
              </a:extLst>
            </p:cNvPr>
            <p:cNvSpPr/>
            <p:nvPr/>
          </p:nvSpPr>
          <p:spPr>
            <a:xfrm rot="11080586">
              <a:off x="10959855" y="3857380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33" name="Boog 32">
              <a:extLst>
                <a:ext uri="{FF2B5EF4-FFF2-40B4-BE49-F238E27FC236}">
                  <a16:creationId xmlns:a16="http://schemas.microsoft.com/office/drawing/2014/main" id="{FB72C55E-A226-3697-66E7-D86564ADBFE6}"/>
                </a:ext>
              </a:extLst>
            </p:cNvPr>
            <p:cNvSpPr/>
            <p:nvPr/>
          </p:nvSpPr>
          <p:spPr>
            <a:xfrm rot="11080586">
              <a:off x="10959856" y="3894221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34" name="Boog 33">
              <a:extLst>
                <a:ext uri="{FF2B5EF4-FFF2-40B4-BE49-F238E27FC236}">
                  <a16:creationId xmlns:a16="http://schemas.microsoft.com/office/drawing/2014/main" id="{1B65F41F-F606-1008-3EE6-8821E52362C0}"/>
                </a:ext>
              </a:extLst>
            </p:cNvPr>
            <p:cNvSpPr/>
            <p:nvPr/>
          </p:nvSpPr>
          <p:spPr>
            <a:xfrm rot="11080586">
              <a:off x="10959855" y="3927567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35" name="Boog 34">
              <a:extLst>
                <a:ext uri="{FF2B5EF4-FFF2-40B4-BE49-F238E27FC236}">
                  <a16:creationId xmlns:a16="http://schemas.microsoft.com/office/drawing/2014/main" id="{DE41AD8A-8AAA-0E2E-F60F-8AD7C0FCA3EB}"/>
                </a:ext>
              </a:extLst>
            </p:cNvPr>
            <p:cNvSpPr/>
            <p:nvPr/>
          </p:nvSpPr>
          <p:spPr>
            <a:xfrm rot="11080586">
              <a:off x="10955031" y="3960261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36" name="Boog 35">
              <a:extLst>
                <a:ext uri="{FF2B5EF4-FFF2-40B4-BE49-F238E27FC236}">
                  <a16:creationId xmlns:a16="http://schemas.microsoft.com/office/drawing/2014/main" id="{A440141C-78AC-B659-2342-F0A3DF14BE66}"/>
                </a:ext>
              </a:extLst>
            </p:cNvPr>
            <p:cNvSpPr/>
            <p:nvPr/>
          </p:nvSpPr>
          <p:spPr>
            <a:xfrm rot="11080586">
              <a:off x="10955029" y="3991536"/>
              <a:ext cx="521322" cy="139132"/>
            </a:xfrm>
            <a:prstGeom prst="arc">
              <a:avLst>
                <a:gd name="adj1" fmla="val 15379027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endParaRPr lang="nl-NL"/>
            </a:p>
          </p:txBody>
        </p:sp>
        <p:sp>
          <p:nvSpPr>
            <p:cNvPr id="9" name="Boog 8">
              <a:extLst>
                <a:ext uri="{FF2B5EF4-FFF2-40B4-BE49-F238E27FC236}">
                  <a16:creationId xmlns:a16="http://schemas.microsoft.com/office/drawing/2014/main" id="{CD10AE9F-3BA0-4478-BC58-32A57DE909D0}"/>
                </a:ext>
              </a:extLst>
            </p:cNvPr>
            <p:cNvSpPr/>
            <p:nvPr/>
          </p:nvSpPr>
          <p:spPr>
            <a:xfrm>
              <a:off x="10961423" y="3577028"/>
              <a:ext cx="521335" cy="139060"/>
            </a:xfrm>
            <a:prstGeom prst="arc">
              <a:avLst>
                <a:gd name="adj1" fmla="val 11253241"/>
                <a:gd name="adj2" fmla="val 0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endParaRPr lang="nl-NL"/>
            </a:p>
          </p:txBody>
        </p:sp>
        <p:sp>
          <p:nvSpPr>
            <p:cNvPr id="10" name="Boog 9">
              <a:extLst>
                <a:ext uri="{FF2B5EF4-FFF2-40B4-BE49-F238E27FC236}">
                  <a16:creationId xmlns:a16="http://schemas.microsoft.com/office/drawing/2014/main" id="{F5E6B7D2-9D51-9C7B-0770-2CD25A17F115}"/>
                </a:ext>
              </a:extLst>
            </p:cNvPr>
            <p:cNvSpPr/>
            <p:nvPr/>
          </p:nvSpPr>
          <p:spPr>
            <a:xfrm>
              <a:off x="10961423" y="3604544"/>
              <a:ext cx="521335" cy="139060"/>
            </a:xfrm>
            <a:prstGeom prst="arc">
              <a:avLst>
                <a:gd name="adj1" fmla="val 11580620"/>
                <a:gd name="adj2" fmla="val 21232968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endParaRPr lang="nl-NL"/>
            </a:p>
          </p:txBody>
        </p:sp>
        <p:sp>
          <p:nvSpPr>
            <p:cNvPr id="11" name="Boog 10">
              <a:extLst>
                <a:ext uri="{FF2B5EF4-FFF2-40B4-BE49-F238E27FC236}">
                  <a16:creationId xmlns:a16="http://schemas.microsoft.com/office/drawing/2014/main" id="{301B33F0-62A7-A45E-383B-64A5E3F89527}"/>
                </a:ext>
              </a:extLst>
            </p:cNvPr>
            <p:cNvSpPr/>
            <p:nvPr/>
          </p:nvSpPr>
          <p:spPr>
            <a:xfrm>
              <a:off x="10969889" y="3642642"/>
              <a:ext cx="521335" cy="139060"/>
            </a:xfrm>
            <a:prstGeom prst="arc">
              <a:avLst>
                <a:gd name="adj1" fmla="val 12435502"/>
                <a:gd name="adj2" fmla="val 20646838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endParaRPr lang="nl-NL"/>
            </a:p>
          </p:txBody>
        </p:sp>
        <p:sp>
          <p:nvSpPr>
            <p:cNvPr id="13" name="Boog 12">
              <a:extLst>
                <a:ext uri="{FF2B5EF4-FFF2-40B4-BE49-F238E27FC236}">
                  <a16:creationId xmlns:a16="http://schemas.microsoft.com/office/drawing/2014/main" id="{56B6670B-FE32-7F78-D9C0-3FEE1F3E7569}"/>
                </a:ext>
              </a:extLst>
            </p:cNvPr>
            <p:cNvSpPr/>
            <p:nvPr/>
          </p:nvSpPr>
          <p:spPr>
            <a:xfrm>
              <a:off x="10959306" y="3538929"/>
              <a:ext cx="521335" cy="109851"/>
            </a:xfrm>
            <a:prstGeom prst="arc">
              <a:avLst>
                <a:gd name="adj1" fmla="val 10765645"/>
                <a:gd name="adj2" fmla="val 16219833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endParaRPr lang="nl-NL"/>
            </a:p>
          </p:txBody>
        </p:sp>
      </p:grpSp>
      <p:grpSp>
        <p:nvGrpSpPr>
          <p:cNvPr id="83" name="Groep 82">
            <a:extLst>
              <a:ext uri="{FF2B5EF4-FFF2-40B4-BE49-F238E27FC236}">
                <a16:creationId xmlns:a16="http://schemas.microsoft.com/office/drawing/2014/main" id="{772013DF-DD4F-F164-8492-64FD0B465A0E}"/>
              </a:ext>
            </a:extLst>
          </p:cNvPr>
          <p:cNvGrpSpPr/>
          <p:nvPr/>
        </p:nvGrpSpPr>
        <p:grpSpPr>
          <a:xfrm>
            <a:off x="7749727" y="1890592"/>
            <a:ext cx="2961384" cy="1909295"/>
            <a:chOff x="8609257" y="4306356"/>
            <a:chExt cx="2961384" cy="1909295"/>
          </a:xfrm>
        </p:grpSpPr>
        <p:cxnSp>
          <p:nvCxnSpPr>
            <p:cNvPr id="45" name="Rechte verbindingslijn 44">
              <a:extLst>
                <a:ext uri="{FF2B5EF4-FFF2-40B4-BE49-F238E27FC236}">
                  <a16:creationId xmlns:a16="http://schemas.microsoft.com/office/drawing/2014/main" id="{94AD6838-239D-C991-7897-2ED160037E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99073" y="5275465"/>
              <a:ext cx="4406" cy="45812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Rechte verbindingslijn 45">
              <a:extLst>
                <a:ext uri="{FF2B5EF4-FFF2-40B4-BE49-F238E27FC236}">
                  <a16:creationId xmlns:a16="http://schemas.microsoft.com/office/drawing/2014/main" id="{89D55B98-B857-D680-CCB5-CAE9E47AE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99515" y="4360416"/>
              <a:ext cx="420" cy="31182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Rechte verbindingslijn 46">
              <a:extLst>
                <a:ext uri="{FF2B5EF4-FFF2-40B4-BE49-F238E27FC236}">
                  <a16:creationId xmlns:a16="http://schemas.microsoft.com/office/drawing/2014/main" id="{092FF965-4337-65D7-8611-E075D907D3D2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>
              <a:off x="8766941" y="5450234"/>
              <a:ext cx="0" cy="30906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Rechte verbindingslijn 47">
              <a:extLst>
                <a:ext uri="{FF2B5EF4-FFF2-40B4-BE49-F238E27FC236}">
                  <a16:creationId xmlns:a16="http://schemas.microsoft.com/office/drawing/2014/main" id="{75748C14-9048-CBA1-C706-7EA9BC4313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72464" y="4367617"/>
              <a:ext cx="102904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6BB3032C-8015-DF30-5B62-285F98F513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72921" y="5739592"/>
              <a:ext cx="2527013" cy="778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kstvak 64">
                  <a:extLst>
                    <a:ext uri="{FF2B5EF4-FFF2-40B4-BE49-F238E27FC236}">
                      <a16:creationId xmlns:a16="http://schemas.microsoft.com/office/drawing/2014/main" id="{2C3AF216-16FA-8EF5-94D2-1DE99D8509E9}"/>
                    </a:ext>
                  </a:extLst>
                </p:cNvPr>
                <p:cNvSpPr txBox="1"/>
                <p:nvPr/>
              </p:nvSpPr>
              <p:spPr>
                <a:xfrm>
                  <a:off x="9738913" y="5759299"/>
                  <a:ext cx="343331" cy="4563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1800" i="1" kern="1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1800" i="1" kern="1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nl-NL" sz="1800" i="1" kern="1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nl-NL" sz="11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Tekstvak 64">
                  <a:extLst>
                    <a:ext uri="{FF2B5EF4-FFF2-40B4-BE49-F238E27FC236}">
                      <a16:creationId xmlns:a16="http://schemas.microsoft.com/office/drawing/2014/main" id="{2C3AF216-16FA-8EF5-94D2-1DE99D8509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8913" y="5759299"/>
                  <a:ext cx="343331" cy="45635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Rechte verbindingslijn met pijl 50">
              <a:extLst>
                <a:ext uri="{FF2B5EF4-FFF2-40B4-BE49-F238E27FC236}">
                  <a16:creationId xmlns:a16="http://schemas.microsoft.com/office/drawing/2014/main" id="{4F7141BA-16FE-6811-21C6-F12D2C3EF26B}"/>
                </a:ext>
              </a:extLst>
            </p:cNvPr>
            <p:cNvCxnSpPr>
              <a:cxnSpLocks/>
            </p:cNvCxnSpPr>
            <p:nvPr/>
          </p:nvCxnSpPr>
          <p:spPr>
            <a:xfrm>
              <a:off x="9633859" y="5655739"/>
              <a:ext cx="562111" cy="0"/>
            </a:xfrm>
            <a:prstGeom prst="straightConnector1">
              <a:avLst/>
            </a:prstGeom>
            <a:ln w="9525" cap="flat" cmpd="sng" algn="ctr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4C5A6942-709B-5C8A-76D8-A53D988A3059}"/>
                </a:ext>
              </a:extLst>
            </p:cNvPr>
            <p:cNvSpPr/>
            <p:nvPr/>
          </p:nvSpPr>
          <p:spPr>
            <a:xfrm>
              <a:off x="8609257" y="4830923"/>
              <a:ext cx="315367" cy="619311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cxnSp>
          <p:nvCxnSpPr>
            <p:cNvPr id="53" name="Rechte verbindingslijn 52">
              <a:extLst>
                <a:ext uri="{FF2B5EF4-FFF2-40B4-BE49-F238E27FC236}">
                  <a16:creationId xmlns:a16="http://schemas.microsoft.com/office/drawing/2014/main" id="{9C84AA2E-F406-BF68-098E-16D7E28BC382}"/>
                </a:ext>
              </a:extLst>
            </p:cNvPr>
            <p:cNvCxnSpPr>
              <a:cxnSpLocks/>
              <a:endCxn id="52" idx="0"/>
            </p:cNvCxnSpPr>
            <p:nvPr/>
          </p:nvCxnSpPr>
          <p:spPr>
            <a:xfrm>
              <a:off x="8766941" y="4352635"/>
              <a:ext cx="0" cy="4782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Boog 53">
              <a:extLst>
                <a:ext uri="{FF2B5EF4-FFF2-40B4-BE49-F238E27FC236}">
                  <a16:creationId xmlns:a16="http://schemas.microsoft.com/office/drawing/2014/main" id="{CD82F229-EAC0-EA9D-316B-8FE6F41AF89A}"/>
                </a:ext>
              </a:extLst>
            </p:cNvPr>
            <p:cNvSpPr/>
            <p:nvPr/>
          </p:nvSpPr>
          <p:spPr>
            <a:xfrm rot="11080586">
              <a:off x="11039274" y="4689940"/>
              <a:ext cx="521322" cy="139132"/>
            </a:xfrm>
            <a:prstGeom prst="arc">
              <a:avLst>
                <a:gd name="adj1" fmla="val 10824879"/>
                <a:gd name="adj2" fmla="val 64507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endParaRPr lang="nl-NL"/>
            </a:p>
          </p:txBody>
        </p:sp>
        <p:sp>
          <p:nvSpPr>
            <p:cNvPr id="55" name="Boog 54">
              <a:extLst>
                <a:ext uri="{FF2B5EF4-FFF2-40B4-BE49-F238E27FC236}">
                  <a16:creationId xmlns:a16="http://schemas.microsoft.com/office/drawing/2014/main" id="{538C0321-2F7A-2AD5-940E-6A54341D4679}"/>
                </a:ext>
              </a:extLst>
            </p:cNvPr>
            <p:cNvSpPr/>
            <p:nvPr/>
          </p:nvSpPr>
          <p:spPr>
            <a:xfrm rot="11080586">
              <a:off x="11039273" y="4723285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56" name="Boog 55">
              <a:extLst>
                <a:ext uri="{FF2B5EF4-FFF2-40B4-BE49-F238E27FC236}">
                  <a16:creationId xmlns:a16="http://schemas.microsoft.com/office/drawing/2014/main" id="{FA6BAED6-1549-E42A-B153-FEF2D6B7B548}"/>
                </a:ext>
              </a:extLst>
            </p:cNvPr>
            <p:cNvSpPr/>
            <p:nvPr/>
          </p:nvSpPr>
          <p:spPr>
            <a:xfrm rot="11080586">
              <a:off x="11039274" y="4756630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57" name="Boog 56">
              <a:extLst>
                <a:ext uri="{FF2B5EF4-FFF2-40B4-BE49-F238E27FC236}">
                  <a16:creationId xmlns:a16="http://schemas.microsoft.com/office/drawing/2014/main" id="{C24C7C65-7A7D-A364-BF1C-3033F18F4159}"/>
                </a:ext>
              </a:extLst>
            </p:cNvPr>
            <p:cNvSpPr/>
            <p:nvPr/>
          </p:nvSpPr>
          <p:spPr>
            <a:xfrm rot="11080586">
              <a:off x="11039273" y="4789975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58" name="Boog 57">
              <a:extLst>
                <a:ext uri="{FF2B5EF4-FFF2-40B4-BE49-F238E27FC236}">
                  <a16:creationId xmlns:a16="http://schemas.microsoft.com/office/drawing/2014/main" id="{C8BBE7EF-ECDA-BB9D-64D9-58E38A3A5B2E}"/>
                </a:ext>
              </a:extLst>
            </p:cNvPr>
            <p:cNvSpPr/>
            <p:nvPr/>
          </p:nvSpPr>
          <p:spPr>
            <a:xfrm rot="11080586">
              <a:off x="11039274" y="4826817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59" name="Boog 58">
              <a:extLst>
                <a:ext uri="{FF2B5EF4-FFF2-40B4-BE49-F238E27FC236}">
                  <a16:creationId xmlns:a16="http://schemas.microsoft.com/office/drawing/2014/main" id="{202E3F44-FBE1-E45D-7866-001F77F5E3CD}"/>
                </a:ext>
              </a:extLst>
            </p:cNvPr>
            <p:cNvSpPr/>
            <p:nvPr/>
          </p:nvSpPr>
          <p:spPr>
            <a:xfrm rot="11080586">
              <a:off x="11039273" y="4860162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60" name="Boog 59">
              <a:extLst>
                <a:ext uri="{FF2B5EF4-FFF2-40B4-BE49-F238E27FC236}">
                  <a16:creationId xmlns:a16="http://schemas.microsoft.com/office/drawing/2014/main" id="{C5D9B0A0-A21E-8110-A103-04ED9F882E21}"/>
                </a:ext>
              </a:extLst>
            </p:cNvPr>
            <p:cNvSpPr/>
            <p:nvPr/>
          </p:nvSpPr>
          <p:spPr>
            <a:xfrm rot="11080586">
              <a:off x="11039273" y="4897003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61" name="Boog 60">
              <a:extLst>
                <a:ext uri="{FF2B5EF4-FFF2-40B4-BE49-F238E27FC236}">
                  <a16:creationId xmlns:a16="http://schemas.microsoft.com/office/drawing/2014/main" id="{1FF28864-E1FA-9F5F-45D5-3F86389B5D79}"/>
                </a:ext>
              </a:extLst>
            </p:cNvPr>
            <p:cNvSpPr/>
            <p:nvPr/>
          </p:nvSpPr>
          <p:spPr>
            <a:xfrm rot="11080586">
              <a:off x="11039272" y="4930349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62" name="Boog 61">
              <a:extLst>
                <a:ext uri="{FF2B5EF4-FFF2-40B4-BE49-F238E27FC236}">
                  <a16:creationId xmlns:a16="http://schemas.microsoft.com/office/drawing/2014/main" id="{9BC3ED9B-B1CE-F162-EF97-E4F8BA5A3345}"/>
                </a:ext>
              </a:extLst>
            </p:cNvPr>
            <p:cNvSpPr/>
            <p:nvPr/>
          </p:nvSpPr>
          <p:spPr>
            <a:xfrm rot="11080586">
              <a:off x="11039273" y="4963693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63" name="Boog 62">
              <a:extLst>
                <a:ext uri="{FF2B5EF4-FFF2-40B4-BE49-F238E27FC236}">
                  <a16:creationId xmlns:a16="http://schemas.microsoft.com/office/drawing/2014/main" id="{535BCE62-53B7-7840-AA4F-B639E6ED0030}"/>
                </a:ext>
              </a:extLst>
            </p:cNvPr>
            <p:cNvSpPr/>
            <p:nvPr/>
          </p:nvSpPr>
          <p:spPr>
            <a:xfrm rot="11080586">
              <a:off x="11039272" y="4997039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64" name="Boog 63">
              <a:extLst>
                <a:ext uri="{FF2B5EF4-FFF2-40B4-BE49-F238E27FC236}">
                  <a16:creationId xmlns:a16="http://schemas.microsoft.com/office/drawing/2014/main" id="{57B4E5DF-C2C4-D8C2-EB7F-E795489AE212}"/>
                </a:ext>
              </a:extLst>
            </p:cNvPr>
            <p:cNvSpPr/>
            <p:nvPr/>
          </p:nvSpPr>
          <p:spPr>
            <a:xfrm rot="11080586">
              <a:off x="11039273" y="5033880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65" name="Boog 64">
              <a:extLst>
                <a:ext uri="{FF2B5EF4-FFF2-40B4-BE49-F238E27FC236}">
                  <a16:creationId xmlns:a16="http://schemas.microsoft.com/office/drawing/2014/main" id="{18C39A97-0985-6402-CF52-D027EDB95278}"/>
                </a:ext>
              </a:extLst>
            </p:cNvPr>
            <p:cNvSpPr/>
            <p:nvPr/>
          </p:nvSpPr>
          <p:spPr>
            <a:xfrm rot="11080586">
              <a:off x="11039272" y="5067226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66" name="Boog 65">
              <a:extLst>
                <a:ext uri="{FF2B5EF4-FFF2-40B4-BE49-F238E27FC236}">
                  <a16:creationId xmlns:a16="http://schemas.microsoft.com/office/drawing/2014/main" id="{1E342336-067B-8A4B-3876-1371B3B13023}"/>
                </a:ext>
              </a:extLst>
            </p:cNvPr>
            <p:cNvSpPr/>
            <p:nvPr/>
          </p:nvSpPr>
          <p:spPr>
            <a:xfrm rot="11080586">
              <a:off x="11034448" y="5099920"/>
              <a:ext cx="521322" cy="139132"/>
            </a:xfrm>
            <a:prstGeom prst="arc">
              <a:avLst>
                <a:gd name="adj1" fmla="val 10824879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67" name="Boog 66">
              <a:extLst>
                <a:ext uri="{FF2B5EF4-FFF2-40B4-BE49-F238E27FC236}">
                  <a16:creationId xmlns:a16="http://schemas.microsoft.com/office/drawing/2014/main" id="{F2BE958A-3512-0777-C5C6-7FA8E3F1A318}"/>
                </a:ext>
              </a:extLst>
            </p:cNvPr>
            <p:cNvSpPr/>
            <p:nvPr/>
          </p:nvSpPr>
          <p:spPr>
            <a:xfrm rot="11080586">
              <a:off x="11034446" y="5131195"/>
              <a:ext cx="521322" cy="139132"/>
            </a:xfrm>
            <a:prstGeom prst="arc">
              <a:avLst>
                <a:gd name="adj1" fmla="val 15379027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endParaRPr lang="nl-NL"/>
            </a:p>
          </p:txBody>
        </p:sp>
        <p:sp>
          <p:nvSpPr>
            <p:cNvPr id="68" name="Boog 67">
              <a:extLst>
                <a:ext uri="{FF2B5EF4-FFF2-40B4-BE49-F238E27FC236}">
                  <a16:creationId xmlns:a16="http://schemas.microsoft.com/office/drawing/2014/main" id="{B1795CFD-6B3B-EDDB-0FB4-0E113ADFDB53}"/>
                </a:ext>
              </a:extLst>
            </p:cNvPr>
            <p:cNvSpPr/>
            <p:nvPr/>
          </p:nvSpPr>
          <p:spPr>
            <a:xfrm>
              <a:off x="11040840" y="4716687"/>
              <a:ext cx="521335" cy="139060"/>
            </a:xfrm>
            <a:prstGeom prst="arc">
              <a:avLst>
                <a:gd name="adj1" fmla="val 11253241"/>
                <a:gd name="adj2" fmla="val 0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endParaRPr lang="nl-NL"/>
            </a:p>
          </p:txBody>
        </p:sp>
        <p:sp>
          <p:nvSpPr>
            <p:cNvPr id="69" name="Boog 68">
              <a:extLst>
                <a:ext uri="{FF2B5EF4-FFF2-40B4-BE49-F238E27FC236}">
                  <a16:creationId xmlns:a16="http://schemas.microsoft.com/office/drawing/2014/main" id="{4D306319-C639-7172-1403-3B59479AF167}"/>
                </a:ext>
              </a:extLst>
            </p:cNvPr>
            <p:cNvSpPr/>
            <p:nvPr/>
          </p:nvSpPr>
          <p:spPr>
            <a:xfrm>
              <a:off x="11040840" y="4744203"/>
              <a:ext cx="521335" cy="139060"/>
            </a:xfrm>
            <a:prstGeom prst="arc">
              <a:avLst>
                <a:gd name="adj1" fmla="val 11580620"/>
                <a:gd name="adj2" fmla="val 21232968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endParaRPr lang="nl-NL"/>
            </a:p>
          </p:txBody>
        </p:sp>
        <p:sp>
          <p:nvSpPr>
            <p:cNvPr id="70" name="Boog 69">
              <a:extLst>
                <a:ext uri="{FF2B5EF4-FFF2-40B4-BE49-F238E27FC236}">
                  <a16:creationId xmlns:a16="http://schemas.microsoft.com/office/drawing/2014/main" id="{873CEC90-4695-0F61-8D8E-0671A3066318}"/>
                </a:ext>
              </a:extLst>
            </p:cNvPr>
            <p:cNvSpPr/>
            <p:nvPr/>
          </p:nvSpPr>
          <p:spPr>
            <a:xfrm>
              <a:off x="11049306" y="4782301"/>
              <a:ext cx="521335" cy="139060"/>
            </a:xfrm>
            <a:prstGeom prst="arc">
              <a:avLst>
                <a:gd name="adj1" fmla="val 12435502"/>
                <a:gd name="adj2" fmla="val 20646838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endParaRPr lang="nl-NL"/>
            </a:p>
          </p:txBody>
        </p:sp>
        <p:sp>
          <p:nvSpPr>
            <p:cNvPr id="71" name="Boog 70">
              <a:extLst>
                <a:ext uri="{FF2B5EF4-FFF2-40B4-BE49-F238E27FC236}">
                  <a16:creationId xmlns:a16="http://schemas.microsoft.com/office/drawing/2014/main" id="{DF733788-F9EE-8328-5146-2EEA536E1EF6}"/>
                </a:ext>
              </a:extLst>
            </p:cNvPr>
            <p:cNvSpPr/>
            <p:nvPr/>
          </p:nvSpPr>
          <p:spPr>
            <a:xfrm>
              <a:off x="11038723" y="4678588"/>
              <a:ext cx="521335" cy="109851"/>
            </a:xfrm>
            <a:prstGeom prst="arc">
              <a:avLst>
                <a:gd name="adj1" fmla="val 10765645"/>
                <a:gd name="adj2" fmla="val 16219833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endParaRPr lang="nl-NL"/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FA5B8B93-0526-6A3A-1C09-30CB825F30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3799" y="4367617"/>
              <a:ext cx="100460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Boog 78">
              <a:extLst>
                <a:ext uri="{FF2B5EF4-FFF2-40B4-BE49-F238E27FC236}">
                  <a16:creationId xmlns:a16="http://schemas.microsoft.com/office/drawing/2014/main" id="{B786995A-58DC-0F86-93D0-72D99C81CE95}"/>
                </a:ext>
              </a:extLst>
            </p:cNvPr>
            <p:cNvSpPr/>
            <p:nvPr/>
          </p:nvSpPr>
          <p:spPr>
            <a:xfrm>
              <a:off x="10035235" y="4306356"/>
              <a:ext cx="142695" cy="111603"/>
            </a:xfrm>
            <a:prstGeom prst="arc">
              <a:avLst>
                <a:gd name="adj1" fmla="val 10756547"/>
                <a:gd name="adj2" fmla="val 2157533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0" name="Boog 79">
              <a:extLst>
                <a:ext uri="{FF2B5EF4-FFF2-40B4-BE49-F238E27FC236}">
                  <a16:creationId xmlns:a16="http://schemas.microsoft.com/office/drawing/2014/main" id="{BA895051-D877-E56B-3FC8-5636496CC1DE}"/>
                </a:ext>
              </a:extLst>
            </p:cNvPr>
            <p:cNvSpPr/>
            <p:nvPr/>
          </p:nvSpPr>
          <p:spPr>
            <a:xfrm rot="10800000">
              <a:off x="9893732" y="4306356"/>
              <a:ext cx="142695" cy="111603"/>
            </a:xfrm>
            <a:prstGeom prst="arc">
              <a:avLst>
                <a:gd name="adj1" fmla="val 10756547"/>
                <a:gd name="adj2" fmla="val 26064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04367B28-AE9F-F36D-2C18-F6D91D7E8743}"/>
                </a:ext>
              </a:extLst>
            </p:cNvPr>
            <p:cNvSpPr/>
            <p:nvPr/>
          </p:nvSpPr>
          <p:spPr>
            <a:xfrm>
              <a:off x="9738493" y="4335662"/>
              <a:ext cx="88002" cy="72008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2" name="Ovaal 81">
              <a:extLst>
                <a:ext uri="{FF2B5EF4-FFF2-40B4-BE49-F238E27FC236}">
                  <a16:creationId xmlns:a16="http://schemas.microsoft.com/office/drawing/2014/main" id="{8753305B-67B3-4080-4D7C-BB718392D49A}"/>
                </a:ext>
              </a:extLst>
            </p:cNvPr>
            <p:cNvSpPr/>
            <p:nvPr/>
          </p:nvSpPr>
          <p:spPr>
            <a:xfrm>
              <a:off x="10237276" y="4328878"/>
              <a:ext cx="88002" cy="72008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294D05AC-1578-9EF0-EBDC-F777DC276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824" y="1427898"/>
            <a:ext cx="11103137" cy="852077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Uitdovend			Aangedreven</a:t>
            </a:r>
          </a:p>
        </p:txBody>
      </p:sp>
    </p:spTree>
    <p:extLst>
      <p:ext uri="{BB962C8B-B14F-4D97-AF65-F5344CB8AC3E}">
        <p14:creationId xmlns:p14="http://schemas.microsoft.com/office/powerpoint/2010/main" val="2713499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9CC1C-46E1-5D8A-B98F-839C915EE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LR-kring: Toestandsvariabele </a:t>
            </a:r>
            <a:r>
              <a:rPr lang="nl-NL" dirty="0">
                <a:sym typeface="Wingdings" panose="05000000000000000000" pitchFamily="2" charset="2"/>
              </a:rPr>
              <a:t>kiezen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06ABD575-DF90-5206-082B-DE2ED076CE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16832"/>
                <a:ext cx="10972800" cy="4407768"/>
              </a:xfrm>
            </p:spPr>
            <p:txBody>
              <a:bodyPr/>
              <a:lstStyle/>
              <a:p>
                <a:r>
                  <a:rPr lang="nl-NL" dirty="0"/>
                  <a:t>Voor een inductiespoel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nl-NL" dirty="0"/>
                  <a:t> geldt: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𝐿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𝑑𝐼</m:t>
                        </m:r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nl-NL" dirty="0"/>
              </a:p>
              <a:p>
                <a:r>
                  <a:rPr lang="nl-NL" dirty="0"/>
                  <a:t>Dit kun je omdraaien:					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𝑑𝐼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nl-NL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nl-NL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endParaRPr lang="nl-NL" dirty="0"/>
              </a:p>
              <a:p>
                <a:r>
                  <a:rPr lang="nl-NL" dirty="0"/>
                  <a:t>Dus:		</a:t>
                </a:r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nl-NL" dirty="0"/>
                  <a:t> = toestandsvariabele.</a:t>
                </a:r>
              </a:p>
              <a:p>
                <a:endParaRPr lang="nl-NL" dirty="0"/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06ABD575-DF90-5206-082B-DE2ED076CE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16832"/>
                <a:ext cx="10972800" cy="4407768"/>
              </a:xfrm>
              <a:blipFill>
                <a:blip r:embed="rId2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kstvak 9">
            <a:extLst>
              <a:ext uri="{FF2B5EF4-FFF2-40B4-BE49-F238E27FC236}">
                <a16:creationId xmlns:a16="http://schemas.microsoft.com/office/drawing/2014/main" id="{C4C56768-D497-2E37-EA48-21F671910281}"/>
              </a:ext>
            </a:extLst>
          </p:cNvPr>
          <p:cNvSpPr txBox="1"/>
          <p:nvPr/>
        </p:nvSpPr>
        <p:spPr>
          <a:xfrm rot="2099101">
            <a:off x="9402443" y="3703640"/>
            <a:ext cx="3124445" cy="461665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2400" dirty="0"/>
              <a:t>Dit doet Coach voor je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F27F202-2DA2-B253-CFFD-C3E9C2509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3990524"/>
            <a:ext cx="9255067" cy="2622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762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F8419C-B3C4-7A80-5CAC-4D645564C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Overzicht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8CA960-4777-C0CC-1A98-EA776FB27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latin typeface="Comic Sans MS" panose="030F0702030302020204" pitchFamily="66" charset="0"/>
              </a:rPr>
              <a:t>Waarom grafisch modelleren zo gaaf is</a:t>
            </a:r>
          </a:p>
          <a:p>
            <a:r>
              <a:rPr lang="nl-NL" sz="3200" dirty="0" err="1">
                <a:latin typeface="Comic Sans MS" panose="030F0702030302020204" pitchFamily="66" charset="0"/>
              </a:rPr>
              <a:t>Dont’s</a:t>
            </a:r>
            <a:r>
              <a:rPr lang="nl-NL" sz="3200" dirty="0">
                <a:latin typeface="Comic Sans MS" panose="030F0702030302020204" pitchFamily="66" charset="0"/>
              </a:rPr>
              <a:t>, Do’s &amp; How </a:t>
            </a:r>
            <a:r>
              <a:rPr lang="nl-NL" sz="3200" dirty="0" err="1">
                <a:latin typeface="Comic Sans MS" panose="030F0702030302020204" pitchFamily="66" charset="0"/>
              </a:rPr>
              <a:t>To’s</a:t>
            </a:r>
            <a:r>
              <a:rPr lang="nl-NL" sz="3200" dirty="0">
                <a:latin typeface="Comic Sans MS" panose="030F0702030302020204" pitchFamily="66" charset="0"/>
              </a:rPr>
              <a:t> </a:t>
            </a:r>
          </a:p>
          <a:p>
            <a:r>
              <a:rPr lang="nl-NL" sz="3200" dirty="0">
                <a:latin typeface="Comic Sans MS" panose="030F0702030302020204" pitchFamily="66" charset="0"/>
              </a:rPr>
              <a:t>Een standaard grafisch model</a:t>
            </a:r>
          </a:p>
          <a:p>
            <a:r>
              <a:rPr lang="nl-NL" sz="3200" dirty="0">
                <a:latin typeface="Comic Sans MS" panose="030F0702030302020204" pitchFamily="66" charset="0"/>
              </a:rPr>
              <a:t>Geavanceerde mogelijkheden van Coach 7</a:t>
            </a:r>
          </a:p>
          <a:p>
            <a:r>
              <a:rPr lang="nl-NL" sz="3200" dirty="0">
                <a:latin typeface="Comic Sans MS" panose="030F0702030302020204" pitchFamily="66" charset="0"/>
              </a:rPr>
              <a:t>Geavanceerde modellen</a:t>
            </a:r>
          </a:p>
        </p:txBody>
      </p:sp>
    </p:spTree>
    <p:extLst>
      <p:ext uri="{BB962C8B-B14F-4D97-AF65-F5344CB8AC3E}">
        <p14:creationId xmlns:p14="http://schemas.microsoft.com/office/powerpoint/2010/main" val="8693821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BC9DF-2063-2E5A-31DA-DE89FECE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342783"/>
            <a:ext cx="10972800" cy="924712"/>
          </a:xfrm>
        </p:spPr>
        <p:txBody>
          <a:bodyPr/>
          <a:lstStyle/>
          <a:p>
            <a:r>
              <a:rPr lang="nl-NL" dirty="0"/>
              <a:t>LR-kring compleet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jdelijke aanduiding voor inhoud 2">
                <a:extLst>
                  <a:ext uri="{FF2B5EF4-FFF2-40B4-BE49-F238E27FC236}">
                    <a16:creationId xmlns:a16="http://schemas.microsoft.com/office/drawing/2014/main" id="{796E05E8-A24B-EBF8-BB10-327E4219B2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9093" y="1323877"/>
                <a:ext cx="6775951" cy="2880318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𝑑𝐼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=220×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nl-NL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nl-NL" dirty="0"/>
                  <a:t>		&amp;	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=30 </m:t>
                    </m:r>
                    <m:r>
                      <m:rPr>
                        <m:sty m:val="p"/>
                      </m:rPr>
                      <a:rPr lang="nl-NL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endParaRPr lang="nl-NL" dirty="0"/>
              </a:p>
            </p:txBody>
          </p:sp>
        </mc:Choice>
        <mc:Fallback xmlns="">
          <p:sp>
            <p:nvSpPr>
              <p:cNvPr id="12" name="Tijdelijke aanduiding voor inhoud 2">
                <a:extLst>
                  <a:ext uri="{FF2B5EF4-FFF2-40B4-BE49-F238E27FC236}">
                    <a16:creationId xmlns:a16="http://schemas.microsoft.com/office/drawing/2014/main" id="{796E05E8-A24B-EBF8-BB10-327E4219B2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9093" y="1323877"/>
                <a:ext cx="6775951" cy="2880318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fbeelding 12" descr="gemodelleerde waarde van een ontladende spoel L en weerstand R geeft een exponentieel afnemende grafiek.">
            <a:extLst>
              <a:ext uri="{FF2B5EF4-FFF2-40B4-BE49-F238E27FC236}">
                <a16:creationId xmlns:a16="http://schemas.microsoft.com/office/drawing/2014/main" id="{C782E38E-7177-D484-F8B1-94DB36CB3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655" y="2755349"/>
            <a:ext cx="6227409" cy="4021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1A28A25-7297-A5D3-B639-2FAB935163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2143" y="692696"/>
            <a:ext cx="4616495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B4FC9CCE-5523-2122-F609-E743A49D9FDA}"/>
                  </a:ext>
                </a:extLst>
              </p:cNvPr>
              <p:cNvSpPr txBox="1"/>
              <p:nvPr/>
            </p:nvSpPr>
            <p:spPr>
              <a:xfrm rot="1856037">
                <a:off x="10077715" y="2850348"/>
                <a:ext cx="2381779" cy="461665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400" i="1" dirty="0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nl-NL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nl-NL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B4FC9CCE-5523-2122-F609-E743A49D9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56037">
                <a:off x="10077715" y="2850348"/>
                <a:ext cx="2381779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396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5B4309-851D-586D-7146-E5FFD744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LRC-kring: toestandsvariabelen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jdelijke aanduiding voor inhoud 2">
                <a:extLst>
                  <a:ext uri="{FF2B5EF4-FFF2-40B4-BE49-F238E27FC236}">
                    <a16:creationId xmlns:a16="http://schemas.microsoft.com/office/drawing/2014/main" id="{37F38D67-31E3-47F0-E21A-D46ECD86E5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3849" y="1662412"/>
                <a:ext cx="10972800" cy="4624387"/>
              </a:xfrm>
            </p:spPr>
            <p:txBody>
              <a:bodyPr/>
              <a:lstStyle/>
              <a:p>
                <a:r>
                  <a:rPr lang="nl-NL" dirty="0"/>
                  <a:t>Voor een condensator C geldt: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den>
                    </m:f>
                  </m:oMath>
                </a14:m>
                <a:endParaRPr lang="nl-NL" dirty="0"/>
              </a:p>
              <a:p>
                <a:r>
                  <a:rPr lang="nl-NL" dirty="0"/>
                  <a:t>En 							</a:t>
                </a:r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endParaRPr lang="nl-NL" dirty="0"/>
              </a:p>
              <a:p>
                <a:r>
                  <a:rPr lang="nl-NL" dirty="0"/>
                  <a:t>Dus:		</a:t>
                </a:r>
                <a14:m>
                  <m:oMath xmlns:m="http://schemas.openxmlformats.org/officeDocument/2006/math">
                    <m:r>
                      <a:rPr lang="nl-NL" b="1" i="1" dirty="0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nl-NL" b="1" dirty="0"/>
                  <a:t> = toestandsvariabele</a:t>
                </a:r>
              </a:p>
              <a:p>
                <a:endParaRPr lang="nl-NL" dirty="0"/>
              </a:p>
              <a:p>
                <a:r>
                  <a:rPr lang="nl-NL" dirty="0"/>
                  <a:t>Door de spoel geldt nog steeds		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𝑑𝐼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nl-NL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nl-NL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endParaRPr lang="nl-NL" dirty="0"/>
              </a:p>
              <a:p>
                <a:r>
                  <a:rPr lang="nl-NL" dirty="0"/>
                  <a:t>Dus:		</a:t>
                </a:r>
                <a14:m>
                  <m:oMath xmlns:m="http://schemas.openxmlformats.org/officeDocument/2006/math">
                    <m:r>
                      <a:rPr lang="nl-NL" b="1" i="1" dirty="0" smtClean="0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nl-NL" b="1" dirty="0"/>
                  <a:t> = toestandsvariabele</a:t>
                </a:r>
                <a:endParaRPr lang="nl-NL" dirty="0"/>
              </a:p>
              <a:p>
                <a:endParaRPr lang="nl-NL" dirty="0"/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4" name="Tijdelijke aanduiding voor inhoud 2">
                <a:extLst>
                  <a:ext uri="{FF2B5EF4-FFF2-40B4-BE49-F238E27FC236}">
                    <a16:creationId xmlns:a16="http://schemas.microsoft.com/office/drawing/2014/main" id="{37F38D67-31E3-47F0-E21A-D46ECD86E5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849" y="1662412"/>
                <a:ext cx="10972800" cy="4624387"/>
              </a:xfrm>
              <a:blipFill>
                <a:blip r:embed="rId2"/>
                <a:stretch>
                  <a:fillRect l="-7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ep 52">
            <a:extLst>
              <a:ext uri="{FF2B5EF4-FFF2-40B4-BE49-F238E27FC236}">
                <a16:creationId xmlns:a16="http://schemas.microsoft.com/office/drawing/2014/main" id="{E6DD34BC-66AE-EBA4-EA63-2A7159E52B67}"/>
              </a:ext>
            </a:extLst>
          </p:cNvPr>
          <p:cNvGrpSpPr/>
          <p:nvPr/>
        </p:nvGrpSpPr>
        <p:grpSpPr>
          <a:xfrm>
            <a:off x="7968208" y="4437112"/>
            <a:ext cx="3744416" cy="2232248"/>
            <a:chOff x="7812080" y="4465695"/>
            <a:chExt cx="3549554" cy="1577237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78E89760-E9BF-A253-AF5E-72F126805D33}"/>
                </a:ext>
              </a:extLst>
            </p:cNvPr>
            <p:cNvGrpSpPr/>
            <p:nvPr/>
          </p:nvGrpSpPr>
          <p:grpSpPr>
            <a:xfrm>
              <a:off x="7812080" y="4465695"/>
              <a:ext cx="3549554" cy="1433670"/>
              <a:chOff x="8537376" y="4295980"/>
              <a:chExt cx="3033265" cy="1209390"/>
            </a:xfrm>
          </p:grpSpPr>
          <p:cxnSp>
            <p:nvCxnSpPr>
              <p:cNvPr id="6" name="Rechte verbindingslijn 5">
                <a:extLst>
                  <a:ext uri="{FF2B5EF4-FFF2-40B4-BE49-F238E27FC236}">
                    <a16:creationId xmlns:a16="http://schemas.microsoft.com/office/drawing/2014/main" id="{10660787-FAD1-9303-77A7-1EAEC5BBA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03479" y="5275465"/>
                <a:ext cx="0" cy="21432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Rechte verbindingslijn 6">
                <a:extLst>
                  <a:ext uri="{FF2B5EF4-FFF2-40B4-BE49-F238E27FC236}">
                    <a16:creationId xmlns:a16="http://schemas.microsoft.com/office/drawing/2014/main" id="{E3BFB135-9961-9861-54E5-C45926270A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99515" y="4360416"/>
                <a:ext cx="420" cy="31182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Rechte verbindingslijn 7">
                <a:extLst>
                  <a:ext uri="{FF2B5EF4-FFF2-40B4-BE49-F238E27FC236}">
                    <a16:creationId xmlns:a16="http://schemas.microsoft.com/office/drawing/2014/main" id="{2A845294-22E2-901F-6FDE-02FEBE9F2AB6}"/>
                  </a:ext>
                </a:extLst>
              </p:cNvPr>
              <p:cNvCxnSpPr>
                <a:cxnSpLocks/>
                <a:stCxn id="51" idx="2"/>
              </p:cNvCxnSpPr>
              <p:nvPr/>
            </p:nvCxnSpPr>
            <p:spPr>
              <a:xfrm>
                <a:off x="8772147" y="4969067"/>
                <a:ext cx="767" cy="53630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Rechte verbindingslijn 8">
                <a:extLst>
                  <a:ext uri="{FF2B5EF4-FFF2-40B4-BE49-F238E27FC236}">
                    <a16:creationId xmlns:a16="http://schemas.microsoft.com/office/drawing/2014/main" id="{0AF12762-9621-A291-AD70-F3D41F2786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72464" y="4367617"/>
                <a:ext cx="10290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Rechte verbindingslijn 9">
                <a:extLst>
                  <a:ext uri="{FF2B5EF4-FFF2-40B4-BE49-F238E27FC236}">
                    <a16:creationId xmlns:a16="http://schemas.microsoft.com/office/drawing/2014/main" id="{A03481A0-DB9D-6C04-64BA-CB41231E4D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72916" y="5487352"/>
                <a:ext cx="2527013" cy="778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kstvak 64">
                    <a:extLst>
                      <a:ext uri="{FF2B5EF4-FFF2-40B4-BE49-F238E27FC236}">
                        <a16:creationId xmlns:a16="http://schemas.microsoft.com/office/drawing/2014/main" id="{2338E97B-E39F-CFAC-14EE-C8C6DBF8120A}"/>
                      </a:ext>
                    </a:extLst>
                  </p:cNvPr>
                  <p:cNvSpPr txBox="1"/>
                  <p:nvPr/>
                </p:nvSpPr>
                <p:spPr>
                  <a:xfrm>
                    <a:off x="10526946" y="4399541"/>
                    <a:ext cx="343331" cy="4563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nl-NL" sz="18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18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nl-NL" sz="18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nl-NL" sz="1100" kern="100" dirty="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1" name="Tekstvak 64">
                    <a:extLst>
                      <a:ext uri="{FF2B5EF4-FFF2-40B4-BE49-F238E27FC236}">
                        <a16:creationId xmlns:a16="http://schemas.microsoft.com/office/drawing/2014/main" id="{2338E97B-E39F-CFAC-14EE-C8C6DBF8120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26946" y="4399541"/>
                    <a:ext cx="343331" cy="45635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Rechte verbindingslijn met pijl 11">
                <a:extLst>
                  <a:ext uri="{FF2B5EF4-FFF2-40B4-BE49-F238E27FC236}">
                    <a16:creationId xmlns:a16="http://schemas.microsoft.com/office/drawing/2014/main" id="{3B46468C-7700-46CD-1BDF-EDBC25E278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21893" y="4295980"/>
                <a:ext cx="562111" cy="0"/>
              </a:xfrm>
              <a:prstGeom prst="straightConnector1">
                <a:avLst/>
              </a:prstGeom>
              <a:ln w="9525" cap="flat" cmpd="sng" algn="ctr">
                <a:solidFill>
                  <a:schemeClr val="accent1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140750E6-460D-02FE-862C-55871836EBBC}"/>
                  </a:ext>
                </a:extLst>
              </p:cNvPr>
              <p:cNvSpPr/>
              <p:nvPr/>
            </p:nvSpPr>
            <p:spPr>
              <a:xfrm>
                <a:off x="8537376" y="4818890"/>
                <a:ext cx="469541" cy="52241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nl-NL"/>
              </a:p>
            </p:txBody>
          </p:sp>
          <p:cxnSp>
            <p:nvCxnSpPr>
              <p:cNvPr id="14" name="Rechte verbindingslijn 13">
                <a:extLst>
                  <a:ext uri="{FF2B5EF4-FFF2-40B4-BE49-F238E27FC236}">
                    <a16:creationId xmlns:a16="http://schemas.microsoft.com/office/drawing/2014/main" id="{11454622-78B2-BB94-0436-670B398114C2}"/>
                  </a:ext>
                </a:extLst>
              </p:cNvPr>
              <p:cNvCxnSpPr>
                <a:cxnSpLocks/>
                <a:endCxn id="13" idx="0"/>
              </p:cNvCxnSpPr>
              <p:nvPr/>
            </p:nvCxnSpPr>
            <p:spPr>
              <a:xfrm>
                <a:off x="8771726" y="4363122"/>
                <a:ext cx="420" cy="45576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Boog 14">
                <a:extLst>
                  <a:ext uri="{FF2B5EF4-FFF2-40B4-BE49-F238E27FC236}">
                    <a16:creationId xmlns:a16="http://schemas.microsoft.com/office/drawing/2014/main" id="{4A835176-DBFC-0D78-433F-8CE4EFDA45D2}"/>
                  </a:ext>
                </a:extLst>
              </p:cNvPr>
              <p:cNvSpPr/>
              <p:nvPr/>
            </p:nvSpPr>
            <p:spPr>
              <a:xfrm rot="11080586">
                <a:off x="11039274" y="4689940"/>
                <a:ext cx="521322" cy="139132"/>
              </a:xfrm>
              <a:prstGeom prst="arc">
                <a:avLst>
                  <a:gd name="adj1" fmla="val 10824879"/>
                  <a:gd name="adj2" fmla="val 6450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6" name="Boog 15">
                <a:extLst>
                  <a:ext uri="{FF2B5EF4-FFF2-40B4-BE49-F238E27FC236}">
                    <a16:creationId xmlns:a16="http://schemas.microsoft.com/office/drawing/2014/main" id="{ACDCC1E4-2601-00A4-F653-706A6A71B8FA}"/>
                  </a:ext>
                </a:extLst>
              </p:cNvPr>
              <p:cNvSpPr/>
              <p:nvPr/>
            </p:nvSpPr>
            <p:spPr>
              <a:xfrm rot="11080586">
                <a:off x="11039273" y="4723285"/>
                <a:ext cx="521322" cy="139132"/>
              </a:xfrm>
              <a:prstGeom prst="arc">
                <a:avLst>
                  <a:gd name="adj1" fmla="val 10824879"/>
                  <a:gd name="adj2" fmla="val 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" name="Boog 16">
                <a:extLst>
                  <a:ext uri="{FF2B5EF4-FFF2-40B4-BE49-F238E27FC236}">
                    <a16:creationId xmlns:a16="http://schemas.microsoft.com/office/drawing/2014/main" id="{1C099131-33FB-C2AA-33DD-1FBDF4D3DDF0}"/>
                  </a:ext>
                </a:extLst>
              </p:cNvPr>
              <p:cNvSpPr/>
              <p:nvPr/>
            </p:nvSpPr>
            <p:spPr>
              <a:xfrm rot="11080586">
                <a:off x="11039274" y="4756630"/>
                <a:ext cx="521322" cy="139132"/>
              </a:xfrm>
              <a:prstGeom prst="arc">
                <a:avLst>
                  <a:gd name="adj1" fmla="val 10824879"/>
                  <a:gd name="adj2" fmla="val 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" name="Boog 17">
                <a:extLst>
                  <a:ext uri="{FF2B5EF4-FFF2-40B4-BE49-F238E27FC236}">
                    <a16:creationId xmlns:a16="http://schemas.microsoft.com/office/drawing/2014/main" id="{BFD8FE9F-B13F-5D3A-733B-52C079108682}"/>
                  </a:ext>
                </a:extLst>
              </p:cNvPr>
              <p:cNvSpPr/>
              <p:nvPr/>
            </p:nvSpPr>
            <p:spPr>
              <a:xfrm rot="11080586">
                <a:off x="11039273" y="4789975"/>
                <a:ext cx="521322" cy="139132"/>
              </a:xfrm>
              <a:prstGeom prst="arc">
                <a:avLst>
                  <a:gd name="adj1" fmla="val 10824879"/>
                  <a:gd name="adj2" fmla="val 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Boog 18">
                <a:extLst>
                  <a:ext uri="{FF2B5EF4-FFF2-40B4-BE49-F238E27FC236}">
                    <a16:creationId xmlns:a16="http://schemas.microsoft.com/office/drawing/2014/main" id="{B6985AFC-E925-B05C-07E9-8F101BDD1A14}"/>
                  </a:ext>
                </a:extLst>
              </p:cNvPr>
              <p:cNvSpPr/>
              <p:nvPr/>
            </p:nvSpPr>
            <p:spPr>
              <a:xfrm rot="11080586">
                <a:off x="11039274" y="4826817"/>
                <a:ext cx="521322" cy="139132"/>
              </a:xfrm>
              <a:prstGeom prst="arc">
                <a:avLst>
                  <a:gd name="adj1" fmla="val 10824879"/>
                  <a:gd name="adj2" fmla="val 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Boog 19">
                <a:extLst>
                  <a:ext uri="{FF2B5EF4-FFF2-40B4-BE49-F238E27FC236}">
                    <a16:creationId xmlns:a16="http://schemas.microsoft.com/office/drawing/2014/main" id="{4150FA03-7D68-B41B-01C2-527E929057A1}"/>
                  </a:ext>
                </a:extLst>
              </p:cNvPr>
              <p:cNvSpPr/>
              <p:nvPr/>
            </p:nvSpPr>
            <p:spPr>
              <a:xfrm rot="11080586">
                <a:off x="11039273" y="4860162"/>
                <a:ext cx="521322" cy="139132"/>
              </a:xfrm>
              <a:prstGeom prst="arc">
                <a:avLst>
                  <a:gd name="adj1" fmla="val 10824879"/>
                  <a:gd name="adj2" fmla="val 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Boog 20">
                <a:extLst>
                  <a:ext uri="{FF2B5EF4-FFF2-40B4-BE49-F238E27FC236}">
                    <a16:creationId xmlns:a16="http://schemas.microsoft.com/office/drawing/2014/main" id="{0FADE3F5-EBD2-5352-4578-39947F29D5B4}"/>
                  </a:ext>
                </a:extLst>
              </p:cNvPr>
              <p:cNvSpPr/>
              <p:nvPr/>
            </p:nvSpPr>
            <p:spPr>
              <a:xfrm rot="11080586">
                <a:off x="11039273" y="4897003"/>
                <a:ext cx="521322" cy="139132"/>
              </a:xfrm>
              <a:prstGeom prst="arc">
                <a:avLst>
                  <a:gd name="adj1" fmla="val 10824879"/>
                  <a:gd name="adj2" fmla="val 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Boog 21">
                <a:extLst>
                  <a:ext uri="{FF2B5EF4-FFF2-40B4-BE49-F238E27FC236}">
                    <a16:creationId xmlns:a16="http://schemas.microsoft.com/office/drawing/2014/main" id="{B5493111-2D63-5945-A2FC-38280BED3B2B}"/>
                  </a:ext>
                </a:extLst>
              </p:cNvPr>
              <p:cNvSpPr/>
              <p:nvPr/>
            </p:nvSpPr>
            <p:spPr>
              <a:xfrm rot="11080586">
                <a:off x="11039272" y="4930349"/>
                <a:ext cx="521322" cy="139132"/>
              </a:xfrm>
              <a:prstGeom prst="arc">
                <a:avLst>
                  <a:gd name="adj1" fmla="val 10824879"/>
                  <a:gd name="adj2" fmla="val 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Boog 22">
                <a:extLst>
                  <a:ext uri="{FF2B5EF4-FFF2-40B4-BE49-F238E27FC236}">
                    <a16:creationId xmlns:a16="http://schemas.microsoft.com/office/drawing/2014/main" id="{30ED26F5-2D08-3DC4-15CF-2D8AB4955EAE}"/>
                  </a:ext>
                </a:extLst>
              </p:cNvPr>
              <p:cNvSpPr/>
              <p:nvPr/>
            </p:nvSpPr>
            <p:spPr>
              <a:xfrm rot="11080586">
                <a:off x="11039273" y="4963693"/>
                <a:ext cx="521322" cy="139132"/>
              </a:xfrm>
              <a:prstGeom prst="arc">
                <a:avLst>
                  <a:gd name="adj1" fmla="val 10824879"/>
                  <a:gd name="adj2" fmla="val 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Boog 23">
                <a:extLst>
                  <a:ext uri="{FF2B5EF4-FFF2-40B4-BE49-F238E27FC236}">
                    <a16:creationId xmlns:a16="http://schemas.microsoft.com/office/drawing/2014/main" id="{DD3F0F91-91A3-AB6D-9E46-2C885577A1DC}"/>
                  </a:ext>
                </a:extLst>
              </p:cNvPr>
              <p:cNvSpPr/>
              <p:nvPr/>
            </p:nvSpPr>
            <p:spPr>
              <a:xfrm rot="11080586">
                <a:off x="11039272" y="4997039"/>
                <a:ext cx="521322" cy="139132"/>
              </a:xfrm>
              <a:prstGeom prst="arc">
                <a:avLst>
                  <a:gd name="adj1" fmla="val 10824879"/>
                  <a:gd name="adj2" fmla="val 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Boog 24">
                <a:extLst>
                  <a:ext uri="{FF2B5EF4-FFF2-40B4-BE49-F238E27FC236}">
                    <a16:creationId xmlns:a16="http://schemas.microsoft.com/office/drawing/2014/main" id="{11A34C00-1B4E-B809-3184-DCD2661240F2}"/>
                  </a:ext>
                </a:extLst>
              </p:cNvPr>
              <p:cNvSpPr/>
              <p:nvPr/>
            </p:nvSpPr>
            <p:spPr>
              <a:xfrm rot="11080586">
                <a:off x="11039273" y="5033880"/>
                <a:ext cx="521322" cy="139132"/>
              </a:xfrm>
              <a:prstGeom prst="arc">
                <a:avLst>
                  <a:gd name="adj1" fmla="val 10824879"/>
                  <a:gd name="adj2" fmla="val 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Boog 25">
                <a:extLst>
                  <a:ext uri="{FF2B5EF4-FFF2-40B4-BE49-F238E27FC236}">
                    <a16:creationId xmlns:a16="http://schemas.microsoft.com/office/drawing/2014/main" id="{A51CC876-4679-4E87-77B2-864324B7012F}"/>
                  </a:ext>
                </a:extLst>
              </p:cNvPr>
              <p:cNvSpPr/>
              <p:nvPr/>
            </p:nvSpPr>
            <p:spPr>
              <a:xfrm rot="11080586">
                <a:off x="11039272" y="5067226"/>
                <a:ext cx="521322" cy="139132"/>
              </a:xfrm>
              <a:prstGeom prst="arc">
                <a:avLst>
                  <a:gd name="adj1" fmla="val 10824879"/>
                  <a:gd name="adj2" fmla="val 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Boog 26">
                <a:extLst>
                  <a:ext uri="{FF2B5EF4-FFF2-40B4-BE49-F238E27FC236}">
                    <a16:creationId xmlns:a16="http://schemas.microsoft.com/office/drawing/2014/main" id="{C237E494-A5DE-5538-4635-67C95A6EA884}"/>
                  </a:ext>
                </a:extLst>
              </p:cNvPr>
              <p:cNvSpPr/>
              <p:nvPr/>
            </p:nvSpPr>
            <p:spPr>
              <a:xfrm rot="11080586">
                <a:off x="11034448" y="5099920"/>
                <a:ext cx="521322" cy="139132"/>
              </a:xfrm>
              <a:prstGeom prst="arc">
                <a:avLst>
                  <a:gd name="adj1" fmla="val 10824879"/>
                  <a:gd name="adj2" fmla="val 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Boog 27">
                <a:extLst>
                  <a:ext uri="{FF2B5EF4-FFF2-40B4-BE49-F238E27FC236}">
                    <a16:creationId xmlns:a16="http://schemas.microsoft.com/office/drawing/2014/main" id="{FED545A4-992C-27D8-BDEE-33E14F736BB6}"/>
                  </a:ext>
                </a:extLst>
              </p:cNvPr>
              <p:cNvSpPr/>
              <p:nvPr/>
            </p:nvSpPr>
            <p:spPr>
              <a:xfrm rot="11080586">
                <a:off x="11034446" y="5131195"/>
                <a:ext cx="521322" cy="139132"/>
              </a:xfrm>
              <a:prstGeom prst="arc">
                <a:avLst>
                  <a:gd name="adj1" fmla="val 15379027"/>
                  <a:gd name="adj2" fmla="val 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29" name="Boog 28">
                <a:extLst>
                  <a:ext uri="{FF2B5EF4-FFF2-40B4-BE49-F238E27FC236}">
                    <a16:creationId xmlns:a16="http://schemas.microsoft.com/office/drawing/2014/main" id="{A468A7D3-DD91-3576-5DAA-7D4584B03356}"/>
                  </a:ext>
                </a:extLst>
              </p:cNvPr>
              <p:cNvSpPr/>
              <p:nvPr/>
            </p:nvSpPr>
            <p:spPr>
              <a:xfrm>
                <a:off x="11040840" y="4716687"/>
                <a:ext cx="521335" cy="139060"/>
              </a:xfrm>
              <a:prstGeom prst="arc">
                <a:avLst>
                  <a:gd name="adj1" fmla="val 11253241"/>
                  <a:gd name="adj2" fmla="val 0"/>
                </a:avLst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30" name="Boog 29">
                <a:extLst>
                  <a:ext uri="{FF2B5EF4-FFF2-40B4-BE49-F238E27FC236}">
                    <a16:creationId xmlns:a16="http://schemas.microsoft.com/office/drawing/2014/main" id="{787A12A2-B314-A34B-9698-C5F6C33AA44A}"/>
                  </a:ext>
                </a:extLst>
              </p:cNvPr>
              <p:cNvSpPr/>
              <p:nvPr/>
            </p:nvSpPr>
            <p:spPr>
              <a:xfrm>
                <a:off x="11040840" y="4744203"/>
                <a:ext cx="521335" cy="139060"/>
              </a:xfrm>
              <a:prstGeom prst="arc">
                <a:avLst>
                  <a:gd name="adj1" fmla="val 11580620"/>
                  <a:gd name="adj2" fmla="val 21232968"/>
                </a:avLst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31" name="Boog 30">
                <a:extLst>
                  <a:ext uri="{FF2B5EF4-FFF2-40B4-BE49-F238E27FC236}">
                    <a16:creationId xmlns:a16="http://schemas.microsoft.com/office/drawing/2014/main" id="{B9B20C45-5002-FD21-81D0-B9661009BAFD}"/>
                  </a:ext>
                </a:extLst>
              </p:cNvPr>
              <p:cNvSpPr/>
              <p:nvPr/>
            </p:nvSpPr>
            <p:spPr>
              <a:xfrm>
                <a:off x="11049306" y="4782301"/>
                <a:ext cx="521335" cy="139060"/>
              </a:xfrm>
              <a:prstGeom prst="arc">
                <a:avLst>
                  <a:gd name="adj1" fmla="val 12435502"/>
                  <a:gd name="adj2" fmla="val 20646838"/>
                </a:avLst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32" name="Boog 31">
                <a:extLst>
                  <a:ext uri="{FF2B5EF4-FFF2-40B4-BE49-F238E27FC236}">
                    <a16:creationId xmlns:a16="http://schemas.microsoft.com/office/drawing/2014/main" id="{8E70DB38-5942-FBE2-F0B5-6121BD34A802}"/>
                  </a:ext>
                </a:extLst>
              </p:cNvPr>
              <p:cNvSpPr/>
              <p:nvPr/>
            </p:nvSpPr>
            <p:spPr>
              <a:xfrm>
                <a:off x="11038723" y="4678588"/>
                <a:ext cx="521335" cy="109851"/>
              </a:xfrm>
              <a:prstGeom prst="arc">
                <a:avLst>
                  <a:gd name="adj1" fmla="val 10765645"/>
                  <a:gd name="adj2" fmla="val 16219833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3199445E-6A00-9479-DD7A-0DF174A024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63799" y="4367617"/>
                <a:ext cx="100460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Boog 33">
                <a:extLst>
                  <a:ext uri="{FF2B5EF4-FFF2-40B4-BE49-F238E27FC236}">
                    <a16:creationId xmlns:a16="http://schemas.microsoft.com/office/drawing/2014/main" id="{346F22C5-421C-11F3-9782-A5D93F7C317D}"/>
                  </a:ext>
                </a:extLst>
              </p:cNvPr>
              <p:cNvSpPr/>
              <p:nvPr/>
            </p:nvSpPr>
            <p:spPr>
              <a:xfrm>
                <a:off x="10035235" y="4306356"/>
                <a:ext cx="142695" cy="111603"/>
              </a:xfrm>
              <a:prstGeom prst="arc">
                <a:avLst>
                  <a:gd name="adj1" fmla="val 10756547"/>
                  <a:gd name="adj2" fmla="val 21575333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5" name="Boog 34">
                <a:extLst>
                  <a:ext uri="{FF2B5EF4-FFF2-40B4-BE49-F238E27FC236}">
                    <a16:creationId xmlns:a16="http://schemas.microsoft.com/office/drawing/2014/main" id="{C22D989A-E5E7-807D-1B30-CFC00EBD8DEC}"/>
                  </a:ext>
                </a:extLst>
              </p:cNvPr>
              <p:cNvSpPr/>
              <p:nvPr/>
            </p:nvSpPr>
            <p:spPr>
              <a:xfrm rot="10800000">
                <a:off x="9893732" y="4306356"/>
                <a:ext cx="142695" cy="111603"/>
              </a:xfrm>
              <a:prstGeom prst="arc">
                <a:avLst>
                  <a:gd name="adj1" fmla="val 10756547"/>
                  <a:gd name="adj2" fmla="val 260641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6" name="Ovaal 35">
                <a:extLst>
                  <a:ext uri="{FF2B5EF4-FFF2-40B4-BE49-F238E27FC236}">
                    <a16:creationId xmlns:a16="http://schemas.microsoft.com/office/drawing/2014/main" id="{A92878F9-D028-DACD-9F88-5D70361EB60B}"/>
                  </a:ext>
                </a:extLst>
              </p:cNvPr>
              <p:cNvSpPr/>
              <p:nvPr/>
            </p:nvSpPr>
            <p:spPr>
              <a:xfrm>
                <a:off x="9738493" y="4335662"/>
                <a:ext cx="88002" cy="72008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7" name="Ovaal 36">
                <a:extLst>
                  <a:ext uri="{FF2B5EF4-FFF2-40B4-BE49-F238E27FC236}">
                    <a16:creationId xmlns:a16="http://schemas.microsoft.com/office/drawing/2014/main" id="{5CDF6FC3-9B86-D158-DF70-76D18B55C7A5}"/>
                  </a:ext>
                </a:extLst>
              </p:cNvPr>
              <p:cNvSpPr/>
              <p:nvPr/>
            </p:nvSpPr>
            <p:spPr>
              <a:xfrm>
                <a:off x="10237276" y="4328878"/>
                <a:ext cx="88002" cy="72008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D870FEC0-D759-100E-134E-FF9F99086B7E}"/>
                </a:ext>
              </a:extLst>
            </p:cNvPr>
            <p:cNvSpPr/>
            <p:nvPr/>
          </p:nvSpPr>
          <p:spPr>
            <a:xfrm rot="5400000">
              <a:off x="10199959" y="5491329"/>
              <a:ext cx="369045" cy="734162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14EA9DC7-BC41-E609-1D7F-25121BFD84B9}"/>
                </a:ext>
              </a:extLst>
            </p:cNvPr>
            <p:cNvSpPr/>
            <p:nvPr/>
          </p:nvSpPr>
          <p:spPr>
            <a:xfrm>
              <a:off x="7812080" y="5201677"/>
              <a:ext cx="549461" cy="6192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50" name="Boog 49">
            <a:extLst>
              <a:ext uri="{FF2B5EF4-FFF2-40B4-BE49-F238E27FC236}">
                <a16:creationId xmlns:a16="http://schemas.microsoft.com/office/drawing/2014/main" id="{57DEC265-144D-1898-3B1B-4C048BF56EE1}"/>
              </a:ext>
            </a:extLst>
          </p:cNvPr>
          <p:cNvSpPr/>
          <p:nvPr/>
        </p:nvSpPr>
        <p:spPr>
          <a:xfrm>
            <a:off x="6960614" y="1844827"/>
            <a:ext cx="1584110" cy="1224129"/>
          </a:xfrm>
          <a:prstGeom prst="arc">
            <a:avLst>
              <a:gd name="adj1" fmla="val 16200000"/>
              <a:gd name="adj2" fmla="val 9410940"/>
            </a:avLst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1996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96C0D4-7A38-2F28-1FF0-531DEAFC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LRC-kring: het grafisch model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9487564-7686-B635-CD48-BAAC08A43AB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368" y="1628800"/>
            <a:ext cx="10780315" cy="5040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A299D73C-A0ED-7EE7-BD26-56E9313E86F9}"/>
                  </a:ext>
                </a:extLst>
              </p:cNvPr>
              <p:cNvSpPr txBox="1"/>
              <p:nvPr/>
            </p:nvSpPr>
            <p:spPr>
              <a:xfrm rot="1856037">
                <a:off x="4862715" y="4622358"/>
                <a:ext cx="2809594" cy="461665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400" i="1" dirty="0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nl-NL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nl-NL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nl-NL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nl-NL" sz="2400" b="0" i="1" dirty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A299D73C-A0ED-7EE7-BD26-56E9313E8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56037">
                <a:off x="4862715" y="4622358"/>
                <a:ext cx="2809594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218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9D3A9-850E-0972-60A3-A964840BF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LRC-kring uitkomsten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16A4B34-F382-844B-9013-090ACE9BA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40" y="533400"/>
            <a:ext cx="5369057" cy="135676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133BA86-D35C-33C7-5CC3-D2AD27DD8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904120"/>
            <a:ext cx="11064552" cy="488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BA14BC-B7D6-78A1-4AF8-2BD43DDBA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Dichtheidsdistributie van een ster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A9FE82-2829-E4ED-2695-FFE3EE067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Gebaseerd op een model uit 1941</a:t>
            </a:r>
          </a:p>
          <a:p>
            <a:r>
              <a:rPr lang="nl-NL" dirty="0"/>
              <a:t>dp is afhankelijk van een complexe formule</a:t>
            </a:r>
          </a:p>
          <a:p>
            <a:r>
              <a:rPr lang="nl-NL" dirty="0"/>
              <a:t>We rekenen van buiten naar binnen toe.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F4F7633-82E7-EDF8-462C-5BFE83DAF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3356992"/>
            <a:ext cx="11661414" cy="425721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83552BA-85E2-BCD7-B62F-25FCD5C4B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36" y="1995454"/>
            <a:ext cx="4130398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74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AD0756-DC92-2CE5-894D-44E7BAB87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Uitkomsten stermodel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EF58168F-79F0-9F2D-14C6-A821D69D21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Huidige schatting van de kern</a:t>
                </a:r>
              </a:p>
              <a:p>
                <a:pPr lvl="1"/>
                <a:r>
                  <a:rPr lang="nl-NL" dirty="0"/>
                  <a:t>dichtheid: </a:t>
                </a:r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150 </m:t>
                    </m:r>
                    <m:r>
                      <a:rPr lang="nl-NL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nl-NL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nl-NL" i="1" dirty="0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nl-NL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nl-NL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nl-NL" dirty="0"/>
                  <a:t> </a:t>
                </a:r>
              </a:p>
              <a:p>
                <a:pPr lvl="1"/>
                <a:r>
                  <a:rPr lang="nl-NL" dirty="0"/>
                  <a:t>Temp: </a:t>
                </a:r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15×</m:t>
                    </m:r>
                    <m:sSup>
                      <m:sSupPr>
                        <m:ctrlPr>
                          <a:rPr lang="nl-NL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nl-NL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nl-NL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EF58168F-79F0-9F2D-14C6-A821D69D21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05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fbeelding 4">
            <a:extLst>
              <a:ext uri="{FF2B5EF4-FFF2-40B4-BE49-F238E27FC236}">
                <a16:creationId xmlns:a16="http://schemas.microsoft.com/office/drawing/2014/main" id="{678394F9-6D11-1298-8FA2-8C2DB36BF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3284984"/>
            <a:ext cx="10679341" cy="350108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02B4FC9-1B35-0AEE-DE14-29B69ABC0FAC}"/>
              </a:ext>
            </a:extLst>
          </p:cNvPr>
          <p:cNvSpPr txBox="1"/>
          <p:nvPr/>
        </p:nvSpPr>
        <p:spPr>
          <a:xfrm rot="20710777">
            <a:off x="6823445" y="2225927"/>
            <a:ext cx="4245971" cy="1077218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3200" dirty="0"/>
              <a:t>Niet verkeerd voor een </a:t>
            </a:r>
          </a:p>
          <a:p>
            <a:r>
              <a:rPr lang="nl-NL" sz="3200" dirty="0"/>
              <a:t>Model uit 1941</a:t>
            </a:r>
          </a:p>
        </p:txBody>
      </p:sp>
    </p:spTree>
    <p:extLst>
      <p:ext uri="{BB962C8B-B14F-4D97-AF65-F5344CB8AC3E}">
        <p14:creationId xmlns:p14="http://schemas.microsoft.com/office/powerpoint/2010/main" val="260184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C619F0-5BB2-AED0-0B47-BD027A915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model in twee dimensies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ACBBB7-1C2A-D15F-77C8-299353368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Natuurkunde in de x- en de y-richting</a:t>
            </a:r>
          </a:p>
          <a:p>
            <a:r>
              <a:rPr lang="nl-NL" dirty="0"/>
              <a:t>Meestal voldoet Euler hier niet meer.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5A0F9BC-A537-0874-A3DF-5D40CE011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166" y="2852936"/>
            <a:ext cx="8223668" cy="281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152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8BB99E-D4E8-4504-A5D1-B39F41590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 nu zelf doen!!!</a:t>
            </a:r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D5231CEC-581E-4B55-8D82-B057B5983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1772816"/>
            <a:ext cx="4624387" cy="4624387"/>
          </a:xfrm>
        </p:spPr>
      </p:pic>
    </p:spTree>
    <p:extLst>
      <p:ext uri="{BB962C8B-B14F-4D97-AF65-F5344CB8AC3E}">
        <p14:creationId xmlns:p14="http://schemas.microsoft.com/office/powerpoint/2010/main" val="1584505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2819F2-1081-4DA0-9BE6-C0E0FCE38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693850">
            <a:off x="3004699" y="1651449"/>
            <a:ext cx="10468864" cy="18288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nl-NL" sz="14900" b="0" dirty="0">
                <a:ln w="0">
                  <a:solidFill>
                    <a:srgbClr val="0070C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EINDE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5EB6C00-E868-4996-B604-F5C43AFB5E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961286">
            <a:off x="1706228" y="3562650"/>
            <a:ext cx="3306938" cy="189671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nl-NL" sz="7200" dirty="0">
                <a:ln w="0">
                  <a:solidFill>
                    <a:srgbClr val="0070C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Vragen?</a:t>
            </a:r>
          </a:p>
        </p:txBody>
      </p:sp>
      <p:cxnSp>
        <p:nvCxnSpPr>
          <p:cNvPr id="5" name="Verbindingslijn: gebogen 4">
            <a:extLst>
              <a:ext uri="{FF2B5EF4-FFF2-40B4-BE49-F238E27FC236}">
                <a16:creationId xmlns:a16="http://schemas.microsoft.com/office/drawing/2014/main" id="{904F59D8-12D7-122B-D539-A173D06135DC}"/>
              </a:ext>
            </a:extLst>
          </p:cNvPr>
          <p:cNvCxnSpPr>
            <a:stCxn id="2" idx="2"/>
            <a:endCxn id="3" idx="2"/>
          </p:cNvCxnSpPr>
          <p:nvPr/>
        </p:nvCxnSpPr>
        <p:spPr>
          <a:xfrm rot="5400000">
            <a:off x="4804676" y="2191897"/>
            <a:ext cx="1981360" cy="4520941"/>
          </a:xfrm>
          <a:prstGeom prst="bentConnector3">
            <a:avLst>
              <a:gd name="adj1" fmla="val 150397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47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1.66667E-6 0.0463 C 1.66667E-6 0.05371 0.02695 0.05996 0.06002 0.05996 C 0.09896 0.05996 0.11302 0.05301 0.11901 0.04908 L 0.125 0.04352 C 0.13099 0.03959 0.14596 0.03287 0.18997 0.03287 C 0.21797 0.03287 0.25 0.03889 0.25 0.0463 C 0.25 0.05371 0.21797 0.05996 0.18997 0.05996 C 0.14596 0.05996 0.13099 0.05301 0.125 0.04908 L 0.11901 0.04352 C 0.11302 0.03959 0.09896 0.03287 0.06002 0.03287 C 0.02695 0.03287 1.66667E-6 0.03889 1.66667E-6 0.0463 Z " pathEditMode="relative" rAng="0" ptsTypes="AAAAAAAAAAA">
                                      <p:cBhvr>
                                        <p:cTn id="6" dur="2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904D44-6D77-8644-61A3-7B1B57E3C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Verwachtingen en voorkeur?</a:t>
            </a:r>
          </a:p>
        </p:txBody>
      </p:sp>
      <p:pic>
        <p:nvPicPr>
          <p:cNvPr id="7" name="Tijdelijke aanduiding voor inhoud 6" descr="Afbeelding met Graphics, Kleurrijkheid, schermopname, grafische vormgeving&#10;&#10;Automatisch gegenereerde beschrijving">
            <a:extLst>
              <a:ext uri="{FF2B5EF4-FFF2-40B4-BE49-F238E27FC236}">
                <a16:creationId xmlns:a16="http://schemas.microsoft.com/office/drawing/2014/main" id="{30B9F9BB-113C-F392-DC90-CF519E43F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132856"/>
            <a:ext cx="1849508" cy="1672496"/>
          </a:xfr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322FDB7-55A6-972B-7815-B3BBDCD2BBDB}"/>
              </a:ext>
            </a:extLst>
          </p:cNvPr>
          <p:cNvSpPr txBox="1"/>
          <p:nvPr/>
        </p:nvSpPr>
        <p:spPr>
          <a:xfrm>
            <a:off x="3868978" y="2294229"/>
            <a:ext cx="6624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dirty="0" err="1">
                <a:latin typeface="Avenir Next LT Pro Demi" panose="020B0704020202020204" pitchFamily="34" charset="0"/>
              </a:rPr>
              <a:t>Mentimeter</a:t>
            </a:r>
            <a:endParaRPr lang="nl-NL" sz="8000" dirty="0">
              <a:latin typeface="Avenir Next LT Pro Demi" panose="020B070402020202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71AD905-3532-A21F-81F9-459DEC9D0A46}"/>
              </a:ext>
            </a:extLst>
          </p:cNvPr>
          <p:cNvSpPr txBox="1"/>
          <p:nvPr/>
        </p:nvSpPr>
        <p:spPr>
          <a:xfrm>
            <a:off x="983432" y="4922780"/>
            <a:ext cx="43342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/>
              <a:t>www.menti.com:</a:t>
            </a:r>
          </a:p>
          <a:p>
            <a:r>
              <a:rPr lang="nl-NL" sz="2800" dirty="0"/>
              <a:t>1870 6706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F096CA2-46E8-A5BF-1807-07E7A3672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77072"/>
            <a:ext cx="2705650" cy="26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24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97D1B9-D6C5-0652-CAE9-1C920CEE0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1267232"/>
            <a:ext cx="10923064" cy="1552136"/>
          </a:xfrm>
          <a:custGeom>
            <a:avLst/>
            <a:gdLst>
              <a:gd name="connsiteX0" fmla="*/ 912103 w 10468864"/>
              <a:gd name="connsiteY0" fmla="*/ 0 h 1824206"/>
              <a:gd name="connsiteX1" fmla="*/ 9556761 w 10468864"/>
              <a:gd name="connsiteY1" fmla="*/ 0 h 1824206"/>
              <a:gd name="connsiteX2" fmla="*/ 10468864 w 10468864"/>
              <a:gd name="connsiteY2" fmla="*/ 912103 h 1824206"/>
              <a:gd name="connsiteX3" fmla="*/ 10468864 w 10468864"/>
              <a:gd name="connsiteY3" fmla="*/ 1824206 h 1824206"/>
              <a:gd name="connsiteX4" fmla="*/ 10468864 w 10468864"/>
              <a:gd name="connsiteY4" fmla="*/ 1824206 h 1824206"/>
              <a:gd name="connsiteX5" fmla="*/ 0 w 10468864"/>
              <a:gd name="connsiteY5" fmla="*/ 1824206 h 1824206"/>
              <a:gd name="connsiteX6" fmla="*/ 0 w 10468864"/>
              <a:gd name="connsiteY6" fmla="*/ 1824206 h 1824206"/>
              <a:gd name="connsiteX7" fmla="*/ 0 w 10468864"/>
              <a:gd name="connsiteY7" fmla="*/ 912103 h 1824206"/>
              <a:gd name="connsiteX8" fmla="*/ 912103 w 10468864"/>
              <a:gd name="connsiteY8" fmla="*/ 0 h 1824206"/>
              <a:gd name="connsiteX0" fmla="*/ 912103 w 10468864"/>
              <a:gd name="connsiteY0" fmla="*/ 0 h 1824206"/>
              <a:gd name="connsiteX1" fmla="*/ 5230568 w 10468864"/>
              <a:gd name="connsiteY1" fmla="*/ 540774 h 1824206"/>
              <a:gd name="connsiteX2" fmla="*/ 10468864 w 10468864"/>
              <a:gd name="connsiteY2" fmla="*/ 912103 h 1824206"/>
              <a:gd name="connsiteX3" fmla="*/ 10468864 w 10468864"/>
              <a:gd name="connsiteY3" fmla="*/ 1824206 h 1824206"/>
              <a:gd name="connsiteX4" fmla="*/ 10468864 w 10468864"/>
              <a:gd name="connsiteY4" fmla="*/ 1824206 h 1824206"/>
              <a:gd name="connsiteX5" fmla="*/ 0 w 10468864"/>
              <a:gd name="connsiteY5" fmla="*/ 1824206 h 1824206"/>
              <a:gd name="connsiteX6" fmla="*/ 0 w 10468864"/>
              <a:gd name="connsiteY6" fmla="*/ 1824206 h 1824206"/>
              <a:gd name="connsiteX7" fmla="*/ 0 w 10468864"/>
              <a:gd name="connsiteY7" fmla="*/ 912103 h 1824206"/>
              <a:gd name="connsiteX8" fmla="*/ 912103 w 10468864"/>
              <a:gd name="connsiteY8" fmla="*/ 0 h 1824206"/>
              <a:gd name="connsiteX0" fmla="*/ 912103 w 10468864"/>
              <a:gd name="connsiteY0" fmla="*/ 0 h 1824206"/>
              <a:gd name="connsiteX1" fmla="*/ 5230568 w 10468864"/>
              <a:gd name="connsiteY1" fmla="*/ 540774 h 1824206"/>
              <a:gd name="connsiteX2" fmla="*/ 10459032 w 10468864"/>
              <a:gd name="connsiteY2" fmla="*/ 626968 h 1824206"/>
              <a:gd name="connsiteX3" fmla="*/ 10468864 w 10468864"/>
              <a:gd name="connsiteY3" fmla="*/ 1824206 h 1824206"/>
              <a:gd name="connsiteX4" fmla="*/ 10468864 w 10468864"/>
              <a:gd name="connsiteY4" fmla="*/ 1824206 h 1824206"/>
              <a:gd name="connsiteX5" fmla="*/ 0 w 10468864"/>
              <a:gd name="connsiteY5" fmla="*/ 1824206 h 1824206"/>
              <a:gd name="connsiteX6" fmla="*/ 0 w 10468864"/>
              <a:gd name="connsiteY6" fmla="*/ 1824206 h 1824206"/>
              <a:gd name="connsiteX7" fmla="*/ 0 w 10468864"/>
              <a:gd name="connsiteY7" fmla="*/ 912103 h 1824206"/>
              <a:gd name="connsiteX8" fmla="*/ 912103 w 10468864"/>
              <a:gd name="connsiteY8" fmla="*/ 0 h 1824206"/>
              <a:gd name="connsiteX0" fmla="*/ 912103 w 10468864"/>
              <a:gd name="connsiteY0" fmla="*/ 0 h 1824206"/>
              <a:gd name="connsiteX1" fmla="*/ 5004426 w 10468864"/>
              <a:gd name="connsiteY1" fmla="*/ 314632 h 1824206"/>
              <a:gd name="connsiteX2" fmla="*/ 10459032 w 10468864"/>
              <a:gd name="connsiteY2" fmla="*/ 626968 h 1824206"/>
              <a:gd name="connsiteX3" fmla="*/ 10468864 w 10468864"/>
              <a:gd name="connsiteY3" fmla="*/ 1824206 h 1824206"/>
              <a:gd name="connsiteX4" fmla="*/ 10468864 w 10468864"/>
              <a:gd name="connsiteY4" fmla="*/ 1824206 h 1824206"/>
              <a:gd name="connsiteX5" fmla="*/ 0 w 10468864"/>
              <a:gd name="connsiteY5" fmla="*/ 1824206 h 1824206"/>
              <a:gd name="connsiteX6" fmla="*/ 0 w 10468864"/>
              <a:gd name="connsiteY6" fmla="*/ 1824206 h 1824206"/>
              <a:gd name="connsiteX7" fmla="*/ 0 w 10468864"/>
              <a:gd name="connsiteY7" fmla="*/ 912103 h 1824206"/>
              <a:gd name="connsiteX8" fmla="*/ 912103 w 10468864"/>
              <a:gd name="connsiteY8" fmla="*/ 0 h 1824206"/>
              <a:gd name="connsiteX0" fmla="*/ 912103 w 10468864"/>
              <a:gd name="connsiteY0" fmla="*/ 0 h 1824206"/>
              <a:gd name="connsiteX1" fmla="*/ 5004426 w 10468864"/>
              <a:gd name="connsiteY1" fmla="*/ 314632 h 1824206"/>
              <a:gd name="connsiteX2" fmla="*/ 10459032 w 10468864"/>
              <a:gd name="connsiteY2" fmla="*/ 626968 h 1824206"/>
              <a:gd name="connsiteX3" fmla="*/ 10468864 w 10468864"/>
              <a:gd name="connsiteY3" fmla="*/ 1824206 h 1824206"/>
              <a:gd name="connsiteX4" fmla="*/ 10468864 w 10468864"/>
              <a:gd name="connsiteY4" fmla="*/ 1824206 h 1824206"/>
              <a:gd name="connsiteX5" fmla="*/ 0 w 10468864"/>
              <a:gd name="connsiteY5" fmla="*/ 1824206 h 1824206"/>
              <a:gd name="connsiteX6" fmla="*/ 0 w 10468864"/>
              <a:gd name="connsiteY6" fmla="*/ 1824206 h 1824206"/>
              <a:gd name="connsiteX7" fmla="*/ 0 w 10468864"/>
              <a:gd name="connsiteY7" fmla="*/ 912103 h 1824206"/>
              <a:gd name="connsiteX8" fmla="*/ 912103 w 10468864"/>
              <a:gd name="connsiteY8" fmla="*/ 0 h 1824206"/>
              <a:gd name="connsiteX0" fmla="*/ 912103 w 10468864"/>
              <a:gd name="connsiteY0" fmla="*/ 0 h 1824206"/>
              <a:gd name="connsiteX1" fmla="*/ 5004426 w 10468864"/>
              <a:gd name="connsiteY1" fmla="*/ 314632 h 1824206"/>
              <a:gd name="connsiteX2" fmla="*/ 10449200 w 10468864"/>
              <a:gd name="connsiteY2" fmla="*/ 813780 h 1824206"/>
              <a:gd name="connsiteX3" fmla="*/ 10468864 w 10468864"/>
              <a:gd name="connsiteY3" fmla="*/ 1824206 h 1824206"/>
              <a:gd name="connsiteX4" fmla="*/ 10468864 w 10468864"/>
              <a:gd name="connsiteY4" fmla="*/ 1824206 h 1824206"/>
              <a:gd name="connsiteX5" fmla="*/ 0 w 10468864"/>
              <a:gd name="connsiteY5" fmla="*/ 1824206 h 1824206"/>
              <a:gd name="connsiteX6" fmla="*/ 0 w 10468864"/>
              <a:gd name="connsiteY6" fmla="*/ 1824206 h 1824206"/>
              <a:gd name="connsiteX7" fmla="*/ 0 w 10468864"/>
              <a:gd name="connsiteY7" fmla="*/ 912103 h 1824206"/>
              <a:gd name="connsiteX8" fmla="*/ 912103 w 10468864"/>
              <a:gd name="connsiteY8" fmla="*/ 0 h 1824206"/>
              <a:gd name="connsiteX0" fmla="*/ 912103 w 10468864"/>
              <a:gd name="connsiteY0" fmla="*/ 0 h 1824206"/>
              <a:gd name="connsiteX1" fmla="*/ 5004426 w 10468864"/>
              <a:gd name="connsiteY1" fmla="*/ 314632 h 1824206"/>
              <a:gd name="connsiteX2" fmla="*/ 10449200 w 10468864"/>
              <a:gd name="connsiteY2" fmla="*/ 813780 h 1824206"/>
              <a:gd name="connsiteX3" fmla="*/ 10468864 w 10468864"/>
              <a:gd name="connsiteY3" fmla="*/ 1824206 h 1824206"/>
              <a:gd name="connsiteX4" fmla="*/ 10468864 w 10468864"/>
              <a:gd name="connsiteY4" fmla="*/ 1824206 h 1824206"/>
              <a:gd name="connsiteX5" fmla="*/ 0 w 10468864"/>
              <a:gd name="connsiteY5" fmla="*/ 1824206 h 1824206"/>
              <a:gd name="connsiteX6" fmla="*/ 0 w 10468864"/>
              <a:gd name="connsiteY6" fmla="*/ 1824206 h 1824206"/>
              <a:gd name="connsiteX7" fmla="*/ 0 w 10468864"/>
              <a:gd name="connsiteY7" fmla="*/ 912103 h 1824206"/>
              <a:gd name="connsiteX8" fmla="*/ 912103 w 10468864"/>
              <a:gd name="connsiteY8" fmla="*/ 0 h 182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8864" h="1824206">
                <a:moveTo>
                  <a:pt x="912103" y="0"/>
                </a:moveTo>
                <a:cubicBezTo>
                  <a:pt x="3793656" y="0"/>
                  <a:pt x="2122873" y="314632"/>
                  <a:pt x="5004426" y="314632"/>
                </a:cubicBezTo>
                <a:cubicBezTo>
                  <a:pt x="8094051" y="353961"/>
                  <a:pt x="10459033" y="133058"/>
                  <a:pt x="10449200" y="813780"/>
                </a:cubicBezTo>
                <a:cubicBezTo>
                  <a:pt x="10452477" y="1212859"/>
                  <a:pt x="10465587" y="1425127"/>
                  <a:pt x="10468864" y="1824206"/>
                </a:cubicBezTo>
                <a:lnTo>
                  <a:pt x="10468864" y="1824206"/>
                </a:lnTo>
                <a:lnTo>
                  <a:pt x="0" y="1824206"/>
                </a:lnTo>
                <a:lnTo>
                  <a:pt x="0" y="1824206"/>
                </a:lnTo>
                <a:lnTo>
                  <a:pt x="0" y="912103"/>
                </a:lnTo>
                <a:cubicBezTo>
                  <a:pt x="0" y="408362"/>
                  <a:pt x="408362" y="0"/>
                  <a:pt x="912103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b="0" dirty="0"/>
              <a:t>Grafisch modelleren is da best!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0CD01B92-F766-1C02-4ED5-257261868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200" y="3429000"/>
            <a:ext cx="10472928" cy="1552136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nl-NL" sz="3200" b="1" dirty="0">
                <a:ln/>
                <a:solidFill>
                  <a:schemeClr val="accent3"/>
                </a:solidFill>
                <a:effectLst/>
              </a:rPr>
              <a:t>Voordelen</a:t>
            </a:r>
          </a:p>
          <a:p>
            <a:r>
              <a:rPr lang="nl-NL" sz="3200" b="1" dirty="0">
                <a:ln/>
                <a:solidFill>
                  <a:schemeClr val="accent3"/>
                </a:solidFill>
                <a:effectLst/>
              </a:rPr>
              <a:t>Nadelen</a:t>
            </a:r>
          </a:p>
        </p:txBody>
      </p:sp>
      <p:cxnSp>
        <p:nvCxnSpPr>
          <p:cNvPr id="5" name="Verbindingslijn: gebogen 4">
            <a:extLst>
              <a:ext uri="{FF2B5EF4-FFF2-40B4-BE49-F238E27FC236}">
                <a16:creationId xmlns:a16="http://schemas.microsoft.com/office/drawing/2014/main" id="{B4782B45-A0A8-0E97-FB44-5BB9829C1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3"/>
            <a:endCxn id="6" idx="2"/>
          </p:cNvCxnSpPr>
          <p:nvPr/>
        </p:nvCxnSpPr>
        <p:spPr>
          <a:xfrm rot="10800000">
            <a:off x="1811524" y="4850616"/>
            <a:ext cx="7524836" cy="1152128"/>
          </a:xfrm>
          <a:prstGeom prst="bentConnector4">
            <a:avLst>
              <a:gd name="adj1" fmla="val 45694"/>
              <a:gd name="adj2" fmla="val 206035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Ovaal 5">
            <a:extLst>
              <a:ext uri="{FF2B5EF4-FFF2-40B4-BE49-F238E27FC236}">
                <a16:creationId xmlns:a16="http://schemas.microsoft.com/office/drawing/2014/main" id="{57363131-7EEF-98E9-98F6-8DCE1BBA2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163452" y="4886620"/>
            <a:ext cx="1296144" cy="1224136"/>
          </a:xfrm>
          <a:prstGeom prst="ellipse">
            <a:avLst/>
          </a:prstGeom>
          <a:gradFill flip="none" rotWithShape="1">
            <a:gsLst>
              <a:gs pos="12000">
                <a:schemeClr val="accent1">
                  <a:lumMod val="5000"/>
                  <a:lumOff val="95000"/>
                </a:schemeClr>
              </a:gs>
              <a:gs pos="84000">
                <a:schemeClr val="tx2"/>
              </a:gs>
              <a:gs pos="49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Stroomdiagram: Alternatief proces 6">
            <a:extLst>
              <a:ext uri="{FF2B5EF4-FFF2-40B4-BE49-F238E27FC236}">
                <a16:creationId xmlns:a16="http://schemas.microsoft.com/office/drawing/2014/main" id="{BCD7A535-EAE0-9C6C-2C64-F5AE7C347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9336360" y="5498688"/>
            <a:ext cx="1584176" cy="1008112"/>
          </a:xfrm>
          <a:prstGeom prst="flowChartAlternateProcess">
            <a:avLst/>
          </a:prstGeom>
          <a:gradFill flip="none" rotWithShape="1">
            <a:gsLst>
              <a:gs pos="70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0512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4FBE5-F9B7-8A3C-4BA9-304AEA50D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6672"/>
            <a:ext cx="10972800" cy="924712"/>
          </a:xfrm>
        </p:spPr>
        <p:txBody>
          <a:bodyPr>
            <a:normAutofit fontScale="90000"/>
          </a:bodyPr>
          <a:lstStyle/>
          <a:p>
            <a:r>
              <a:rPr lang="nl-NL" dirty="0"/>
              <a:t>Grafisch modelleren is Da Best, </a:t>
            </a:r>
            <a:r>
              <a:rPr lang="nl-NL" dirty="0">
                <a:latin typeface="Berlin Sans FB Demi" panose="020E0802020502020306" pitchFamily="34" charset="0"/>
              </a:rPr>
              <a:t>natuurkundig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B1BAD9-C946-31A1-962E-845BFC94E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233" y="1432012"/>
            <a:ext cx="10972800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Want</a:t>
            </a:r>
          </a:p>
          <a:p>
            <a:r>
              <a:rPr lang="nl-NL" dirty="0"/>
              <a:t>Het scheelt programmeren</a:t>
            </a:r>
          </a:p>
          <a:p>
            <a:r>
              <a:rPr lang="nl-NL" dirty="0"/>
              <a:t>Heldere relaties tussen grootheden</a:t>
            </a:r>
          </a:p>
          <a:p>
            <a:r>
              <a:rPr lang="nl-NL" dirty="0"/>
              <a:t>Dwingt tot beter na denken over hulp-/toestandsvariabelen</a:t>
            </a:r>
          </a:p>
          <a:p>
            <a:r>
              <a:rPr lang="nl-NL" dirty="0"/>
              <a:t>Zeer complexe situaties </a:t>
            </a:r>
            <a:r>
              <a:rPr lang="nl-NL" dirty="0" err="1"/>
              <a:t>modelleerbaar</a:t>
            </a:r>
            <a:endParaRPr lang="nl-NL" dirty="0"/>
          </a:p>
          <a:p>
            <a:r>
              <a:rPr lang="nl-NL" dirty="0"/>
              <a:t>Verschillende integratiemethoden</a:t>
            </a:r>
          </a:p>
          <a:p>
            <a:r>
              <a:rPr lang="nl-NL" dirty="0"/>
              <a:t>Het is makkelijker te ‘debuggen’ (?)</a:t>
            </a:r>
          </a:p>
        </p:txBody>
      </p:sp>
    </p:spTree>
    <p:extLst>
      <p:ext uri="{BB962C8B-B14F-4D97-AF65-F5344CB8AC3E}">
        <p14:creationId xmlns:p14="http://schemas.microsoft.com/office/powerpoint/2010/main" val="3805407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4FBE5-F9B7-8A3C-4BA9-304AEA50D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6672"/>
            <a:ext cx="10972800" cy="924712"/>
          </a:xfrm>
        </p:spPr>
        <p:txBody>
          <a:bodyPr/>
          <a:lstStyle/>
          <a:p>
            <a:r>
              <a:rPr lang="nl-NL" dirty="0"/>
              <a:t>Grafisch modelleren is </a:t>
            </a:r>
            <a:r>
              <a:rPr lang="nl-NL" dirty="0">
                <a:latin typeface="Berlin Sans FB Demi" panose="020E0802020502020306" pitchFamily="34" charset="0"/>
              </a:rPr>
              <a:t>Da Best</a:t>
            </a:r>
            <a:r>
              <a:rPr lang="nl-NL" dirty="0"/>
              <a:t>, didactisch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B1BAD9-C946-31A1-962E-845BFC94E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233" y="1432012"/>
            <a:ext cx="10972800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Want</a:t>
            </a:r>
          </a:p>
          <a:p>
            <a:r>
              <a:rPr lang="nl-NL" dirty="0"/>
              <a:t>Leerlingen kunnen stap voor stap met het model kennismaken</a:t>
            </a:r>
          </a:p>
          <a:p>
            <a:r>
              <a:rPr lang="nl-NL" dirty="0"/>
              <a:t>Je ziet in eerste instantie relaties tussen grootheden</a:t>
            </a:r>
          </a:p>
          <a:p>
            <a:r>
              <a:rPr lang="nl-NL" dirty="0"/>
              <a:t>Je kunt inzoomen op de formules, als je wilt.</a:t>
            </a:r>
          </a:p>
          <a:p>
            <a:r>
              <a:rPr lang="nl-NL" dirty="0"/>
              <a:t>Je ziet geen </a:t>
            </a:r>
            <a:r>
              <a:rPr lang="nl-NL" dirty="0" err="1"/>
              <a:t>programeerwerk</a:t>
            </a:r>
            <a:endParaRPr lang="nl-NL" dirty="0"/>
          </a:p>
          <a:p>
            <a:endParaRPr lang="nl-NL" dirty="0"/>
          </a:p>
          <a:p>
            <a:r>
              <a:rPr lang="nl-NL" dirty="0"/>
              <a:t>Je kunt het model stap voor stap laten lopen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8178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BA3FAF-76BF-40DE-2AD6-5E756D9D9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Grafisch modelleren is stom, want…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770088-3FD0-87E8-0A44-8B405B307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Moelijke</a:t>
            </a:r>
            <a:r>
              <a:rPr lang="nl-NL" dirty="0"/>
              <a:t> doen over een model soorten variabelen</a:t>
            </a:r>
          </a:p>
          <a:p>
            <a:r>
              <a:rPr lang="nl-NL" dirty="0"/>
              <a:t>Tekst modelleren kan iedereen al</a:t>
            </a:r>
          </a:p>
          <a:p>
            <a:r>
              <a:rPr lang="nl-NL" dirty="0"/>
              <a:t>Er is een drempel en een leercurve</a:t>
            </a:r>
          </a:p>
          <a:p>
            <a:r>
              <a:rPr lang="nl-NL" dirty="0"/>
              <a:t>Leerlingen kennen dit helemaal niet</a:t>
            </a:r>
          </a:p>
          <a:p>
            <a:r>
              <a:rPr lang="nl-NL" dirty="0"/>
              <a:t>Je kunt geen echte natuurkunde modelleren.</a:t>
            </a:r>
          </a:p>
          <a:p>
            <a:r>
              <a:rPr lang="nl-NL" dirty="0"/>
              <a:t>Het sluit niet aan op het eindexamen.</a:t>
            </a:r>
          </a:p>
          <a:p>
            <a:endParaRPr lang="nl-NL" dirty="0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A3D7B08A-D6AB-A575-9989-CB330679B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455375">
            <a:off x="6783561" y="3134057"/>
            <a:ext cx="3293023" cy="1906802"/>
            <a:chOff x="6564949" y="2586751"/>
            <a:chExt cx="3293023" cy="1906802"/>
          </a:xfrm>
        </p:grpSpPr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E48B2224-23B1-7516-ACD1-706D00447B16}"/>
                </a:ext>
              </a:extLst>
            </p:cNvPr>
            <p:cNvSpPr txBox="1"/>
            <p:nvPr/>
          </p:nvSpPr>
          <p:spPr>
            <a:xfrm rot="19649078">
              <a:off x="6564949" y="3374327"/>
              <a:ext cx="2664296" cy="64633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nl-NL" dirty="0"/>
                <a:t>Werkelijk….?</a:t>
              </a:r>
            </a:p>
            <a:p>
              <a:endParaRPr lang="nl-NL" dirty="0"/>
            </a:p>
          </p:txBody>
        </p:sp>
        <p:pic>
          <p:nvPicPr>
            <p:cNvPr id="9" name="Afbeelding 8" descr="Really?">
              <a:extLst>
                <a:ext uri="{FF2B5EF4-FFF2-40B4-BE49-F238E27FC236}">
                  <a16:creationId xmlns:a16="http://schemas.microsoft.com/office/drawing/2014/main" id="{8FA125C9-D4C8-387A-2F83-FAD0F32A8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3515">
              <a:off x="7951170" y="2586751"/>
              <a:ext cx="1906802" cy="19068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553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6d95746-5de9-48ba-b4b9-f2fbcf20a9cf">
      <Terms xmlns="http://schemas.microsoft.com/office/infopath/2007/PartnerControls"/>
    </lcf76f155ced4ddcb4097134ff3c332f>
    <TaxCatchAll xmlns="e61aa9e1-8b0e-452a-8260-46ed84d8207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CBC021CBCB9F4B85EBBEDF0270519E" ma:contentTypeVersion="14" ma:contentTypeDescription="Create a new document." ma:contentTypeScope="" ma:versionID="4981652323728940559628638e18c105">
  <xsd:schema xmlns:xsd="http://www.w3.org/2001/XMLSchema" xmlns:xs="http://www.w3.org/2001/XMLSchema" xmlns:p="http://schemas.microsoft.com/office/2006/metadata/properties" xmlns:ns2="e6d95746-5de9-48ba-b4b9-f2fbcf20a9cf" xmlns:ns3="e61aa9e1-8b0e-452a-8260-46ed84d82073" targetNamespace="http://schemas.microsoft.com/office/2006/metadata/properties" ma:root="true" ma:fieldsID="6aa50a455157f8472b66c2cb67163e0c" ns2:_="" ns3:_="">
    <xsd:import namespace="e6d95746-5de9-48ba-b4b9-f2fbcf20a9cf"/>
    <xsd:import namespace="e61aa9e1-8b0e-452a-8260-46ed84d820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d95746-5de9-48ba-b4b9-f2fbcf20a9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02e4e3a-1431-4321-a2fb-937b74f002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1aa9e1-8b0e-452a-8260-46ed84d8207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aeb91462-6ca6-4a59-a34f-1dc3a09ba1a7}" ma:internalName="TaxCatchAll" ma:showField="CatchAllData" ma:web="e61aa9e1-8b0e-452a-8260-46ed84d820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066ABE-BBD0-4EC5-91AB-DC2A0E85B062}">
  <ds:schemaRefs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82e4c342-1844-457e-843f-95cb3d91c9c1"/>
    <ds:schemaRef ds:uri="http://purl.org/dc/terms/"/>
    <ds:schemaRef ds:uri="http://www.w3.org/XML/1998/namespace"/>
    <ds:schemaRef ds:uri="http://schemas.openxmlformats.org/package/2006/metadata/core-properties"/>
    <ds:schemaRef ds:uri="e1918681-07d2-47fe-b664-721b223bb57d"/>
    <ds:schemaRef ds:uri="e6d95746-5de9-48ba-b4b9-f2fbcf20a9cf"/>
    <ds:schemaRef ds:uri="e61aa9e1-8b0e-452a-8260-46ed84d82073"/>
  </ds:schemaRefs>
</ds:datastoreItem>
</file>

<file path=customXml/itemProps2.xml><?xml version="1.0" encoding="utf-8"?>
<ds:datastoreItem xmlns:ds="http://schemas.openxmlformats.org/officeDocument/2006/customXml" ds:itemID="{874BE06E-3EFE-493F-97EE-3D32B6596B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DAC4BC-8344-46CF-BBF4-64D8D17D6B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d95746-5de9-48ba-b4b9-f2fbcf20a9cf"/>
    <ds:schemaRef ds:uri="e61aa9e1-8b0e-452a-8260-46ed84d820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5549</TotalTime>
  <Words>1061</Words>
  <Application>Microsoft Office PowerPoint</Application>
  <PresentationFormat>Breedbeeld</PresentationFormat>
  <Paragraphs>224</Paragraphs>
  <Slides>48</Slides>
  <Notes>0</Notes>
  <HiddenSlides>1</HiddenSlides>
  <MMClips>1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9" baseType="lpstr">
      <vt:lpstr>Arial</vt:lpstr>
      <vt:lpstr>Avenir Next LT Pro Demi</vt:lpstr>
      <vt:lpstr>Bauhaus 93</vt:lpstr>
      <vt:lpstr>Berlin Sans FB Demi</vt:lpstr>
      <vt:lpstr>Calibri</vt:lpstr>
      <vt:lpstr>Cambria Math</vt:lpstr>
      <vt:lpstr>Comic Sans MS</vt:lpstr>
      <vt:lpstr>Constantia</vt:lpstr>
      <vt:lpstr>Helvetica Neue</vt:lpstr>
      <vt:lpstr>Wingdings 2</vt:lpstr>
      <vt:lpstr>Flow</vt:lpstr>
      <vt:lpstr>Grafisch Modelleren voor gevorderden Of: Waarom grafisch modelleren zo gaaf is…..</vt:lpstr>
      <vt:lpstr>Even voorstellen</vt:lpstr>
      <vt:lpstr>Coach 7 Code</vt:lpstr>
      <vt:lpstr>Overzicht</vt:lpstr>
      <vt:lpstr>Verwachtingen en voorkeur?</vt:lpstr>
      <vt:lpstr>Grafisch modelleren is da best!</vt:lpstr>
      <vt:lpstr>Grafisch modelleren is Da Best, natuurkundig</vt:lpstr>
      <vt:lpstr>Grafisch modelleren is Da Best, didactisch</vt:lpstr>
      <vt:lpstr>Grafisch modelleren is stom, want…</vt:lpstr>
      <vt:lpstr>Grafisch modelleren geschikt voor</vt:lpstr>
      <vt:lpstr>Dont’s,  Do’s &amp; How to’s</vt:lpstr>
      <vt:lpstr>De grafische model iconen van Coach 7</vt:lpstr>
      <vt:lpstr>Belangrijke knoppen en opties</vt:lpstr>
      <vt:lpstr>Meer Knoppen…</vt:lpstr>
      <vt:lpstr>Handig zoomen?</vt:lpstr>
      <vt:lpstr>Ook je stroomvar. verdienen aandacht</vt:lpstr>
      <vt:lpstr>Check je Integratiemethode !!</vt:lpstr>
      <vt:lpstr>Runge kuta in tekst-model</vt:lpstr>
      <vt:lpstr>Tabel loszwevend?</vt:lpstr>
      <vt:lpstr>t in s - Heeeeeeel goed verstopt</vt:lpstr>
      <vt:lpstr>Toch tekstmodus ?</vt:lpstr>
      <vt:lpstr>Vergelijkingenmodus…</vt:lpstr>
      <vt:lpstr>Eenvoudig model maken</vt:lpstr>
      <vt:lpstr>Definieer Eerst je Toestandvariabele</vt:lpstr>
      <vt:lpstr>Een toestandsvariabele  Een stroom</vt:lpstr>
      <vt:lpstr>Geavanceerde mogelijkheden van Coach 7</vt:lpstr>
      <vt:lpstr>Speciale functies</vt:lpstr>
      <vt:lpstr>Altijd tegen de beweging in?</vt:lpstr>
      <vt:lpstr>Ruissignaal met rand functie</vt:lpstr>
      <vt:lpstr>Meer ruis met Rand</vt:lpstr>
      <vt:lpstr>De robuustheid testen met Rand</vt:lpstr>
      <vt:lpstr>Werken met een eigen dataset</vt:lpstr>
      <vt:lpstr>Je eigen dataset ook echt gebruiken</vt:lpstr>
      <vt:lpstr>Afgeleide van een variabele</vt:lpstr>
      <vt:lpstr>Animaties maken</vt:lpstr>
      <vt:lpstr>Voorbeeld van een animatie (Titel)</vt:lpstr>
      <vt:lpstr>Geavanceerde grafische modellen in Coach 7</vt:lpstr>
      <vt:lpstr>Een RL-kring</vt:lpstr>
      <vt:lpstr>LR-kring: Toestandsvariabele kiezen</vt:lpstr>
      <vt:lpstr>LR-kring compleet model</vt:lpstr>
      <vt:lpstr>LRC-kring: toestandsvariabelen</vt:lpstr>
      <vt:lpstr>LRC-kring: het grafisch model</vt:lpstr>
      <vt:lpstr>LRC-kring uitkomsten</vt:lpstr>
      <vt:lpstr>Dichtheidsdistributie van een ster</vt:lpstr>
      <vt:lpstr>Uitkomsten stermodel</vt:lpstr>
      <vt:lpstr>Een model in twee dimensies</vt:lpstr>
      <vt:lpstr>En nu zelf doen!!!</vt:lpstr>
      <vt:lpstr>EINDE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los ik een som op bij natuurkunde?</dc:title>
  <dc:creator>DC Roosch</dc:creator>
  <cp:lastModifiedBy>Diederik Roosch</cp:lastModifiedBy>
  <cp:revision>183</cp:revision>
  <cp:lastPrinted>2022-11-30T11:55:18Z</cp:lastPrinted>
  <dcterms:created xsi:type="dcterms:W3CDTF">2015-06-23T19:01:54Z</dcterms:created>
  <dcterms:modified xsi:type="dcterms:W3CDTF">2023-12-17T12:02:16Z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0x01010007CBC021CBCB9F4B85EBBEDF0270519E</vt:lpwstr>
  </property>
</Properties>
</file>