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0" r:id="rId6"/>
    <p:sldId id="293" r:id="rId7"/>
    <p:sldId id="294" r:id="rId8"/>
    <p:sldId id="299" r:id="rId9"/>
    <p:sldId id="300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FA6"/>
    <a:srgbClr val="251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37584-65B7-4DBF-A33F-6D7AC3E5E976}" v="16" dt="2023-12-16T12:06:17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83459" autoAdjust="0"/>
  </p:normalViewPr>
  <p:slideViewPr>
    <p:cSldViewPr snapToGrid="0" snapToObjects="1">
      <p:cViewPr varScale="1">
        <p:scale>
          <a:sx n="86" d="100"/>
          <a:sy n="86" d="100"/>
        </p:scale>
        <p:origin x="42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van Dalen" userId="7ec988af-79de-4002-93a7-a02af2d0db55" providerId="ADAL" clId="{DB40B7E3-B104-4FC6-B4A6-02130069E559}"/>
    <pc:docChg chg="custSel modSld">
      <pc:chgData name="Bart van Dalen" userId="7ec988af-79de-4002-93a7-a02af2d0db55" providerId="ADAL" clId="{DB40B7E3-B104-4FC6-B4A6-02130069E559}" dt="2023-09-19T17:39:37.836" v="53" actId="27636"/>
      <pc:docMkLst>
        <pc:docMk/>
      </pc:docMkLst>
      <pc:sldChg chg="modSp mod">
        <pc:chgData name="Bart van Dalen" userId="7ec988af-79de-4002-93a7-a02af2d0db55" providerId="ADAL" clId="{DB40B7E3-B104-4FC6-B4A6-02130069E559}" dt="2023-09-19T16:55:48.230" v="0" actId="20577"/>
        <pc:sldMkLst>
          <pc:docMk/>
          <pc:sldMk cId="3350613669" sldId="256"/>
        </pc:sldMkLst>
        <pc:spChg chg="mod">
          <ac:chgData name="Bart van Dalen" userId="7ec988af-79de-4002-93a7-a02af2d0db55" providerId="ADAL" clId="{DB40B7E3-B104-4FC6-B4A6-02130069E559}" dt="2023-09-19T16:55:48.230" v="0" actId="20577"/>
          <ac:spMkLst>
            <pc:docMk/>
            <pc:sldMk cId="3350613669" sldId="256"/>
            <ac:spMk id="3" creationId="{00000000-0000-0000-0000-000000000000}"/>
          </ac:spMkLst>
        </pc:spChg>
      </pc:sldChg>
      <pc:sldChg chg="modSp mod">
        <pc:chgData name="Bart van Dalen" userId="7ec988af-79de-4002-93a7-a02af2d0db55" providerId="ADAL" clId="{DB40B7E3-B104-4FC6-B4A6-02130069E559}" dt="2023-09-19T16:56:22.641" v="19" actId="20577"/>
        <pc:sldMkLst>
          <pc:docMk/>
          <pc:sldMk cId="1439294061" sldId="280"/>
        </pc:sldMkLst>
        <pc:spChg chg="mod">
          <ac:chgData name="Bart van Dalen" userId="7ec988af-79de-4002-93a7-a02af2d0db55" providerId="ADAL" clId="{DB40B7E3-B104-4FC6-B4A6-02130069E559}" dt="2023-09-19T16:56:22.641" v="19" actId="20577"/>
          <ac:spMkLst>
            <pc:docMk/>
            <pc:sldMk cId="1439294061" sldId="280"/>
            <ac:spMk id="3" creationId="{00000000-0000-0000-0000-000000000000}"/>
          </ac:spMkLst>
        </pc:spChg>
      </pc:sldChg>
      <pc:sldChg chg="modSp mod">
        <pc:chgData name="Bart van Dalen" userId="7ec988af-79de-4002-93a7-a02af2d0db55" providerId="ADAL" clId="{DB40B7E3-B104-4FC6-B4A6-02130069E559}" dt="2023-09-19T16:56:35.989" v="50" actId="20577"/>
        <pc:sldMkLst>
          <pc:docMk/>
          <pc:sldMk cId="2708534319" sldId="293"/>
        </pc:sldMkLst>
        <pc:spChg chg="mod">
          <ac:chgData name="Bart van Dalen" userId="7ec988af-79de-4002-93a7-a02af2d0db55" providerId="ADAL" clId="{DB40B7E3-B104-4FC6-B4A6-02130069E559}" dt="2023-09-19T16:56:35.989" v="50" actId="20577"/>
          <ac:spMkLst>
            <pc:docMk/>
            <pc:sldMk cId="2708534319" sldId="293"/>
            <ac:spMk id="4" creationId="{71819532-1620-4455-9A70-D41186C1FE18}"/>
          </ac:spMkLst>
        </pc:spChg>
      </pc:sldChg>
      <pc:sldChg chg="modSp mod">
        <pc:chgData name="Bart van Dalen" userId="7ec988af-79de-4002-93a7-a02af2d0db55" providerId="ADAL" clId="{DB40B7E3-B104-4FC6-B4A6-02130069E559}" dt="2023-09-19T17:39:26.302" v="51" actId="20577"/>
        <pc:sldMkLst>
          <pc:docMk/>
          <pc:sldMk cId="3963429711" sldId="296"/>
        </pc:sldMkLst>
        <pc:spChg chg="mod">
          <ac:chgData name="Bart van Dalen" userId="7ec988af-79de-4002-93a7-a02af2d0db55" providerId="ADAL" clId="{DB40B7E3-B104-4FC6-B4A6-02130069E559}" dt="2023-09-19T17:39:26.302" v="51" actId="20577"/>
          <ac:spMkLst>
            <pc:docMk/>
            <pc:sldMk cId="3963429711" sldId="296"/>
            <ac:spMk id="3" creationId="{0F1440C3-9DE1-4D6E-B611-3ED7181D3FF0}"/>
          </ac:spMkLst>
        </pc:spChg>
      </pc:sldChg>
      <pc:sldChg chg="modSp mod">
        <pc:chgData name="Bart van Dalen" userId="7ec988af-79de-4002-93a7-a02af2d0db55" providerId="ADAL" clId="{DB40B7E3-B104-4FC6-B4A6-02130069E559}" dt="2023-09-19T17:39:37.836" v="53" actId="27636"/>
        <pc:sldMkLst>
          <pc:docMk/>
          <pc:sldMk cId="1662060912" sldId="297"/>
        </pc:sldMkLst>
        <pc:spChg chg="mod">
          <ac:chgData name="Bart van Dalen" userId="7ec988af-79de-4002-93a7-a02af2d0db55" providerId="ADAL" clId="{DB40B7E3-B104-4FC6-B4A6-02130069E559}" dt="2023-09-19T17:39:37.836" v="53" actId="27636"/>
          <ac:spMkLst>
            <pc:docMk/>
            <pc:sldMk cId="1662060912" sldId="297"/>
            <ac:spMk id="3" creationId="{0F1440C3-9DE1-4D6E-B611-3ED7181D3FF0}"/>
          </ac:spMkLst>
        </pc:spChg>
      </pc:sldChg>
    </pc:docChg>
  </pc:docChgLst>
  <pc:docChgLst>
    <pc:chgData name="Bart van Dalen" userId="7ec988af-79de-4002-93a7-a02af2d0db55" providerId="ADAL" clId="{00E4307C-DDEB-4609-9957-1BE479B8166E}"/>
    <pc:docChg chg="custSel addSld delSld modSld">
      <pc:chgData name="Bart van Dalen" userId="7ec988af-79de-4002-93a7-a02af2d0db55" providerId="ADAL" clId="{00E4307C-DDEB-4609-9957-1BE479B8166E}" dt="2023-04-19T09:58:05.211" v="1256" actId="1076"/>
      <pc:docMkLst>
        <pc:docMk/>
      </pc:docMkLst>
      <pc:sldChg chg="modSp mod">
        <pc:chgData name="Bart van Dalen" userId="7ec988af-79de-4002-93a7-a02af2d0db55" providerId="ADAL" clId="{00E4307C-DDEB-4609-9957-1BE479B8166E}" dt="2023-04-17T12:08:11.920" v="29" actId="20577"/>
        <pc:sldMkLst>
          <pc:docMk/>
          <pc:sldMk cId="3350613669" sldId="256"/>
        </pc:sldMkLst>
        <pc:spChg chg="mod">
          <ac:chgData name="Bart van Dalen" userId="7ec988af-79de-4002-93a7-a02af2d0db55" providerId="ADAL" clId="{00E4307C-DDEB-4609-9957-1BE479B8166E}" dt="2023-04-17T12:08:00.074" v="12" actId="20577"/>
          <ac:spMkLst>
            <pc:docMk/>
            <pc:sldMk cId="3350613669" sldId="256"/>
            <ac:spMk id="2" creationId="{00000000-0000-0000-0000-000000000000}"/>
          </ac:spMkLst>
        </pc:spChg>
        <pc:spChg chg="mod">
          <ac:chgData name="Bart van Dalen" userId="7ec988af-79de-4002-93a7-a02af2d0db55" providerId="ADAL" clId="{00E4307C-DDEB-4609-9957-1BE479B8166E}" dt="2023-04-17T12:08:11.920" v="29" actId="20577"/>
          <ac:spMkLst>
            <pc:docMk/>
            <pc:sldMk cId="3350613669" sldId="256"/>
            <ac:spMk id="3" creationId="{00000000-0000-0000-0000-000000000000}"/>
          </ac:spMkLst>
        </pc:spChg>
      </pc:sldChg>
      <pc:sldChg chg="modSp mod">
        <pc:chgData name="Bart van Dalen" userId="7ec988af-79de-4002-93a7-a02af2d0db55" providerId="ADAL" clId="{00E4307C-DDEB-4609-9957-1BE479B8166E}" dt="2023-04-17T12:12:22.488" v="198" actId="20577"/>
        <pc:sldMkLst>
          <pc:docMk/>
          <pc:sldMk cId="1439294061" sldId="280"/>
        </pc:sldMkLst>
        <pc:spChg chg="mod">
          <ac:chgData name="Bart van Dalen" userId="7ec988af-79de-4002-93a7-a02af2d0db55" providerId="ADAL" clId="{00E4307C-DDEB-4609-9957-1BE479B8166E}" dt="2023-04-17T12:12:22.488" v="198" actId="20577"/>
          <ac:spMkLst>
            <pc:docMk/>
            <pc:sldMk cId="1439294061" sldId="280"/>
            <ac:spMk id="3" creationId="{00000000-0000-0000-0000-000000000000}"/>
          </ac:spMkLst>
        </pc:spChg>
      </pc:sldChg>
      <pc:sldChg chg="del">
        <pc:chgData name="Bart van Dalen" userId="7ec988af-79de-4002-93a7-a02af2d0db55" providerId="ADAL" clId="{00E4307C-DDEB-4609-9957-1BE479B8166E}" dt="2023-04-17T12:09:08.295" v="119" actId="47"/>
        <pc:sldMkLst>
          <pc:docMk/>
          <pc:sldMk cId="381394889" sldId="282"/>
        </pc:sldMkLst>
      </pc:sldChg>
      <pc:sldChg chg="del">
        <pc:chgData name="Bart van Dalen" userId="7ec988af-79de-4002-93a7-a02af2d0db55" providerId="ADAL" clId="{00E4307C-DDEB-4609-9957-1BE479B8166E}" dt="2023-04-17T12:09:11.293" v="122" actId="47"/>
        <pc:sldMkLst>
          <pc:docMk/>
          <pc:sldMk cId="539579454" sldId="284"/>
        </pc:sldMkLst>
      </pc:sldChg>
      <pc:sldChg chg="del">
        <pc:chgData name="Bart van Dalen" userId="7ec988af-79de-4002-93a7-a02af2d0db55" providerId="ADAL" clId="{00E4307C-DDEB-4609-9957-1BE479B8166E}" dt="2023-04-17T12:09:11.835" v="123" actId="47"/>
        <pc:sldMkLst>
          <pc:docMk/>
          <pc:sldMk cId="3350871123" sldId="285"/>
        </pc:sldMkLst>
      </pc:sldChg>
      <pc:sldChg chg="del">
        <pc:chgData name="Bart van Dalen" userId="7ec988af-79de-4002-93a7-a02af2d0db55" providerId="ADAL" clId="{00E4307C-DDEB-4609-9957-1BE479B8166E}" dt="2023-04-17T12:09:12.886" v="125" actId="47"/>
        <pc:sldMkLst>
          <pc:docMk/>
          <pc:sldMk cId="507410019" sldId="286"/>
        </pc:sldMkLst>
      </pc:sldChg>
      <pc:sldChg chg="del">
        <pc:chgData name="Bart van Dalen" userId="7ec988af-79de-4002-93a7-a02af2d0db55" providerId="ADAL" clId="{00E4307C-DDEB-4609-9957-1BE479B8166E}" dt="2023-04-17T12:09:13.426" v="126" actId="47"/>
        <pc:sldMkLst>
          <pc:docMk/>
          <pc:sldMk cId="3839624776" sldId="287"/>
        </pc:sldMkLst>
      </pc:sldChg>
      <pc:sldChg chg="del">
        <pc:chgData name="Bart van Dalen" userId="7ec988af-79de-4002-93a7-a02af2d0db55" providerId="ADAL" clId="{00E4307C-DDEB-4609-9957-1BE479B8166E}" dt="2023-04-17T12:09:13.929" v="127" actId="47"/>
        <pc:sldMkLst>
          <pc:docMk/>
          <pc:sldMk cId="4236292341" sldId="288"/>
        </pc:sldMkLst>
      </pc:sldChg>
      <pc:sldChg chg="del">
        <pc:chgData name="Bart van Dalen" userId="7ec988af-79de-4002-93a7-a02af2d0db55" providerId="ADAL" clId="{00E4307C-DDEB-4609-9957-1BE479B8166E}" dt="2023-04-17T12:09:14.375" v="128" actId="47"/>
        <pc:sldMkLst>
          <pc:docMk/>
          <pc:sldMk cId="3510088615" sldId="289"/>
        </pc:sldMkLst>
      </pc:sldChg>
      <pc:sldChg chg="modSp mod">
        <pc:chgData name="Bart van Dalen" userId="7ec988af-79de-4002-93a7-a02af2d0db55" providerId="ADAL" clId="{00E4307C-DDEB-4609-9957-1BE479B8166E}" dt="2023-04-17T12:12:37.129" v="221" actId="20577"/>
        <pc:sldMkLst>
          <pc:docMk/>
          <pc:sldMk cId="2708534319" sldId="293"/>
        </pc:sldMkLst>
        <pc:spChg chg="mod">
          <ac:chgData name="Bart van Dalen" userId="7ec988af-79de-4002-93a7-a02af2d0db55" providerId="ADAL" clId="{00E4307C-DDEB-4609-9957-1BE479B8166E}" dt="2023-04-17T12:12:37.129" v="221" actId="20577"/>
          <ac:spMkLst>
            <pc:docMk/>
            <pc:sldMk cId="2708534319" sldId="293"/>
            <ac:spMk id="2" creationId="{6E17AF8F-F851-4243-9952-AE0722D44071}"/>
          </ac:spMkLst>
        </pc:spChg>
      </pc:sldChg>
      <pc:sldChg chg="addSp delSp modSp new mod">
        <pc:chgData name="Bart van Dalen" userId="7ec988af-79de-4002-93a7-a02af2d0db55" providerId="ADAL" clId="{00E4307C-DDEB-4609-9957-1BE479B8166E}" dt="2023-04-19T09:58:05.211" v="1256" actId="1076"/>
        <pc:sldMkLst>
          <pc:docMk/>
          <pc:sldMk cId="3484677238" sldId="294"/>
        </pc:sldMkLst>
        <pc:spChg chg="mod">
          <ac:chgData name="Bart van Dalen" userId="7ec988af-79de-4002-93a7-a02af2d0db55" providerId="ADAL" clId="{00E4307C-DDEB-4609-9957-1BE479B8166E}" dt="2023-04-17T12:12:53.312" v="255" actId="20577"/>
          <ac:spMkLst>
            <pc:docMk/>
            <pc:sldMk cId="3484677238" sldId="294"/>
            <ac:spMk id="2" creationId="{C6EFDB7D-87AB-4D6E-B695-080236B443AA}"/>
          </ac:spMkLst>
        </pc:spChg>
        <pc:spChg chg="add del mod">
          <ac:chgData name="Bart van Dalen" userId="7ec988af-79de-4002-93a7-a02af2d0db55" providerId="ADAL" clId="{00E4307C-DDEB-4609-9957-1BE479B8166E}" dt="2023-04-19T09:56:45.821" v="1241" actId="478"/>
          <ac:spMkLst>
            <pc:docMk/>
            <pc:sldMk cId="3484677238" sldId="294"/>
            <ac:spMk id="3" creationId="{0F1440C3-9DE1-4D6E-B611-3ED7181D3FF0}"/>
          </ac:spMkLst>
        </pc:spChg>
        <pc:spChg chg="add del mod">
          <ac:chgData name="Bart van Dalen" userId="7ec988af-79de-4002-93a7-a02af2d0db55" providerId="ADAL" clId="{00E4307C-DDEB-4609-9957-1BE479B8166E}" dt="2023-04-19T09:56:45.821" v="1241" actId="478"/>
          <ac:spMkLst>
            <pc:docMk/>
            <pc:sldMk cId="3484677238" sldId="294"/>
            <ac:spMk id="5" creationId="{084C2461-7A90-4E22-BF84-9708BFFCDEA2}"/>
          </ac:spMkLst>
        </pc:spChg>
        <pc:picChg chg="add del mod">
          <ac:chgData name="Bart van Dalen" userId="7ec988af-79de-4002-93a7-a02af2d0db55" providerId="ADAL" clId="{00E4307C-DDEB-4609-9957-1BE479B8166E}" dt="2023-04-19T09:58:05.211" v="1256" actId="1076"/>
          <ac:picMkLst>
            <pc:docMk/>
            <pc:sldMk cId="3484677238" sldId="294"/>
            <ac:picMk id="1026" creationId="{3D0F9D28-2E38-4152-AD70-3D62E62BD304}"/>
          </ac:picMkLst>
        </pc:picChg>
      </pc:sldChg>
      <pc:sldChg chg="modSp add mod">
        <pc:chgData name="Bart van Dalen" userId="7ec988af-79de-4002-93a7-a02af2d0db55" providerId="ADAL" clId="{00E4307C-DDEB-4609-9957-1BE479B8166E}" dt="2023-04-17T12:17:50.026" v="846" actId="20577"/>
        <pc:sldMkLst>
          <pc:docMk/>
          <pc:sldMk cId="4066476955" sldId="295"/>
        </pc:sldMkLst>
        <pc:spChg chg="mod">
          <ac:chgData name="Bart van Dalen" userId="7ec988af-79de-4002-93a7-a02af2d0db55" providerId="ADAL" clId="{00E4307C-DDEB-4609-9957-1BE479B8166E}" dt="2023-04-17T12:15:14.067" v="588" actId="20577"/>
          <ac:spMkLst>
            <pc:docMk/>
            <pc:sldMk cId="4066476955" sldId="295"/>
            <ac:spMk id="2" creationId="{C6EFDB7D-87AB-4D6E-B695-080236B443AA}"/>
          </ac:spMkLst>
        </pc:spChg>
        <pc:spChg chg="mod">
          <ac:chgData name="Bart van Dalen" userId="7ec988af-79de-4002-93a7-a02af2d0db55" providerId="ADAL" clId="{00E4307C-DDEB-4609-9957-1BE479B8166E}" dt="2023-04-17T12:17:50.026" v="846" actId="20577"/>
          <ac:spMkLst>
            <pc:docMk/>
            <pc:sldMk cId="4066476955" sldId="295"/>
            <ac:spMk id="3" creationId="{0F1440C3-9DE1-4D6E-B611-3ED7181D3FF0}"/>
          </ac:spMkLst>
        </pc:spChg>
      </pc:sldChg>
      <pc:sldChg chg="del">
        <pc:chgData name="Bart van Dalen" userId="7ec988af-79de-4002-93a7-a02af2d0db55" providerId="ADAL" clId="{00E4307C-DDEB-4609-9957-1BE479B8166E}" dt="2023-04-17T12:09:12.261" v="124" actId="47"/>
        <pc:sldMkLst>
          <pc:docMk/>
          <pc:sldMk cId="1267375281" sldId="296"/>
        </pc:sldMkLst>
      </pc:sldChg>
      <pc:sldChg chg="addSp modSp add mod">
        <pc:chgData name="Bart van Dalen" userId="7ec988af-79de-4002-93a7-a02af2d0db55" providerId="ADAL" clId="{00E4307C-DDEB-4609-9957-1BE479B8166E}" dt="2023-04-17T12:21:51.355" v="1161" actId="1076"/>
        <pc:sldMkLst>
          <pc:docMk/>
          <pc:sldMk cId="3963429711" sldId="296"/>
        </pc:sldMkLst>
        <pc:spChg chg="mod">
          <ac:chgData name="Bart van Dalen" userId="7ec988af-79de-4002-93a7-a02af2d0db55" providerId="ADAL" clId="{00E4307C-DDEB-4609-9957-1BE479B8166E}" dt="2023-04-17T12:21:32.808" v="1157" actId="14100"/>
          <ac:spMkLst>
            <pc:docMk/>
            <pc:sldMk cId="3963429711" sldId="296"/>
            <ac:spMk id="3" creationId="{0F1440C3-9DE1-4D6E-B611-3ED7181D3FF0}"/>
          </ac:spMkLst>
        </pc:spChg>
        <pc:picChg chg="add mod">
          <ac:chgData name="Bart van Dalen" userId="7ec988af-79de-4002-93a7-a02af2d0db55" providerId="ADAL" clId="{00E4307C-DDEB-4609-9957-1BE479B8166E}" dt="2023-04-17T12:21:51.355" v="1161" actId="1076"/>
          <ac:picMkLst>
            <pc:docMk/>
            <pc:sldMk cId="3963429711" sldId="296"/>
            <ac:picMk id="6" creationId="{2647C699-F64F-4055-8B6C-A2B1DC97CDA9}"/>
          </ac:picMkLst>
        </pc:picChg>
      </pc:sldChg>
      <pc:sldChg chg="addSp modSp add mod">
        <pc:chgData name="Bart van Dalen" userId="7ec988af-79de-4002-93a7-a02af2d0db55" providerId="ADAL" clId="{00E4307C-DDEB-4609-9957-1BE479B8166E}" dt="2023-04-17T12:22:32.675" v="1167" actId="14100"/>
        <pc:sldMkLst>
          <pc:docMk/>
          <pc:sldMk cId="1662060912" sldId="297"/>
        </pc:sldMkLst>
        <pc:spChg chg="mod">
          <ac:chgData name="Bart van Dalen" userId="7ec988af-79de-4002-93a7-a02af2d0db55" providerId="ADAL" clId="{00E4307C-DDEB-4609-9957-1BE479B8166E}" dt="2023-04-17T12:22:32.675" v="1167" actId="14100"/>
          <ac:spMkLst>
            <pc:docMk/>
            <pc:sldMk cId="1662060912" sldId="297"/>
            <ac:spMk id="3" creationId="{0F1440C3-9DE1-4D6E-B611-3ED7181D3FF0}"/>
          </ac:spMkLst>
        </pc:spChg>
        <pc:picChg chg="add mod">
          <ac:chgData name="Bart van Dalen" userId="7ec988af-79de-4002-93a7-a02af2d0db55" providerId="ADAL" clId="{00E4307C-DDEB-4609-9957-1BE479B8166E}" dt="2023-04-17T12:22:27.817" v="1166" actId="1076"/>
          <ac:picMkLst>
            <pc:docMk/>
            <pc:sldMk cId="1662060912" sldId="297"/>
            <ac:picMk id="6" creationId="{E00B543C-2952-44A4-8A4F-65163A54AED0}"/>
          </ac:picMkLst>
        </pc:picChg>
      </pc:sldChg>
      <pc:sldChg chg="addSp delSp modSp new mod">
        <pc:chgData name="Bart van Dalen" userId="7ec988af-79de-4002-93a7-a02af2d0db55" providerId="ADAL" clId="{00E4307C-DDEB-4609-9957-1BE479B8166E}" dt="2023-04-17T12:23:46.022" v="1178" actId="20577"/>
        <pc:sldMkLst>
          <pc:docMk/>
          <pc:sldMk cId="696931436" sldId="298"/>
        </pc:sldMkLst>
        <pc:spChg chg="mod">
          <ac:chgData name="Bart van Dalen" userId="7ec988af-79de-4002-93a7-a02af2d0db55" providerId="ADAL" clId="{00E4307C-DDEB-4609-9957-1BE479B8166E}" dt="2023-04-17T12:23:46.022" v="1178" actId="20577"/>
          <ac:spMkLst>
            <pc:docMk/>
            <pc:sldMk cId="696931436" sldId="298"/>
            <ac:spMk id="2" creationId="{2E74C09D-6E38-489D-856F-FC65B9285FA5}"/>
          </ac:spMkLst>
        </pc:spChg>
        <pc:spChg chg="del">
          <ac:chgData name="Bart van Dalen" userId="7ec988af-79de-4002-93a7-a02af2d0db55" providerId="ADAL" clId="{00E4307C-DDEB-4609-9957-1BE479B8166E}" dt="2023-04-17T12:23:41.187" v="1168" actId="22"/>
          <ac:spMkLst>
            <pc:docMk/>
            <pc:sldMk cId="696931436" sldId="298"/>
            <ac:spMk id="3" creationId="{F077F168-E62D-449E-9C94-375FB18371FB}"/>
          </ac:spMkLst>
        </pc:spChg>
        <pc:picChg chg="add mod ord">
          <ac:chgData name="Bart van Dalen" userId="7ec988af-79de-4002-93a7-a02af2d0db55" providerId="ADAL" clId="{00E4307C-DDEB-4609-9957-1BE479B8166E}" dt="2023-04-17T12:23:41.187" v="1168" actId="22"/>
          <ac:picMkLst>
            <pc:docMk/>
            <pc:sldMk cId="696931436" sldId="298"/>
            <ac:picMk id="6" creationId="{637A3361-8AEE-4770-8DA2-E81410A8742E}"/>
          </ac:picMkLst>
        </pc:picChg>
      </pc:sldChg>
      <pc:sldChg chg="del">
        <pc:chgData name="Bart van Dalen" userId="7ec988af-79de-4002-93a7-a02af2d0db55" providerId="ADAL" clId="{00E4307C-DDEB-4609-9957-1BE479B8166E}" dt="2023-04-17T12:09:09.514" v="120" actId="47"/>
        <pc:sldMkLst>
          <pc:docMk/>
          <pc:sldMk cId="4121419456" sldId="392"/>
        </pc:sldMkLst>
      </pc:sldChg>
      <pc:sldChg chg="del">
        <pc:chgData name="Bart van Dalen" userId="7ec988af-79de-4002-93a7-a02af2d0db55" providerId="ADAL" clId="{00E4307C-DDEB-4609-9957-1BE479B8166E}" dt="2023-04-17T12:09:10.569" v="121" actId="47"/>
        <pc:sldMkLst>
          <pc:docMk/>
          <pc:sldMk cId="2559841951" sldId="393"/>
        </pc:sldMkLst>
      </pc:sldChg>
      <pc:sldMasterChg chg="delSldLayout">
        <pc:chgData name="Bart van Dalen" userId="7ec988af-79de-4002-93a7-a02af2d0db55" providerId="ADAL" clId="{00E4307C-DDEB-4609-9957-1BE479B8166E}" dt="2023-04-17T12:09:09.514" v="120" actId="47"/>
        <pc:sldMasterMkLst>
          <pc:docMk/>
          <pc:sldMasterMk cId="0" sldId="2147483648"/>
        </pc:sldMasterMkLst>
        <pc:sldLayoutChg chg="del">
          <pc:chgData name="Bart van Dalen" userId="7ec988af-79de-4002-93a7-a02af2d0db55" providerId="ADAL" clId="{00E4307C-DDEB-4609-9957-1BE479B8166E}" dt="2023-04-17T12:09:09.514" v="120" actId="47"/>
          <pc:sldLayoutMkLst>
            <pc:docMk/>
            <pc:sldMasterMk cId="0" sldId="2147483648"/>
            <pc:sldLayoutMk cId="2890541583" sldId="2147483689"/>
          </pc:sldLayoutMkLst>
        </pc:sldLayoutChg>
      </pc:sldMasterChg>
    </pc:docChg>
  </pc:docChgLst>
  <pc:docChgLst>
    <pc:chgData name="Bart van Dalen" userId="7ec988af-79de-4002-93a7-a02af2d0db55" providerId="ADAL" clId="{A1337584-65B7-4DBF-A33F-6D7AC3E5E976}"/>
    <pc:docChg chg="undo custSel addSld delSld modSld modMainMaster modNotesMaster">
      <pc:chgData name="Bart van Dalen" userId="7ec988af-79de-4002-93a7-a02af2d0db55" providerId="ADAL" clId="{A1337584-65B7-4DBF-A33F-6D7AC3E5E976}" dt="2023-12-16T12:06:17.554" v="1550"/>
      <pc:docMkLst>
        <pc:docMk/>
      </pc:docMkLst>
      <pc:sldChg chg="modSp mod">
        <pc:chgData name="Bart van Dalen" userId="7ec988af-79de-4002-93a7-a02af2d0db55" providerId="ADAL" clId="{A1337584-65B7-4DBF-A33F-6D7AC3E5E976}" dt="2023-12-16T12:06:17.554" v="1550"/>
        <pc:sldMkLst>
          <pc:docMk/>
          <pc:sldMk cId="3350613669" sldId="256"/>
        </pc:sldMkLst>
        <pc:spChg chg="mod">
          <ac:chgData name="Bart van Dalen" userId="7ec988af-79de-4002-93a7-a02af2d0db55" providerId="ADAL" clId="{A1337584-65B7-4DBF-A33F-6D7AC3E5E976}" dt="2023-12-16T08:39:06.998" v="1521" actId="20577"/>
          <ac:spMkLst>
            <pc:docMk/>
            <pc:sldMk cId="3350613669" sldId="256"/>
            <ac:spMk id="2" creationId="{00000000-0000-0000-0000-000000000000}"/>
          </ac:spMkLst>
        </pc:spChg>
        <pc:spChg chg="mod">
          <ac:chgData name="Bart van Dalen" userId="7ec988af-79de-4002-93a7-a02af2d0db55" providerId="ADAL" clId="{A1337584-65B7-4DBF-A33F-6D7AC3E5E976}" dt="2023-12-16T12:06:17.554" v="1550"/>
          <ac:spMkLst>
            <pc:docMk/>
            <pc:sldMk cId="3350613669" sldId="256"/>
            <ac:spMk id="3" creationId="{00000000-0000-0000-0000-000000000000}"/>
          </ac:spMkLst>
        </pc:spChg>
      </pc:sldChg>
      <pc:sldChg chg="modSp mod">
        <pc:chgData name="Bart van Dalen" userId="7ec988af-79de-4002-93a7-a02af2d0db55" providerId="ADAL" clId="{A1337584-65B7-4DBF-A33F-6D7AC3E5E976}" dt="2023-12-16T12:06:17.554" v="1550"/>
        <pc:sldMkLst>
          <pc:docMk/>
          <pc:sldMk cId="1439294061" sldId="280"/>
        </pc:sldMkLst>
        <pc:spChg chg="mod">
          <ac:chgData name="Bart van Dalen" userId="7ec988af-79de-4002-93a7-a02af2d0db55" providerId="ADAL" clId="{A1337584-65B7-4DBF-A33F-6D7AC3E5E976}" dt="2023-12-16T12:06:17.554" v="1550"/>
          <ac:spMkLst>
            <pc:docMk/>
            <pc:sldMk cId="1439294061" sldId="280"/>
            <ac:spMk id="2" creationId="{00000000-0000-0000-0000-000000000000}"/>
          </ac:spMkLst>
        </pc:spChg>
        <pc:spChg chg="mod">
          <ac:chgData name="Bart van Dalen" userId="7ec988af-79de-4002-93a7-a02af2d0db55" providerId="ADAL" clId="{A1337584-65B7-4DBF-A33F-6D7AC3E5E976}" dt="2023-12-16T12:06:17.554" v="1550"/>
          <ac:spMkLst>
            <pc:docMk/>
            <pc:sldMk cId="1439294061" sldId="280"/>
            <ac:spMk id="3" creationId="{00000000-0000-0000-0000-000000000000}"/>
          </ac:spMkLst>
        </pc:spChg>
        <pc:spChg chg="mod">
          <ac:chgData name="Bart van Dalen" userId="7ec988af-79de-4002-93a7-a02af2d0db55" providerId="ADAL" clId="{A1337584-65B7-4DBF-A33F-6D7AC3E5E976}" dt="2023-12-16T12:06:17.554" v="1550"/>
          <ac:spMkLst>
            <pc:docMk/>
            <pc:sldMk cId="1439294061" sldId="280"/>
            <ac:spMk id="4" creationId="{00000000-0000-0000-0000-000000000000}"/>
          </ac:spMkLst>
        </pc:spChg>
      </pc:sldChg>
      <pc:sldChg chg="modSp mod">
        <pc:chgData name="Bart van Dalen" userId="7ec988af-79de-4002-93a7-a02af2d0db55" providerId="ADAL" clId="{A1337584-65B7-4DBF-A33F-6D7AC3E5E976}" dt="2023-12-14T11:06:56.769" v="924" actId="20577"/>
        <pc:sldMkLst>
          <pc:docMk/>
          <pc:sldMk cId="2708534319" sldId="293"/>
        </pc:sldMkLst>
        <pc:spChg chg="mod">
          <ac:chgData name="Bart van Dalen" userId="7ec988af-79de-4002-93a7-a02af2d0db55" providerId="ADAL" clId="{A1337584-65B7-4DBF-A33F-6D7AC3E5E976}" dt="2023-12-14T11:06:44.041" v="879" actId="20577"/>
          <ac:spMkLst>
            <pc:docMk/>
            <pc:sldMk cId="2708534319" sldId="293"/>
            <ac:spMk id="2" creationId="{6E17AF8F-F851-4243-9952-AE0722D44071}"/>
          </ac:spMkLst>
        </pc:spChg>
        <pc:spChg chg="mod">
          <ac:chgData name="Bart van Dalen" userId="7ec988af-79de-4002-93a7-a02af2d0db55" providerId="ADAL" clId="{A1337584-65B7-4DBF-A33F-6D7AC3E5E976}" dt="2023-12-14T11:06:56.769" v="924" actId="20577"/>
          <ac:spMkLst>
            <pc:docMk/>
            <pc:sldMk cId="2708534319" sldId="293"/>
            <ac:spMk id="4" creationId="{71819532-1620-4455-9A70-D41186C1FE18}"/>
          </ac:spMkLst>
        </pc:spChg>
      </pc:sldChg>
      <pc:sldChg chg="addSp delSp modSp mod">
        <pc:chgData name="Bart van Dalen" userId="7ec988af-79de-4002-93a7-a02af2d0db55" providerId="ADAL" clId="{A1337584-65B7-4DBF-A33F-6D7AC3E5E976}" dt="2023-12-16T12:06:17.554" v="1550"/>
        <pc:sldMkLst>
          <pc:docMk/>
          <pc:sldMk cId="3484677238" sldId="294"/>
        </pc:sldMkLst>
        <pc:spChg chg="mod">
          <ac:chgData name="Bart van Dalen" userId="7ec988af-79de-4002-93a7-a02af2d0db55" providerId="ADAL" clId="{A1337584-65B7-4DBF-A33F-6D7AC3E5E976}" dt="2023-12-14T11:07:04.959" v="937" actId="20577"/>
          <ac:spMkLst>
            <pc:docMk/>
            <pc:sldMk cId="3484677238" sldId="294"/>
            <ac:spMk id="2" creationId="{C6EFDB7D-87AB-4D6E-B695-080236B443AA}"/>
          </ac:spMkLst>
        </pc:spChg>
        <pc:spChg chg="mod">
          <ac:chgData name="Bart van Dalen" userId="7ec988af-79de-4002-93a7-a02af2d0db55" providerId="ADAL" clId="{A1337584-65B7-4DBF-A33F-6D7AC3E5E976}" dt="2023-12-14T11:09:00.660" v="1276" actId="20577"/>
          <ac:spMkLst>
            <pc:docMk/>
            <pc:sldMk cId="3484677238" sldId="294"/>
            <ac:spMk id="3" creationId="{0F1440C3-9DE1-4D6E-B611-3ED7181D3FF0}"/>
          </ac:spMkLst>
        </pc:spChg>
        <pc:spChg chg="add del">
          <ac:chgData name="Bart van Dalen" userId="7ec988af-79de-4002-93a7-a02af2d0db55" providerId="ADAL" clId="{A1337584-65B7-4DBF-A33F-6D7AC3E5E976}" dt="2023-12-14T11:10:22.170" v="1281"/>
          <ac:spMkLst>
            <pc:docMk/>
            <pc:sldMk cId="3484677238" sldId="294"/>
            <ac:spMk id="6" creationId="{5DB817D8-336A-4ED7-9484-6132A201DF63}"/>
          </ac:spMkLst>
        </pc:spChg>
        <pc:picChg chg="add del">
          <ac:chgData name="Bart van Dalen" userId="7ec988af-79de-4002-93a7-a02af2d0db55" providerId="ADAL" clId="{A1337584-65B7-4DBF-A33F-6D7AC3E5E976}" dt="2023-12-14T11:09:58.192" v="1279"/>
          <ac:picMkLst>
            <pc:docMk/>
            <pc:sldMk cId="3484677238" sldId="294"/>
            <ac:picMk id="5" creationId="{CF167309-6FFD-ADD8-1CA7-D0F8ED987E48}"/>
          </ac:picMkLst>
        </pc:picChg>
        <pc:picChg chg="del">
          <ac:chgData name="Bart van Dalen" userId="7ec988af-79de-4002-93a7-a02af2d0db55" providerId="ADAL" clId="{A1337584-65B7-4DBF-A33F-6D7AC3E5E976}" dt="2023-12-14T11:09:54.614" v="1277" actId="478"/>
          <ac:picMkLst>
            <pc:docMk/>
            <pc:sldMk cId="3484677238" sldId="294"/>
            <ac:picMk id="1026" creationId="{3D0F9D28-2E38-4152-AD70-3D62E62BD304}"/>
          </ac:picMkLst>
        </pc:picChg>
        <pc:picChg chg="add mod">
          <ac:chgData name="Bart van Dalen" userId="7ec988af-79de-4002-93a7-a02af2d0db55" providerId="ADAL" clId="{A1337584-65B7-4DBF-A33F-6D7AC3E5E976}" dt="2023-12-16T12:06:17.554" v="1550"/>
          <ac:picMkLst>
            <pc:docMk/>
            <pc:sldMk cId="3484677238" sldId="294"/>
            <ac:picMk id="1030" creationId="{3ECB229E-6DE4-6477-5735-0F8CE510100A}"/>
          </ac:picMkLst>
        </pc:picChg>
      </pc:sldChg>
      <pc:sldChg chg="modSp mod">
        <pc:chgData name="Bart van Dalen" userId="7ec988af-79de-4002-93a7-a02af2d0db55" providerId="ADAL" clId="{A1337584-65B7-4DBF-A33F-6D7AC3E5E976}" dt="2023-12-14T11:10:58.320" v="1294" actId="20577"/>
        <pc:sldMkLst>
          <pc:docMk/>
          <pc:sldMk cId="4066476955" sldId="295"/>
        </pc:sldMkLst>
        <pc:spChg chg="mod">
          <ac:chgData name="Bart van Dalen" userId="7ec988af-79de-4002-93a7-a02af2d0db55" providerId="ADAL" clId="{A1337584-65B7-4DBF-A33F-6D7AC3E5E976}" dt="2023-12-14T11:10:58.320" v="1294" actId="20577"/>
          <ac:spMkLst>
            <pc:docMk/>
            <pc:sldMk cId="4066476955" sldId="295"/>
            <ac:spMk id="2" creationId="{C6EFDB7D-87AB-4D6E-B695-080236B443AA}"/>
          </ac:spMkLst>
        </pc:spChg>
      </pc:sldChg>
      <pc:sldChg chg="modSp mod">
        <pc:chgData name="Bart van Dalen" userId="7ec988af-79de-4002-93a7-a02af2d0db55" providerId="ADAL" clId="{A1337584-65B7-4DBF-A33F-6D7AC3E5E976}" dt="2023-12-16T12:06:17.554" v="1550"/>
        <pc:sldMkLst>
          <pc:docMk/>
          <pc:sldMk cId="3963429711" sldId="296"/>
        </pc:sldMkLst>
        <pc:spChg chg="mod">
          <ac:chgData name="Bart van Dalen" userId="7ec988af-79de-4002-93a7-a02af2d0db55" providerId="ADAL" clId="{A1337584-65B7-4DBF-A33F-6D7AC3E5E976}" dt="2023-12-16T12:06:17.554" v="1550"/>
          <ac:spMkLst>
            <pc:docMk/>
            <pc:sldMk cId="3963429711" sldId="296"/>
            <ac:spMk id="3" creationId="{0F1440C3-9DE1-4D6E-B611-3ED7181D3FF0}"/>
          </ac:spMkLst>
        </pc:spChg>
        <pc:picChg chg="mod">
          <ac:chgData name="Bart van Dalen" userId="7ec988af-79de-4002-93a7-a02af2d0db55" providerId="ADAL" clId="{A1337584-65B7-4DBF-A33F-6D7AC3E5E976}" dt="2023-12-16T12:06:17.554" v="1550"/>
          <ac:picMkLst>
            <pc:docMk/>
            <pc:sldMk cId="3963429711" sldId="296"/>
            <ac:picMk id="6" creationId="{2647C699-F64F-4055-8B6C-A2B1DC97CDA9}"/>
          </ac:picMkLst>
        </pc:picChg>
      </pc:sldChg>
      <pc:sldChg chg="modSp add del mod">
        <pc:chgData name="Bart van Dalen" userId="7ec988af-79de-4002-93a7-a02af2d0db55" providerId="ADAL" clId="{A1337584-65B7-4DBF-A33F-6D7AC3E5E976}" dt="2023-12-16T12:06:17.554" v="1550"/>
        <pc:sldMkLst>
          <pc:docMk/>
          <pc:sldMk cId="1662060912" sldId="297"/>
        </pc:sldMkLst>
        <pc:spChg chg="mod">
          <ac:chgData name="Bart van Dalen" userId="7ec988af-79de-4002-93a7-a02af2d0db55" providerId="ADAL" clId="{A1337584-65B7-4DBF-A33F-6D7AC3E5E976}" dt="2023-12-14T11:12:00.048" v="1305" actId="20577"/>
          <ac:spMkLst>
            <pc:docMk/>
            <pc:sldMk cId="1662060912" sldId="297"/>
            <ac:spMk id="2" creationId="{C6EFDB7D-87AB-4D6E-B695-080236B443AA}"/>
          </ac:spMkLst>
        </pc:spChg>
        <pc:spChg chg="mod">
          <ac:chgData name="Bart van Dalen" userId="7ec988af-79de-4002-93a7-a02af2d0db55" providerId="ADAL" clId="{A1337584-65B7-4DBF-A33F-6D7AC3E5E976}" dt="2023-12-16T12:06:17.554" v="1550"/>
          <ac:spMkLst>
            <pc:docMk/>
            <pc:sldMk cId="1662060912" sldId="297"/>
            <ac:spMk id="3" creationId="{0F1440C3-9DE1-4D6E-B611-3ED7181D3FF0}"/>
          </ac:spMkLst>
        </pc:spChg>
        <pc:picChg chg="mod">
          <ac:chgData name="Bart van Dalen" userId="7ec988af-79de-4002-93a7-a02af2d0db55" providerId="ADAL" clId="{A1337584-65B7-4DBF-A33F-6D7AC3E5E976}" dt="2023-12-16T12:06:17.554" v="1550"/>
          <ac:picMkLst>
            <pc:docMk/>
            <pc:sldMk cId="1662060912" sldId="297"/>
            <ac:picMk id="6" creationId="{E00B543C-2952-44A4-8A4F-65163A54AED0}"/>
          </ac:picMkLst>
        </pc:picChg>
      </pc:sldChg>
      <pc:sldChg chg="modSp">
        <pc:chgData name="Bart van Dalen" userId="7ec988af-79de-4002-93a7-a02af2d0db55" providerId="ADAL" clId="{A1337584-65B7-4DBF-A33F-6D7AC3E5E976}" dt="2023-12-16T12:06:17.554" v="1550"/>
        <pc:sldMkLst>
          <pc:docMk/>
          <pc:sldMk cId="696931436" sldId="298"/>
        </pc:sldMkLst>
        <pc:picChg chg="mod">
          <ac:chgData name="Bart van Dalen" userId="7ec988af-79de-4002-93a7-a02af2d0db55" providerId="ADAL" clId="{A1337584-65B7-4DBF-A33F-6D7AC3E5E976}" dt="2023-12-16T12:06:17.554" v="1550"/>
          <ac:picMkLst>
            <pc:docMk/>
            <pc:sldMk cId="696931436" sldId="298"/>
            <ac:picMk id="6" creationId="{637A3361-8AEE-4770-8DA2-E81410A8742E}"/>
          </ac:picMkLst>
        </pc:picChg>
      </pc:sldChg>
      <pc:sldChg chg="add">
        <pc:chgData name="Bart van Dalen" userId="7ec988af-79de-4002-93a7-a02af2d0db55" providerId="ADAL" clId="{A1337584-65B7-4DBF-A33F-6D7AC3E5E976}" dt="2023-12-14T11:06:29.262" v="857" actId="2890"/>
        <pc:sldMkLst>
          <pc:docMk/>
          <pc:sldMk cId="2749661273" sldId="299"/>
        </pc:sldMkLst>
      </pc:sldChg>
      <pc:sldChg chg="modSp add replId">
        <pc:chgData name="Bart van Dalen" userId="7ec988af-79de-4002-93a7-a02af2d0db55" providerId="ADAL" clId="{A1337584-65B7-4DBF-A33F-6D7AC3E5E976}" dt="2023-12-16T12:06:17.554" v="1550"/>
        <pc:sldMkLst>
          <pc:docMk/>
          <pc:sldMk cId="1845645165" sldId="300"/>
        </pc:sldMkLst>
        <pc:picChg chg="mod">
          <ac:chgData name="Bart van Dalen" userId="7ec988af-79de-4002-93a7-a02af2d0db55" providerId="ADAL" clId="{A1337584-65B7-4DBF-A33F-6D7AC3E5E976}" dt="2023-12-16T12:06:17.554" v="1550"/>
          <ac:picMkLst>
            <pc:docMk/>
            <pc:sldMk cId="1845645165" sldId="300"/>
            <ac:picMk id="1026" creationId="{3D0F9D28-2E38-4152-AD70-3D62E62BD304}"/>
          </ac:picMkLst>
        </pc:picChg>
      </pc:sldChg>
      <pc:sldMasterChg chg="modSp modSldLayout">
        <pc:chgData name="Bart van Dalen" userId="7ec988af-79de-4002-93a7-a02af2d0db55" providerId="ADAL" clId="{A1337584-65B7-4DBF-A33F-6D7AC3E5E976}" dt="2023-12-16T12:06:17.554" v="1550"/>
        <pc:sldMasterMkLst>
          <pc:docMk/>
          <pc:sldMasterMk cId="0" sldId="2147483648"/>
        </pc:sldMasterMkLst>
        <pc:spChg chg="mod">
          <ac:chgData name="Bart van Dalen" userId="7ec988af-79de-4002-93a7-a02af2d0db55" providerId="ADAL" clId="{A1337584-65B7-4DBF-A33F-6D7AC3E5E976}" dt="2023-12-16T12:06:17.554" v="155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Bart van Dalen" userId="7ec988af-79de-4002-93a7-a02af2d0db55" providerId="ADAL" clId="{A1337584-65B7-4DBF-A33F-6D7AC3E5E976}" dt="2023-12-16T12:06:17.554" v="155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Bart van Dalen" userId="7ec988af-79de-4002-93a7-a02af2d0db55" providerId="ADAL" clId="{A1337584-65B7-4DBF-A33F-6D7AC3E5E976}" dt="2023-12-16T12:06:17.554" v="1550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Bart van Dalen" userId="7ec988af-79de-4002-93a7-a02af2d0db55" providerId="ADAL" clId="{A1337584-65B7-4DBF-A33F-6D7AC3E5E976}" dt="2023-12-16T12:06:17.554" v="1550"/>
          <ac:spMkLst>
            <pc:docMk/>
            <pc:sldMasterMk cId="0" sldId="2147483648"/>
            <ac:spMk id="1027" creationId="{00000000-0000-0000-0000-000000000000}"/>
          </ac:spMkLst>
        </pc:spChg>
        <pc:sldLayoutChg chg="modSp">
          <pc:chgData name="Bart van Dalen" userId="7ec988af-79de-4002-93a7-a02af2d0db55" providerId="ADAL" clId="{A1337584-65B7-4DBF-A33F-6D7AC3E5E976}" dt="2023-12-16T12:06:17.554" v="1550"/>
          <pc:sldLayoutMkLst>
            <pc:docMk/>
            <pc:sldMasterMk cId="0" sldId="2147483648"/>
            <pc:sldLayoutMk cId="0" sldId="2147483681"/>
          </pc:sldLayoutMkLst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1"/>
              <ac:spMk id="7" creationId="{00000000-0000-0000-0000-000000000000}"/>
            </ac:spMkLst>
          </pc:spChg>
        </pc:sldLayoutChg>
        <pc:sldLayoutChg chg="modSp">
          <pc:chgData name="Bart van Dalen" userId="7ec988af-79de-4002-93a7-a02af2d0db55" providerId="ADAL" clId="{A1337584-65B7-4DBF-A33F-6D7AC3E5E976}" dt="2023-12-16T12:06:17.554" v="1550"/>
          <pc:sldLayoutMkLst>
            <pc:docMk/>
            <pc:sldMasterMk cId="0" sldId="2147483648"/>
            <pc:sldLayoutMk cId="0" sldId="2147483682"/>
          </pc:sldLayoutMkLst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2"/>
              <ac:spMk id="3" creationId="{00000000-0000-0000-0000-000000000000}"/>
            </ac:spMkLst>
          </pc:spChg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2"/>
              <ac:spMk id="8" creationId="{00000000-0000-0000-0000-000000000000}"/>
            </ac:spMkLst>
          </pc:spChg>
        </pc:sldLayoutChg>
        <pc:sldLayoutChg chg="modSp">
          <pc:chgData name="Bart van Dalen" userId="7ec988af-79de-4002-93a7-a02af2d0db55" providerId="ADAL" clId="{A1337584-65B7-4DBF-A33F-6D7AC3E5E976}" dt="2023-12-16T12:06:17.554" v="1550"/>
          <pc:sldLayoutMkLst>
            <pc:docMk/>
            <pc:sldMasterMk cId="0" sldId="2147483648"/>
            <pc:sldLayoutMk cId="0" sldId="2147483683"/>
          </pc:sldLayoutMkLst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3"/>
              <ac:spMk id="6" creationId="{00000000-0000-0000-0000-000000000000}"/>
            </ac:spMkLst>
          </pc:spChg>
        </pc:sldLayoutChg>
        <pc:sldLayoutChg chg="modSp">
          <pc:chgData name="Bart van Dalen" userId="7ec988af-79de-4002-93a7-a02af2d0db55" providerId="ADAL" clId="{A1337584-65B7-4DBF-A33F-6D7AC3E5E976}" dt="2023-12-16T12:06:17.554" v="1550"/>
          <pc:sldLayoutMkLst>
            <pc:docMk/>
            <pc:sldMasterMk cId="0" sldId="2147483648"/>
            <pc:sldLayoutMk cId="0" sldId="2147483684"/>
          </pc:sldLayoutMkLst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4"/>
              <ac:spMk id="2" creationId="{00000000-0000-0000-0000-000000000000}"/>
            </ac:spMkLst>
          </pc:spChg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4"/>
              <ac:spMk id="3" creationId="{00000000-0000-0000-0000-000000000000}"/>
            </ac:spMkLst>
          </pc:spChg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4"/>
              <ac:spMk id="4" creationId="{00000000-0000-0000-0000-000000000000}"/>
            </ac:spMkLst>
          </pc:spChg>
        </pc:sldLayoutChg>
        <pc:sldLayoutChg chg="modSp">
          <pc:chgData name="Bart van Dalen" userId="7ec988af-79de-4002-93a7-a02af2d0db55" providerId="ADAL" clId="{A1337584-65B7-4DBF-A33F-6D7AC3E5E976}" dt="2023-12-16T12:06:17.554" v="1550"/>
          <pc:sldLayoutMkLst>
            <pc:docMk/>
            <pc:sldMasterMk cId="0" sldId="2147483648"/>
            <pc:sldLayoutMk cId="0" sldId="2147483685"/>
          </pc:sldLayoutMkLst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5"/>
              <ac:spMk id="2" creationId="{00000000-0000-0000-0000-000000000000}"/>
            </ac:spMkLst>
          </pc:spChg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5"/>
              <ac:spMk id="3" creationId="{00000000-0000-0000-0000-000000000000}"/>
            </ac:spMkLst>
          </pc:spChg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5"/>
              <ac:spMk id="4" creationId="{00000000-0000-0000-0000-000000000000}"/>
            </ac:spMkLst>
          </pc:spChg>
        </pc:sldLayoutChg>
        <pc:sldLayoutChg chg="modSp">
          <pc:chgData name="Bart van Dalen" userId="7ec988af-79de-4002-93a7-a02af2d0db55" providerId="ADAL" clId="{A1337584-65B7-4DBF-A33F-6D7AC3E5E976}" dt="2023-12-16T12:06:17.554" v="1550"/>
          <pc:sldLayoutMkLst>
            <pc:docMk/>
            <pc:sldMasterMk cId="0" sldId="2147483648"/>
            <pc:sldLayoutMk cId="0" sldId="2147483686"/>
          </pc:sldLayoutMkLst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6"/>
              <ac:spMk id="4" creationId="{00000000-0000-0000-0000-000000000000}"/>
            </ac:spMkLst>
          </pc:spChg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6"/>
              <ac:spMk id="5" creationId="{00000000-0000-0000-0000-000000000000}"/>
            </ac:spMkLst>
          </pc:spChg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6"/>
              <ac:spMk id="7" creationId="{00000000-0000-0000-0000-000000000000}"/>
            </ac:spMkLst>
          </pc:spChg>
        </pc:sldLayoutChg>
        <pc:sldLayoutChg chg="modSp">
          <pc:chgData name="Bart van Dalen" userId="7ec988af-79de-4002-93a7-a02af2d0db55" providerId="ADAL" clId="{A1337584-65B7-4DBF-A33F-6D7AC3E5E976}" dt="2023-12-16T12:06:17.554" v="1550"/>
          <pc:sldLayoutMkLst>
            <pc:docMk/>
            <pc:sldMasterMk cId="0" sldId="2147483648"/>
            <pc:sldLayoutMk cId="0" sldId="2147483687"/>
          </pc:sldLayoutMkLst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7"/>
              <ac:spMk id="4" creationId="{00000000-0000-0000-0000-000000000000}"/>
            </ac:spMkLst>
          </pc:spChg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7"/>
              <ac:spMk id="5" creationId="{00000000-0000-0000-0000-000000000000}"/>
            </ac:spMkLst>
          </pc:spChg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7"/>
              <ac:spMk id="7" creationId="{00000000-0000-0000-0000-000000000000}"/>
            </ac:spMkLst>
          </pc:spChg>
        </pc:sldLayoutChg>
        <pc:sldLayoutChg chg="modSp">
          <pc:chgData name="Bart van Dalen" userId="7ec988af-79de-4002-93a7-a02af2d0db55" providerId="ADAL" clId="{A1337584-65B7-4DBF-A33F-6D7AC3E5E976}" dt="2023-12-16T12:06:17.554" v="1550"/>
          <pc:sldLayoutMkLst>
            <pc:docMk/>
            <pc:sldMasterMk cId="0" sldId="2147483648"/>
            <pc:sldLayoutMk cId="0" sldId="2147483688"/>
          </pc:sldLayoutMkLst>
          <pc:spChg chg="mod">
            <ac:chgData name="Bart van Dalen" userId="7ec988af-79de-4002-93a7-a02af2d0db55" providerId="ADAL" clId="{A1337584-65B7-4DBF-A33F-6D7AC3E5E976}" dt="2023-12-16T12:06:17.554" v="1550"/>
            <ac:spMkLst>
              <pc:docMk/>
              <pc:sldMasterMk cId="0" sldId="2147483648"/>
              <pc:sldLayoutMk cId="0" sldId="2147483688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2800EB-740C-DD47-89D6-4EEC92C7A35D}" type="datetime1">
              <a:rPr lang="nl-NL"/>
              <a:pPr>
                <a:defRPr/>
              </a:pPr>
              <a:t>16-12-2023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DA94BE-4EDD-0545-A941-9D3B648072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638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5C23D7-0714-7B48-AD5D-D618381D5A7B}" type="datetime1">
              <a:rPr lang="nl-NL"/>
              <a:pPr>
                <a:defRPr/>
              </a:pPr>
              <a:t>16-12-2023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08EE62-D0AF-A148-8B4B-B075006497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169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7307" y="1156060"/>
            <a:ext cx="10363200" cy="147002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10770" y="2626084"/>
            <a:ext cx="8016021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6E10-C25E-5943-B0AB-2D7BF31D29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791" y="1266583"/>
            <a:ext cx="103632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0791" y="2659950"/>
            <a:ext cx="10363200" cy="1500187"/>
          </a:xfrm>
        </p:spPr>
        <p:txBody>
          <a:bodyPr t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FCD5-8A34-A24D-8752-B0493E4693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90791" y="1266583"/>
            <a:ext cx="103632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165E2-CF89-514C-9690-CD1FE41593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0791" y="2659950"/>
            <a:ext cx="10363200" cy="1500187"/>
          </a:xfrm>
        </p:spPr>
        <p:txBody>
          <a:bodyPr t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90791" y="1266583"/>
            <a:ext cx="10363200" cy="1362075"/>
          </a:xfrm>
        </p:spPr>
        <p:txBody>
          <a:bodyPr anchor="b" anchorCtr="0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554A5-A786-D246-8569-9C243D26B0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0791" y="2659950"/>
            <a:ext cx="10363200" cy="1500187"/>
          </a:xfrm>
        </p:spPr>
        <p:txBody>
          <a:bodyPr t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5D49-0D15-504C-A77B-1D848F87E6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09600" y="2086830"/>
            <a:ext cx="53848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 hasCustomPrompt="1"/>
          </p:nvPr>
        </p:nvSpPr>
        <p:spPr>
          <a:xfrm>
            <a:off x="6197600" y="2085609"/>
            <a:ext cx="53848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1055-D135-5C4E-BF6F-5A23F58FEF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2865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/>
            </a:lvl2pPr>
            <a:lvl3pPr marL="896938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600"/>
            </a:lvl3pPr>
            <a:lvl4pPr marL="1255713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4pPr>
            <a:lvl5pPr marL="1612900" marR="0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90A6-F32E-4745-9570-A2B9770379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6448" y="2055235"/>
            <a:ext cx="109728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3B4C-586F-704E-8AE1-5B7B506B4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94456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2100263"/>
            <a:ext cx="109728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KLIK OM DE TEKSTSTIJL VAN HET MODEL TE BEWERKEN</a:t>
            </a:r>
          </a:p>
          <a:p>
            <a:pPr marL="6286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Tweede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896938" marR="0" lvl="2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Derde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255713" marR="0" lvl="3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Vierde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612900" marR="0" lvl="4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Vijfde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niveau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0" y="61245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06667" y="6124576"/>
            <a:ext cx="8360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38584B61-B4CF-6747-804C-17E54B1EE1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1" r:id="rId5"/>
    <p:sldLayoutId id="2147483682" r:id="rId6"/>
    <p:sldLayoutId id="2147483683" r:id="rId7"/>
    <p:sldLayoutId id="2147483688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3C5FA6"/>
          </a:solidFill>
          <a:latin typeface="Arial" charset="0"/>
          <a:ea typeface="ＭＳ Ｐゴシック" charset="-128"/>
        </a:defRPr>
      </a:lvl9pPr>
    </p:titleStyle>
    <p:bodyStyle>
      <a:lvl1pPr marL="342900" marR="0" indent="-3429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628650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96938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255713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612900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g.ft.com/climate-gam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interactive.org/c-roads/" TargetMode="External"/><Relationship Id="rId2" Type="http://schemas.openxmlformats.org/officeDocument/2006/relationships/hyperlink" Target="https://en-roads.climateinteractive.org/scenario.html?v=23.12.0&amp;lang=n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b.van.dalen@hva.n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Fresk</a:t>
            </a:r>
            <a:r>
              <a:rPr lang="nl-NL" dirty="0"/>
              <a:t> &amp; EN-</a:t>
            </a:r>
            <a:r>
              <a:rPr lang="nl-NL" dirty="0" err="1"/>
              <a:t>Roads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57077" y="2626084"/>
            <a:ext cx="6012016" cy="1668825"/>
          </a:xfrm>
        </p:spPr>
        <p:txBody>
          <a:bodyPr>
            <a:normAutofit/>
          </a:bodyPr>
          <a:lstStyle/>
          <a:p>
            <a:r>
              <a:rPr lang="nl-NL" dirty="0"/>
              <a:t>Bart van Dalen; b.van.dalen@hva.nl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6E10-C25E-5943-B0AB-2D7BF31D297C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61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4C09D-6E38-489D-856F-FC65B928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Let’s</a:t>
            </a:r>
            <a:r>
              <a:rPr lang="nl-NL" dirty="0"/>
              <a:t> Go!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37A3361-8AEE-4770-8DA2-E81410A874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1200" y="2431078"/>
            <a:ext cx="8229600" cy="335157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0970FB-3046-4DA5-9935-6C10CCE58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93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44563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Programma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086831"/>
            <a:ext cx="8229600" cy="4039333"/>
          </a:xfrm>
        </p:spPr>
        <p:txBody>
          <a:bodyPr wrap="square" anchor="t">
            <a:norm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Voorstellen (5’)</a:t>
            </a:r>
          </a:p>
          <a:p>
            <a:r>
              <a:rPr lang="nl-NL" dirty="0">
                <a:solidFill>
                  <a:prstClr val="black"/>
                </a:solidFill>
              </a:rPr>
              <a:t>EN-</a:t>
            </a:r>
            <a:r>
              <a:rPr lang="nl-NL" dirty="0" err="1">
                <a:solidFill>
                  <a:prstClr val="black"/>
                </a:solidFill>
              </a:rPr>
              <a:t>Roads</a:t>
            </a:r>
            <a:r>
              <a:rPr lang="nl-NL" dirty="0">
                <a:solidFill>
                  <a:prstClr val="black"/>
                </a:solidFill>
              </a:rPr>
              <a:t> (snel online klimaatmodel van MIT) (5’)</a:t>
            </a:r>
          </a:p>
          <a:p>
            <a:r>
              <a:rPr lang="nl-NL" dirty="0" err="1">
                <a:solidFill>
                  <a:prstClr val="black"/>
                </a:solidFill>
              </a:rPr>
              <a:t>Climate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err="1">
                <a:solidFill>
                  <a:prstClr val="black"/>
                </a:solidFill>
              </a:rPr>
              <a:t>Fresk</a:t>
            </a:r>
            <a:r>
              <a:rPr lang="nl-NL" dirty="0">
                <a:solidFill>
                  <a:prstClr val="black"/>
                </a:solidFill>
              </a:rPr>
              <a:t> </a:t>
            </a:r>
            <a:r>
              <a:rPr lang="nl-NL" dirty="0" err="1">
                <a:solidFill>
                  <a:prstClr val="black"/>
                </a:solidFill>
              </a:rPr>
              <a:t>Teaser</a:t>
            </a:r>
            <a:r>
              <a:rPr lang="nl-NL" dirty="0">
                <a:solidFill>
                  <a:prstClr val="black"/>
                </a:solidFill>
              </a:rPr>
              <a:t> (drie </a:t>
            </a:r>
            <a:r>
              <a:rPr lang="nl-NL" dirty="0" err="1">
                <a:solidFill>
                  <a:prstClr val="black"/>
                </a:solidFill>
              </a:rPr>
              <a:t>ipv</a:t>
            </a:r>
            <a:r>
              <a:rPr lang="nl-NL" dirty="0">
                <a:solidFill>
                  <a:prstClr val="black"/>
                </a:solidFill>
              </a:rPr>
              <a:t> één ronde)</a:t>
            </a:r>
          </a:p>
          <a:p>
            <a:pPr lvl="1"/>
            <a:r>
              <a:rPr lang="nl-NL" dirty="0">
                <a:solidFill>
                  <a:prstClr val="black"/>
                </a:solidFill>
              </a:rPr>
              <a:t>In drie rondes een deel van het gehele model neerleggen (35’)</a:t>
            </a:r>
          </a:p>
          <a:p>
            <a:pPr lvl="1"/>
            <a:r>
              <a:rPr lang="nl-NL" dirty="0">
                <a:solidFill>
                  <a:prstClr val="black"/>
                </a:solidFill>
              </a:rPr>
              <a:t>Emoties en handelingsperspectieven (10’)</a:t>
            </a:r>
          </a:p>
          <a:p>
            <a:pPr lvl="1"/>
            <a:r>
              <a:rPr lang="nl-NL" dirty="0">
                <a:solidFill>
                  <a:prstClr val="black"/>
                </a:solidFill>
              </a:rPr>
              <a:t>Verkorte presentatie van stand van zaken (30’)</a:t>
            </a:r>
          </a:p>
          <a:p>
            <a:r>
              <a:rPr lang="nl-NL" dirty="0">
                <a:solidFill>
                  <a:prstClr val="black"/>
                </a:solidFill>
              </a:rPr>
              <a:t>Voor thuis: </a:t>
            </a:r>
            <a:r>
              <a:rPr lang="nl-NL" dirty="0">
                <a:solidFill>
                  <a:prstClr val="black"/>
                </a:solidFill>
                <a:hlinkClick r:id="rId2"/>
              </a:rPr>
              <a:t>The </a:t>
            </a:r>
            <a:r>
              <a:rPr lang="nl-NL" dirty="0" err="1">
                <a:solidFill>
                  <a:prstClr val="black"/>
                </a:solidFill>
                <a:hlinkClick r:id="rId2"/>
              </a:rPr>
              <a:t>Climate</a:t>
            </a:r>
            <a:r>
              <a:rPr lang="nl-NL" dirty="0">
                <a:solidFill>
                  <a:prstClr val="black"/>
                </a:solidFill>
                <a:hlinkClick r:id="rId2"/>
              </a:rPr>
              <a:t> Game</a:t>
            </a:r>
            <a:r>
              <a:rPr lang="nl-NL" dirty="0">
                <a:solidFill>
                  <a:prstClr val="black"/>
                </a:solidFill>
              </a:rPr>
              <a:t> van The Financial Times</a:t>
            </a:r>
          </a:p>
          <a:p>
            <a:pPr lvl="1"/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779001" y="6124576"/>
            <a:ext cx="627063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CA82516-5DEC-4973-9C33-CF244C16B95E}" type="slidenum">
              <a:rPr lang="nl-NL" altLang="nl-NL" smtClean="0"/>
              <a:pPr>
                <a:spcAft>
                  <a:spcPts val="600"/>
                </a:spcAft>
                <a:defRPr/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3929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7AF8F-F851-4243-9952-AE0722D4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EN-</a:t>
            </a:r>
            <a:r>
              <a:rPr lang="nl-NL" dirty="0" err="1"/>
              <a:t>Roads</a:t>
            </a:r>
            <a:r>
              <a:rPr lang="nl-NL" dirty="0"/>
              <a:t> (C-</a:t>
            </a:r>
            <a:r>
              <a:rPr lang="nl-NL" dirty="0" err="1"/>
              <a:t>Roads</a:t>
            </a:r>
            <a:r>
              <a:rPr lang="nl-NL" dirty="0"/>
              <a:t>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FDBE1F3-593E-416D-9AE0-CB470476A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165E2-CF89-514C-9690-CD1FE415931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819532-1620-4455-9A70-D41186C1F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Snel rekenend klimaatmodel online</a:t>
            </a:r>
          </a:p>
        </p:txBody>
      </p:sp>
    </p:spTree>
    <p:extLst>
      <p:ext uri="{BB962C8B-B14F-4D97-AF65-F5344CB8AC3E}">
        <p14:creationId xmlns:p14="http://schemas.microsoft.com/office/powerpoint/2010/main" val="270853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FDB7D-87AB-4D6E-B695-080236B4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1440C3-9DE1-4D6E-B611-3ED7181D3F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Direct aanpassingen doorrekenen en effect op temperatuurstijging zien</a:t>
            </a:r>
          </a:p>
          <a:p>
            <a:r>
              <a:rPr lang="nl-NL" dirty="0"/>
              <a:t>Veelheid aan grafieken verkennen (onder andere overstromingsgevaar als er geen dijken zouden zijn)</a:t>
            </a:r>
          </a:p>
          <a:p>
            <a:r>
              <a:rPr lang="nl-NL" dirty="0"/>
              <a:t>C-</a:t>
            </a:r>
            <a:r>
              <a:rPr lang="nl-NL" dirty="0" err="1"/>
              <a:t>Roads</a:t>
            </a:r>
            <a:r>
              <a:rPr lang="nl-NL" dirty="0"/>
              <a:t> &gt; Een COP naspelen met leerlingen</a:t>
            </a:r>
          </a:p>
          <a:p>
            <a:r>
              <a:rPr lang="nl-NL" dirty="0">
                <a:hlinkClick r:id="rId2"/>
              </a:rPr>
              <a:t>LINK</a:t>
            </a:r>
            <a:r>
              <a:rPr lang="nl-NL" dirty="0"/>
              <a:t> naar EN-</a:t>
            </a:r>
            <a:r>
              <a:rPr lang="nl-NL" dirty="0" err="1"/>
              <a:t>Roads</a:t>
            </a:r>
            <a:endParaRPr lang="nl-NL" dirty="0"/>
          </a:p>
          <a:p>
            <a:r>
              <a:rPr lang="nl-NL" dirty="0">
                <a:hlinkClick r:id="rId3"/>
              </a:rPr>
              <a:t>LINK</a:t>
            </a:r>
            <a:r>
              <a:rPr lang="nl-NL" dirty="0"/>
              <a:t> naar C-</a:t>
            </a:r>
            <a:r>
              <a:rPr lang="nl-NL" dirty="0" err="1"/>
              <a:t>Roads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B715DF-43AD-4C8B-BF92-46C3EA1AF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pic>
        <p:nvPicPr>
          <p:cNvPr id="1030" name="Picture 6" descr="COP28: What is it and what can we expect to see happen? - BBC Newsround">
            <a:extLst>
              <a:ext uri="{FF2B5EF4-FFF2-40B4-BE49-F238E27FC236}">
                <a16:creationId xmlns:a16="http://schemas.microsoft.com/office/drawing/2014/main" id="{3ECB229E-6DE4-6477-5735-0F8CE510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39" y="3783436"/>
            <a:ext cx="3941892" cy="221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7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7AF8F-F851-4243-9952-AE0722D4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Fresk</a:t>
            </a:r>
            <a:r>
              <a:rPr lang="nl-NL" dirty="0"/>
              <a:t> - concept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FDBE1F3-593E-416D-9AE0-CB470476A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165E2-CF89-514C-9690-CD1FE4159312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819532-1620-4455-9A70-D41186C1F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IPCC Model begrijpelijk gemaakt</a:t>
            </a:r>
          </a:p>
        </p:txBody>
      </p:sp>
    </p:spTree>
    <p:extLst>
      <p:ext uri="{BB962C8B-B14F-4D97-AF65-F5344CB8AC3E}">
        <p14:creationId xmlns:p14="http://schemas.microsoft.com/office/powerpoint/2010/main" val="274966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FDB7D-87AB-4D6E-B695-080236B4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 van </a:t>
            </a:r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fresk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1440C3-9DE1-4D6E-B611-3ED7181D3F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Fresk</a:t>
            </a:r>
            <a:r>
              <a:rPr lang="nl-NL" dirty="0"/>
              <a:t> = </a:t>
            </a:r>
            <a:r>
              <a:rPr lang="nl-NL" dirty="0" err="1"/>
              <a:t>Fresque</a:t>
            </a:r>
            <a:r>
              <a:rPr lang="nl-NL" dirty="0"/>
              <a:t> = Fresco = afbeelding op een muur (of nu: tafel)</a:t>
            </a:r>
          </a:p>
          <a:p>
            <a:r>
              <a:rPr lang="nl-NL" dirty="0"/>
              <a:t>In sociale setting met meerdere mensen samen tot een consensus komen over de samenhang tussen de verschillende actoren van het klimaatsysteem</a:t>
            </a:r>
          </a:p>
          <a:p>
            <a:r>
              <a:rPr lang="nl-NL" dirty="0"/>
              <a:t>Gebaseerd op model van IPCC (waar staat dat voor?)</a:t>
            </a:r>
          </a:p>
          <a:p>
            <a:r>
              <a:rPr lang="nl-NL" dirty="0"/>
              <a:t>Drie rondes</a:t>
            </a:r>
          </a:p>
          <a:p>
            <a:r>
              <a:rPr lang="nl-NL" dirty="0"/>
              <a:t>Oorzaak-gevolg-relaties neerleggen</a:t>
            </a:r>
          </a:p>
          <a:p>
            <a:r>
              <a:rPr lang="nl-NL" dirty="0"/>
              <a:t>Geheel kwalitatief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B715DF-43AD-4C8B-BF92-46C3EA1AF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1026" name="Picture 2" descr="KNMI - IPCC">
            <a:extLst>
              <a:ext uri="{FF2B5EF4-FFF2-40B4-BE49-F238E27FC236}">
                <a16:creationId xmlns:a16="http://schemas.microsoft.com/office/drawing/2014/main" id="{3D0F9D28-2E38-4152-AD70-3D62E62BD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6" b="91071" l="4514" r="93750">
                        <a14:foregroundMark x1="54514" y1="23810" x2="54514" y2="23810"/>
                        <a14:foregroundMark x1="7292" y1="22619" x2="7292" y2="22619"/>
                        <a14:foregroundMark x1="5208" y1="27381" x2="5208" y2="27381"/>
                        <a14:foregroundMark x1="6250" y1="2976" x2="6250" y2="2976"/>
                        <a14:foregroundMark x1="19097" y1="92262" x2="19097" y2="92262"/>
                        <a14:foregroundMark x1="77778" y1="33333" x2="77778" y2="33333"/>
                        <a14:foregroundMark x1="94097" y1="36905" x2="94097" y2="36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9331" y="4524915"/>
            <a:ext cx="2743200" cy="16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4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FDB7D-87AB-4D6E-B695-080236B4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van Volledige </a:t>
            </a:r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fresk</a:t>
            </a:r>
            <a:r>
              <a:rPr lang="nl-NL" dirty="0"/>
              <a:t> workshop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1440C3-9DE1-4D6E-B611-3ED7181D3F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Welkom en concept map maken (90’)</a:t>
            </a:r>
          </a:p>
          <a:p>
            <a:r>
              <a:rPr lang="nl-NL" dirty="0"/>
              <a:t>Samenvatten en “versieren” (25’)</a:t>
            </a:r>
          </a:p>
          <a:p>
            <a:r>
              <a:rPr lang="nl-NL" dirty="0"/>
              <a:t>Uitwisselen (15’)</a:t>
            </a:r>
          </a:p>
          <a:p>
            <a:r>
              <a:rPr lang="nl-NL" dirty="0"/>
              <a:t>Discussie en interventies formuleren (50’)</a:t>
            </a:r>
          </a:p>
          <a:p>
            <a:pPr marL="0" indent="0">
              <a:buNone/>
            </a:pPr>
            <a:r>
              <a:rPr lang="nl-NL" dirty="0"/>
              <a:t>Totaal: 180 minuten!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B715DF-43AD-4C8B-BF92-46C3EA1AF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47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FDB7D-87AB-4D6E-B695-080236B4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van </a:t>
            </a:r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fresk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1440C3-9DE1-4D6E-B611-3ED7181D3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1" y="2086831"/>
            <a:ext cx="5437573" cy="4039333"/>
          </a:xfrm>
        </p:spPr>
        <p:txBody>
          <a:bodyPr/>
          <a:lstStyle/>
          <a:p>
            <a:r>
              <a:rPr lang="nl-NL" dirty="0"/>
              <a:t>Groepen van zeven: model in drie rondes (45’)</a:t>
            </a:r>
          </a:p>
          <a:p>
            <a:r>
              <a:rPr lang="nl-NL" strike="sngStrike" dirty="0"/>
              <a:t>Samenvatten en “versieren” (25’)</a:t>
            </a:r>
            <a:r>
              <a:rPr lang="nl-NL" dirty="0"/>
              <a:t> </a:t>
            </a:r>
            <a:r>
              <a:rPr lang="nl-NL" b="1" dirty="0"/>
              <a:t>Wat is het nut hiervan?</a:t>
            </a:r>
            <a:endParaRPr lang="nl-NL" strike="sngStrike" dirty="0"/>
          </a:p>
          <a:p>
            <a:r>
              <a:rPr lang="nl-NL" strike="sngStrike" dirty="0"/>
              <a:t>Uitwisselen (15’)</a:t>
            </a:r>
            <a:r>
              <a:rPr lang="nl-NL" dirty="0"/>
              <a:t> </a:t>
            </a:r>
            <a:r>
              <a:rPr lang="nl-NL" b="1" dirty="0"/>
              <a:t>En hiervan?</a:t>
            </a:r>
            <a:endParaRPr lang="nl-NL" strike="sngStrike" dirty="0"/>
          </a:p>
          <a:p>
            <a:pPr lvl="1"/>
            <a:r>
              <a:rPr lang="nl-NL" dirty="0"/>
              <a:t>Mogelijke interventies bedenken en invoeren in EN-</a:t>
            </a:r>
            <a:r>
              <a:rPr lang="nl-NL" dirty="0" err="1"/>
              <a:t>Roads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B715DF-43AD-4C8B-BF92-46C3EA1AF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47C699-F64F-4055-8B6C-A2B1DC97C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036" y="1727979"/>
            <a:ext cx="2438765" cy="439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2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FDB7D-87AB-4D6E-B695-080236B4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1440C3-9DE1-4D6E-B611-3ED7181D3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1" y="2086831"/>
            <a:ext cx="5126854" cy="4039333"/>
          </a:xfrm>
        </p:spPr>
        <p:txBody>
          <a:bodyPr>
            <a:normAutofit/>
          </a:bodyPr>
          <a:lstStyle/>
          <a:p>
            <a:r>
              <a:rPr lang="nl-NL" dirty="0"/>
              <a:t>Eerst zelf de volledige workshop volgen (3h eventueel op school met team?)</a:t>
            </a:r>
          </a:p>
          <a:p>
            <a:r>
              <a:rPr lang="nl-NL" dirty="0"/>
              <a:t>Eventueel zelf een </a:t>
            </a:r>
            <a:r>
              <a:rPr lang="nl-NL" i="1" dirty="0"/>
              <a:t>facilitator workshop</a:t>
            </a:r>
            <a:r>
              <a:rPr lang="nl-NL" dirty="0"/>
              <a:t> volgen online (3h), zodat je zelf een facilitator wordt.</a:t>
            </a:r>
          </a:p>
          <a:p>
            <a:r>
              <a:rPr lang="nl-NL" dirty="0"/>
              <a:t>Mail gerust (</a:t>
            </a:r>
            <a:r>
              <a:rPr lang="nl-NL" dirty="0">
                <a:hlinkClick r:id="rId2"/>
              </a:rPr>
              <a:t>b.van.dalen@hva.nl</a:t>
            </a:r>
            <a:r>
              <a:rPr lang="nl-NL" dirty="0"/>
              <a:t>) voor meer informatie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B715DF-43AD-4C8B-BF92-46C3EA1AF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285D49-0D15-504C-A77B-1D848F87E63B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0B543C-2952-44A4-8A4F-65163A54A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209" y="1841957"/>
            <a:ext cx="3214854" cy="42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60912"/>
      </p:ext>
    </p:extLst>
  </p:cSld>
  <p:clrMapOvr>
    <a:masterClrMapping/>
  </p:clrMapOvr>
</p:sld>
</file>

<file path=ppt/theme/theme1.xml><?xml version="1.0" encoding="utf-8"?>
<a:theme xmlns:a="http://schemas.openxmlformats.org/drawingml/2006/main" name="DOO sjabloon docume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026E51FC3CF4C8EAFF18D5F313BAB" ma:contentTypeVersion="3" ma:contentTypeDescription="Een nieuw document maken." ma:contentTypeScope="" ma:versionID="1027a433786379e5831af177bbad5e24">
  <xsd:schema xmlns:xsd="http://www.w3.org/2001/XMLSchema" xmlns:xs="http://www.w3.org/2001/XMLSchema" xmlns:p="http://schemas.microsoft.com/office/2006/metadata/properties" xmlns:ns1="http://schemas.microsoft.com/sharepoint/v3" xmlns:ns2="a678f145-bbd0-4afa-8337-1d7a1dd8093d" targetNamespace="http://schemas.microsoft.com/office/2006/metadata/properties" ma:root="true" ma:fieldsID="24af4a82a0ff8c1cba749a981ba38c4a" ns1:_="" ns2:_="">
    <xsd:import namespace="http://schemas.microsoft.com/sharepoint/v3"/>
    <xsd:import namespace="a678f145-bbd0-4afa-8337-1d7a1dd8093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8f145-bbd0-4afa-8337-1d7a1dd8093d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Categorie" ma:default="Studiemateriaal" ma:internalName="Category">
      <xsd:simpleType>
        <xsd:union memberTypes="dms:Text">
          <xsd:simpleType>
            <xsd:restriction base="dms:Choice">
              <xsd:enumeration value="Handleidingen"/>
              <xsd:enumeration value="Opdrachten"/>
              <xsd:enumeration value="Presentaties"/>
              <xsd:enumeration value="Studiemateriaal"/>
            </xsd:restriction>
          </xsd:simpleType>
        </xsd:union>
      </xsd:simpleType>
    </xsd:element>
    <xsd:element name="Notes0" ma:index="11" nillable="true" ma:displayName="Notities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Category xmlns="a678f145-bbd0-4afa-8337-1d7a1dd8093d">Presentaties</Category>
    <Notes0 xmlns="a678f145-bbd0-4afa-8337-1d7a1dd8093d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C7CCD1-89EC-4822-8D91-B02B543958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C7E885-CCEC-48CC-990F-D47C7A7CA7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78f145-bbd0-4afa-8337-1d7a1dd809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5B3717-3CEF-4007-83AE-6F009EE2807D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678f145-bbd0-4afa-8337-1d7a1dd8093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hva-doo</Template>
  <TotalTime>6778</TotalTime>
  <Words>335</Words>
  <Application>Microsoft Office PowerPoint</Application>
  <PresentationFormat>Breedbeeld</PresentationFormat>
  <Paragraphs>59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DOO sjabloon document</vt:lpstr>
      <vt:lpstr>Climate Fresk &amp; EN-Roads</vt:lpstr>
      <vt:lpstr>Programma </vt:lpstr>
      <vt:lpstr>EN-Roads (C-Roads)</vt:lpstr>
      <vt:lpstr>Mogelijkheden</vt:lpstr>
      <vt:lpstr>Climate Fresk - concept</vt:lpstr>
      <vt:lpstr>Concept van climate fresk</vt:lpstr>
      <vt:lpstr>Planning van Volledige climate fresk workshop</vt:lpstr>
      <vt:lpstr>Planning van climate fresk</vt:lpstr>
      <vt:lpstr>Vervolg?</vt:lpstr>
      <vt:lpstr>Let’s Go!</vt:lpstr>
    </vt:vector>
  </TitlesOfParts>
  <Company>Hogeschool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2014-09-02 - groep A - Les 1 - Periode 1 - Metawerk 1A</dc:title>
  <dc:creator>C. J. ter Horst</dc:creator>
  <cp:lastModifiedBy>Bart van Dalen</cp:lastModifiedBy>
  <cp:revision>183</cp:revision>
  <dcterms:created xsi:type="dcterms:W3CDTF">2014-09-02T08:18:42Z</dcterms:created>
  <dcterms:modified xsi:type="dcterms:W3CDTF">2023-12-16T12:06:26Z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0x010100FD4026E51FC3CF4C8EAFF18D5F313BAB</vt:lpwstr>
  </property>
</Properties>
</file>