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63" r:id="rId5"/>
    <p:sldId id="257" r:id="rId6"/>
    <p:sldId id="259" r:id="rId7"/>
    <p:sldId id="260" r:id="rId8"/>
    <p:sldId id="265" r:id="rId9"/>
    <p:sldId id="266" r:id="rId10"/>
    <p:sldId id="268" r:id="rId11"/>
    <p:sldId id="270" r:id="rId12"/>
    <p:sldId id="276" r:id="rId13"/>
    <p:sldId id="272" r:id="rId14"/>
    <p:sldId id="271" r:id="rId15"/>
    <p:sldId id="273" r:id="rId16"/>
    <p:sldId id="275" r:id="rId17"/>
    <p:sldId id="274" r:id="rId18"/>
    <p:sldId id="269" r:id="rId19"/>
    <p:sldId id="261" r:id="rId20"/>
    <p:sldId id="264"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677A82-8C51-9A4E-D01A-76ACD5835D27}" name="Denise Kool" initials="DK" userId="S::kool@e-nemo.nl::f0639307-329f-44f5-bb2c-0acc752b5c5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BC8611-8518-4269-A67F-1FA90070582C}" v="66" dt="2023-11-21T09:44:46.65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65541" autoAdjust="0"/>
  </p:normalViewPr>
  <p:slideViewPr>
    <p:cSldViewPr snapToGrid="0">
      <p:cViewPr varScale="1">
        <p:scale>
          <a:sx n="45" d="100"/>
          <a:sy n="45" d="100"/>
        </p:scale>
        <p:origin x="1288" y="56"/>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177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se Kool" userId="S::kool@e-nemo.nl::f0639307-329f-44f5-bb2c-0acc752b5c5d" providerId="AD" clId="Web-{B6DC2E0C-C663-B3A1-3F50-89F300BD5D04}"/>
    <pc:docChg chg="modSld">
      <pc:chgData name="Denise Kool" userId="S::kool@e-nemo.nl::f0639307-329f-44f5-bb2c-0acc752b5c5d" providerId="AD" clId="Web-{B6DC2E0C-C663-B3A1-3F50-89F300BD5D04}" dt="2023-11-17T11:02:23.306" v="84"/>
      <pc:docMkLst>
        <pc:docMk/>
      </pc:docMkLst>
      <pc:sldChg chg="delSp modSp">
        <pc:chgData name="Denise Kool" userId="S::kool@e-nemo.nl::f0639307-329f-44f5-bb2c-0acc752b5c5d" providerId="AD" clId="Web-{B6DC2E0C-C663-B3A1-3F50-89F300BD5D04}" dt="2023-11-17T11:01:11.597" v="25" actId="14100"/>
        <pc:sldMkLst>
          <pc:docMk/>
          <pc:sldMk cId="3533636467" sldId="269"/>
        </pc:sldMkLst>
        <pc:spChg chg="mod">
          <ac:chgData name="Denise Kool" userId="S::kool@e-nemo.nl::f0639307-329f-44f5-bb2c-0acc752b5c5d" providerId="AD" clId="Web-{B6DC2E0C-C663-B3A1-3F50-89F300BD5D04}" dt="2023-11-17T11:01:11.597" v="25" actId="14100"/>
          <ac:spMkLst>
            <pc:docMk/>
            <pc:sldMk cId="3533636467" sldId="269"/>
            <ac:spMk id="3" creationId="{0E0A1150-2BA7-8D40-9269-B2602A4FE5D0}"/>
          </ac:spMkLst>
        </pc:spChg>
        <pc:picChg chg="del mod">
          <ac:chgData name="Denise Kool" userId="S::kool@e-nemo.nl::f0639307-329f-44f5-bb2c-0acc752b5c5d" providerId="AD" clId="Web-{B6DC2E0C-C663-B3A1-3F50-89F300BD5D04}" dt="2023-11-17T11:00:59.565" v="18"/>
          <ac:picMkLst>
            <pc:docMk/>
            <pc:sldMk cId="3533636467" sldId="269"/>
            <ac:picMk id="5" creationId="{0B6658C1-44A4-3439-ADE5-8625EA86FF43}"/>
          </ac:picMkLst>
        </pc:picChg>
        <pc:picChg chg="del mod">
          <ac:chgData name="Denise Kool" userId="S::kool@e-nemo.nl::f0639307-329f-44f5-bb2c-0acc752b5c5d" providerId="AD" clId="Web-{B6DC2E0C-C663-B3A1-3F50-89F300BD5D04}" dt="2023-11-17T11:00:57.268" v="17"/>
          <ac:picMkLst>
            <pc:docMk/>
            <pc:sldMk cId="3533636467" sldId="269"/>
            <ac:picMk id="11" creationId="{8816ECCA-7909-434A-6F3A-783CBEFAE11D}"/>
          </ac:picMkLst>
        </pc:picChg>
      </pc:sldChg>
      <pc:sldChg chg="addSp delSp modSp">
        <pc:chgData name="Denise Kool" userId="S::kool@e-nemo.nl::f0639307-329f-44f5-bb2c-0acc752b5c5d" providerId="AD" clId="Web-{B6DC2E0C-C663-B3A1-3F50-89F300BD5D04}" dt="2023-11-17T11:02:23.306" v="84"/>
        <pc:sldMkLst>
          <pc:docMk/>
          <pc:sldMk cId="3012437094" sldId="274"/>
        </pc:sldMkLst>
        <pc:spChg chg="del mod">
          <ac:chgData name="Denise Kool" userId="S::kool@e-nemo.nl::f0639307-329f-44f5-bb2c-0acc752b5c5d" providerId="AD" clId="Web-{B6DC2E0C-C663-B3A1-3F50-89F300BD5D04}" dt="2023-11-17T11:02:10.226" v="32"/>
          <ac:spMkLst>
            <pc:docMk/>
            <pc:sldMk cId="3012437094" sldId="274"/>
            <ac:spMk id="3" creationId="{31AE8BDA-5C2A-20C8-AC61-BF2115324788}"/>
          </ac:spMkLst>
        </pc:spChg>
        <pc:graphicFrameChg chg="add mod ord modGraphic">
          <ac:chgData name="Denise Kool" userId="S::kool@e-nemo.nl::f0639307-329f-44f5-bb2c-0acc752b5c5d" providerId="AD" clId="Web-{B6DC2E0C-C663-B3A1-3F50-89F300BD5D04}" dt="2023-11-17T11:02:23.306" v="84"/>
          <ac:graphicFrameMkLst>
            <pc:docMk/>
            <pc:sldMk cId="3012437094" sldId="274"/>
            <ac:graphicFrameMk id="4" creationId="{093FA56E-F26C-E0B1-BC09-7A42FB7768DA}"/>
          </ac:graphicFrameMkLst>
        </pc:graphicFrameChg>
      </pc:sldChg>
      <pc:sldChg chg="modSp">
        <pc:chgData name="Denise Kool" userId="S::kool@e-nemo.nl::f0639307-329f-44f5-bb2c-0acc752b5c5d" providerId="AD" clId="Web-{B6DC2E0C-C663-B3A1-3F50-89F300BD5D04}" dt="2023-11-17T11:01:54.491" v="31" actId="20577"/>
        <pc:sldMkLst>
          <pc:docMk/>
          <pc:sldMk cId="3638255538" sldId="275"/>
        </pc:sldMkLst>
        <pc:spChg chg="mod">
          <ac:chgData name="Denise Kool" userId="S::kool@e-nemo.nl::f0639307-329f-44f5-bb2c-0acc752b5c5d" providerId="AD" clId="Web-{B6DC2E0C-C663-B3A1-3F50-89F300BD5D04}" dt="2023-11-17T11:01:54.491" v="31" actId="20577"/>
          <ac:spMkLst>
            <pc:docMk/>
            <pc:sldMk cId="3638255538" sldId="275"/>
            <ac:spMk id="3" creationId="{0E0A1150-2BA7-8D40-9269-B2602A4FE5D0}"/>
          </ac:spMkLst>
        </pc:spChg>
      </pc:sldChg>
    </pc:docChg>
  </pc:docChgLst>
  <pc:docChgLst>
    <pc:chgData name="Denise Kool" userId="S::kool@e-nemo.nl::f0639307-329f-44f5-bb2c-0acc752b5c5d" providerId="AD" clId="Web-{34C3AB72-F276-DE01-E88A-594E9E0DF6C2}"/>
    <pc:docChg chg="modSld">
      <pc:chgData name="Denise Kool" userId="S::kool@e-nemo.nl::f0639307-329f-44f5-bb2c-0acc752b5c5d" providerId="AD" clId="Web-{34C3AB72-F276-DE01-E88A-594E9E0DF6C2}" dt="2023-11-21T09:44:10.384" v="10"/>
      <pc:docMkLst>
        <pc:docMk/>
      </pc:docMkLst>
      <pc:sldChg chg="modSp">
        <pc:chgData name="Denise Kool" userId="S::kool@e-nemo.nl::f0639307-329f-44f5-bb2c-0acc752b5c5d" providerId="AD" clId="Web-{34C3AB72-F276-DE01-E88A-594E9E0DF6C2}" dt="2023-11-21T09:32:52.548" v="4" actId="20577"/>
        <pc:sldMkLst>
          <pc:docMk/>
          <pc:sldMk cId="2787181121" sldId="261"/>
        </pc:sldMkLst>
        <pc:spChg chg="mod">
          <ac:chgData name="Denise Kool" userId="S::kool@e-nemo.nl::f0639307-329f-44f5-bb2c-0acc752b5c5d" providerId="AD" clId="Web-{34C3AB72-F276-DE01-E88A-594E9E0DF6C2}" dt="2023-11-21T09:32:52.548" v="4" actId="20577"/>
          <ac:spMkLst>
            <pc:docMk/>
            <pc:sldMk cId="2787181121" sldId="261"/>
            <ac:spMk id="6" creationId="{00000000-0000-0000-0000-000000000000}"/>
          </ac:spMkLst>
        </pc:spChg>
      </pc:sldChg>
      <pc:sldChg chg="modNotes">
        <pc:chgData name="Denise Kool" userId="S::kool@e-nemo.nl::f0639307-329f-44f5-bb2c-0acc752b5c5d" providerId="AD" clId="Web-{34C3AB72-F276-DE01-E88A-594E9E0DF6C2}" dt="2023-11-21T09:44:10.384" v="10"/>
        <pc:sldMkLst>
          <pc:docMk/>
          <pc:sldMk cId="2805306105" sldId="270"/>
        </pc:sldMkLst>
      </pc:sldChg>
    </pc:docChg>
  </pc:docChgLst>
  <pc:docChgLst>
    <pc:chgData name="Denise Kool" userId="f0639307-329f-44f5-bb2c-0acc752b5c5d" providerId="ADAL" clId="{4FBC8611-8518-4269-A67F-1FA90070582C}"/>
    <pc:docChg chg="undo custSel addSld delSld modSld sldOrd">
      <pc:chgData name="Denise Kool" userId="f0639307-329f-44f5-bb2c-0acc752b5c5d" providerId="ADAL" clId="{4FBC8611-8518-4269-A67F-1FA90070582C}" dt="2023-11-22T14:28:34.750" v="9930" actId="20577"/>
      <pc:docMkLst>
        <pc:docMk/>
      </pc:docMkLst>
      <pc:sldChg chg="modSp mod">
        <pc:chgData name="Denise Kool" userId="f0639307-329f-44f5-bb2c-0acc752b5c5d" providerId="ADAL" clId="{4FBC8611-8518-4269-A67F-1FA90070582C}" dt="2023-11-17T11:47:01.939" v="8521" actId="14100"/>
        <pc:sldMkLst>
          <pc:docMk/>
          <pc:sldMk cId="659207750" sldId="257"/>
        </pc:sldMkLst>
        <pc:spChg chg="mod">
          <ac:chgData name="Denise Kool" userId="f0639307-329f-44f5-bb2c-0acc752b5c5d" providerId="ADAL" clId="{4FBC8611-8518-4269-A67F-1FA90070582C}" dt="2023-11-17T11:47:01.939" v="8521" actId="14100"/>
          <ac:spMkLst>
            <pc:docMk/>
            <pc:sldMk cId="659207750" sldId="257"/>
            <ac:spMk id="7" creationId="{00000000-0000-0000-0000-000000000000}"/>
          </ac:spMkLst>
        </pc:spChg>
      </pc:sldChg>
      <pc:sldChg chg="modSp mod">
        <pc:chgData name="Denise Kool" userId="f0639307-329f-44f5-bb2c-0acc752b5c5d" providerId="ADAL" clId="{4FBC8611-8518-4269-A67F-1FA90070582C}" dt="2023-11-22T14:20:58.371" v="9894" actId="20577"/>
        <pc:sldMkLst>
          <pc:docMk/>
          <pc:sldMk cId="3370666556" sldId="260"/>
        </pc:sldMkLst>
        <pc:spChg chg="mod">
          <ac:chgData name="Denise Kool" userId="f0639307-329f-44f5-bb2c-0acc752b5c5d" providerId="ADAL" clId="{4FBC8611-8518-4269-A67F-1FA90070582C}" dt="2023-11-22T14:20:58.371" v="9894" actId="20577"/>
          <ac:spMkLst>
            <pc:docMk/>
            <pc:sldMk cId="3370666556" sldId="260"/>
            <ac:spMk id="4" creationId="{00000000-0000-0000-0000-000000000000}"/>
          </ac:spMkLst>
        </pc:spChg>
      </pc:sldChg>
      <pc:sldChg chg="addSp delSp modSp mod">
        <pc:chgData name="Denise Kool" userId="f0639307-329f-44f5-bb2c-0acc752b5c5d" providerId="ADAL" clId="{4FBC8611-8518-4269-A67F-1FA90070582C}" dt="2023-11-16T11:01:29.760" v="428" actId="403"/>
        <pc:sldMkLst>
          <pc:docMk/>
          <pc:sldMk cId="2787181121" sldId="261"/>
        </pc:sldMkLst>
        <pc:spChg chg="del mod">
          <ac:chgData name="Denise Kool" userId="f0639307-329f-44f5-bb2c-0acc752b5c5d" providerId="ADAL" clId="{4FBC8611-8518-4269-A67F-1FA90070582C}" dt="2023-11-16T10:55:17.751" v="252" actId="478"/>
          <ac:spMkLst>
            <pc:docMk/>
            <pc:sldMk cId="2787181121" sldId="261"/>
            <ac:spMk id="5" creationId="{00000000-0000-0000-0000-000000000000}"/>
          </ac:spMkLst>
        </pc:spChg>
        <pc:spChg chg="mod">
          <ac:chgData name="Denise Kool" userId="f0639307-329f-44f5-bb2c-0acc752b5c5d" providerId="ADAL" clId="{4FBC8611-8518-4269-A67F-1FA90070582C}" dt="2023-11-16T11:01:29.760" v="428" actId="403"/>
          <ac:spMkLst>
            <pc:docMk/>
            <pc:sldMk cId="2787181121" sldId="261"/>
            <ac:spMk id="6" creationId="{00000000-0000-0000-0000-000000000000}"/>
          </ac:spMkLst>
        </pc:spChg>
        <pc:spChg chg="mod">
          <ac:chgData name="Denise Kool" userId="f0639307-329f-44f5-bb2c-0acc752b5c5d" providerId="ADAL" clId="{4FBC8611-8518-4269-A67F-1FA90070582C}" dt="2023-11-16T10:46:02.542" v="28" actId="20577"/>
          <ac:spMkLst>
            <pc:docMk/>
            <pc:sldMk cId="2787181121" sldId="261"/>
            <ac:spMk id="9" creationId="{00000000-0000-0000-0000-000000000000}"/>
          </ac:spMkLst>
        </pc:spChg>
        <pc:spChg chg="add mod">
          <ac:chgData name="Denise Kool" userId="f0639307-329f-44f5-bb2c-0acc752b5c5d" providerId="ADAL" clId="{4FBC8611-8518-4269-A67F-1FA90070582C}" dt="2023-11-16T10:58:34.948" v="397" actId="20577"/>
          <ac:spMkLst>
            <pc:docMk/>
            <pc:sldMk cId="2787181121" sldId="261"/>
            <ac:spMk id="12" creationId="{F8D9619F-DF46-34A2-D2D4-0B69127CFCE1}"/>
          </ac:spMkLst>
        </pc:spChg>
        <pc:spChg chg="add mod">
          <ac:chgData name="Denise Kool" userId="f0639307-329f-44f5-bb2c-0acc752b5c5d" providerId="ADAL" clId="{4FBC8611-8518-4269-A67F-1FA90070582C}" dt="2023-11-16T10:58:43.140" v="415" actId="20577"/>
          <ac:spMkLst>
            <pc:docMk/>
            <pc:sldMk cId="2787181121" sldId="261"/>
            <ac:spMk id="16" creationId="{49EBBAD1-8C8C-3272-4736-93E2F697606B}"/>
          </ac:spMkLst>
        </pc:spChg>
        <pc:grpChg chg="add mod">
          <ac:chgData name="Denise Kool" userId="f0639307-329f-44f5-bb2c-0acc752b5c5d" providerId="ADAL" clId="{4FBC8611-8518-4269-A67F-1FA90070582C}" dt="2023-11-16T10:59:18.830" v="425" actId="1076"/>
          <ac:grpSpMkLst>
            <pc:docMk/>
            <pc:sldMk cId="2787181121" sldId="261"/>
            <ac:grpSpMk id="2" creationId="{6E92BCC2-A656-8436-A233-0FF91F399449}"/>
          </ac:grpSpMkLst>
        </pc:grpChg>
        <pc:grpChg chg="add mod">
          <ac:chgData name="Denise Kool" userId="f0639307-329f-44f5-bb2c-0acc752b5c5d" providerId="ADAL" clId="{4FBC8611-8518-4269-A67F-1FA90070582C}" dt="2023-11-16T10:59:11.727" v="424" actId="1076"/>
          <ac:grpSpMkLst>
            <pc:docMk/>
            <pc:sldMk cId="2787181121" sldId="261"/>
            <ac:grpSpMk id="14" creationId="{151FC7EB-B165-8CDE-5353-B4C53494BB2E}"/>
          </ac:grpSpMkLst>
        </pc:grpChg>
        <pc:picChg chg="add mod">
          <ac:chgData name="Denise Kool" userId="f0639307-329f-44f5-bb2c-0acc752b5c5d" providerId="ADAL" clId="{4FBC8611-8518-4269-A67F-1FA90070582C}" dt="2023-11-16T10:56:40.198" v="272"/>
          <ac:picMkLst>
            <pc:docMk/>
            <pc:sldMk cId="2787181121" sldId="261"/>
            <ac:picMk id="3" creationId="{D0D68651-CACB-DEDB-2B29-81DBCCF4FB65}"/>
          </ac:picMkLst>
        </pc:picChg>
        <pc:picChg chg="add mod">
          <ac:chgData name="Denise Kool" userId="f0639307-329f-44f5-bb2c-0acc752b5c5d" providerId="ADAL" clId="{4FBC8611-8518-4269-A67F-1FA90070582C}" dt="2023-11-16T10:57:11.997" v="276"/>
          <ac:picMkLst>
            <pc:docMk/>
            <pc:sldMk cId="2787181121" sldId="261"/>
            <ac:picMk id="13" creationId="{6E04A37A-C3F8-FE6A-8F7B-EDBB34CF43F9}"/>
          </ac:picMkLst>
        </pc:picChg>
        <pc:picChg chg="add mod">
          <ac:chgData name="Denise Kool" userId="f0639307-329f-44f5-bb2c-0acc752b5c5d" providerId="ADAL" clId="{4FBC8611-8518-4269-A67F-1FA90070582C}" dt="2023-11-16T10:57:18.260" v="277"/>
          <ac:picMkLst>
            <pc:docMk/>
            <pc:sldMk cId="2787181121" sldId="261"/>
            <ac:picMk id="15" creationId="{2FDE4F7D-8ECE-7B3B-6EF5-B7F979BFDD57}"/>
          </ac:picMkLst>
        </pc:picChg>
      </pc:sldChg>
      <pc:sldChg chg="del">
        <pc:chgData name="Denise Kool" userId="f0639307-329f-44f5-bb2c-0acc752b5c5d" providerId="ADAL" clId="{4FBC8611-8518-4269-A67F-1FA90070582C}" dt="2023-11-16T11:00:21.384" v="426" actId="47"/>
        <pc:sldMkLst>
          <pc:docMk/>
          <pc:sldMk cId="2156861506" sldId="262"/>
        </pc:sldMkLst>
      </pc:sldChg>
      <pc:sldChg chg="addSp delSp modSp mod ord addCm delCm">
        <pc:chgData name="Denise Kool" userId="f0639307-329f-44f5-bb2c-0acc752b5c5d" providerId="ADAL" clId="{4FBC8611-8518-4269-A67F-1FA90070582C}" dt="2023-11-21T09:44:52.802" v="9869"/>
        <pc:sldMkLst>
          <pc:docMk/>
          <pc:sldMk cId="2323847403" sldId="263"/>
        </pc:sldMkLst>
        <pc:spChg chg="mod">
          <ac:chgData name="Denise Kool" userId="f0639307-329f-44f5-bb2c-0acc752b5c5d" providerId="ADAL" clId="{4FBC8611-8518-4269-A67F-1FA90070582C}" dt="2023-11-17T09:02:10.919" v="2257" actId="20577"/>
          <ac:spMkLst>
            <pc:docMk/>
            <pc:sldMk cId="2323847403" sldId="263"/>
            <ac:spMk id="2" creationId="{D62C4ED3-C031-B5E6-B720-5087208C317E}"/>
          </ac:spMkLst>
        </pc:spChg>
        <pc:spChg chg="mod">
          <ac:chgData name="Denise Kool" userId="f0639307-329f-44f5-bb2c-0acc752b5c5d" providerId="ADAL" clId="{4FBC8611-8518-4269-A67F-1FA90070582C}" dt="2023-11-17T09:28:13.141" v="3371" actId="14100"/>
          <ac:spMkLst>
            <pc:docMk/>
            <pc:sldMk cId="2323847403" sldId="263"/>
            <ac:spMk id="3" creationId="{E0C18A75-81AF-16E8-8A83-9362EC2064BE}"/>
          </ac:spMkLst>
        </pc:spChg>
        <pc:spChg chg="add del mod">
          <ac:chgData name="Denise Kool" userId="f0639307-329f-44f5-bb2c-0acc752b5c5d" providerId="ADAL" clId="{4FBC8611-8518-4269-A67F-1FA90070582C}" dt="2023-11-17T09:02:30.327" v="2289" actId="478"/>
          <ac:spMkLst>
            <pc:docMk/>
            <pc:sldMk cId="2323847403" sldId="263"/>
            <ac:spMk id="8" creationId="{2D90FAFE-DC2B-D762-4161-8E66EF212B3E}"/>
          </ac:spMkLst>
        </pc:spChg>
        <pc:spChg chg="add del mod">
          <ac:chgData name="Denise Kool" userId="f0639307-329f-44f5-bb2c-0acc752b5c5d" providerId="ADAL" clId="{4FBC8611-8518-4269-A67F-1FA90070582C}" dt="2023-11-16T11:17:00.756" v="516"/>
          <ac:spMkLst>
            <pc:docMk/>
            <pc:sldMk cId="2323847403" sldId="263"/>
            <ac:spMk id="9" creationId="{738F0536-035B-4B83-C471-5707BB968CE6}"/>
          </ac:spMkLst>
        </pc:spChg>
        <pc:spChg chg="add del mod">
          <ac:chgData name="Denise Kool" userId="f0639307-329f-44f5-bb2c-0acc752b5c5d" providerId="ADAL" clId="{4FBC8611-8518-4269-A67F-1FA90070582C}" dt="2023-11-17T09:02:31.544" v="2290" actId="478"/>
          <ac:spMkLst>
            <pc:docMk/>
            <pc:sldMk cId="2323847403" sldId="263"/>
            <ac:spMk id="10" creationId="{9F067362-9B64-8356-4C55-C3AA437ED4FA}"/>
          </ac:spMkLst>
        </pc:spChg>
        <pc:picChg chg="add del mod">
          <ac:chgData name="Denise Kool" userId="f0639307-329f-44f5-bb2c-0acc752b5c5d" providerId="ADAL" clId="{4FBC8611-8518-4269-A67F-1FA90070582C}" dt="2023-11-17T09:02:27.845" v="2286" actId="478"/>
          <ac:picMkLst>
            <pc:docMk/>
            <pc:sldMk cId="2323847403" sldId="263"/>
            <ac:picMk id="5" creationId="{D122581D-03F7-8186-FC56-FA50AA810D98}"/>
          </ac:picMkLst>
        </pc:picChg>
        <pc:picChg chg="add del mod">
          <ac:chgData name="Denise Kool" userId="f0639307-329f-44f5-bb2c-0acc752b5c5d" providerId="ADAL" clId="{4FBC8611-8518-4269-A67F-1FA90070582C}" dt="2023-11-17T09:02:28.454" v="2287" actId="478"/>
          <ac:picMkLst>
            <pc:docMk/>
            <pc:sldMk cId="2323847403" sldId="263"/>
            <ac:picMk id="7" creationId="{01CC28D9-9683-FB35-922C-42808FEBE40C}"/>
          </ac:picMkLst>
        </pc:picChg>
        <pc:extLst>
          <p:ext xmlns:p="http://schemas.openxmlformats.org/presentationml/2006/main" uri="{D6D511B9-2390-475A-947B-AFAB55BFBCF1}">
            <pc226:cmChg xmlns:pc226="http://schemas.microsoft.com/office/powerpoint/2022/06/main/command" chg="add del">
              <pc226:chgData name="Denise Kool" userId="f0639307-329f-44f5-bb2c-0acc752b5c5d" providerId="ADAL" clId="{4FBC8611-8518-4269-A67F-1FA90070582C}" dt="2023-11-21T09:44:52.802" v="9869"/>
              <pc2:cmMkLst xmlns:pc2="http://schemas.microsoft.com/office/powerpoint/2019/9/main/command">
                <pc:docMk/>
                <pc:sldMk cId="2323847403" sldId="263"/>
                <pc2:cmMk id="{FD4EC867-E0AA-4478-A16D-F3B4A281F269}"/>
              </pc2:cmMkLst>
            </pc226:cmChg>
          </p:ext>
        </pc:extLst>
      </pc:sldChg>
      <pc:sldChg chg="modSp add mod">
        <pc:chgData name="Denise Kool" userId="f0639307-329f-44f5-bb2c-0acc752b5c5d" providerId="ADAL" clId="{4FBC8611-8518-4269-A67F-1FA90070582C}" dt="2023-11-16T10:46:33.976" v="34" actId="20577"/>
        <pc:sldMkLst>
          <pc:docMk/>
          <pc:sldMk cId="1175490457" sldId="264"/>
        </pc:sldMkLst>
        <pc:spChg chg="mod">
          <ac:chgData name="Denise Kool" userId="f0639307-329f-44f5-bb2c-0acc752b5c5d" providerId="ADAL" clId="{4FBC8611-8518-4269-A67F-1FA90070582C}" dt="2023-11-16T10:46:33.976" v="34" actId="20577"/>
          <ac:spMkLst>
            <pc:docMk/>
            <pc:sldMk cId="1175490457" sldId="264"/>
            <ac:spMk id="9" creationId="{00000000-0000-0000-0000-000000000000}"/>
          </ac:spMkLst>
        </pc:spChg>
      </pc:sldChg>
      <pc:sldChg chg="addSp delSp modSp new mod modAnim modNotesTx">
        <pc:chgData name="Denise Kool" userId="f0639307-329f-44f5-bb2c-0acc752b5c5d" providerId="ADAL" clId="{4FBC8611-8518-4269-A67F-1FA90070582C}" dt="2023-11-17T11:34:01.795" v="8477" actId="20577"/>
        <pc:sldMkLst>
          <pc:docMk/>
          <pc:sldMk cId="703990634" sldId="265"/>
        </pc:sldMkLst>
        <pc:spChg chg="mod">
          <ac:chgData name="Denise Kool" userId="f0639307-329f-44f5-bb2c-0acc752b5c5d" providerId="ADAL" clId="{4FBC8611-8518-4269-A67F-1FA90070582C}" dt="2023-11-16T11:18:55.962" v="568" actId="20577"/>
          <ac:spMkLst>
            <pc:docMk/>
            <pc:sldMk cId="703990634" sldId="265"/>
            <ac:spMk id="2" creationId="{7535BE04-661E-E445-ADBD-4636B7A9E500}"/>
          </ac:spMkLst>
        </pc:spChg>
        <pc:spChg chg="del mod">
          <ac:chgData name="Denise Kool" userId="f0639307-329f-44f5-bb2c-0acc752b5c5d" providerId="ADAL" clId="{4FBC8611-8518-4269-A67F-1FA90070582C}" dt="2023-11-17T09:05:39.865" v="2298"/>
          <ac:spMkLst>
            <pc:docMk/>
            <pc:sldMk cId="703990634" sldId="265"/>
            <ac:spMk id="3" creationId="{7988544C-06DD-D857-78D7-3772E9163306}"/>
          </ac:spMkLst>
        </pc:spChg>
        <pc:spChg chg="add mod">
          <ac:chgData name="Denise Kool" userId="f0639307-329f-44f5-bb2c-0acc752b5c5d" providerId="ADAL" clId="{4FBC8611-8518-4269-A67F-1FA90070582C}" dt="2023-11-17T09:09:21.291" v="2357" actId="20577"/>
          <ac:spMkLst>
            <pc:docMk/>
            <pc:sldMk cId="703990634" sldId="265"/>
            <ac:spMk id="4" creationId="{B77AA319-18EC-133E-4765-71BE3570A47C}"/>
          </ac:spMkLst>
        </pc:spChg>
        <pc:spChg chg="add mod">
          <ac:chgData name="Denise Kool" userId="f0639307-329f-44f5-bb2c-0acc752b5c5d" providerId="ADAL" clId="{4FBC8611-8518-4269-A67F-1FA90070582C}" dt="2023-11-17T09:08:55.946" v="2355" actId="20577"/>
          <ac:spMkLst>
            <pc:docMk/>
            <pc:sldMk cId="703990634" sldId="265"/>
            <ac:spMk id="5" creationId="{EFDD0EBE-E3ED-4ADE-9E3E-E938E4EFB5D8}"/>
          </ac:spMkLst>
        </pc:spChg>
        <pc:picChg chg="add mod">
          <ac:chgData name="Denise Kool" userId="f0639307-329f-44f5-bb2c-0acc752b5c5d" providerId="ADAL" clId="{4FBC8611-8518-4269-A67F-1FA90070582C}" dt="2023-11-17T09:05:46.236" v="2300" actId="14100"/>
          <ac:picMkLst>
            <pc:docMk/>
            <pc:sldMk cId="703990634" sldId="265"/>
            <ac:picMk id="1026" creationId="{3DB98B25-AC77-4044-30C8-D8903643FA87}"/>
          </ac:picMkLst>
        </pc:picChg>
        <pc:picChg chg="add mod">
          <ac:chgData name="Denise Kool" userId="f0639307-329f-44f5-bb2c-0acc752b5c5d" providerId="ADAL" clId="{4FBC8611-8518-4269-A67F-1FA90070582C}" dt="2023-11-17T09:07:57.649" v="2307" actId="14100"/>
          <ac:picMkLst>
            <pc:docMk/>
            <pc:sldMk cId="703990634" sldId="265"/>
            <ac:picMk id="1028" creationId="{881992F2-358B-8A32-AFA2-BE38FCE272CD}"/>
          </ac:picMkLst>
        </pc:picChg>
        <pc:picChg chg="add mod">
          <ac:chgData name="Denise Kool" userId="f0639307-329f-44f5-bb2c-0acc752b5c5d" providerId="ADAL" clId="{4FBC8611-8518-4269-A67F-1FA90070582C}" dt="2023-11-17T09:07:52.328" v="2305" actId="1076"/>
          <ac:picMkLst>
            <pc:docMk/>
            <pc:sldMk cId="703990634" sldId="265"/>
            <ac:picMk id="1030" creationId="{F4EE99A9-D443-1D8B-EDF4-F63356DA5839}"/>
          </ac:picMkLst>
        </pc:picChg>
      </pc:sldChg>
      <pc:sldChg chg="addSp modSp new mod">
        <pc:chgData name="Denise Kool" userId="f0639307-329f-44f5-bb2c-0acc752b5c5d" providerId="ADAL" clId="{4FBC8611-8518-4269-A67F-1FA90070582C}" dt="2023-11-22T14:24:33.340" v="9910" actId="27636"/>
        <pc:sldMkLst>
          <pc:docMk/>
          <pc:sldMk cId="1617104629" sldId="266"/>
        </pc:sldMkLst>
        <pc:spChg chg="mod">
          <ac:chgData name="Denise Kool" userId="f0639307-329f-44f5-bb2c-0acc752b5c5d" providerId="ADAL" clId="{4FBC8611-8518-4269-A67F-1FA90070582C}" dt="2023-11-22T14:24:00.504" v="9896" actId="20577"/>
          <ac:spMkLst>
            <pc:docMk/>
            <pc:sldMk cId="1617104629" sldId="266"/>
            <ac:spMk id="2" creationId="{D3F74D56-B9A5-1316-2C0A-5FA3A9C568AF}"/>
          </ac:spMkLst>
        </pc:spChg>
        <pc:spChg chg="mod">
          <ac:chgData name="Denise Kool" userId="f0639307-329f-44f5-bb2c-0acc752b5c5d" providerId="ADAL" clId="{4FBC8611-8518-4269-A67F-1FA90070582C}" dt="2023-11-22T14:24:33.340" v="9910" actId="27636"/>
          <ac:spMkLst>
            <pc:docMk/>
            <pc:sldMk cId="1617104629" sldId="266"/>
            <ac:spMk id="3" creationId="{88B99A0C-058E-42EE-1607-178A59709F27}"/>
          </ac:spMkLst>
        </pc:spChg>
        <pc:picChg chg="add mod">
          <ac:chgData name="Denise Kool" userId="f0639307-329f-44f5-bb2c-0acc752b5c5d" providerId="ADAL" clId="{4FBC8611-8518-4269-A67F-1FA90070582C}" dt="2023-11-17T09:29:13.446" v="3372" actId="1076"/>
          <ac:picMkLst>
            <pc:docMk/>
            <pc:sldMk cId="1617104629" sldId="266"/>
            <ac:picMk id="2050" creationId="{02D67553-0084-CBB5-76E8-C731FAC73B30}"/>
          </ac:picMkLst>
        </pc:picChg>
      </pc:sldChg>
      <pc:sldChg chg="modSp new del mod ord addCm">
        <pc:chgData name="Denise Kool" userId="f0639307-329f-44f5-bb2c-0acc752b5c5d" providerId="ADAL" clId="{4FBC8611-8518-4269-A67F-1FA90070582C}" dt="2023-11-20T09:08:26.478" v="9865" actId="2696"/>
        <pc:sldMkLst>
          <pc:docMk/>
          <pc:sldMk cId="2988667029" sldId="267"/>
        </pc:sldMkLst>
        <pc:spChg chg="mod">
          <ac:chgData name="Denise Kool" userId="f0639307-329f-44f5-bb2c-0acc752b5c5d" providerId="ADAL" clId="{4FBC8611-8518-4269-A67F-1FA90070582C}" dt="2023-11-20T08:58:10.878" v="9821" actId="20577"/>
          <ac:spMkLst>
            <pc:docMk/>
            <pc:sldMk cId="2988667029" sldId="267"/>
            <ac:spMk id="2" creationId="{84FEF398-411D-060B-487C-CEDD063BF926}"/>
          </ac:spMkLst>
        </pc:spChg>
        <pc:spChg chg="mod">
          <ac:chgData name="Denise Kool" userId="f0639307-329f-44f5-bb2c-0acc752b5c5d" providerId="ADAL" clId="{4FBC8611-8518-4269-A67F-1FA90070582C}" dt="2023-11-20T09:03:47.422" v="9863" actId="20577"/>
          <ac:spMkLst>
            <pc:docMk/>
            <pc:sldMk cId="2988667029" sldId="267"/>
            <ac:spMk id="3" creationId="{AB1B6DE7-8CD0-EE9C-2164-2D6944AA1466}"/>
          </ac:spMkLst>
        </pc:spChg>
        <pc:extLst>
          <p:ext xmlns:p="http://schemas.openxmlformats.org/presentationml/2006/main" uri="{D6D511B9-2390-475A-947B-AFAB55BFBCF1}">
            <pc226:cmChg xmlns:pc226="http://schemas.microsoft.com/office/powerpoint/2022/06/main/command" chg="add">
              <pc226:chgData name="Denise Kool" userId="f0639307-329f-44f5-bb2c-0acc752b5c5d" providerId="ADAL" clId="{4FBC8611-8518-4269-A67F-1FA90070582C}" dt="2023-11-17T10:58:33.082" v="7984"/>
              <pc2:cmMkLst xmlns:pc2="http://schemas.microsoft.com/office/powerpoint/2019/9/main/command">
                <pc:docMk/>
                <pc:sldMk cId="2988667029" sldId="267"/>
                <pc2:cmMk id="{7A02D833-6C60-4907-8EEE-348FF48800B9}"/>
              </pc2:cmMkLst>
            </pc226:cmChg>
          </p:ext>
        </pc:extLst>
      </pc:sldChg>
      <pc:sldChg chg="addSp delSp modSp new mod modNotesTx">
        <pc:chgData name="Denise Kool" userId="f0639307-329f-44f5-bb2c-0acc752b5c5d" providerId="ADAL" clId="{4FBC8611-8518-4269-A67F-1FA90070582C}" dt="2023-11-17T09:49:24.801" v="4455" actId="21"/>
        <pc:sldMkLst>
          <pc:docMk/>
          <pc:sldMk cId="3799376059" sldId="268"/>
        </pc:sldMkLst>
        <pc:spChg chg="mod">
          <ac:chgData name="Denise Kool" userId="f0639307-329f-44f5-bb2c-0acc752b5c5d" providerId="ADAL" clId="{4FBC8611-8518-4269-A67F-1FA90070582C}" dt="2023-11-16T11:26:55.233" v="865" actId="20577"/>
          <ac:spMkLst>
            <pc:docMk/>
            <pc:sldMk cId="3799376059" sldId="268"/>
            <ac:spMk id="2" creationId="{7DBF94E4-9BCD-75A7-400F-340AB7A3C56A}"/>
          </ac:spMkLst>
        </pc:spChg>
        <pc:spChg chg="del">
          <ac:chgData name="Denise Kool" userId="f0639307-329f-44f5-bb2c-0acc752b5c5d" providerId="ADAL" clId="{4FBC8611-8518-4269-A67F-1FA90070582C}" dt="2023-11-17T09:42:35.408" v="3455"/>
          <ac:spMkLst>
            <pc:docMk/>
            <pc:sldMk cId="3799376059" sldId="268"/>
            <ac:spMk id="3" creationId="{4E4C47A6-C3C4-5928-4EB7-44B6D76FC1C3}"/>
          </ac:spMkLst>
        </pc:spChg>
        <pc:picChg chg="add mod">
          <ac:chgData name="Denise Kool" userId="f0639307-329f-44f5-bb2c-0acc752b5c5d" providerId="ADAL" clId="{4FBC8611-8518-4269-A67F-1FA90070582C}" dt="2023-11-17T09:42:35.408" v="3455"/>
          <ac:picMkLst>
            <pc:docMk/>
            <pc:sldMk cId="3799376059" sldId="268"/>
            <ac:picMk id="5" creationId="{84309C3D-763A-ADEB-CA24-8A3F420A23F1}"/>
          </ac:picMkLst>
        </pc:picChg>
        <pc:picChg chg="add del mod">
          <ac:chgData name="Denise Kool" userId="f0639307-329f-44f5-bb2c-0acc752b5c5d" providerId="ADAL" clId="{4FBC8611-8518-4269-A67F-1FA90070582C}" dt="2023-11-17T09:49:24.801" v="4455" actId="21"/>
          <ac:picMkLst>
            <pc:docMk/>
            <pc:sldMk cId="3799376059" sldId="268"/>
            <ac:picMk id="7" creationId="{76EDBCE6-40C6-2116-DB82-2DEB7D6049D8}"/>
          </ac:picMkLst>
        </pc:picChg>
      </pc:sldChg>
      <pc:sldChg chg="addSp delSp modSp new mod ord modNotesTx">
        <pc:chgData name="Denise Kool" userId="f0639307-329f-44f5-bb2c-0acc752b5c5d" providerId="ADAL" clId="{4FBC8611-8518-4269-A67F-1FA90070582C}" dt="2023-11-17T10:56:46.336" v="7960" actId="1076"/>
        <pc:sldMkLst>
          <pc:docMk/>
          <pc:sldMk cId="3533636467" sldId="269"/>
        </pc:sldMkLst>
        <pc:spChg chg="mod">
          <ac:chgData name="Denise Kool" userId="f0639307-329f-44f5-bb2c-0acc752b5c5d" providerId="ADAL" clId="{4FBC8611-8518-4269-A67F-1FA90070582C}" dt="2023-11-17T10:45:22.706" v="6919" actId="20577"/>
          <ac:spMkLst>
            <pc:docMk/>
            <pc:sldMk cId="3533636467" sldId="269"/>
            <ac:spMk id="2" creationId="{3F9CD9EC-F380-0237-4F6D-91CC5F6D9B7F}"/>
          </ac:spMkLst>
        </pc:spChg>
        <pc:spChg chg="mod">
          <ac:chgData name="Denise Kool" userId="f0639307-329f-44f5-bb2c-0acc752b5c5d" providerId="ADAL" clId="{4FBC8611-8518-4269-A67F-1FA90070582C}" dt="2023-11-17T10:48:24.656" v="7177" actId="5793"/>
          <ac:spMkLst>
            <pc:docMk/>
            <pc:sldMk cId="3533636467" sldId="269"/>
            <ac:spMk id="3" creationId="{0E0A1150-2BA7-8D40-9269-B2602A4FE5D0}"/>
          </ac:spMkLst>
        </pc:spChg>
        <pc:picChg chg="add mod">
          <ac:chgData name="Denise Kool" userId="f0639307-329f-44f5-bb2c-0acc752b5c5d" providerId="ADAL" clId="{4FBC8611-8518-4269-A67F-1FA90070582C}" dt="2023-11-17T10:56:46.336" v="7960" actId="1076"/>
          <ac:picMkLst>
            <pc:docMk/>
            <pc:sldMk cId="3533636467" sldId="269"/>
            <ac:picMk id="5" creationId="{0B6658C1-44A4-3439-ADE5-8625EA86FF43}"/>
          </ac:picMkLst>
        </pc:picChg>
        <pc:picChg chg="add del mod">
          <ac:chgData name="Denise Kool" userId="f0639307-329f-44f5-bb2c-0acc752b5c5d" providerId="ADAL" clId="{4FBC8611-8518-4269-A67F-1FA90070582C}" dt="2023-11-17T10:54:43.294" v="7899" actId="21"/>
          <ac:picMkLst>
            <pc:docMk/>
            <pc:sldMk cId="3533636467" sldId="269"/>
            <ac:picMk id="7" creationId="{A202BA49-4CD5-7DEA-75A9-3C8F936987EF}"/>
          </ac:picMkLst>
        </pc:picChg>
        <pc:picChg chg="add mod">
          <ac:chgData name="Denise Kool" userId="f0639307-329f-44f5-bb2c-0acc752b5c5d" providerId="ADAL" clId="{4FBC8611-8518-4269-A67F-1FA90070582C}" dt="2023-11-17T10:55:18.785" v="7940" actId="1076"/>
          <ac:picMkLst>
            <pc:docMk/>
            <pc:sldMk cId="3533636467" sldId="269"/>
            <ac:picMk id="9" creationId="{B3995124-11C5-0EE1-A033-0BAD5588FC48}"/>
          </ac:picMkLst>
        </pc:picChg>
        <pc:picChg chg="add mod">
          <ac:chgData name="Denise Kool" userId="f0639307-329f-44f5-bb2c-0acc752b5c5d" providerId="ADAL" clId="{4FBC8611-8518-4269-A67F-1FA90070582C}" dt="2023-11-17T10:56:44.584" v="7959" actId="1076"/>
          <ac:picMkLst>
            <pc:docMk/>
            <pc:sldMk cId="3533636467" sldId="269"/>
            <ac:picMk id="11" creationId="{8816ECCA-7909-434A-6F3A-783CBEFAE11D}"/>
          </ac:picMkLst>
        </pc:picChg>
        <pc:picChg chg="add del mod">
          <ac:chgData name="Denise Kool" userId="f0639307-329f-44f5-bb2c-0acc752b5c5d" providerId="ADAL" clId="{4FBC8611-8518-4269-A67F-1FA90070582C}" dt="2023-11-17T10:49:03.038" v="7178" actId="478"/>
          <ac:picMkLst>
            <pc:docMk/>
            <pc:sldMk cId="3533636467" sldId="269"/>
            <ac:picMk id="1026" creationId="{A0C21049-0FB2-602F-18C7-204078ABB5EE}"/>
          </ac:picMkLst>
        </pc:picChg>
        <pc:picChg chg="add mod">
          <ac:chgData name="Denise Kool" userId="f0639307-329f-44f5-bb2c-0acc752b5c5d" providerId="ADAL" clId="{4FBC8611-8518-4269-A67F-1FA90070582C}" dt="2023-11-17T10:56:05.778" v="7950" actId="1076"/>
          <ac:picMkLst>
            <pc:docMk/>
            <pc:sldMk cId="3533636467" sldId="269"/>
            <ac:picMk id="1028" creationId="{5ACDD204-BF8E-D6CE-7BC1-C517079D778F}"/>
          </ac:picMkLst>
        </pc:picChg>
      </pc:sldChg>
      <pc:sldChg chg="addSp delSp modSp add mod delAnim modAnim modNotesTx">
        <pc:chgData name="Denise Kool" userId="f0639307-329f-44f5-bb2c-0acc752b5c5d" providerId="ADAL" clId="{4FBC8611-8518-4269-A67F-1FA90070582C}" dt="2023-11-17T11:39:03.978" v="8479" actId="1076"/>
        <pc:sldMkLst>
          <pc:docMk/>
          <pc:sldMk cId="2805306105" sldId="270"/>
        </pc:sldMkLst>
        <pc:spChg chg="del">
          <ac:chgData name="Denise Kool" userId="f0639307-329f-44f5-bb2c-0acc752b5c5d" providerId="ADAL" clId="{4FBC8611-8518-4269-A67F-1FA90070582C}" dt="2023-11-17T09:30:56.728" v="3374"/>
          <ac:spMkLst>
            <pc:docMk/>
            <pc:sldMk cId="2805306105" sldId="270"/>
            <ac:spMk id="3" creationId="{4E4C47A6-C3C4-5928-4EB7-44B6D76FC1C3}"/>
          </ac:spMkLst>
        </pc:spChg>
        <pc:picChg chg="add mod">
          <ac:chgData name="Denise Kool" userId="f0639307-329f-44f5-bb2c-0acc752b5c5d" providerId="ADAL" clId="{4FBC8611-8518-4269-A67F-1FA90070582C}" dt="2023-11-17T11:39:03.978" v="8479" actId="1076"/>
          <ac:picMkLst>
            <pc:docMk/>
            <pc:sldMk cId="2805306105" sldId="270"/>
            <ac:picMk id="5" creationId="{2E47C77C-0E43-0E5B-AF71-2D3D4F301037}"/>
          </ac:picMkLst>
        </pc:picChg>
        <pc:picChg chg="add del mod">
          <ac:chgData name="Denise Kool" userId="f0639307-329f-44f5-bb2c-0acc752b5c5d" providerId="ADAL" clId="{4FBC8611-8518-4269-A67F-1FA90070582C}" dt="2023-11-17T09:49:12.573" v="4454" actId="478"/>
          <ac:picMkLst>
            <pc:docMk/>
            <pc:sldMk cId="2805306105" sldId="270"/>
            <ac:picMk id="7" creationId="{117A3EFA-F80D-FC5F-1591-13748FFF569D}"/>
          </ac:picMkLst>
        </pc:picChg>
        <pc:picChg chg="add mod ord">
          <ac:chgData name="Denise Kool" userId="f0639307-329f-44f5-bb2c-0acc752b5c5d" providerId="ADAL" clId="{4FBC8611-8518-4269-A67F-1FA90070582C}" dt="2023-11-17T09:50:45.410" v="4602" actId="167"/>
          <ac:picMkLst>
            <pc:docMk/>
            <pc:sldMk cId="2805306105" sldId="270"/>
            <ac:picMk id="8" creationId="{3A62C9FC-BC0F-E03E-0C5C-899525462DC2}"/>
          </ac:picMkLst>
        </pc:picChg>
      </pc:sldChg>
      <pc:sldChg chg="addSp delSp modSp add mod modAnim modNotesTx">
        <pc:chgData name="Denise Kool" userId="f0639307-329f-44f5-bb2c-0acc752b5c5d" providerId="ADAL" clId="{4FBC8611-8518-4269-A67F-1FA90070582C}" dt="2023-11-17T10:29:08.524" v="6223" actId="20577"/>
        <pc:sldMkLst>
          <pc:docMk/>
          <pc:sldMk cId="2231403793" sldId="271"/>
        </pc:sldMkLst>
        <pc:spChg chg="add del mod">
          <ac:chgData name="Denise Kool" userId="f0639307-329f-44f5-bb2c-0acc752b5c5d" providerId="ADAL" clId="{4FBC8611-8518-4269-A67F-1FA90070582C}" dt="2023-11-17T09:50:57.710" v="4606" actId="478"/>
          <ac:spMkLst>
            <pc:docMk/>
            <pc:sldMk cId="2231403793" sldId="271"/>
            <ac:spMk id="4" creationId="{88C72290-0D5B-4858-66B9-069360C8EB7E}"/>
          </ac:spMkLst>
        </pc:spChg>
        <pc:picChg chg="add mod">
          <ac:chgData name="Denise Kool" userId="f0639307-329f-44f5-bb2c-0acc752b5c5d" providerId="ADAL" clId="{4FBC8611-8518-4269-A67F-1FA90070582C}" dt="2023-11-17T10:27:02.290" v="5904" actId="1076"/>
          <ac:picMkLst>
            <pc:docMk/>
            <pc:sldMk cId="2231403793" sldId="271"/>
            <ac:picMk id="4" creationId="{3E321E5A-D2D9-3A13-6970-BEA74BC3DFD2}"/>
          </ac:picMkLst>
        </pc:picChg>
        <pc:picChg chg="del">
          <ac:chgData name="Denise Kool" userId="f0639307-329f-44f5-bb2c-0acc752b5c5d" providerId="ADAL" clId="{4FBC8611-8518-4269-A67F-1FA90070582C}" dt="2023-11-17T09:50:54.404" v="4605" actId="478"/>
          <ac:picMkLst>
            <pc:docMk/>
            <pc:sldMk cId="2231403793" sldId="271"/>
            <ac:picMk id="5" creationId="{2E47C77C-0E43-0E5B-AF71-2D3D4F301037}"/>
          </ac:picMkLst>
        </pc:picChg>
        <pc:picChg chg="add mod">
          <ac:chgData name="Denise Kool" userId="f0639307-329f-44f5-bb2c-0acc752b5c5d" providerId="ADAL" clId="{4FBC8611-8518-4269-A67F-1FA90070582C}" dt="2023-11-17T10:27:06.890" v="5906" actId="1076"/>
          <ac:picMkLst>
            <pc:docMk/>
            <pc:sldMk cId="2231403793" sldId="271"/>
            <ac:picMk id="6" creationId="{E8A624CA-3B14-86D1-D96A-B606802BC7FA}"/>
          </ac:picMkLst>
        </pc:picChg>
        <pc:picChg chg="del ord">
          <ac:chgData name="Denise Kool" userId="f0639307-329f-44f5-bb2c-0acc752b5c5d" providerId="ADAL" clId="{4FBC8611-8518-4269-A67F-1FA90070582C}" dt="2023-11-17T10:24:11.019" v="5894" actId="478"/>
          <ac:picMkLst>
            <pc:docMk/>
            <pc:sldMk cId="2231403793" sldId="271"/>
            <ac:picMk id="7" creationId="{117A3EFA-F80D-FC5F-1591-13748FFF569D}"/>
          </ac:picMkLst>
        </pc:picChg>
      </pc:sldChg>
      <pc:sldChg chg="addSp delSp modSp new mod modNotesTx">
        <pc:chgData name="Denise Kool" userId="f0639307-329f-44f5-bb2c-0acc752b5c5d" providerId="ADAL" clId="{4FBC8611-8518-4269-A67F-1FA90070582C}" dt="2023-11-22T14:28:34.750" v="9930" actId="20577"/>
        <pc:sldMkLst>
          <pc:docMk/>
          <pc:sldMk cId="3599863239" sldId="272"/>
        </pc:sldMkLst>
        <pc:spChg chg="mod">
          <ac:chgData name="Denise Kool" userId="f0639307-329f-44f5-bb2c-0acc752b5c5d" providerId="ADAL" clId="{4FBC8611-8518-4269-A67F-1FA90070582C}" dt="2023-11-17T10:00:25.647" v="5495" actId="20577"/>
          <ac:spMkLst>
            <pc:docMk/>
            <pc:sldMk cId="3599863239" sldId="272"/>
            <ac:spMk id="2" creationId="{E272244C-1BF5-61DA-39B2-D6B8D8671DD2}"/>
          </ac:spMkLst>
        </pc:spChg>
        <pc:spChg chg="add mod">
          <ac:chgData name="Denise Kool" userId="f0639307-329f-44f5-bb2c-0acc752b5c5d" providerId="ADAL" clId="{4FBC8611-8518-4269-A67F-1FA90070582C}" dt="2023-11-22T14:28:34.750" v="9930" actId="20577"/>
          <ac:spMkLst>
            <pc:docMk/>
            <pc:sldMk cId="3599863239" sldId="272"/>
            <ac:spMk id="4" creationId="{84C73E75-ED19-36C9-3607-ABCE6BBA188A}"/>
          </ac:spMkLst>
        </pc:spChg>
        <pc:spChg chg="add mod">
          <ac:chgData name="Denise Kool" userId="f0639307-329f-44f5-bb2c-0acc752b5c5d" providerId="ADAL" clId="{4FBC8611-8518-4269-A67F-1FA90070582C}" dt="2023-11-17T10:04:42.331" v="5650" actId="478"/>
          <ac:spMkLst>
            <pc:docMk/>
            <pc:sldMk cId="3599863239" sldId="272"/>
            <ac:spMk id="6" creationId="{05450CD7-488D-9056-BE60-1510AA7E6A36}"/>
          </ac:spMkLst>
        </pc:spChg>
        <pc:picChg chg="mod">
          <ac:chgData name="Denise Kool" userId="f0639307-329f-44f5-bb2c-0acc752b5c5d" providerId="ADAL" clId="{4FBC8611-8518-4269-A67F-1FA90070582C}" dt="2023-11-17T10:21:51.880" v="5655" actId="1076"/>
          <ac:picMkLst>
            <pc:docMk/>
            <pc:sldMk cId="3599863239" sldId="272"/>
            <ac:picMk id="3" creationId="{DC9542BF-A114-9F8A-F2A8-70E83DF58BC7}"/>
          </ac:picMkLst>
        </pc:picChg>
        <pc:picChg chg="del mod">
          <ac:chgData name="Denise Kool" userId="f0639307-329f-44f5-bb2c-0acc752b5c5d" providerId="ADAL" clId="{4FBC8611-8518-4269-A67F-1FA90070582C}" dt="2023-11-17T10:04:42.331" v="5650" actId="478"/>
          <ac:picMkLst>
            <pc:docMk/>
            <pc:sldMk cId="3599863239" sldId="272"/>
            <ac:picMk id="4" creationId="{9B0B0C1F-5E34-D0E5-86AD-05868D83DB26}"/>
          </ac:picMkLst>
        </pc:picChg>
      </pc:sldChg>
      <pc:sldChg chg="add modNotesTx">
        <pc:chgData name="Denise Kool" userId="f0639307-329f-44f5-bb2c-0acc752b5c5d" providerId="ADAL" clId="{4FBC8611-8518-4269-A67F-1FA90070582C}" dt="2023-11-17T10:31:03.680" v="6458" actId="20577"/>
        <pc:sldMkLst>
          <pc:docMk/>
          <pc:sldMk cId="1230797325" sldId="273"/>
        </pc:sldMkLst>
      </pc:sldChg>
      <pc:sldChg chg="modSp new mod addCm delCm modNotesTx">
        <pc:chgData name="Denise Kool" userId="f0639307-329f-44f5-bb2c-0acc752b5c5d" providerId="ADAL" clId="{4FBC8611-8518-4269-A67F-1FA90070582C}" dt="2023-11-20T09:08:19.344" v="9864"/>
        <pc:sldMkLst>
          <pc:docMk/>
          <pc:sldMk cId="3012437094" sldId="274"/>
        </pc:sldMkLst>
        <pc:spChg chg="mod">
          <ac:chgData name="Denise Kool" userId="f0639307-329f-44f5-bb2c-0acc752b5c5d" providerId="ADAL" clId="{4FBC8611-8518-4269-A67F-1FA90070582C}" dt="2023-11-17T10:37:49.833" v="6806" actId="20577"/>
          <ac:spMkLst>
            <pc:docMk/>
            <pc:sldMk cId="3012437094" sldId="274"/>
            <ac:spMk id="2" creationId="{FD61A0B5-C39E-86E3-A68B-04B721DEF3F6}"/>
          </ac:spMkLst>
        </pc:spChg>
        <pc:spChg chg="mod">
          <ac:chgData name="Denise Kool" userId="f0639307-329f-44f5-bb2c-0acc752b5c5d" providerId="ADAL" clId="{4FBC8611-8518-4269-A67F-1FA90070582C}" dt="2023-11-17T10:38:16.990" v="6855" actId="20577"/>
          <ac:spMkLst>
            <pc:docMk/>
            <pc:sldMk cId="3012437094" sldId="274"/>
            <ac:spMk id="3" creationId="{31AE8BDA-5C2A-20C8-AC61-BF2115324788}"/>
          </ac:spMkLst>
        </pc:spChg>
        <pc:graphicFrameChg chg="mod modGraphic">
          <ac:chgData name="Denise Kool" userId="f0639307-329f-44f5-bb2c-0acc752b5c5d" providerId="ADAL" clId="{4FBC8611-8518-4269-A67F-1FA90070582C}" dt="2023-11-17T11:10:15.373" v="8436" actId="1076"/>
          <ac:graphicFrameMkLst>
            <pc:docMk/>
            <pc:sldMk cId="3012437094" sldId="274"/>
            <ac:graphicFrameMk id="4" creationId="{093FA56E-F26C-E0B1-BC09-7A42FB7768DA}"/>
          </ac:graphicFrameMkLst>
        </pc:graphicFrameChg>
        <pc:extLst>
          <p:ext xmlns:p="http://schemas.openxmlformats.org/presentationml/2006/main" uri="{D6D511B9-2390-475A-947B-AFAB55BFBCF1}">
            <pc226:cmChg xmlns:pc226="http://schemas.microsoft.com/office/powerpoint/2022/06/main/command" chg="add del">
              <pc226:chgData name="Denise Kool" userId="f0639307-329f-44f5-bb2c-0acc752b5c5d" providerId="ADAL" clId="{4FBC8611-8518-4269-A67F-1FA90070582C}" dt="2023-11-20T09:08:19.344" v="9864"/>
              <pc2:cmMkLst xmlns:pc2="http://schemas.microsoft.com/office/powerpoint/2019/9/main/command">
                <pc:docMk/>
                <pc:sldMk cId="3012437094" sldId="274"/>
                <pc2:cmMk id="{64D1120B-6AB5-43B1-A279-0A2286BBA89F}"/>
              </pc2:cmMkLst>
            </pc226:cmChg>
          </p:ext>
        </pc:extLst>
      </pc:sldChg>
      <pc:sldChg chg="addSp modSp add mod modNotesTx">
        <pc:chgData name="Denise Kool" userId="f0639307-329f-44f5-bb2c-0acc752b5c5d" providerId="ADAL" clId="{4FBC8611-8518-4269-A67F-1FA90070582C}" dt="2023-11-20T09:09:18.635" v="9868" actId="1076"/>
        <pc:sldMkLst>
          <pc:docMk/>
          <pc:sldMk cId="3638255538" sldId="275"/>
        </pc:sldMkLst>
        <pc:spChg chg="mod">
          <ac:chgData name="Denise Kool" userId="f0639307-329f-44f5-bb2c-0acc752b5c5d" providerId="ADAL" clId="{4FBC8611-8518-4269-A67F-1FA90070582C}" dt="2023-11-17T10:41:58.167" v="6903" actId="20577"/>
          <ac:spMkLst>
            <pc:docMk/>
            <pc:sldMk cId="3638255538" sldId="275"/>
            <ac:spMk id="2" creationId="{3F9CD9EC-F380-0237-4F6D-91CC5F6D9B7F}"/>
          </ac:spMkLst>
        </pc:spChg>
        <pc:spChg chg="mod">
          <ac:chgData name="Denise Kool" userId="f0639307-329f-44f5-bb2c-0acc752b5c5d" providerId="ADAL" clId="{4FBC8611-8518-4269-A67F-1FA90070582C}" dt="2023-11-20T09:09:12.954" v="9867" actId="20577"/>
          <ac:spMkLst>
            <pc:docMk/>
            <pc:sldMk cId="3638255538" sldId="275"/>
            <ac:spMk id="3" creationId="{0E0A1150-2BA7-8D40-9269-B2602A4FE5D0}"/>
          </ac:spMkLst>
        </pc:spChg>
        <pc:picChg chg="add mod modCrop">
          <ac:chgData name="Denise Kool" userId="f0639307-329f-44f5-bb2c-0acc752b5c5d" providerId="ADAL" clId="{4FBC8611-8518-4269-A67F-1FA90070582C}" dt="2023-11-20T09:09:18.635" v="9868" actId="1076"/>
          <ac:picMkLst>
            <pc:docMk/>
            <pc:sldMk cId="3638255538" sldId="275"/>
            <ac:picMk id="4" creationId="{D0DEEBEF-1068-E38F-5F82-86F3C13E5574}"/>
          </ac:picMkLst>
        </pc:picChg>
      </pc:sldChg>
    </pc:docChg>
  </pc:docChgLst>
  <pc:docChgLst>
    <pc:chgData name="Denise Kool" userId="S::kool@e-nemo.nl::f0639307-329f-44f5-bb2c-0acc752b5c5d" providerId="AD" clId="Web-{03612575-88B9-1D03-B425-0EE51B74DE9B}"/>
    <pc:docChg chg="modSld">
      <pc:chgData name="Denise Kool" userId="S::kool@e-nemo.nl::f0639307-329f-44f5-bb2c-0acc752b5c5d" providerId="AD" clId="Web-{03612575-88B9-1D03-B425-0EE51B74DE9B}" dt="2023-11-17T10:20:25.812" v="43"/>
      <pc:docMkLst>
        <pc:docMk/>
      </pc:docMkLst>
      <pc:sldChg chg="addSp delSp modSp modNotes">
        <pc:chgData name="Denise Kool" userId="S::kool@e-nemo.nl::f0639307-329f-44f5-bb2c-0acc752b5c5d" providerId="AD" clId="Web-{03612575-88B9-1D03-B425-0EE51B74DE9B}" dt="2023-11-17T10:20:25.812" v="43"/>
        <pc:sldMkLst>
          <pc:docMk/>
          <pc:sldMk cId="3599863239" sldId="272"/>
        </pc:sldMkLst>
        <pc:spChg chg="del">
          <ac:chgData name="Denise Kool" userId="S::kool@e-nemo.nl::f0639307-329f-44f5-bb2c-0acc752b5c5d" providerId="AD" clId="Web-{03612575-88B9-1D03-B425-0EE51B74DE9B}" dt="2023-11-17T10:20:25.359" v="42"/>
          <ac:spMkLst>
            <pc:docMk/>
            <pc:sldMk cId="3599863239" sldId="272"/>
            <ac:spMk id="6" creationId="{05450CD7-488D-9056-BE60-1510AA7E6A36}"/>
          </ac:spMkLst>
        </pc:spChg>
        <pc:picChg chg="add mod ord">
          <ac:chgData name="Denise Kool" userId="S::kool@e-nemo.nl::f0639307-329f-44f5-bb2c-0acc752b5c5d" providerId="AD" clId="Web-{03612575-88B9-1D03-B425-0EE51B74DE9B}" dt="2023-11-17T10:20:25.812" v="43"/>
          <ac:picMkLst>
            <pc:docMk/>
            <pc:sldMk cId="3599863239" sldId="272"/>
            <ac:picMk id="3" creationId="{DC9542BF-A114-9F8A-F2A8-70E83DF58BC7}"/>
          </ac:picMkLst>
        </pc:picChg>
      </pc:sldChg>
    </pc:docChg>
  </pc:docChgLst>
  <pc:docChgLst>
    <pc:chgData name="Denise Kool" userId="S::kool@e-nemo.nl::f0639307-329f-44f5-bb2c-0acc752b5c5d" providerId="AD" clId="Web-{5B3ACBF7-07FF-9513-D742-C502A7A5CE15}"/>
    <pc:docChg chg="modSld">
      <pc:chgData name="Denise Kool" userId="S::kool@e-nemo.nl::f0639307-329f-44f5-bb2c-0acc752b5c5d" providerId="AD" clId="Web-{5B3ACBF7-07FF-9513-D742-C502A7A5CE15}" dt="2023-11-17T10:03:01.778" v="17"/>
      <pc:docMkLst>
        <pc:docMk/>
      </pc:docMkLst>
      <pc:sldChg chg="addSp delSp modSp">
        <pc:chgData name="Denise Kool" userId="S::kool@e-nemo.nl::f0639307-329f-44f5-bb2c-0acc752b5c5d" providerId="AD" clId="Web-{5B3ACBF7-07FF-9513-D742-C502A7A5CE15}" dt="2023-11-17T10:03:01.778" v="17"/>
        <pc:sldMkLst>
          <pc:docMk/>
          <pc:sldMk cId="3599863239" sldId="272"/>
        </pc:sldMkLst>
        <pc:spChg chg="add del">
          <ac:chgData name="Denise Kool" userId="S::kool@e-nemo.nl::f0639307-329f-44f5-bb2c-0acc752b5c5d" providerId="AD" clId="Web-{5B3ACBF7-07FF-9513-D742-C502A7A5CE15}" dt="2023-11-17T10:03:01.778" v="16"/>
          <ac:spMkLst>
            <pc:docMk/>
            <pc:sldMk cId="3599863239" sldId="272"/>
            <ac:spMk id="3" creationId="{387035CD-31D1-A0C5-13E7-69ECC70680FD}"/>
          </ac:spMkLst>
        </pc:spChg>
        <pc:picChg chg="add del mod ord">
          <ac:chgData name="Denise Kool" userId="S::kool@e-nemo.nl::f0639307-329f-44f5-bb2c-0acc752b5c5d" providerId="AD" clId="Web-{5B3ACBF7-07FF-9513-D742-C502A7A5CE15}" dt="2023-11-17T10:03:01.778" v="17"/>
          <ac:picMkLst>
            <pc:docMk/>
            <pc:sldMk cId="3599863239" sldId="272"/>
            <ac:picMk id="4" creationId="{9B0B0C1F-5E34-D0E5-86AD-05868D83DB2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10584A-EFD6-43F8-A8B3-EC7BAFE4B321}" type="datetimeFigureOut">
              <a:rPr lang="nl-NL" smtClean="0"/>
              <a:t>14-1-2024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E81117-D870-4F56-9867-1902FBBC0C78}" type="slidenum">
              <a:rPr lang="nl-NL" smtClean="0"/>
              <a:t>‹nr.›</a:t>
            </a:fld>
            <a:endParaRPr lang="nl-NL"/>
          </a:p>
        </p:txBody>
      </p:sp>
    </p:spTree>
    <p:extLst>
      <p:ext uri="{BB962C8B-B14F-4D97-AF65-F5344CB8AC3E}">
        <p14:creationId xmlns:p14="http://schemas.microsoft.com/office/powerpoint/2010/main" val="3979283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Exoplaneten</a:t>
            </a:r>
            <a:r>
              <a:rPr lang="nl-NL" dirty="0"/>
              <a:t> zijn planeten buiten ons zonnestelsel. De meeste </a:t>
            </a:r>
            <a:r>
              <a:rPr lang="nl-NL" dirty="0" err="1"/>
              <a:t>exoplaneten</a:t>
            </a:r>
            <a:r>
              <a:rPr lang="nl-NL" dirty="0"/>
              <a:t> die we kennen liggen erg ver weg, gemiddeld 3000 lichtjaar van de Aarde.</a:t>
            </a:r>
          </a:p>
          <a:p>
            <a:r>
              <a:rPr lang="nl-NL" dirty="0"/>
              <a:t>We zullen voorlopig niet naar deze planeten kunnen reizen, we kunnen ze zelfs niet eens zien. </a:t>
            </a:r>
          </a:p>
          <a:p>
            <a:r>
              <a:rPr lang="nl-NL" dirty="0"/>
              <a:t>De planeten geven zelf geen licht en het licht dat ze weerkaatsen van de dichtstbijzijnde ster is te zwak om met het blote oog te zien.</a:t>
            </a:r>
          </a:p>
          <a:p>
            <a:r>
              <a:rPr lang="nl-NL" dirty="0"/>
              <a:t>Wel zijn deze planeten erg interessant. Onderzoekers proberen door te kijken naar </a:t>
            </a:r>
            <a:r>
              <a:rPr lang="nl-NL" dirty="0" err="1"/>
              <a:t>exoplaneten</a:t>
            </a:r>
            <a:r>
              <a:rPr lang="nl-NL" dirty="0"/>
              <a:t> meer te ontdekken over het ontstaan van het heelal.</a:t>
            </a:r>
          </a:p>
          <a:p>
            <a:endParaRPr lang="nl-NL" dirty="0"/>
          </a:p>
          <a:p>
            <a:r>
              <a:rPr lang="nl-NL" dirty="0"/>
              <a:t>Onderzoekers kunnen </a:t>
            </a:r>
            <a:r>
              <a:rPr lang="nl-NL" dirty="0" err="1"/>
              <a:t>exoplaneten</a:t>
            </a:r>
            <a:r>
              <a:rPr lang="nl-NL" dirty="0"/>
              <a:t> vinden op verschillende manieren. </a:t>
            </a:r>
          </a:p>
          <a:p>
            <a:pPr marL="228600" indent="-228600">
              <a:buAutoNum type="arabicPeriod"/>
            </a:pPr>
            <a:r>
              <a:rPr lang="nl-NL" dirty="0" err="1"/>
              <a:t>Wobble</a:t>
            </a:r>
            <a:r>
              <a:rPr lang="nl-NL" dirty="0"/>
              <a:t> methode </a:t>
            </a:r>
            <a:r>
              <a:rPr lang="nl-NL" dirty="0">
                <a:sym typeface="Wingdings" panose="05000000000000000000" pitchFamily="2" charset="2"/>
              </a:rPr>
              <a:t> Bij de </a:t>
            </a:r>
            <a:r>
              <a:rPr lang="nl-NL" dirty="0" err="1">
                <a:sym typeface="Wingdings" panose="05000000000000000000" pitchFamily="2" charset="2"/>
              </a:rPr>
              <a:t>wobble</a:t>
            </a:r>
            <a:r>
              <a:rPr lang="nl-NL" dirty="0">
                <a:sym typeface="Wingdings" panose="05000000000000000000" pitchFamily="2" charset="2"/>
              </a:rPr>
              <a:t> methode meet je de beweging van de ster. Het lijkt alsof een planeet alleen om een ster draait, maar eigenlijk draaien de ster en de planeet samen om het zwaartepunt van beide objecten. Met andere woorden: de ster draait ook een klein beetje om de planeet heen. Vanaf de aarde lijkt het alsof de ster langzaam wiebelt. Die kleine beweging is te meten.</a:t>
            </a:r>
          </a:p>
          <a:p>
            <a:pPr marL="228600" indent="-228600">
              <a:buAutoNum type="arabicPeriod"/>
            </a:pPr>
            <a:r>
              <a:rPr lang="nl-NL" dirty="0">
                <a:sym typeface="Wingdings" panose="05000000000000000000" pitchFamily="2" charset="2"/>
              </a:rPr>
              <a:t>Transitie methode  Bij de transitie methode meet je de overgangen, oftewel de transities. Wanneer de baan van de </a:t>
            </a:r>
            <a:r>
              <a:rPr lang="nl-NL" dirty="0" err="1">
                <a:sym typeface="Wingdings" panose="05000000000000000000" pitchFamily="2" charset="2"/>
              </a:rPr>
              <a:t>exoplaneet</a:t>
            </a:r>
            <a:r>
              <a:rPr lang="nl-NL" dirty="0">
                <a:sym typeface="Wingdings" panose="05000000000000000000" pitchFamily="2" charset="2"/>
              </a:rPr>
              <a:t> voor de ster langs loopt, zal de planeet op een bepaald moment voor de ster langs bewegen. Dit noemt men een overgang of transitie. De </a:t>
            </a:r>
            <a:r>
              <a:rPr lang="nl-NL" dirty="0" err="1">
                <a:sym typeface="Wingdings" panose="05000000000000000000" pitchFamily="2" charset="2"/>
              </a:rPr>
              <a:t>exoplaneet</a:t>
            </a:r>
            <a:r>
              <a:rPr lang="nl-NL" dirty="0">
                <a:sym typeface="Wingdings" panose="05000000000000000000" pitchFamily="2" charset="2"/>
              </a:rPr>
              <a:t> houdt dan een deel van het licht van de ster tegen. De hoeveelheid tegengehouden licht is te meten, waardoor astronomen iets te weten komen over de afmetingen van de planeet die voor de ster langs beweegt. </a:t>
            </a:r>
            <a:endParaRPr lang="nl-NL" dirty="0"/>
          </a:p>
        </p:txBody>
      </p:sp>
      <p:sp>
        <p:nvSpPr>
          <p:cNvPr id="4" name="Tijdelijke aanduiding voor dianummer 3"/>
          <p:cNvSpPr>
            <a:spLocks noGrp="1"/>
          </p:cNvSpPr>
          <p:nvPr>
            <p:ph type="sldNum" sz="quarter" idx="5"/>
          </p:nvPr>
        </p:nvSpPr>
        <p:spPr/>
        <p:txBody>
          <a:bodyPr/>
          <a:lstStyle/>
          <a:p>
            <a:fld id="{02E81117-D870-4F56-9867-1902FBBC0C78}" type="slidenum">
              <a:rPr lang="nl-NL" smtClean="0"/>
              <a:t>5</a:t>
            </a:fld>
            <a:endParaRPr lang="nl-NL"/>
          </a:p>
        </p:txBody>
      </p:sp>
    </p:spTree>
    <p:extLst>
      <p:ext uri="{BB962C8B-B14F-4D97-AF65-F5344CB8AC3E}">
        <p14:creationId xmlns:p14="http://schemas.microsoft.com/office/powerpoint/2010/main" val="2788427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kan dit schooljaar in de periode maart-mei met je klas weer mee doen met de hackathon Hack een </a:t>
            </a:r>
            <a:r>
              <a:rPr lang="nl-NL" dirty="0" err="1"/>
              <a:t>Exoplaneet</a:t>
            </a:r>
            <a:r>
              <a:rPr lang="nl-NL" dirty="0"/>
              <a:t>!</a:t>
            </a:r>
          </a:p>
          <a:p>
            <a:r>
              <a:rPr lang="nl-NL" dirty="0"/>
              <a:t>In deze hackathon werk je met satellietgegevens, gebruik je een allesfitter en leer je meer over de derde wet van </a:t>
            </a:r>
            <a:r>
              <a:rPr lang="nl-NL" dirty="0" err="1"/>
              <a:t>kepler</a:t>
            </a:r>
            <a:r>
              <a:rPr lang="nl-NL" dirty="0"/>
              <a:t> en baanmechanica.</a:t>
            </a:r>
          </a:p>
          <a:p>
            <a:r>
              <a:rPr lang="nl-NL" dirty="0"/>
              <a:t>Kies een moeilijkheidsgraad (een van de </a:t>
            </a:r>
            <a:r>
              <a:rPr lang="nl-NL" dirty="0" err="1"/>
              <a:t>exoplaneten</a:t>
            </a:r>
            <a:r>
              <a:rPr lang="nl-NL" dirty="0"/>
              <a:t>) en ga aan de slag.</a:t>
            </a:r>
          </a:p>
          <a:p>
            <a:r>
              <a:rPr lang="nl-NL" dirty="0"/>
              <a:t>Er zijn docentenhandleidingen en werkbladen beschikbaar.</a:t>
            </a:r>
          </a:p>
        </p:txBody>
      </p:sp>
      <p:sp>
        <p:nvSpPr>
          <p:cNvPr id="4" name="Tijdelijke aanduiding voor dianummer 3"/>
          <p:cNvSpPr>
            <a:spLocks noGrp="1"/>
          </p:cNvSpPr>
          <p:nvPr>
            <p:ph type="sldNum" sz="quarter" idx="5"/>
          </p:nvPr>
        </p:nvSpPr>
        <p:spPr/>
        <p:txBody>
          <a:bodyPr/>
          <a:lstStyle/>
          <a:p>
            <a:fld id="{02E81117-D870-4F56-9867-1902FBBC0C78}" type="slidenum">
              <a:rPr lang="nl-NL" smtClean="0"/>
              <a:t>15</a:t>
            </a:fld>
            <a:endParaRPr lang="nl-NL"/>
          </a:p>
        </p:txBody>
      </p:sp>
    </p:spTree>
    <p:extLst>
      <p:ext uri="{BB962C8B-B14F-4D97-AF65-F5344CB8AC3E}">
        <p14:creationId xmlns:p14="http://schemas.microsoft.com/office/powerpoint/2010/main" val="3657778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2E81117-D870-4F56-9867-1902FBBC0C78}" type="slidenum">
              <a:rPr lang="nl-NL" smtClean="0"/>
              <a:t>6</a:t>
            </a:fld>
            <a:endParaRPr lang="nl-NL"/>
          </a:p>
        </p:txBody>
      </p:sp>
    </p:spTree>
    <p:extLst>
      <p:ext uri="{BB962C8B-B14F-4D97-AF65-F5344CB8AC3E}">
        <p14:creationId xmlns:p14="http://schemas.microsoft.com/office/powerpoint/2010/main" val="1857042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transitie van een </a:t>
            </a:r>
            <a:r>
              <a:rPr lang="nl-NL" dirty="0" err="1"/>
              <a:t>exoplaneet</a:t>
            </a:r>
            <a:r>
              <a:rPr lang="nl-NL" dirty="0"/>
              <a:t> kan ons veel vertellen over de eigenschappen van de planeet.</a:t>
            </a:r>
          </a:p>
          <a:p>
            <a:r>
              <a:rPr lang="nl-NL" dirty="0"/>
              <a:t>Het kan ons helpen met het vinden van de grootte van de planeet, de orbitale periode en de afstand tot de ster zoals jullie net ook hebben gezien in de proef.</a:t>
            </a:r>
          </a:p>
          <a:p>
            <a:r>
              <a:rPr lang="nl-NL" dirty="0"/>
              <a:t>Een van de satellieten die hier metingen over doet is CHEOPS;</a:t>
            </a:r>
            <a:r>
              <a:rPr lang="nl-NL" baseline="0" dirty="0"/>
              <a:t> </a:t>
            </a:r>
            <a:r>
              <a:rPr lang="nl-NL" baseline="0" dirty="0" err="1"/>
              <a:t>CHaracterising</a:t>
            </a:r>
            <a:r>
              <a:rPr lang="nl-NL" baseline="0" dirty="0"/>
              <a:t> </a:t>
            </a:r>
            <a:r>
              <a:rPr lang="nl-NL" baseline="0" dirty="0" err="1"/>
              <a:t>ExOPlanet</a:t>
            </a:r>
            <a:r>
              <a:rPr lang="nl-NL" baseline="0" dirty="0"/>
              <a:t> </a:t>
            </a:r>
            <a:r>
              <a:rPr lang="nl-NL" baseline="0" dirty="0" err="1"/>
              <a:t>Satellite</a:t>
            </a:r>
            <a:r>
              <a:rPr lang="nl-NL" baseline="0" dirty="0"/>
              <a:t>.</a:t>
            </a:r>
            <a:endParaRPr lang="nl-NL" dirty="0"/>
          </a:p>
          <a:p>
            <a:r>
              <a:rPr lang="nl-NL" dirty="0"/>
              <a:t>CHEOPS gebruikt de transitmethode om te kijken naar de grootte van de planeet en de orbitale parameters. Samen met data van andere satellieten, kunnen onderzoekers de data over de radius en massa van de </a:t>
            </a:r>
            <a:r>
              <a:rPr lang="nl-NL" dirty="0" err="1"/>
              <a:t>exoplaneet</a:t>
            </a:r>
            <a:r>
              <a:rPr lang="nl-NL" dirty="0"/>
              <a:t> combineren om de dichtheid van de planeet te berekenen.</a:t>
            </a:r>
          </a:p>
          <a:p>
            <a:r>
              <a:rPr lang="nl-NL" dirty="0"/>
              <a:t>Deze dichtheid vertelt dan meer over de samenstelling van de planeet. Is het bijvoorbeeld een </a:t>
            </a:r>
            <a:r>
              <a:rPr lang="nl-NL" dirty="0" err="1"/>
              <a:t>gasreus</a:t>
            </a:r>
            <a:r>
              <a:rPr lang="nl-NL" dirty="0"/>
              <a:t>, ijsplaneet, of een ander soort planeet?</a:t>
            </a:r>
          </a:p>
          <a:p>
            <a:endParaRPr lang="nl-NL" dirty="0"/>
          </a:p>
          <a:p>
            <a:r>
              <a:rPr lang="nl-NL" dirty="0"/>
              <a:t>CHEOPS gebruikt dus de transitiemethode om tot deze data te komen, maar hoe ziet deze data eruit?</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02E81117-D870-4F56-9867-1902FBBC0C78}" type="slidenum">
              <a:rPr lang="nl-NL" smtClean="0"/>
              <a:t>7</a:t>
            </a:fld>
            <a:endParaRPr lang="nl-NL"/>
          </a:p>
        </p:txBody>
      </p:sp>
    </p:spTree>
    <p:extLst>
      <p:ext uri="{BB962C8B-B14F-4D97-AF65-F5344CB8AC3E}">
        <p14:creationId xmlns:p14="http://schemas.microsoft.com/office/powerpoint/2010/main" val="1511967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CHEOPS meet de helderheid van de ster. Als een planeet voor de ster langs gaat, is er een dip in de hoeveelheid licht die de sensor registreert. In een grafiek ziet dat er zo uit.</a:t>
            </a:r>
          </a:p>
          <a:p>
            <a:r>
              <a:rPr lang="nl-NL" dirty="0"/>
              <a:t>Een van de </a:t>
            </a:r>
            <a:r>
              <a:rPr lang="nl-NL" dirty="0" err="1"/>
              <a:t>exoplaneten</a:t>
            </a:r>
            <a:r>
              <a:rPr lang="nl-NL" dirty="0"/>
              <a:t> die CHEOPS heeft ontdekt is WASP 189. Zoals je in de bovenste grafiek ziet, is er een dip in de grafiek. Het verschil in helderheid is erg klein, maar de dip is wel te zien.</a:t>
            </a:r>
          </a:p>
          <a:p>
            <a:r>
              <a:rPr lang="nl-NL" dirty="0"/>
              <a:t>Van elk tijdstip nemen de onderzoekers het gemiddelde en maken een grafiek die het beste op de punten past met een Allesfitter.</a:t>
            </a:r>
          </a:p>
          <a:p>
            <a:endParaRPr lang="nl-NL" dirty="0"/>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02E81117-D870-4F56-9867-1902FBBC0C78}" type="slidenum">
              <a:rPr lang="nl-NL" smtClean="0"/>
              <a:t>8</a:t>
            </a:fld>
            <a:endParaRPr lang="nl-NL"/>
          </a:p>
        </p:txBody>
      </p:sp>
    </p:spTree>
    <p:extLst>
      <p:ext uri="{BB962C8B-B14F-4D97-AF65-F5344CB8AC3E}">
        <p14:creationId xmlns:p14="http://schemas.microsoft.com/office/powerpoint/2010/main" val="1232306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De Hack een </a:t>
            </a:r>
            <a:r>
              <a:rPr lang="nl-NL" dirty="0" err="1">
                <a:cs typeface="Calibri"/>
              </a:rPr>
              <a:t>Exoplaneet</a:t>
            </a:r>
            <a:r>
              <a:rPr lang="nl-NL" dirty="0">
                <a:cs typeface="Calibri"/>
              </a:rPr>
              <a:t> hackathon van ESA gebruikt ook een allesfitter.</a:t>
            </a:r>
          </a:p>
          <a:p>
            <a:endParaRPr lang="nl-NL" dirty="0">
              <a:cs typeface="Calibri"/>
            </a:endParaRPr>
          </a:p>
        </p:txBody>
      </p:sp>
      <p:sp>
        <p:nvSpPr>
          <p:cNvPr id="4" name="Tijdelijke aanduiding voor dianummer 3"/>
          <p:cNvSpPr>
            <a:spLocks noGrp="1"/>
          </p:cNvSpPr>
          <p:nvPr>
            <p:ph type="sldNum" sz="quarter" idx="5"/>
          </p:nvPr>
        </p:nvSpPr>
        <p:spPr/>
        <p:txBody>
          <a:bodyPr/>
          <a:lstStyle/>
          <a:p>
            <a:fld id="{02E81117-D870-4F56-9867-1902FBBC0C78}" type="slidenum">
              <a:rPr lang="nl-NL" smtClean="0"/>
              <a:t>10</a:t>
            </a:fld>
            <a:endParaRPr lang="nl-NL"/>
          </a:p>
        </p:txBody>
      </p:sp>
    </p:spTree>
    <p:extLst>
      <p:ext uri="{BB962C8B-B14F-4D97-AF65-F5344CB8AC3E}">
        <p14:creationId xmlns:p14="http://schemas.microsoft.com/office/powerpoint/2010/main" val="1292627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allesfitter checkt de fit met andere data en een probabilistische berekening en komt een grafiek die beter past. Uit deze grafiek kunnen we data halen en bepaalde eigenschappen berekenen, zoals de radius van de ster.</a:t>
            </a:r>
          </a:p>
          <a:p>
            <a:endParaRPr lang="nl-NL" dirty="0"/>
          </a:p>
        </p:txBody>
      </p:sp>
      <p:sp>
        <p:nvSpPr>
          <p:cNvPr id="4" name="Tijdelijke aanduiding voor dianummer 3"/>
          <p:cNvSpPr>
            <a:spLocks noGrp="1"/>
          </p:cNvSpPr>
          <p:nvPr>
            <p:ph type="sldNum" sz="quarter" idx="5"/>
          </p:nvPr>
        </p:nvSpPr>
        <p:spPr/>
        <p:txBody>
          <a:bodyPr/>
          <a:lstStyle/>
          <a:p>
            <a:fld id="{02E81117-D870-4F56-9867-1902FBBC0C78}" type="slidenum">
              <a:rPr lang="nl-NL" smtClean="0"/>
              <a:t>11</a:t>
            </a:fld>
            <a:endParaRPr lang="nl-NL"/>
          </a:p>
        </p:txBody>
      </p:sp>
    </p:spTree>
    <p:extLst>
      <p:ext uri="{BB962C8B-B14F-4D97-AF65-F5344CB8AC3E}">
        <p14:creationId xmlns:p14="http://schemas.microsoft.com/office/powerpoint/2010/main" val="743702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Met de data die we hieruit hebben gehaald, kunnen we verder combineren met andere data. Hieruit kan je de eigenschappen van de planeet bepalen. </a:t>
            </a:r>
          </a:p>
        </p:txBody>
      </p:sp>
      <p:sp>
        <p:nvSpPr>
          <p:cNvPr id="4" name="Tijdelijke aanduiding voor dianummer 3"/>
          <p:cNvSpPr>
            <a:spLocks noGrp="1"/>
          </p:cNvSpPr>
          <p:nvPr>
            <p:ph type="sldNum" sz="quarter" idx="5"/>
          </p:nvPr>
        </p:nvSpPr>
        <p:spPr/>
        <p:txBody>
          <a:bodyPr/>
          <a:lstStyle/>
          <a:p>
            <a:fld id="{02E81117-D870-4F56-9867-1902FBBC0C78}" type="slidenum">
              <a:rPr lang="nl-NL" smtClean="0"/>
              <a:t>12</a:t>
            </a:fld>
            <a:endParaRPr lang="nl-NL"/>
          </a:p>
        </p:txBody>
      </p:sp>
    </p:spTree>
    <p:extLst>
      <p:ext uri="{BB962C8B-B14F-4D97-AF65-F5344CB8AC3E}">
        <p14:creationId xmlns:p14="http://schemas.microsoft.com/office/powerpoint/2010/main" val="3799530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volgende opdracht ga je de grootte en dichtheid van de </a:t>
            </a:r>
            <a:r>
              <a:rPr lang="nl-NL" dirty="0" err="1"/>
              <a:t>exoplaneet</a:t>
            </a:r>
            <a:r>
              <a:rPr lang="nl-NL" dirty="0"/>
              <a:t> KELT-3b berekenen of de afstand tussen KELT-3b en de ster berekenen. Je hebt hiervoor de werkbladen, kladpapier, en een rekenmachine nodig. Over 10 minuten bespreken we de resultaten en onderzoeken we de classificatie van de planeet. Je kan alleen of in je groepje werken. Succes!</a:t>
            </a:r>
          </a:p>
        </p:txBody>
      </p:sp>
      <p:sp>
        <p:nvSpPr>
          <p:cNvPr id="4" name="Tijdelijke aanduiding voor dianummer 3"/>
          <p:cNvSpPr>
            <a:spLocks noGrp="1"/>
          </p:cNvSpPr>
          <p:nvPr>
            <p:ph type="sldNum" sz="quarter" idx="5"/>
          </p:nvPr>
        </p:nvSpPr>
        <p:spPr/>
        <p:txBody>
          <a:bodyPr/>
          <a:lstStyle/>
          <a:p>
            <a:fld id="{02E81117-D870-4F56-9867-1902FBBC0C78}" type="slidenum">
              <a:rPr lang="nl-NL" smtClean="0"/>
              <a:t>13</a:t>
            </a:fld>
            <a:endParaRPr lang="nl-NL"/>
          </a:p>
        </p:txBody>
      </p:sp>
    </p:spTree>
    <p:extLst>
      <p:ext uri="{BB962C8B-B14F-4D97-AF65-F5344CB8AC3E}">
        <p14:creationId xmlns:p14="http://schemas.microsoft.com/office/powerpoint/2010/main" val="1162297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Classificatie Planeten: Op basis van deze gegevens kunnen we bepalen welke classificatie een </a:t>
            </a:r>
            <a:r>
              <a:rPr lang="nl-NL" dirty="0" err="1"/>
              <a:t>exoplaneet</a:t>
            </a:r>
            <a:r>
              <a:rPr lang="nl-NL" dirty="0"/>
              <a:t> krijgt. Is de planeet net zo groot of groter dan Saturnus of Jupiter? Dan is het een </a:t>
            </a:r>
            <a:r>
              <a:rPr lang="nl-NL" dirty="0" err="1"/>
              <a:t>Gasreus</a:t>
            </a:r>
            <a:r>
              <a:rPr lang="nl-NL" dirty="0"/>
              <a:t>. Is de planeet ongeveer gelijk aan Neptunus en heeft het een mantel van water, methaan en ammoniak? Dan is het een </a:t>
            </a:r>
            <a:r>
              <a:rPr lang="nl-NL" dirty="0" err="1"/>
              <a:t>ijsreus</a:t>
            </a:r>
            <a:r>
              <a:rPr lang="nl-NL" dirty="0"/>
              <a:t>. Is de planeet voornamelijk van rots en metaal? Dan is het een aardse planeet. </a:t>
            </a:r>
          </a:p>
        </p:txBody>
      </p:sp>
      <p:sp>
        <p:nvSpPr>
          <p:cNvPr id="4" name="Tijdelijke aanduiding voor dianummer 3"/>
          <p:cNvSpPr>
            <a:spLocks noGrp="1"/>
          </p:cNvSpPr>
          <p:nvPr>
            <p:ph type="sldNum" sz="quarter" idx="5"/>
          </p:nvPr>
        </p:nvSpPr>
        <p:spPr/>
        <p:txBody>
          <a:bodyPr/>
          <a:lstStyle/>
          <a:p>
            <a:fld id="{02E81117-D870-4F56-9867-1902FBBC0C78}" type="slidenum">
              <a:rPr lang="nl-NL" smtClean="0"/>
              <a:t>14</a:t>
            </a:fld>
            <a:endParaRPr lang="nl-NL"/>
          </a:p>
        </p:txBody>
      </p:sp>
    </p:spTree>
    <p:extLst>
      <p:ext uri="{BB962C8B-B14F-4D97-AF65-F5344CB8AC3E}">
        <p14:creationId xmlns:p14="http://schemas.microsoft.com/office/powerpoint/2010/main" val="3253076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6" name="Tijdelijke aanduiding voor dianummer 5"/>
          <p:cNvSpPr>
            <a:spLocks noGrp="1"/>
          </p:cNvSpPr>
          <p:nvPr>
            <p:ph type="sldNum" sz="quarter" idx="12"/>
          </p:nvPr>
        </p:nvSpPr>
        <p:spPr>
          <a:xfrm>
            <a:off x="8610600" y="6356350"/>
            <a:ext cx="2743200" cy="365125"/>
          </a:xfrm>
          <a:prstGeom prst="rect">
            <a:avLst/>
          </a:prstGeom>
        </p:spPr>
        <p:txBody>
          <a:bodyPr/>
          <a:lstStyle/>
          <a:p>
            <a:fld id="{9907DEE0-7DDB-45DA-81F4-3E6A07756308}" type="slidenum">
              <a:rPr lang="nl-NL" smtClean="0"/>
              <a:t>‹nr.›</a:t>
            </a:fld>
            <a:endParaRPr lang="nl-NL"/>
          </a:p>
        </p:txBody>
      </p:sp>
    </p:spTree>
    <p:extLst>
      <p:ext uri="{BB962C8B-B14F-4D97-AF65-F5344CB8AC3E}">
        <p14:creationId xmlns:p14="http://schemas.microsoft.com/office/powerpoint/2010/main" val="1994516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733425" y="0"/>
            <a:ext cx="10515600" cy="1057275"/>
          </a:xfrm>
        </p:spPr>
        <p:txBody>
          <a:bodyPr>
            <a:normAutofit/>
          </a:bodyPr>
          <a:lstStyle>
            <a:lvl1pPr>
              <a:defRPr sz="2400" b="1">
                <a:solidFill>
                  <a:schemeClr val="bg1"/>
                </a:solidFill>
                <a:latin typeface="Verdana" panose="020B0604030504040204" pitchFamily="34" charset="0"/>
                <a:ea typeface="Verdana" panose="020B0604030504040204" pitchFamily="34" charset="0"/>
              </a:defRPr>
            </a:lvl1pPr>
          </a:lstStyle>
          <a:p>
            <a:r>
              <a:rPr lang="nl-NL" dirty="0"/>
              <a:t>Klik om de stijl te bewerken</a:t>
            </a:r>
          </a:p>
        </p:txBody>
      </p:sp>
      <p:sp>
        <p:nvSpPr>
          <p:cNvPr id="3" name="Tijdelijke aanduiding voor inhoud 2"/>
          <p:cNvSpPr>
            <a:spLocks noGrp="1"/>
          </p:cNvSpPr>
          <p:nvPr>
            <p:ph idx="1"/>
          </p:nvPr>
        </p:nvSpPr>
        <p:spPr>
          <a:xfrm>
            <a:off x="733425" y="1349375"/>
            <a:ext cx="10515600" cy="4351338"/>
          </a:xfrm>
        </p:spPr>
        <p:txBody>
          <a:bodyPr/>
          <a:lstStyle>
            <a:lvl1pPr>
              <a:defRPr sz="2400">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0599242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933450" y="73819"/>
            <a:ext cx="10515600" cy="1076325"/>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933450" y="1425575"/>
            <a:ext cx="1051560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195054312"/>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2400" b="1" kern="1200">
          <a:solidFill>
            <a:schemeClr val="bg1"/>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ncwt.sharepoint.com/:v:/r/sites/ESERO/Gedeelde%20documenten/Events,%20trainingen,%20bijeenkomsten/2023%20Science%20Night%20workshops/CHEOPS%20-%20Exoplaneten/Opname%20WASP%20189b.mp4?csf=1&amp;web=1&amp;e=fKlcF4" TargetMode="Externa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Hackanexoplanet.esa.in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www.esero.nl/" TargetMode="External"/><Relationship Id="rId7" Type="http://schemas.openxmlformats.org/officeDocument/2006/relationships/image" Target="../media/image30.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hyperlink" Target="http://www.esero.nl/" TargetMode="External"/><Relationship Id="rId7" Type="http://schemas.openxmlformats.org/officeDocument/2006/relationships/image" Target="../media/image30.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gif"/></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hyperlink" Target="https://hackanexoplanet.esa.int/nl/allesfitter-guide/" TargetMode="External"/><Relationship Id="rId2" Type="http://schemas.openxmlformats.org/officeDocument/2006/relationships/hyperlink" Target="https://hackanexoplanet.esa.int/nl/"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2C4ED3-C031-B5E6-B720-5087208C317E}"/>
              </a:ext>
            </a:extLst>
          </p:cNvPr>
          <p:cNvSpPr>
            <a:spLocks noGrp="1"/>
          </p:cNvSpPr>
          <p:nvPr>
            <p:ph type="title"/>
          </p:nvPr>
        </p:nvSpPr>
        <p:spPr/>
        <p:txBody>
          <a:bodyPr/>
          <a:lstStyle/>
          <a:p>
            <a:r>
              <a:rPr lang="nl-NL" dirty="0"/>
              <a:t>Welkom bij de </a:t>
            </a:r>
            <a:r>
              <a:rPr lang="nl-NL" dirty="0" err="1"/>
              <a:t>exoplaneten</a:t>
            </a:r>
            <a:r>
              <a:rPr lang="nl-NL" dirty="0"/>
              <a:t> workshop</a:t>
            </a:r>
          </a:p>
        </p:txBody>
      </p:sp>
      <p:sp>
        <p:nvSpPr>
          <p:cNvPr id="3" name="Tijdelijke aanduiding voor inhoud 2">
            <a:extLst>
              <a:ext uri="{FF2B5EF4-FFF2-40B4-BE49-F238E27FC236}">
                <a16:creationId xmlns:a16="http://schemas.microsoft.com/office/drawing/2014/main" id="{E0C18A75-81AF-16E8-8A83-9362EC2064BE}"/>
              </a:ext>
            </a:extLst>
          </p:cNvPr>
          <p:cNvSpPr>
            <a:spLocks noGrp="1"/>
          </p:cNvSpPr>
          <p:nvPr>
            <p:ph idx="1"/>
          </p:nvPr>
        </p:nvSpPr>
        <p:spPr>
          <a:xfrm>
            <a:off x="733425" y="1349375"/>
            <a:ext cx="10515600" cy="3954145"/>
          </a:xfrm>
        </p:spPr>
        <p:txBody>
          <a:bodyPr>
            <a:normAutofit/>
          </a:bodyPr>
          <a:lstStyle/>
          <a:p>
            <a:endParaRPr lang="nl-NL" dirty="0"/>
          </a:p>
          <a:p>
            <a:pPr marL="0" indent="0">
              <a:buNone/>
            </a:pPr>
            <a:r>
              <a:rPr lang="nl-NL" dirty="0"/>
              <a:t>Voordat we beginnen: Download alvast een lichtmeter</a:t>
            </a:r>
          </a:p>
          <a:p>
            <a:r>
              <a:rPr lang="nl-NL" dirty="0" err="1"/>
              <a:t>Physics</a:t>
            </a:r>
            <a:r>
              <a:rPr lang="nl-NL" dirty="0"/>
              <a:t> </a:t>
            </a:r>
            <a:r>
              <a:rPr lang="nl-NL" dirty="0" err="1"/>
              <a:t>Toolbox</a:t>
            </a:r>
            <a:r>
              <a:rPr lang="nl-NL" dirty="0"/>
              <a:t> Sensor Suite (Android)</a:t>
            </a:r>
          </a:p>
          <a:p>
            <a:r>
              <a:rPr lang="nl-NL" dirty="0" err="1"/>
              <a:t>Gauges</a:t>
            </a:r>
            <a:r>
              <a:rPr lang="nl-NL" dirty="0"/>
              <a:t> (iOS)</a:t>
            </a:r>
          </a:p>
        </p:txBody>
      </p:sp>
    </p:spTree>
    <p:extLst>
      <p:ext uri="{BB962C8B-B14F-4D97-AF65-F5344CB8AC3E}">
        <p14:creationId xmlns:p14="http://schemas.microsoft.com/office/powerpoint/2010/main" val="2323847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72244C-1BF5-61DA-39B2-D6B8D8671DD2}"/>
              </a:ext>
            </a:extLst>
          </p:cNvPr>
          <p:cNvSpPr>
            <a:spLocks noGrp="1"/>
          </p:cNvSpPr>
          <p:nvPr>
            <p:ph type="title"/>
          </p:nvPr>
        </p:nvSpPr>
        <p:spPr/>
        <p:txBody>
          <a:bodyPr/>
          <a:lstStyle/>
          <a:p>
            <a:r>
              <a:rPr lang="nl-NL" dirty="0"/>
              <a:t>Allesfitter</a:t>
            </a:r>
          </a:p>
        </p:txBody>
      </p:sp>
      <p:pic>
        <p:nvPicPr>
          <p:cNvPr id="3" name="Onlinemedia 2" title="Opname WASP 189b.mp4">
            <a:hlinkClick r:id="" action="ppaction://media"/>
            <a:extLst>
              <a:ext uri="{FF2B5EF4-FFF2-40B4-BE49-F238E27FC236}">
                <a16:creationId xmlns:a16="http://schemas.microsoft.com/office/drawing/2014/main" id="{DC9542BF-A114-9F8A-F2A8-70E83DF58BC7}"/>
              </a:ext>
            </a:extLst>
          </p:cNvPr>
          <p:cNvPicPr>
            <a:picLocks noGrp="1" noRot="1" noChangeAspect="1"/>
          </p:cNvPicPr>
          <p:nvPr>
            <p:ph idx="1"/>
            <a:videoFile r:link="rId1"/>
          </p:nvPr>
        </p:nvPicPr>
        <p:blipFill>
          <a:blip r:embed="rId4"/>
          <a:stretch>
            <a:fillRect/>
          </a:stretch>
        </p:blipFill>
        <p:spPr>
          <a:xfrm>
            <a:off x="733425" y="1115890"/>
            <a:ext cx="8030922" cy="5742110"/>
          </a:xfrm>
        </p:spPr>
      </p:pic>
      <p:sp>
        <p:nvSpPr>
          <p:cNvPr id="4" name="Tekstvak 3">
            <a:extLst>
              <a:ext uri="{FF2B5EF4-FFF2-40B4-BE49-F238E27FC236}">
                <a16:creationId xmlns:a16="http://schemas.microsoft.com/office/drawing/2014/main" id="{84C73E75-ED19-36C9-3607-ABCE6BBA188A}"/>
              </a:ext>
            </a:extLst>
          </p:cNvPr>
          <p:cNvSpPr txBox="1"/>
          <p:nvPr/>
        </p:nvSpPr>
        <p:spPr>
          <a:xfrm>
            <a:off x="8979877" y="2505670"/>
            <a:ext cx="2876061" cy="923330"/>
          </a:xfrm>
          <a:prstGeom prst="rect">
            <a:avLst/>
          </a:prstGeom>
          <a:noFill/>
        </p:spPr>
        <p:txBody>
          <a:bodyPr wrap="square" rtlCol="0">
            <a:spAutoFit/>
          </a:bodyPr>
          <a:lstStyle/>
          <a:p>
            <a:pPr marL="342900" indent="-342900">
              <a:buFont typeface="+mj-lt"/>
              <a:buAutoNum type="arabicPeriod"/>
            </a:pPr>
            <a:r>
              <a:rPr lang="nl-NL" dirty="0"/>
              <a:t>Straal planeet</a:t>
            </a:r>
          </a:p>
          <a:p>
            <a:pPr marL="342900" indent="-342900">
              <a:buFont typeface="+mj-lt"/>
              <a:buAutoNum type="arabicPeriod"/>
            </a:pPr>
            <a:r>
              <a:rPr lang="nl-NL"/>
              <a:t>Straal </a:t>
            </a:r>
            <a:r>
              <a:rPr lang="nl-NL" dirty="0"/>
              <a:t>ster</a:t>
            </a:r>
          </a:p>
          <a:p>
            <a:pPr marL="342900" indent="-342900">
              <a:buFont typeface="+mj-lt"/>
              <a:buAutoNum type="arabicPeriod"/>
            </a:pPr>
            <a:r>
              <a:rPr lang="nl-NL" dirty="0" err="1"/>
              <a:t>Mid</a:t>
            </a:r>
            <a:r>
              <a:rPr lang="nl-NL" dirty="0"/>
              <a:t>-transit tijd</a:t>
            </a:r>
          </a:p>
        </p:txBody>
      </p:sp>
    </p:spTree>
    <p:extLst>
      <p:ext uri="{BB962C8B-B14F-4D97-AF65-F5344CB8AC3E}">
        <p14:creationId xmlns:p14="http://schemas.microsoft.com/office/powerpoint/2010/main" val="3599863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F94E4-9BCD-75A7-400F-340AB7A3C56A}"/>
              </a:ext>
            </a:extLst>
          </p:cNvPr>
          <p:cNvSpPr>
            <a:spLocks noGrp="1"/>
          </p:cNvSpPr>
          <p:nvPr>
            <p:ph type="title"/>
          </p:nvPr>
        </p:nvSpPr>
        <p:spPr/>
        <p:txBody>
          <a:bodyPr/>
          <a:lstStyle/>
          <a:p>
            <a:r>
              <a:rPr lang="nl-NL" dirty="0"/>
              <a:t>CHEOPS</a:t>
            </a:r>
          </a:p>
        </p:txBody>
      </p:sp>
      <p:pic>
        <p:nvPicPr>
          <p:cNvPr id="4" name="Afbeelding 3" descr="Afbeelding met tekst, schermopname, diagram, Perceel&#10;&#10;Automatisch gegenereerde beschrijving">
            <a:extLst>
              <a:ext uri="{FF2B5EF4-FFF2-40B4-BE49-F238E27FC236}">
                <a16:creationId xmlns:a16="http://schemas.microsoft.com/office/drawing/2014/main" id="{3E321E5A-D2D9-3A13-6970-BEA74BC3DF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211" y="1057275"/>
            <a:ext cx="7271605" cy="3632433"/>
          </a:xfrm>
          <a:prstGeom prst="rect">
            <a:avLst/>
          </a:prstGeom>
        </p:spPr>
      </p:pic>
      <p:pic>
        <p:nvPicPr>
          <p:cNvPr id="6" name="Afbeelding 5" descr="Afbeelding met tekst, schermopname, lijn, diagram&#10;&#10;Automatisch gegenereerde beschrijving">
            <a:extLst>
              <a:ext uri="{FF2B5EF4-FFF2-40B4-BE49-F238E27FC236}">
                <a16:creationId xmlns:a16="http://schemas.microsoft.com/office/drawing/2014/main" id="{E8A624CA-3B14-86D1-D96A-B606802BC7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7317" y="4665888"/>
            <a:ext cx="6498614" cy="2162190"/>
          </a:xfrm>
          <a:prstGeom prst="rect">
            <a:avLst/>
          </a:prstGeom>
        </p:spPr>
      </p:pic>
    </p:spTree>
    <p:extLst>
      <p:ext uri="{BB962C8B-B14F-4D97-AF65-F5344CB8AC3E}">
        <p14:creationId xmlns:p14="http://schemas.microsoft.com/office/powerpoint/2010/main" val="2231403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tekst, schermopname, cirkel, diagram&#10;&#10;Automatisch gegenereerde beschrijving">
            <a:extLst>
              <a:ext uri="{FF2B5EF4-FFF2-40B4-BE49-F238E27FC236}">
                <a16:creationId xmlns:a16="http://schemas.microsoft.com/office/drawing/2014/main" id="{117A3EFA-F80D-FC5F-1591-13748FFF56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975" y="1057275"/>
            <a:ext cx="10312399" cy="5800725"/>
          </a:xfrm>
          <a:prstGeom prst="rect">
            <a:avLst/>
          </a:prstGeom>
        </p:spPr>
      </p:pic>
      <p:sp>
        <p:nvSpPr>
          <p:cNvPr id="2" name="Titel 1">
            <a:extLst>
              <a:ext uri="{FF2B5EF4-FFF2-40B4-BE49-F238E27FC236}">
                <a16:creationId xmlns:a16="http://schemas.microsoft.com/office/drawing/2014/main" id="{7DBF94E4-9BCD-75A7-400F-340AB7A3C56A}"/>
              </a:ext>
            </a:extLst>
          </p:cNvPr>
          <p:cNvSpPr>
            <a:spLocks noGrp="1"/>
          </p:cNvSpPr>
          <p:nvPr>
            <p:ph type="title"/>
          </p:nvPr>
        </p:nvSpPr>
        <p:spPr/>
        <p:txBody>
          <a:bodyPr/>
          <a:lstStyle/>
          <a:p>
            <a:r>
              <a:rPr lang="nl-NL" dirty="0"/>
              <a:t>CHEOPS</a:t>
            </a:r>
          </a:p>
        </p:txBody>
      </p:sp>
    </p:spTree>
    <p:extLst>
      <p:ext uri="{BB962C8B-B14F-4D97-AF65-F5344CB8AC3E}">
        <p14:creationId xmlns:p14="http://schemas.microsoft.com/office/powerpoint/2010/main" val="1230797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9CD9EC-F380-0237-4F6D-91CC5F6D9B7F}"/>
              </a:ext>
            </a:extLst>
          </p:cNvPr>
          <p:cNvSpPr>
            <a:spLocks noGrp="1"/>
          </p:cNvSpPr>
          <p:nvPr>
            <p:ph type="title"/>
          </p:nvPr>
        </p:nvSpPr>
        <p:spPr/>
        <p:txBody>
          <a:bodyPr/>
          <a:lstStyle/>
          <a:p>
            <a:r>
              <a:rPr lang="nl-NL" dirty="0"/>
              <a:t>Hoe vergelijkbaar is KELT-3b met onze Aarde?</a:t>
            </a:r>
          </a:p>
        </p:txBody>
      </p:sp>
      <p:sp>
        <p:nvSpPr>
          <p:cNvPr id="3" name="Tijdelijke aanduiding voor inhoud 2">
            <a:extLst>
              <a:ext uri="{FF2B5EF4-FFF2-40B4-BE49-F238E27FC236}">
                <a16:creationId xmlns:a16="http://schemas.microsoft.com/office/drawing/2014/main" id="{0E0A1150-2BA7-8D40-9269-B2602A4FE5D0}"/>
              </a:ext>
            </a:extLst>
          </p:cNvPr>
          <p:cNvSpPr>
            <a:spLocks noGrp="1"/>
          </p:cNvSpPr>
          <p:nvPr>
            <p:ph idx="1"/>
          </p:nvPr>
        </p:nvSpPr>
        <p:spPr/>
        <p:txBody>
          <a:bodyPr vert="horz" lIns="91440" tIns="45720" rIns="91440" bIns="45720" rtlCol="0" anchor="t">
            <a:normAutofit/>
          </a:bodyPr>
          <a:lstStyle/>
          <a:p>
            <a:pPr marL="0" indent="0">
              <a:buNone/>
            </a:pPr>
            <a:endParaRPr lang="nl-NL" dirty="0">
              <a:latin typeface="Verdana"/>
              <a:ea typeface="Verdana"/>
            </a:endParaRPr>
          </a:p>
          <a:p>
            <a:pPr marL="0" indent="0">
              <a:buNone/>
            </a:pPr>
            <a:endParaRPr lang="nl-NL" dirty="0">
              <a:latin typeface="Verdana"/>
              <a:ea typeface="Verdana"/>
            </a:endParaRPr>
          </a:p>
          <a:p>
            <a:pPr marL="0" indent="0">
              <a:buNone/>
            </a:pPr>
            <a:r>
              <a:rPr lang="nl-NL" dirty="0">
                <a:latin typeface="Verdana"/>
                <a:ea typeface="Verdana"/>
              </a:rPr>
              <a:t>Bereken de grootte en dichtheid van de </a:t>
            </a:r>
            <a:r>
              <a:rPr lang="nl-NL" dirty="0" err="1">
                <a:latin typeface="Verdana"/>
                <a:ea typeface="Verdana"/>
              </a:rPr>
              <a:t>exoplaneet</a:t>
            </a:r>
            <a:r>
              <a:rPr lang="nl-NL" dirty="0">
                <a:latin typeface="Verdana"/>
                <a:ea typeface="Verdana"/>
              </a:rPr>
              <a:t> KELT-3b</a:t>
            </a:r>
            <a:endParaRPr lang="nl-NL" dirty="0"/>
          </a:p>
          <a:p>
            <a:endParaRPr lang="nl-NL" dirty="0"/>
          </a:p>
          <a:p>
            <a:pPr marL="0" indent="0">
              <a:buNone/>
            </a:pPr>
            <a:endParaRPr lang="nl-NL" dirty="0"/>
          </a:p>
          <a:p>
            <a:endParaRPr lang="nl-NL" dirty="0"/>
          </a:p>
          <a:p>
            <a:pPr marL="0" indent="0">
              <a:buNone/>
            </a:pPr>
            <a:r>
              <a:rPr lang="nl-NL" dirty="0">
                <a:latin typeface="Verdana"/>
                <a:ea typeface="Verdana"/>
              </a:rPr>
              <a:t>Bereken de afstand tussen KELT-3b en de ster</a:t>
            </a:r>
          </a:p>
          <a:p>
            <a:pPr marL="0" indent="0">
              <a:buNone/>
            </a:pPr>
            <a:endParaRPr lang="nl-NL" dirty="0"/>
          </a:p>
          <a:p>
            <a:pPr marL="0" indent="0">
              <a:buNone/>
            </a:pPr>
            <a:endParaRPr lang="nl-NL" dirty="0">
              <a:highlight>
                <a:srgbClr val="FFFF00"/>
              </a:highlight>
              <a:latin typeface="Verdana"/>
              <a:ea typeface="Verdana"/>
            </a:endParaRPr>
          </a:p>
          <a:p>
            <a:pPr marL="0" indent="0">
              <a:buNone/>
            </a:pPr>
            <a:endParaRPr lang="nl-NL" dirty="0">
              <a:highlight>
                <a:srgbClr val="FFFF00"/>
              </a:highlight>
              <a:latin typeface="Verdana"/>
              <a:ea typeface="Verdana"/>
            </a:endParaRPr>
          </a:p>
        </p:txBody>
      </p:sp>
      <p:pic>
        <p:nvPicPr>
          <p:cNvPr id="4" name="Afbeelding 3">
            <a:extLst>
              <a:ext uri="{FF2B5EF4-FFF2-40B4-BE49-F238E27FC236}">
                <a16:creationId xmlns:a16="http://schemas.microsoft.com/office/drawing/2014/main" id="{D0DEEBEF-1068-E38F-5F82-86F3C13E5574}"/>
              </a:ext>
            </a:extLst>
          </p:cNvPr>
          <p:cNvPicPr>
            <a:picLocks noChangeAspect="1"/>
          </p:cNvPicPr>
          <p:nvPr/>
        </p:nvPicPr>
        <p:blipFill rotWithShape="1">
          <a:blip r:embed="rId3"/>
          <a:srcRect l="10634" t="17798" r="9242"/>
          <a:stretch/>
        </p:blipFill>
        <p:spPr>
          <a:xfrm>
            <a:off x="8361842" y="4047331"/>
            <a:ext cx="3297116" cy="1837464"/>
          </a:xfrm>
          <a:prstGeom prst="rect">
            <a:avLst/>
          </a:prstGeom>
        </p:spPr>
      </p:pic>
    </p:spTree>
    <p:extLst>
      <p:ext uri="{BB962C8B-B14F-4D97-AF65-F5344CB8AC3E}">
        <p14:creationId xmlns:p14="http://schemas.microsoft.com/office/powerpoint/2010/main" val="3638255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61A0B5-C39E-86E3-A68B-04B721DEF3F6}"/>
              </a:ext>
            </a:extLst>
          </p:cNvPr>
          <p:cNvSpPr>
            <a:spLocks noGrp="1"/>
          </p:cNvSpPr>
          <p:nvPr>
            <p:ph type="title"/>
          </p:nvPr>
        </p:nvSpPr>
        <p:spPr/>
        <p:txBody>
          <a:bodyPr/>
          <a:lstStyle/>
          <a:p>
            <a:r>
              <a:rPr lang="nl-NL" dirty="0"/>
              <a:t>Hoe vergelijkbaar is KELT-3b met onze Aarde?</a:t>
            </a:r>
          </a:p>
        </p:txBody>
      </p:sp>
      <p:graphicFrame>
        <p:nvGraphicFramePr>
          <p:cNvPr id="4" name="Tijdelijke aanduiding voor inhoud 3">
            <a:extLst>
              <a:ext uri="{FF2B5EF4-FFF2-40B4-BE49-F238E27FC236}">
                <a16:creationId xmlns:a16="http://schemas.microsoft.com/office/drawing/2014/main" id="{093FA56E-F26C-E0B1-BC09-7A42FB7768DA}"/>
              </a:ext>
            </a:extLst>
          </p:cNvPr>
          <p:cNvGraphicFramePr>
            <a:graphicFrameLocks noGrp="1"/>
          </p:cNvGraphicFramePr>
          <p:nvPr>
            <p:ph idx="1"/>
            <p:extLst>
              <p:ext uri="{D42A27DB-BD31-4B8C-83A1-F6EECF244321}">
                <p14:modId xmlns:p14="http://schemas.microsoft.com/office/powerpoint/2010/main" val="3411421194"/>
              </p:ext>
            </p:extLst>
          </p:nvPr>
        </p:nvGraphicFramePr>
        <p:xfrm>
          <a:off x="817681" y="1613143"/>
          <a:ext cx="10431344" cy="4541473"/>
        </p:xfrm>
        <a:graphic>
          <a:graphicData uri="http://schemas.openxmlformats.org/drawingml/2006/table">
            <a:tbl>
              <a:tblPr firstRow="1" bandRow="1">
                <a:tableStyleId>{5940675A-B579-460E-94D1-54222C63F5DA}</a:tableStyleId>
              </a:tblPr>
              <a:tblGrid>
                <a:gridCol w="1002323">
                  <a:extLst>
                    <a:ext uri="{9D8B030D-6E8A-4147-A177-3AD203B41FA5}">
                      <a16:colId xmlns:a16="http://schemas.microsoft.com/office/drawing/2014/main" val="2202850845"/>
                    </a:ext>
                  </a:extLst>
                </a:gridCol>
                <a:gridCol w="1605513">
                  <a:extLst>
                    <a:ext uri="{9D8B030D-6E8A-4147-A177-3AD203B41FA5}">
                      <a16:colId xmlns:a16="http://schemas.microsoft.com/office/drawing/2014/main" val="3085488380"/>
                    </a:ext>
                  </a:extLst>
                </a:gridCol>
                <a:gridCol w="1303918">
                  <a:extLst>
                    <a:ext uri="{9D8B030D-6E8A-4147-A177-3AD203B41FA5}">
                      <a16:colId xmlns:a16="http://schemas.microsoft.com/office/drawing/2014/main" val="719089779"/>
                    </a:ext>
                  </a:extLst>
                </a:gridCol>
                <a:gridCol w="1303918">
                  <a:extLst>
                    <a:ext uri="{9D8B030D-6E8A-4147-A177-3AD203B41FA5}">
                      <a16:colId xmlns:a16="http://schemas.microsoft.com/office/drawing/2014/main" val="313386098"/>
                    </a:ext>
                  </a:extLst>
                </a:gridCol>
                <a:gridCol w="1303918">
                  <a:extLst>
                    <a:ext uri="{9D8B030D-6E8A-4147-A177-3AD203B41FA5}">
                      <a16:colId xmlns:a16="http://schemas.microsoft.com/office/drawing/2014/main" val="1174791455"/>
                    </a:ext>
                  </a:extLst>
                </a:gridCol>
                <a:gridCol w="1303918">
                  <a:extLst>
                    <a:ext uri="{9D8B030D-6E8A-4147-A177-3AD203B41FA5}">
                      <a16:colId xmlns:a16="http://schemas.microsoft.com/office/drawing/2014/main" val="2353025079"/>
                    </a:ext>
                  </a:extLst>
                </a:gridCol>
                <a:gridCol w="1303918">
                  <a:extLst>
                    <a:ext uri="{9D8B030D-6E8A-4147-A177-3AD203B41FA5}">
                      <a16:colId xmlns:a16="http://schemas.microsoft.com/office/drawing/2014/main" val="979093656"/>
                    </a:ext>
                  </a:extLst>
                </a:gridCol>
                <a:gridCol w="1303918">
                  <a:extLst>
                    <a:ext uri="{9D8B030D-6E8A-4147-A177-3AD203B41FA5}">
                      <a16:colId xmlns:a16="http://schemas.microsoft.com/office/drawing/2014/main" val="3190015852"/>
                    </a:ext>
                  </a:extLst>
                </a:gridCol>
              </a:tblGrid>
              <a:tr h="898313">
                <a:tc>
                  <a:txBody>
                    <a:bodyPr/>
                    <a:lstStyle/>
                    <a:p>
                      <a:r>
                        <a:rPr lang="nl-NL" sz="1600" dirty="0"/>
                        <a:t>Soort planeet</a:t>
                      </a:r>
                    </a:p>
                  </a:txBody>
                  <a:tcPr/>
                </a:tc>
                <a:tc>
                  <a:txBody>
                    <a:bodyPr/>
                    <a:lstStyle/>
                    <a:p>
                      <a:r>
                        <a:rPr lang="nl-NL" sz="1400" dirty="0"/>
                        <a:t>Planeet</a:t>
                      </a:r>
                    </a:p>
                  </a:txBody>
                  <a:tcPr/>
                </a:tc>
                <a:tc>
                  <a:txBody>
                    <a:bodyPr/>
                    <a:lstStyle/>
                    <a:p>
                      <a:r>
                        <a:rPr lang="nl-NL" sz="1400" dirty="0"/>
                        <a:t>Radius (</a:t>
                      </a:r>
                      <a:r>
                        <a:rPr lang="nl-NL" sz="1400" dirty="0" err="1"/>
                        <a:t>R</a:t>
                      </a:r>
                      <a:r>
                        <a:rPr lang="nl-NL" sz="1400" baseline="-25000" dirty="0" err="1"/>
                        <a:t>earth</a:t>
                      </a:r>
                      <a:r>
                        <a:rPr lang="nl-NL" sz="1400" baseline="0" dirty="0"/>
                        <a:t>)</a:t>
                      </a:r>
                      <a:endParaRPr lang="nl-NL"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Massa (</a:t>
                      </a:r>
                      <a:r>
                        <a:rPr lang="nl-NL" sz="1400" dirty="0" err="1"/>
                        <a:t>M</a:t>
                      </a:r>
                      <a:r>
                        <a:rPr lang="nl-NL" sz="1400" baseline="-25000" dirty="0" err="1"/>
                        <a:t>Earth</a:t>
                      </a:r>
                      <a:r>
                        <a:rPr lang="nl-NL" sz="1400" baseline="0" dirty="0"/>
                        <a:t>)</a:t>
                      </a:r>
                      <a:endParaRPr lang="nl-NL" sz="1400" dirty="0"/>
                    </a:p>
                    <a:p>
                      <a:endParaRPr lang="nl-NL" sz="1400" dirty="0"/>
                    </a:p>
                  </a:txBody>
                  <a:tcPr/>
                </a:tc>
                <a:tc>
                  <a:txBody>
                    <a:bodyPr/>
                    <a:lstStyle/>
                    <a:p>
                      <a:r>
                        <a:rPr lang="nl-NL" sz="1400" dirty="0"/>
                        <a:t>Gemiddelde baanafstand (au)</a:t>
                      </a:r>
                    </a:p>
                  </a:txBody>
                  <a:tcPr/>
                </a:tc>
                <a:tc>
                  <a:txBody>
                    <a:bodyPr/>
                    <a:lstStyle/>
                    <a:p>
                      <a:r>
                        <a:rPr lang="nl-NL" sz="1400" dirty="0"/>
                        <a:t>Omlooptijd (dagen)</a:t>
                      </a:r>
                    </a:p>
                  </a:txBody>
                  <a:tcPr/>
                </a:tc>
                <a:tc>
                  <a:txBody>
                    <a:bodyPr/>
                    <a:lstStyle/>
                    <a:p>
                      <a:r>
                        <a:rPr lang="nl-NL" sz="1400" dirty="0"/>
                        <a:t>Dichtheid (g/cm</a:t>
                      </a:r>
                      <a:r>
                        <a:rPr lang="nl-NL" sz="1400" baseline="30000" dirty="0"/>
                        <a:t>3</a:t>
                      </a:r>
                      <a:r>
                        <a:rPr lang="nl-NL" sz="1400" baseline="0" dirty="0"/>
                        <a:t>)</a:t>
                      </a:r>
                      <a:endParaRPr lang="nl-NL" sz="1400" dirty="0"/>
                    </a:p>
                  </a:txBody>
                  <a:tcPr/>
                </a:tc>
                <a:tc>
                  <a:txBody>
                    <a:bodyPr/>
                    <a:lstStyle/>
                    <a:p>
                      <a:r>
                        <a:rPr lang="nl-NL" sz="1400" dirty="0"/>
                        <a:t>Gemiddelde temperatuur (</a:t>
                      </a:r>
                      <a:r>
                        <a:rPr lang="nl-NL" sz="1400" baseline="30000" dirty="0"/>
                        <a:t>0</a:t>
                      </a:r>
                      <a:r>
                        <a:rPr lang="nl-NL" sz="1400" baseline="0" dirty="0"/>
                        <a:t>C)</a:t>
                      </a:r>
                      <a:endParaRPr lang="nl-NL" sz="1400" dirty="0"/>
                    </a:p>
                  </a:txBody>
                  <a:tcPr/>
                </a:tc>
                <a:extLst>
                  <a:ext uri="{0D108BD9-81ED-4DB2-BD59-A6C34878D82A}">
                    <a16:rowId xmlns:a16="http://schemas.microsoft.com/office/drawing/2014/main" val="3151873989"/>
                  </a:ext>
                </a:extLst>
              </a:tr>
              <a:tr h="455395">
                <a:tc rowSpan="4">
                  <a:txBody>
                    <a:bodyPr/>
                    <a:lstStyle/>
                    <a:p>
                      <a:pPr algn="ctr"/>
                      <a:r>
                        <a:rPr lang="nl-NL" sz="1600" dirty="0"/>
                        <a:t>Rotsachtig</a:t>
                      </a:r>
                    </a:p>
                  </a:txBody>
                  <a:tcPr vert="vert270" anchor="ctr"/>
                </a:tc>
                <a:tc>
                  <a:txBody>
                    <a:bodyPr/>
                    <a:lstStyle/>
                    <a:p>
                      <a:r>
                        <a:rPr lang="nl-NL" dirty="0"/>
                        <a:t>Mercurius</a:t>
                      </a:r>
                    </a:p>
                  </a:txBody>
                  <a:tcPr/>
                </a:tc>
                <a:tc>
                  <a:txBody>
                    <a:bodyPr/>
                    <a:lstStyle/>
                    <a:p>
                      <a:r>
                        <a:rPr lang="nl-NL" dirty="0"/>
                        <a:t>0,383</a:t>
                      </a:r>
                    </a:p>
                  </a:txBody>
                  <a:tcPr/>
                </a:tc>
                <a:tc>
                  <a:txBody>
                    <a:bodyPr/>
                    <a:lstStyle/>
                    <a:p>
                      <a:r>
                        <a:rPr lang="nl-NL" dirty="0"/>
                        <a:t>0,055</a:t>
                      </a:r>
                    </a:p>
                  </a:txBody>
                  <a:tcPr/>
                </a:tc>
                <a:tc>
                  <a:txBody>
                    <a:bodyPr/>
                    <a:lstStyle/>
                    <a:p>
                      <a:r>
                        <a:rPr lang="nl-NL" dirty="0"/>
                        <a:t>0,39</a:t>
                      </a:r>
                    </a:p>
                  </a:txBody>
                  <a:tcPr/>
                </a:tc>
                <a:tc>
                  <a:txBody>
                    <a:bodyPr/>
                    <a:lstStyle/>
                    <a:p>
                      <a:r>
                        <a:rPr lang="nl-NL" dirty="0"/>
                        <a:t>88</a:t>
                      </a:r>
                    </a:p>
                  </a:txBody>
                  <a:tcPr/>
                </a:tc>
                <a:tc>
                  <a:txBody>
                    <a:bodyPr/>
                    <a:lstStyle/>
                    <a:p>
                      <a:r>
                        <a:rPr lang="nl-NL" dirty="0"/>
                        <a:t>5,43</a:t>
                      </a:r>
                    </a:p>
                  </a:txBody>
                  <a:tcPr/>
                </a:tc>
                <a:tc>
                  <a:txBody>
                    <a:bodyPr/>
                    <a:lstStyle/>
                    <a:p>
                      <a:r>
                        <a:rPr lang="nl-NL" dirty="0"/>
                        <a:t>167</a:t>
                      </a:r>
                    </a:p>
                  </a:txBody>
                  <a:tcPr/>
                </a:tc>
                <a:extLst>
                  <a:ext uri="{0D108BD9-81ED-4DB2-BD59-A6C34878D82A}">
                    <a16:rowId xmlns:a16="http://schemas.microsoft.com/office/drawing/2014/main" val="1092846990"/>
                  </a:ext>
                </a:extLst>
              </a:tr>
              <a:tr h="455395">
                <a:tc vMerge="1">
                  <a:txBody>
                    <a:bodyPr/>
                    <a:lstStyle/>
                    <a:p>
                      <a:endParaRPr lang="nl-NL" dirty="0"/>
                    </a:p>
                  </a:txBody>
                  <a:tcPr/>
                </a:tc>
                <a:tc>
                  <a:txBody>
                    <a:bodyPr/>
                    <a:lstStyle/>
                    <a:p>
                      <a:r>
                        <a:rPr lang="nl-NL" dirty="0"/>
                        <a:t>Venus</a:t>
                      </a:r>
                    </a:p>
                  </a:txBody>
                  <a:tcPr/>
                </a:tc>
                <a:tc>
                  <a:txBody>
                    <a:bodyPr/>
                    <a:lstStyle/>
                    <a:p>
                      <a:r>
                        <a:rPr lang="nl-NL" dirty="0"/>
                        <a:t>0,949</a:t>
                      </a:r>
                    </a:p>
                  </a:txBody>
                  <a:tcPr/>
                </a:tc>
                <a:tc>
                  <a:txBody>
                    <a:bodyPr/>
                    <a:lstStyle/>
                    <a:p>
                      <a:r>
                        <a:rPr lang="nl-NL" dirty="0"/>
                        <a:t>0,815</a:t>
                      </a:r>
                    </a:p>
                  </a:txBody>
                  <a:tcPr/>
                </a:tc>
                <a:tc>
                  <a:txBody>
                    <a:bodyPr/>
                    <a:lstStyle/>
                    <a:p>
                      <a:r>
                        <a:rPr lang="nl-NL" dirty="0"/>
                        <a:t>0,72</a:t>
                      </a:r>
                    </a:p>
                  </a:txBody>
                  <a:tcPr/>
                </a:tc>
                <a:tc>
                  <a:txBody>
                    <a:bodyPr/>
                    <a:lstStyle/>
                    <a:p>
                      <a:r>
                        <a:rPr lang="nl-NL" dirty="0"/>
                        <a:t>224,7</a:t>
                      </a:r>
                    </a:p>
                  </a:txBody>
                  <a:tcPr/>
                </a:tc>
                <a:tc>
                  <a:txBody>
                    <a:bodyPr/>
                    <a:lstStyle/>
                    <a:p>
                      <a:r>
                        <a:rPr lang="nl-NL" dirty="0"/>
                        <a:t>5,24</a:t>
                      </a:r>
                    </a:p>
                  </a:txBody>
                  <a:tcPr/>
                </a:tc>
                <a:tc>
                  <a:txBody>
                    <a:bodyPr/>
                    <a:lstStyle/>
                    <a:p>
                      <a:r>
                        <a:rPr lang="nl-NL" dirty="0"/>
                        <a:t>464</a:t>
                      </a:r>
                    </a:p>
                  </a:txBody>
                  <a:tcPr/>
                </a:tc>
                <a:extLst>
                  <a:ext uri="{0D108BD9-81ED-4DB2-BD59-A6C34878D82A}">
                    <a16:rowId xmlns:a16="http://schemas.microsoft.com/office/drawing/2014/main" val="1827006688"/>
                  </a:ext>
                </a:extLst>
              </a:tr>
              <a:tr h="455395">
                <a:tc vMerge="1">
                  <a:txBody>
                    <a:bodyPr/>
                    <a:lstStyle/>
                    <a:p>
                      <a:endParaRPr lang="nl-NL" dirty="0"/>
                    </a:p>
                  </a:txBody>
                  <a:tcPr/>
                </a:tc>
                <a:tc>
                  <a:txBody>
                    <a:bodyPr/>
                    <a:lstStyle/>
                    <a:p>
                      <a:r>
                        <a:rPr lang="nl-NL" dirty="0"/>
                        <a:t>Aarde</a:t>
                      </a:r>
                    </a:p>
                  </a:txBody>
                  <a:tcPr>
                    <a:solidFill>
                      <a:schemeClr val="accent5">
                        <a:lumMod val="40000"/>
                        <a:lumOff val="60000"/>
                      </a:schemeClr>
                    </a:solidFill>
                  </a:tcPr>
                </a:tc>
                <a:tc>
                  <a:txBody>
                    <a:bodyPr/>
                    <a:lstStyle/>
                    <a:p>
                      <a:r>
                        <a:rPr lang="nl-NL" dirty="0"/>
                        <a:t>1</a:t>
                      </a:r>
                    </a:p>
                  </a:txBody>
                  <a:tcPr>
                    <a:solidFill>
                      <a:schemeClr val="accent5">
                        <a:lumMod val="40000"/>
                        <a:lumOff val="60000"/>
                      </a:schemeClr>
                    </a:solidFill>
                  </a:tcPr>
                </a:tc>
                <a:tc>
                  <a:txBody>
                    <a:bodyPr/>
                    <a:lstStyle/>
                    <a:p>
                      <a:r>
                        <a:rPr lang="nl-NL" dirty="0"/>
                        <a:t>1</a:t>
                      </a:r>
                    </a:p>
                  </a:txBody>
                  <a:tcPr>
                    <a:solidFill>
                      <a:schemeClr val="accent5">
                        <a:lumMod val="40000"/>
                        <a:lumOff val="60000"/>
                      </a:schemeClr>
                    </a:solidFill>
                  </a:tcPr>
                </a:tc>
                <a:tc>
                  <a:txBody>
                    <a:bodyPr/>
                    <a:lstStyle/>
                    <a:p>
                      <a:r>
                        <a:rPr lang="nl-NL" dirty="0"/>
                        <a:t>1</a:t>
                      </a:r>
                    </a:p>
                  </a:txBody>
                  <a:tcPr>
                    <a:solidFill>
                      <a:schemeClr val="accent5">
                        <a:lumMod val="40000"/>
                        <a:lumOff val="60000"/>
                      </a:schemeClr>
                    </a:solidFill>
                  </a:tcPr>
                </a:tc>
                <a:tc>
                  <a:txBody>
                    <a:bodyPr/>
                    <a:lstStyle/>
                    <a:p>
                      <a:r>
                        <a:rPr lang="nl-NL" dirty="0"/>
                        <a:t>365,25</a:t>
                      </a:r>
                    </a:p>
                  </a:txBody>
                  <a:tcPr>
                    <a:solidFill>
                      <a:schemeClr val="accent5">
                        <a:lumMod val="40000"/>
                        <a:lumOff val="60000"/>
                      </a:schemeClr>
                    </a:solidFill>
                  </a:tcPr>
                </a:tc>
                <a:tc>
                  <a:txBody>
                    <a:bodyPr/>
                    <a:lstStyle/>
                    <a:p>
                      <a:r>
                        <a:rPr lang="nl-NL" dirty="0"/>
                        <a:t>5,51</a:t>
                      </a:r>
                    </a:p>
                  </a:txBody>
                  <a:tcPr>
                    <a:solidFill>
                      <a:schemeClr val="accent5">
                        <a:lumMod val="40000"/>
                        <a:lumOff val="60000"/>
                      </a:schemeClr>
                    </a:solidFill>
                  </a:tcPr>
                </a:tc>
                <a:tc>
                  <a:txBody>
                    <a:bodyPr/>
                    <a:lstStyle/>
                    <a:p>
                      <a:r>
                        <a:rPr lang="nl-NL" dirty="0"/>
                        <a:t>15</a:t>
                      </a:r>
                    </a:p>
                  </a:txBody>
                  <a:tcPr>
                    <a:solidFill>
                      <a:schemeClr val="accent5">
                        <a:lumMod val="40000"/>
                        <a:lumOff val="60000"/>
                      </a:schemeClr>
                    </a:solidFill>
                  </a:tcPr>
                </a:tc>
                <a:extLst>
                  <a:ext uri="{0D108BD9-81ED-4DB2-BD59-A6C34878D82A}">
                    <a16:rowId xmlns:a16="http://schemas.microsoft.com/office/drawing/2014/main" val="2715898596"/>
                  </a:ext>
                </a:extLst>
              </a:tr>
              <a:tr h="455395">
                <a:tc vMerge="1">
                  <a:txBody>
                    <a:bodyPr/>
                    <a:lstStyle/>
                    <a:p>
                      <a:endParaRPr lang="nl-NL" dirty="0"/>
                    </a:p>
                  </a:txBody>
                  <a:tcPr/>
                </a:tc>
                <a:tc>
                  <a:txBody>
                    <a:bodyPr/>
                    <a:lstStyle/>
                    <a:p>
                      <a:r>
                        <a:rPr lang="nl-NL" dirty="0"/>
                        <a:t>Mars</a:t>
                      </a:r>
                    </a:p>
                  </a:txBody>
                  <a:tcPr/>
                </a:tc>
                <a:tc>
                  <a:txBody>
                    <a:bodyPr/>
                    <a:lstStyle/>
                    <a:p>
                      <a:r>
                        <a:rPr lang="nl-NL" dirty="0"/>
                        <a:t>0,532</a:t>
                      </a:r>
                    </a:p>
                  </a:txBody>
                  <a:tcPr/>
                </a:tc>
                <a:tc>
                  <a:txBody>
                    <a:bodyPr/>
                    <a:lstStyle/>
                    <a:p>
                      <a:r>
                        <a:rPr lang="nl-NL" dirty="0"/>
                        <a:t>0,107</a:t>
                      </a:r>
                    </a:p>
                  </a:txBody>
                  <a:tcPr/>
                </a:tc>
                <a:tc>
                  <a:txBody>
                    <a:bodyPr/>
                    <a:lstStyle/>
                    <a:p>
                      <a:r>
                        <a:rPr lang="nl-NL" dirty="0"/>
                        <a:t>1,5</a:t>
                      </a:r>
                    </a:p>
                  </a:txBody>
                  <a:tcPr/>
                </a:tc>
                <a:tc>
                  <a:txBody>
                    <a:bodyPr/>
                    <a:lstStyle/>
                    <a:p>
                      <a:r>
                        <a:rPr lang="nl-NL" dirty="0"/>
                        <a:t>687</a:t>
                      </a:r>
                    </a:p>
                  </a:txBody>
                  <a:tcPr/>
                </a:tc>
                <a:tc>
                  <a:txBody>
                    <a:bodyPr/>
                    <a:lstStyle/>
                    <a:p>
                      <a:r>
                        <a:rPr lang="nl-NL" dirty="0"/>
                        <a:t>3,93</a:t>
                      </a:r>
                    </a:p>
                  </a:txBody>
                  <a:tcPr/>
                </a:tc>
                <a:tc>
                  <a:txBody>
                    <a:bodyPr/>
                    <a:lstStyle/>
                    <a:p>
                      <a:r>
                        <a:rPr lang="nl-NL" dirty="0"/>
                        <a:t>-65</a:t>
                      </a:r>
                    </a:p>
                  </a:txBody>
                  <a:tcPr/>
                </a:tc>
                <a:extLst>
                  <a:ext uri="{0D108BD9-81ED-4DB2-BD59-A6C34878D82A}">
                    <a16:rowId xmlns:a16="http://schemas.microsoft.com/office/drawing/2014/main" val="3929532055"/>
                  </a:ext>
                </a:extLst>
              </a:tr>
              <a:tr h="455395">
                <a:tc rowSpan="4">
                  <a:txBody>
                    <a:bodyPr/>
                    <a:lstStyle/>
                    <a:p>
                      <a:pPr algn="ctr"/>
                      <a:r>
                        <a:rPr lang="nl-NL" sz="1600" dirty="0" err="1"/>
                        <a:t>Gasreus</a:t>
                      </a:r>
                      <a:endParaRPr lang="nl-NL" sz="1600" dirty="0"/>
                    </a:p>
                  </a:txBody>
                  <a:tcPr vert="vert270" anchor="ctr"/>
                </a:tc>
                <a:tc>
                  <a:txBody>
                    <a:bodyPr/>
                    <a:lstStyle/>
                    <a:p>
                      <a:r>
                        <a:rPr lang="nl-NL" dirty="0"/>
                        <a:t>Jupiter</a:t>
                      </a:r>
                    </a:p>
                  </a:txBody>
                  <a:tcPr/>
                </a:tc>
                <a:tc>
                  <a:txBody>
                    <a:bodyPr/>
                    <a:lstStyle/>
                    <a:p>
                      <a:r>
                        <a:rPr lang="nl-NL" dirty="0"/>
                        <a:t>11,21</a:t>
                      </a:r>
                    </a:p>
                  </a:txBody>
                  <a:tcPr/>
                </a:tc>
                <a:tc>
                  <a:txBody>
                    <a:bodyPr/>
                    <a:lstStyle/>
                    <a:p>
                      <a:r>
                        <a:rPr lang="nl-NL" dirty="0"/>
                        <a:t>317,8</a:t>
                      </a:r>
                    </a:p>
                  </a:txBody>
                  <a:tcPr/>
                </a:tc>
                <a:tc>
                  <a:txBody>
                    <a:bodyPr/>
                    <a:lstStyle/>
                    <a:p>
                      <a:r>
                        <a:rPr lang="nl-NL" dirty="0"/>
                        <a:t>5,2</a:t>
                      </a:r>
                    </a:p>
                  </a:txBody>
                  <a:tcPr/>
                </a:tc>
                <a:tc>
                  <a:txBody>
                    <a:bodyPr/>
                    <a:lstStyle/>
                    <a:p>
                      <a:r>
                        <a:rPr lang="nl-NL" dirty="0"/>
                        <a:t>4331</a:t>
                      </a:r>
                    </a:p>
                  </a:txBody>
                  <a:tcPr/>
                </a:tc>
                <a:tc>
                  <a:txBody>
                    <a:bodyPr/>
                    <a:lstStyle/>
                    <a:p>
                      <a:r>
                        <a:rPr lang="nl-NL" dirty="0"/>
                        <a:t>1,33</a:t>
                      </a:r>
                    </a:p>
                  </a:txBody>
                  <a:tcPr/>
                </a:tc>
                <a:tc>
                  <a:txBody>
                    <a:bodyPr/>
                    <a:lstStyle/>
                    <a:p>
                      <a:r>
                        <a:rPr lang="nl-NL" dirty="0"/>
                        <a:t>-110</a:t>
                      </a:r>
                    </a:p>
                  </a:txBody>
                  <a:tcPr/>
                </a:tc>
                <a:extLst>
                  <a:ext uri="{0D108BD9-81ED-4DB2-BD59-A6C34878D82A}">
                    <a16:rowId xmlns:a16="http://schemas.microsoft.com/office/drawing/2014/main" val="709101840"/>
                  </a:ext>
                </a:extLst>
              </a:tr>
              <a:tr h="455395">
                <a:tc vMerge="1">
                  <a:txBody>
                    <a:bodyPr/>
                    <a:lstStyle/>
                    <a:p>
                      <a:endParaRPr lang="nl-NL" dirty="0"/>
                    </a:p>
                  </a:txBody>
                  <a:tcPr/>
                </a:tc>
                <a:tc>
                  <a:txBody>
                    <a:bodyPr/>
                    <a:lstStyle/>
                    <a:p>
                      <a:r>
                        <a:rPr lang="nl-NL" dirty="0"/>
                        <a:t>Saturnus</a:t>
                      </a:r>
                    </a:p>
                  </a:txBody>
                  <a:tcPr/>
                </a:tc>
                <a:tc>
                  <a:txBody>
                    <a:bodyPr/>
                    <a:lstStyle/>
                    <a:p>
                      <a:r>
                        <a:rPr lang="nl-NL" dirty="0"/>
                        <a:t>9,45</a:t>
                      </a:r>
                    </a:p>
                  </a:txBody>
                  <a:tcPr/>
                </a:tc>
                <a:tc>
                  <a:txBody>
                    <a:bodyPr/>
                    <a:lstStyle/>
                    <a:p>
                      <a:r>
                        <a:rPr lang="nl-NL" dirty="0"/>
                        <a:t>95,2</a:t>
                      </a:r>
                    </a:p>
                  </a:txBody>
                  <a:tcPr/>
                </a:tc>
                <a:tc>
                  <a:txBody>
                    <a:bodyPr/>
                    <a:lstStyle/>
                    <a:p>
                      <a:r>
                        <a:rPr lang="nl-NL" dirty="0"/>
                        <a:t>9,6</a:t>
                      </a:r>
                    </a:p>
                  </a:txBody>
                  <a:tcPr/>
                </a:tc>
                <a:tc>
                  <a:txBody>
                    <a:bodyPr/>
                    <a:lstStyle/>
                    <a:p>
                      <a:r>
                        <a:rPr lang="nl-NL" dirty="0"/>
                        <a:t>10747</a:t>
                      </a:r>
                    </a:p>
                  </a:txBody>
                  <a:tcPr/>
                </a:tc>
                <a:tc>
                  <a:txBody>
                    <a:bodyPr/>
                    <a:lstStyle/>
                    <a:p>
                      <a:r>
                        <a:rPr lang="nl-NL" dirty="0"/>
                        <a:t>0,69</a:t>
                      </a:r>
                    </a:p>
                  </a:txBody>
                  <a:tcPr/>
                </a:tc>
                <a:tc>
                  <a:txBody>
                    <a:bodyPr/>
                    <a:lstStyle/>
                    <a:p>
                      <a:r>
                        <a:rPr lang="nl-NL" dirty="0"/>
                        <a:t>-140</a:t>
                      </a:r>
                    </a:p>
                  </a:txBody>
                  <a:tcPr/>
                </a:tc>
                <a:extLst>
                  <a:ext uri="{0D108BD9-81ED-4DB2-BD59-A6C34878D82A}">
                    <a16:rowId xmlns:a16="http://schemas.microsoft.com/office/drawing/2014/main" val="2649061641"/>
                  </a:ext>
                </a:extLst>
              </a:tr>
              <a:tr h="455395">
                <a:tc vMerge="1">
                  <a:txBody>
                    <a:bodyPr/>
                    <a:lstStyle/>
                    <a:p>
                      <a:endParaRPr lang="nl-NL" dirty="0"/>
                    </a:p>
                  </a:txBody>
                  <a:tcPr/>
                </a:tc>
                <a:tc>
                  <a:txBody>
                    <a:bodyPr/>
                    <a:lstStyle/>
                    <a:p>
                      <a:r>
                        <a:rPr lang="nl-NL" dirty="0"/>
                        <a:t>Uranus</a:t>
                      </a:r>
                    </a:p>
                  </a:txBody>
                  <a:tcPr/>
                </a:tc>
                <a:tc>
                  <a:txBody>
                    <a:bodyPr/>
                    <a:lstStyle/>
                    <a:p>
                      <a:r>
                        <a:rPr lang="nl-NL" dirty="0"/>
                        <a:t>4,01</a:t>
                      </a:r>
                    </a:p>
                  </a:txBody>
                  <a:tcPr/>
                </a:tc>
                <a:tc>
                  <a:txBody>
                    <a:bodyPr/>
                    <a:lstStyle/>
                    <a:p>
                      <a:r>
                        <a:rPr lang="nl-NL" dirty="0"/>
                        <a:t>14,5</a:t>
                      </a:r>
                    </a:p>
                  </a:txBody>
                  <a:tcPr/>
                </a:tc>
                <a:tc>
                  <a:txBody>
                    <a:bodyPr/>
                    <a:lstStyle/>
                    <a:p>
                      <a:r>
                        <a:rPr lang="nl-NL" dirty="0"/>
                        <a:t>19,2</a:t>
                      </a:r>
                    </a:p>
                  </a:txBody>
                  <a:tcPr/>
                </a:tc>
                <a:tc>
                  <a:txBody>
                    <a:bodyPr/>
                    <a:lstStyle/>
                    <a:p>
                      <a:r>
                        <a:rPr lang="nl-NL" dirty="0"/>
                        <a:t>30589</a:t>
                      </a:r>
                    </a:p>
                  </a:txBody>
                  <a:tcPr/>
                </a:tc>
                <a:tc>
                  <a:txBody>
                    <a:bodyPr/>
                    <a:lstStyle/>
                    <a:p>
                      <a:r>
                        <a:rPr lang="nl-NL" dirty="0"/>
                        <a:t>1,27</a:t>
                      </a:r>
                    </a:p>
                  </a:txBody>
                  <a:tcPr/>
                </a:tc>
                <a:tc>
                  <a:txBody>
                    <a:bodyPr/>
                    <a:lstStyle/>
                    <a:p>
                      <a:r>
                        <a:rPr lang="nl-NL" dirty="0"/>
                        <a:t>-195</a:t>
                      </a:r>
                    </a:p>
                  </a:txBody>
                  <a:tcPr/>
                </a:tc>
                <a:extLst>
                  <a:ext uri="{0D108BD9-81ED-4DB2-BD59-A6C34878D82A}">
                    <a16:rowId xmlns:a16="http://schemas.microsoft.com/office/drawing/2014/main" val="2022904700"/>
                  </a:ext>
                </a:extLst>
              </a:tr>
              <a:tr h="455395">
                <a:tc vMerge="1">
                  <a:txBody>
                    <a:bodyPr/>
                    <a:lstStyle/>
                    <a:p>
                      <a:endParaRPr lang="nl-NL" dirty="0"/>
                    </a:p>
                  </a:txBody>
                  <a:tcPr/>
                </a:tc>
                <a:tc>
                  <a:txBody>
                    <a:bodyPr/>
                    <a:lstStyle/>
                    <a:p>
                      <a:r>
                        <a:rPr lang="nl-NL" dirty="0"/>
                        <a:t>Neptunus</a:t>
                      </a:r>
                    </a:p>
                  </a:txBody>
                  <a:tcPr/>
                </a:tc>
                <a:tc>
                  <a:txBody>
                    <a:bodyPr/>
                    <a:lstStyle/>
                    <a:p>
                      <a:r>
                        <a:rPr lang="nl-NL" dirty="0"/>
                        <a:t>3,88</a:t>
                      </a:r>
                    </a:p>
                  </a:txBody>
                  <a:tcPr/>
                </a:tc>
                <a:tc>
                  <a:txBody>
                    <a:bodyPr/>
                    <a:lstStyle/>
                    <a:p>
                      <a:r>
                        <a:rPr lang="nl-NL" dirty="0"/>
                        <a:t>17,1</a:t>
                      </a:r>
                    </a:p>
                  </a:txBody>
                  <a:tcPr/>
                </a:tc>
                <a:tc>
                  <a:txBody>
                    <a:bodyPr/>
                    <a:lstStyle/>
                    <a:p>
                      <a:r>
                        <a:rPr lang="nl-NL" dirty="0"/>
                        <a:t>30,2</a:t>
                      </a:r>
                    </a:p>
                  </a:txBody>
                  <a:tcPr/>
                </a:tc>
                <a:tc>
                  <a:txBody>
                    <a:bodyPr/>
                    <a:lstStyle/>
                    <a:p>
                      <a:r>
                        <a:rPr lang="nl-NL" dirty="0"/>
                        <a:t>59800</a:t>
                      </a:r>
                    </a:p>
                  </a:txBody>
                  <a:tcPr/>
                </a:tc>
                <a:tc>
                  <a:txBody>
                    <a:bodyPr/>
                    <a:lstStyle/>
                    <a:p>
                      <a:r>
                        <a:rPr lang="nl-NL" dirty="0"/>
                        <a:t>1,64</a:t>
                      </a:r>
                    </a:p>
                  </a:txBody>
                  <a:tcPr/>
                </a:tc>
                <a:tc>
                  <a:txBody>
                    <a:bodyPr/>
                    <a:lstStyle/>
                    <a:p>
                      <a:r>
                        <a:rPr lang="nl-NL" dirty="0"/>
                        <a:t>-200</a:t>
                      </a:r>
                    </a:p>
                  </a:txBody>
                  <a:tcPr/>
                </a:tc>
                <a:extLst>
                  <a:ext uri="{0D108BD9-81ED-4DB2-BD59-A6C34878D82A}">
                    <a16:rowId xmlns:a16="http://schemas.microsoft.com/office/drawing/2014/main" val="3727398830"/>
                  </a:ext>
                </a:extLst>
              </a:tr>
            </a:tbl>
          </a:graphicData>
        </a:graphic>
      </p:graphicFrame>
    </p:spTree>
    <p:extLst>
      <p:ext uri="{BB962C8B-B14F-4D97-AF65-F5344CB8AC3E}">
        <p14:creationId xmlns:p14="http://schemas.microsoft.com/office/powerpoint/2010/main" val="3012437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9CD9EC-F380-0237-4F6D-91CC5F6D9B7F}"/>
              </a:ext>
            </a:extLst>
          </p:cNvPr>
          <p:cNvSpPr>
            <a:spLocks noGrp="1"/>
          </p:cNvSpPr>
          <p:nvPr>
            <p:ph type="title"/>
          </p:nvPr>
        </p:nvSpPr>
        <p:spPr/>
        <p:txBody>
          <a:bodyPr/>
          <a:lstStyle/>
          <a:p>
            <a:r>
              <a:rPr lang="nl-NL" dirty="0"/>
              <a:t>Hackathon Hack een </a:t>
            </a:r>
            <a:r>
              <a:rPr lang="nl-NL" dirty="0" err="1"/>
              <a:t>Exoplaneet</a:t>
            </a:r>
            <a:r>
              <a:rPr lang="nl-NL" dirty="0"/>
              <a:t> </a:t>
            </a:r>
          </a:p>
        </p:txBody>
      </p:sp>
      <p:sp>
        <p:nvSpPr>
          <p:cNvPr id="3" name="Tijdelijke aanduiding voor inhoud 2">
            <a:extLst>
              <a:ext uri="{FF2B5EF4-FFF2-40B4-BE49-F238E27FC236}">
                <a16:creationId xmlns:a16="http://schemas.microsoft.com/office/drawing/2014/main" id="{0E0A1150-2BA7-8D40-9269-B2602A4FE5D0}"/>
              </a:ext>
            </a:extLst>
          </p:cNvPr>
          <p:cNvSpPr>
            <a:spLocks noGrp="1"/>
          </p:cNvSpPr>
          <p:nvPr>
            <p:ph idx="1"/>
          </p:nvPr>
        </p:nvSpPr>
        <p:spPr>
          <a:xfrm>
            <a:off x="733425" y="1349375"/>
            <a:ext cx="6696075" cy="5303838"/>
          </a:xfrm>
        </p:spPr>
        <p:txBody>
          <a:bodyPr vert="horz" lIns="91440" tIns="45720" rIns="91440" bIns="45720" rtlCol="0" anchor="t">
            <a:normAutofit/>
          </a:bodyPr>
          <a:lstStyle/>
          <a:p>
            <a:endParaRPr lang="nl-NL" dirty="0">
              <a:latin typeface="Verdana"/>
              <a:ea typeface="Verdana"/>
            </a:endParaRPr>
          </a:p>
          <a:p>
            <a:r>
              <a:rPr lang="nl-NL" dirty="0">
                <a:latin typeface="Verdana"/>
                <a:ea typeface="Verdana"/>
              </a:rPr>
              <a:t>Werk met satellietgegevens van CHEOPS</a:t>
            </a:r>
            <a:endParaRPr lang="nl-NL" dirty="0"/>
          </a:p>
          <a:p>
            <a:endParaRPr lang="nl-NL" dirty="0"/>
          </a:p>
          <a:p>
            <a:r>
              <a:rPr lang="nl-NL" dirty="0"/>
              <a:t>Gebruik een allesfitter</a:t>
            </a:r>
          </a:p>
          <a:p>
            <a:endParaRPr lang="nl-NL" dirty="0"/>
          </a:p>
          <a:p>
            <a:r>
              <a:rPr lang="nl-NL" dirty="0"/>
              <a:t>Leer over de derde wet van Kepler en baanmechanica</a:t>
            </a:r>
          </a:p>
          <a:p>
            <a:endParaRPr lang="nl-NL" dirty="0"/>
          </a:p>
          <a:p>
            <a:pPr marL="0" indent="0">
              <a:buNone/>
            </a:pPr>
            <a:endParaRPr lang="nl-NL" dirty="0">
              <a:latin typeface="Verdana"/>
              <a:ea typeface="Verdana"/>
            </a:endParaRPr>
          </a:p>
          <a:p>
            <a:pPr marL="0" indent="0">
              <a:buNone/>
            </a:pPr>
            <a:endParaRPr lang="nl-NL" dirty="0">
              <a:latin typeface="Verdana"/>
              <a:ea typeface="Verdana"/>
            </a:endParaRPr>
          </a:p>
          <a:p>
            <a:pPr marL="0" indent="0">
              <a:buNone/>
            </a:pPr>
            <a:r>
              <a:rPr lang="nl-NL" dirty="0">
                <a:latin typeface="Verdana"/>
                <a:ea typeface="Verdana"/>
                <a:hlinkClick r:id="rId3"/>
              </a:rPr>
              <a:t>www.Hackanexoplanet.esa.int</a:t>
            </a:r>
            <a:endParaRPr lang="nl-NL"/>
          </a:p>
          <a:p>
            <a:endParaRPr lang="nl-NL" dirty="0"/>
          </a:p>
          <a:p>
            <a:endParaRPr lang="nl-NL" dirty="0"/>
          </a:p>
          <a:p>
            <a:pPr marL="0" indent="0">
              <a:buNone/>
            </a:pPr>
            <a:endParaRPr lang="nl-NL" dirty="0"/>
          </a:p>
          <a:p>
            <a:endParaRPr lang="nl-NL" dirty="0"/>
          </a:p>
        </p:txBody>
      </p:sp>
      <p:pic>
        <p:nvPicPr>
          <p:cNvPr id="9" name="Afbeelding 8">
            <a:extLst>
              <a:ext uri="{FF2B5EF4-FFF2-40B4-BE49-F238E27FC236}">
                <a16:creationId xmlns:a16="http://schemas.microsoft.com/office/drawing/2014/main" id="{B3995124-11C5-0EE1-A033-0BAD5588FC48}"/>
              </a:ext>
            </a:extLst>
          </p:cNvPr>
          <p:cNvPicPr>
            <a:picLocks noChangeAspect="1"/>
          </p:cNvPicPr>
          <p:nvPr/>
        </p:nvPicPr>
        <p:blipFill>
          <a:blip r:embed="rId4"/>
          <a:stretch>
            <a:fillRect/>
          </a:stretch>
        </p:blipFill>
        <p:spPr>
          <a:xfrm>
            <a:off x="7347792" y="4091277"/>
            <a:ext cx="4598023" cy="2535358"/>
          </a:xfrm>
          <a:prstGeom prst="rect">
            <a:avLst/>
          </a:prstGeom>
        </p:spPr>
      </p:pic>
      <p:pic>
        <p:nvPicPr>
          <p:cNvPr id="1028" name="Picture 4">
            <a:extLst>
              <a:ext uri="{FF2B5EF4-FFF2-40B4-BE49-F238E27FC236}">
                <a16:creationId xmlns:a16="http://schemas.microsoft.com/office/drawing/2014/main" id="{5ACDD204-BF8E-D6CE-7BC1-C517079D778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4624" y="1224985"/>
            <a:ext cx="3773951" cy="2866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636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99703" y="4519858"/>
            <a:ext cx="3531746" cy="235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3"/>
          <p:cNvSpPr txBox="1">
            <a:spLocks noChangeArrowheads="1"/>
          </p:cNvSpPr>
          <p:nvPr/>
        </p:nvSpPr>
        <p:spPr>
          <a:xfrm>
            <a:off x="557649" y="1504547"/>
            <a:ext cx="9208651" cy="2797974"/>
          </a:xfrm>
          <a:prstGeom prst="rect">
            <a:avLst/>
          </a:prstGeom>
        </p:spPr>
        <p:txBody>
          <a:bodyPr vert="horz" lIns="68580" tIns="34290" rIns="68580" bIns="3429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orbel" panose="020B0503020204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orbel" panose="020B0503020204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orbel" panose="020B0503020204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panose="020B0503020204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panose="020B0503020204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NL" sz="2000" dirty="0">
                <a:latin typeface="Verdana" panose="020B0604030504040204" pitchFamily="34" charset="0"/>
                <a:ea typeface="Verdana" panose="020B0604030504040204" pitchFamily="34" charset="0"/>
                <a:cs typeface="Verdana" panose="020B0604030504040204" pitchFamily="34" charset="0"/>
              </a:rPr>
              <a:t>Masterclass Analoge technologie in de Ruimte</a:t>
            </a:r>
          </a:p>
          <a:p>
            <a:pPr lvl="1"/>
            <a:r>
              <a:rPr lang="nl-NL" sz="1800" dirty="0">
                <a:latin typeface="Verdana" panose="020B0604030504040204" pitchFamily="34" charset="0"/>
                <a:ea typeface="Verdana" panose="020B0604030504040204" pitchFamily="34" charset="0"/>
                <a:cs typeface="Verdana" panose="020B0604030504040204" pitchFamily="34" charset="0"/>
              </a:rPr>
              <a:t>Dinsdag 30 januari 16.00 – 17.30</a:t>
            </a:r>
            <a:endParaRPr lang="nl-NL" sz="1800" dirty="0">
              <a:latin typeface="Verdana" panose="020B0604030504040204" pitchFamily="34" charset="0"/>
              <a:ea typeface="Verdana" panose="020B0604030504040204" pitchFamily="34" charset="0"/>
              <a:cs typeface="Verdana" panose="020B0604030504040204" pitchFamily="34" charset="0"/>
              <a:hlinkClick r:id="rId3"/>
            </a:endParaRPr>
          </a:p>
          <a:p>
            <a:endParaRPr lang="nl-NL" sz="2000" dirty="0">
              <a:latin typeface="Verdana" panose="020B0604030504040204" pitchFamily="34" charset="0"/>
              <a:ea typeface="Verdana" panose="020B0604030504040204" pitchFamily="34" charset="0"/>
              <a:cs typeface="Verdana" panose="020B0604030504040204" pitchFamily="34" charset="0"/>
            </a:endParaRPr>
          </a:p>
          <a:p>
            <a:endParaRPr lang="nl-NL" sz="2000" dirty="0">
              <a:latin typeface="Verdana" panose="020B0604030504040204" pitchFamily="34" charset="0"/>
              <a:ea typeface="Verdana" panose="020B0604030504040204" pitchFamily="34" charset="0"/>
              <a:cs typeface="Verdana" panose="020B0604030504040204" pitchFamily="34" charset="0"/>
            </a:endParaRPr>
          </a:p>
          <a:p>
            <a:r>
              <a:rPr lang="nl-NL" sz="2000" dirty="0">
                <a:latin typeface="Verdana"/>
                <a:ea typeface="Verdana"/>
                <a:cs typeface="Verdana" panose="020B0604030504040204" pitchFamily="34" charset="0"/>
              </a:rPr>
              <a:t>Online masterclass met </a:t>
            </a:r>
            <a:r>
              <a:rPr lang="nl-NL" sz="2000" dirty="0" err="1">
                <a:latin typeface="Verdana"/>
                <a:ea typeface="Verdana"/>
                <a:cs typeface="Verdana" panose="020B0604030504040204" pitchFamily="34" charset="0"/>
              </a:rPr>
              <a:t>satellietenpubquiz</a:t>
            </a:r>
            <a:endParaRPr lang="nl-NL" sz="2000" dirty="0" err="1">
              <a:latin typeface="Verdana" panose="020B0604030504040204" pitchFamily="34" charset="0"/>
              <a:ea typeface="Verdana" panose="020B0604030504040204" pitchFamily="34" charset="0"/>
              <a:cs typeface="Verdana" panose="020B0604030504040204" pitchFamily="34" charset="0"/>
            </a:endParaRPr>
          </a:p>
          <a:p>
            <a:pPr lvl="1"/>
            <a:r>
              <a:rPr lang="nl-NL" sz="1800" dirty="0">
                <a:latin typeface="Verdana" panose="020B0604030504040204" pitchFamily="34" charset="0"/>
                <a:ea typeface="Verdana" panose="020B0604030504040204" pitchFamily="34" charset="0"/>
                <a:cs typeface="Verdana" panose="020B0604030504040204" pitchFamily="34" charset="0"/>
              </a:rPr>
              <a:t>Woensdag 28 februari 16.00 – 17.30</a:t>
            </a:r>
            <a:endParaRPr lang="nl-NL" sz="1800" dirty="0">
              <a:latin typeface="Verdana" panose="020B0604030504040204" pitchFamily="34" charset="0"/>
              <a:ea typeface="Verdana" panose="020B0604030504040204" pitchFamily="34" charset="0"/>
              <a:cs typeface="Verdana" panose="020B0604030504040204" pitchFamily="34" charset="0"/>
              <a:hlinkClick r:id="rId3"/>
            </a:endParaRPr>
          </a:p>
          <a:p>
            <a:endParaRPr lang="nl-NL" sz="2000" dirty="0">
              <a:latin typeface="Verdana" panose="020B0604030504040204" pitchFamily="34" charset="0"/>
              <a:ea typeface="Verdana" panose="020B0604030504040204" pitchFamily="34" charset="0"/>
              <a:cs typeface="Verdana" panose="020B0604030504040204" pitchFamily="34" charset="0"/>
              <a:hlinkClick r:id="rId3"/>
            </a:endParaRPr>
          </a:p>
        </p:txBody>
      </p:sp>
      <p:pic>
        <p:nvPicPr>
          <p:cNvPr id="7" name="Afbeelding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520603"/>
            <a:ext cx="3156183" cy="2357396"/>
          </a:xfrm>
          <a:prstGeom prst="rect">
            <a:avLst/>
          </a:prstGeom>
        </p:spPr>
      </p:pic>
      <p:pic>
        <p:nvPicPr>
          <p:cNvPr id="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71897" y="4519328"/>
            <a:ext cx="1727556" cy="2357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6"/>
          <p:cNvSpPr>
            <a:spLocks noChangeArrowheads="1"/>
          </p:cNvSpPr>
          <p:nvPr/>
        </p:nvSpPr>
        <p:spPr bwMode="auto">
          <a:xfrm>
            <a:off x="802575" y="235481"/>
            <a:ext cx="5037534" cy="64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spcBef>
                <a:spcPct val="20000"/>
              </a:spcBef>
              <a:buChar char="•"/>
              <a:defRPr sz="1600">
                <a:solidFill>
                  <a:schemeClr val="bg2"/>
                </a:solidFill>
                <a:latin typeface="Verdana" pitchFamily="34" charset="0"/>
                <a:ea typeface="MS PGothic" pitchFamily="34" charset="-128"/>
              </a:defRPr>
            </a:lvl1pPr>
            <a:lvl2pPr marL="742950" indent="-285750">
              <a:lnSpc>
                <a:spcPct val="130000"/>
              </a:lnSpc>
              <a:spcBef>
                <a:spcPct val="20000"/>
              </a:spcBef>
              <a:buChar char="–"/>
              <a:defRPr sz="1600">
                <a:solidFill>
                  <a:schemeClr val="bg2"/>
                </a:solidFill>
                <a:latin typeface="Verdana" pitchFamily="34" charset="0"/>
                <a:ea typeface="MS PGothic" pitchFamily="34" charset="-128"/>
              </a:defRPr>
            </a:lvl2pPr>
            <a:lvl3pPr marL="1143000" indent="-228600">
              <a:lnSpc>
                <a:spcPct val="130000"/>
              </a:lnSpc>
              <a:spcBef>
                <a:spcPct val="20000"/>
              </a:spcBef>
              <a:buChar char="•"/>
              <a:defRPr sz="1600">
                <a:solidFill>
                  <a:schemeClr val="bg2"/>
                </a:solidFill>
                <a:latin typeface="Verdana" pitchFamily="34" charset="0"/>
                <a:ea typeface="MS PGothic" pitchFamily="34" charset="-128"/>
              </a:defRPr>
            </a:lvl3pPr>
            <a:lvl4pPr marL="1600200" indent="-228600">
              <a:lnSpc>
                <a:spcPct val="130000"/>
              </a:lnSpc>
              <a:spcBef>
                <a:spcPct val="20000"/>
              </a:spcBef>
              <a:buChar char="–"/>
              <a:defRPr sz="1600">
                <a:solidFill>
                  <a:schemeClr val="bg2"/>
                </a:solidFill>
                <a:latin typeface="Verdana" pitchFamily="34" charset="0"/>
                <a:ea typeface="MS PGothic" pitchFamily="34" charset="-128"/>
              </a:defRPr>
            </a:lvl4pPr>
            <a:lvl5pPr marL="2057400" indent="-228600">
              <a:lnSpc>
                <a:spcPct val="130000"/>
              </a:lnSpc>
              <a:spcBef>
                <a:spcPct val="20000"/>
              </a:spcBef>
              <a:buChar char="»"/>
              <a:defRPr sz="1600">
                <a:solidFill>
                  <a:schemeClr val="bg2"/>
                </a:solidFill>
                <a:latin typeface="Verdana" pitchFamily="34" charset="0"/>
                <a:ea typeface="MS PGothic" pitchFamily="34" charset="-128"/>
              </a:defRPr>
            </a:lvl5pPr>
            <a:lvl6pPr marL="2514600" indent="-228600" eaLnBrk="0" fontAlgn="base" hangingPunct="0">
              <a:lnSpc>
                <a:spcPct val="130000"/>
              </a:lnSpc>
              <a:spcBef>
                <a:spcPct val="20000"/>
              </a:spcBef>
              <a:spcAft>
                <a:spcPct val="0"/>
              </a:spcAft>
              <a:buChar char="»"/>
              <a:defRPr sz="1600">
                <a:solidFill>
                  <a:schemeClr val="bg2"/>
                </a:solidFill>
                <a:latin typeface="Verdana" pitchFamily="34" charset="0"/>
                <a:ea typeface="MS PGothic" pitchFamily="34" charset="-128"/>
              </a:defRPr>
            </a:lvl6pPr>
            <a:lvl7pPr marL="2971800" indent="-228600" eaLnBrk="0" fontAlgn="base" hangingPunct="0">
              <a:lnSpc>
                <a:spcPct val="130000"/>
              </a:lnSpc>
              <a:spcBef>
                <a:spcPct val="20000"/>
              </a:spcBef>
              <a:spcAft>
                <a:spcPct val="0"/>
              </a:spcAft>
              <a:buChar char="»"/>
              <a:defRPr sz="1600">
                <a:solidFill>
                  <a:schemeClr val="bg2"/>
                </a:solidFill>
                <a:latin typeface="Verdana" pitchFamily="34" charset="0"/>
                <a:ea typeface="MS PGothic" pitchFamily="34" charset="-128"/>
              </a:defRPr>
            </a:lvl7pPr>
            <a:lvl8pPr marL="3429000" indent="-228600" eaLnBrk="0" fontAlgn="base" hangingPunct="0">
              <a:lnSpc>
                <a:spcPct val="130000"/>
              </a:lnSpc>
              <a:spcBef>
                <a:spcPct val="20000"/>
              </a:spcBef>
              <a:spcAft>
                <a:spcPct val="0"/>
              </a:spcAft>
              <a:buChar char="»"/>
              <a:defRPr sz="1600">
                <a:solidFill>
                  <a:schemeClr val="bg2"/>
                </a:solidFill>
                <a:latin typeface="Verdana" pitchFamily="34" charset="0"/>
                <a:ea typeface="MS PGothic" pitchFamily="34" charset="-128"/>
              </a:defRPr>
            </a:lvl8pPr>
            <a:lvl9pPr marL="3886200" indent="-228600" eaLnBrk="0" fontAlgn="base" hangingPunct="0">
              <a:lnSpc>
                <a:spcPct val="130000"/>
              </a:lnSpc>
              <a:spcBef>
                <a:spcPct val="20000"/>
              </a:spcBef>
              <a:spcAft>
                <a:spcPct val="0"/>
              </a:spcAft>
              <a:buChar char="»"/>
              <a:defRPr sz="1600">
                <a:solidFill>
                  <a:schemeClr val="bg2"/>
                </a:solidFill>
                <a:latin typeface="Verdana" pitchFamily="34" charset="0"/>
                <a:ea typeface="MS PGothic" pitchFamily="34" charset="-128"/>
              </a:defRPr>
            </a:lvl9pPr>
          </a:lstStyle>
          <a:p>
            <a:pPr>
              <a:lnSpc>
                <a:spcPct val="100000"/>
              </a:lnSpc>
              <a:spcBef>
                <a:spcPct val="0"/>
              </a:spcBef>
              <a:buFontTx/>
              <a:buNone/>
            </a:pPr>
            <a:r>
              <a:rPr lang="nl-NL" altLang="nl-NL" sz="2400" b="1" dirty="0">
                <a:solidFill>
                  <a:schemeClr val="bg1"/>
                </a:solidFill>
              </a:rPr>
              <a:t>Komende evenementen</a:t>
            </a:r>
            <a:endParaRPr lang="it-IT" altLang="nl-NL" sz="2400" b="1" dirty="0">
              <a:solidFill>
                <a:schemeClr val="bg1"/>
              </a:solidFill>
            </a:endParaRPr>
          </a:p>
        </p:txBody>
      </p:sp>
      <p:pic>
        <p:nvPicPr>
          <p:cNvPr id="10" name="Afbeelding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49677" y="4519859"/>
            <a:ext cx="3528622" cy="2356336"/>
          </a:xfrm>
          <a:prstGeom prst="rect">
            <a:avLst/>
          </a:prstGeom>
        </p:spPr>
      </p:pic>
      <p:pic>
        <p:nvPicPr>
          <p:cNvPr id="11" name="Picture 5" descr="http://dtp/mediafiler/pcache/10000/96/mf24899_6aae5.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69982" y="4519328"/>
            <a:ext cx="1572402" cy="235633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ep 1">
            <a:extLst>
              <a:ext uri="{FF2B5EF4-FFF2-40B4-BE49-F238E27FC236}">
                <a16:creationId xmlns:a16="http://schemas.microsoft.com/office/drawing/2014/main" id="{6E92BCC2-A656-8436-A233-0FF91F399449}"/>
              </a:ext>
            </a:extLst>
          </p:cNvPr>
          <p:cNvGrpSpPr/>
          <p:nvPr/>
        </p:nvGrpSpPr>
        <p:grpSpPr>
          <a:xfrm>
            <a:off x="7256685" y="1819167"/>
            <a:ext cx="2069605" cy="1873894"/>
            <a:chOff x="0" y="0"/>
            <a:chExt cx="1704975" cy="1587044"/>
          </a:xfrm>
        </p:grpSpPr>
        <p:pic>
          <p:nvPicPr>
            <p:cNvPr id="3" name="Afbeelding 2">
              <a:extLst>
                <a:ext uri="{FF2B5EF4-FFF2-40B4-BE49-F238E27FC236}">
                  <a16:creationId xmlns:a16="http://schemas.microsoft.com/office/drawing/2014/main" id="{D0D68651-CACB-DEDB-2B29-81DBCCF4FB65}"/>
                </a:ext>
              </a:extLst>
            </p:cNvPr>
            <p:cNvPicPr>
              <a:picLocks noChangeAspect="1"/>
            </p:cNvPicPr>
            <p:nvPr/>
          </p:nvPicPr>
          <p:blipFill rotWithShape="1">
            <a:blip r:embed="rId8">
              <a:extLst>
                <a:ext uri="{28A0092B-C50C-407E-A947-70E740481C1C}">
                  <a14:useLocalDpi xmlns:a14="http://schemas.microsoft.com/office/drawing/2010/main" val="0"/>
                </a:ext>
              </a:extLst>
            </a:blip>
            <a:srcRect t="8522" b="9091"/>
            <a:stretch/>
          </p:blipFill>
          <p:spPr bwMode="auto">
            <a:xfrm>
              <a:off x="0" y="0"/>
              <a:ext cx="1676400" cy="1381125"/>
            </a:xfrm>
            <a:prstGeom prst="rect">
              <a:avLst/>
            </a:prstGeom>
            <a:noFill/>
            <a:ln>
              <a:noFill/>
            </a:ln>
            <a:extLst>
              <a:ext uri="{53640926-AAD7-44D8-BBD7-CCE9431645EC}">
                <a14:shadowObscured xmlns:a14="http://schemas.microsoft.com/office/drawing/2010/main"/>
              </a:ext>
            </a:extLst>
          </p:spPr>
        </p:pic>
        <p:sp>
          <p:nvSpPr>
            <p:cNvPr id="12" name="Tekstvak 1">
              <a:extLst>
                <a:ext uri="{FF2B5EF4-FFF2-40B4-BE49-F238E27FC236}">
                  <a16:creationId xmlns:a16="http://schemas.microsoft.com/office/drawing/2014/main" id="{F8D9619F-DF46-34A2-D2D4-0B69127CFCE1}"/>
                </a:ext>
              </a:extLst>
            </p:cNvPr>
            <p:cNvSpPr txBox="1"/>
            <p:nvPr/>
          </p:nvSpPr>
          <p:spPr>
            <a:xfrm>
              <a:off x="190500" y="1371600"/>
              <a:ext cx="1514475" cy="215444"/>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nl-NL" sz="1400" i="0" kern="100" dirty="0">
                  <a:effectLst/>
                  <a:latin typeface="Corbel" panose="020B0503020204020204" pitchFamily="34" charset="0"/>
                  <a:ea typeface="Calibri" panose="020F0502020204030204" pitchFamily="34" charset="0"/>
                  <a:cs typeface="Times New Roman" panose="02020603050405020304" pitchFamily="18" charset="0"/>
                </a:rPr>
                <a:t>Masterclass</a:t>
              </a:r>
            </a:p>
          </p:txBody>
        </p:sp>
      </p:grpSp>
      <p:grpSp>
        <p:nvGrpSpPr>
          <p:cNvPr id="14" name="Groep 13">
            <a:extLst>
              <a:ext uri="{FF2B5EF4-FFF2-40B4-BE49-F238E27FC236}">
                <a16:creationId xmlns:a16="http://schemas.microsoft.com/office/drawing/2014/main" id="{151FC7EB-B165-8CDE-5353-B4C53494BB2E}"/>
              </a:ext>
            </a:extLst>
          </p:cNvPr>
          <p:cNvGrpSpPr>
            <a:grpSpLocks noChangeAspect="1"/>
          </p:cNvGrpSpPr>
          <p:nvPr/>
        </p:nvGrpSpPr>
        <p:grpSpPr>
          <a:xfrm>
            <a:off x="9599432" y="1819167"/>
            <a:ext cx="2007293" cy="1874735"/>
            <a:chOff x="0" y="0"/>
            <a:chExt cx="1677035" cy="1566287"/>
          </a:xfrm>
        </p:grpSpPr>
        <p:pic>
          <p:nvPicPr>
            <p:cNvPr id="15" name="Afbeelding 14">
              <a:extLst>
                <a:ext uri="{FF2B5EF4-FFF2-40B4-BE49-F238E27FC236}">
                  <a16:creationId xmlns:a16="http://schemas.microsoft.com/office/drawing/2014/main" id="{2FDE4F7D-8ECE-7B3B-6EF5-B7F979BFDD57}"/>
                </a:ext>
              </a:extLst>
            </p:cNvPr>
            <p:cNvPicPr>
              <a:picLocks noChangeAspect="1"/>
            </p:cNvPicPr>
            <p:nvPr/>
          </p:nvPicPr>
          <p:blipFill rotWithShape="1">
            <a:blip r:embed="rId9">
              <a:extLst>
                <a:ext uri="{28A0092B-C50C-407E-A947-70E740481C1C}">
                  <a14:useLocalDpi xmlns:a14="http://schemas.microsoft.com/office/drawing/2010/main" val="0"/>
                </a:ext>
              </a:extLst>
            </a:blip>
            <a:srcRect t="10667" b="10333"/>
            <a:stretch/>
          </p:blipFill>
          <p:spPr bwMode="auto">
            <a:xfrm>
              <a:off x="0" y="0"/>
              <a:ext cx="1677035" cy="1323975"/>
            </a:xfrm>
            <a:prstGeom prst="rect">
              <a:avLst/>
            </a:prstGeom>
            <a:noFill/>
            <a:ln>
              <a:noFill/>
            </a:ln>
            <a:extLst>
              <a:ext uri="{53640926-AAD7-44D8-BBD7-CCE9431645EC}">
                <a14:shadowObscured xmlns:a14="http://schemas.microsoft.com/office/drawing/2010/main"/>
              </a:ext>
            </a:extLst>
          </p:spPr>
        </p:pic>
        <p:sp>
          <p:nvSpPr>
            <p:cNvPr id="16" name="Tekstvak 1">
              <a:extLst>
                <a:ext uri="{FF2B5EF4-FFF2-40B4-BE49-F238E27FC236}">
                  <a16:creationId xmlns:a16="http://schemas.microsoft.com/office/drawing/2014/main" id="{49EBBAD1-8C8C-3272-4736-93E2F697606B}"/>
                </a:ext>
              </a:extLst>
            </p:cNvPr>
            <p:cNvSpPr txBox="1"/>
            <p:nvPr/>
          </p:nvSpPr>
          <p:spPr>
            <a:xfrm>
              <a:off x="162560" y="1350843"/>
              <a:ext cx="1514475" cy="215444"/>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nl-NL" sz="1400" i="0" kern="100" dirty="0" err="1">
                  <a:effectLst/>
                  <a:latin typeface="Corbel" panose="020B0503020204020204" pitchFamily="34" charset="0"/>
                  <a:ea typeface="Calibri" panose="020F0502020204030204" pitchFamily="34" charset="0"/>
                  <a:cs typeface="Times New Roman" panose="02020603050405020304" pitchFamily="18" charset="0"/>
                </a:rPr>
                <a:t>Satellietenpubquiz</a:t>
              </a:r>
              <a:endParaRPr lang="nl-NL" sz="9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787181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99703" y="4519858"/>
            <a:ext cx="3531746" cy="235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p:cNvSpPr txBox="1">
            <a:spLocks noChangeArrowheads="1"/>
          </p:cNvSpPr>
          <p:nvPr/>
        </p:nvSpPr>
        <p:spPr>
          <a:xfrm>
            <a:off x="1412082" y="1097757"/>
            <a:ext cx="6432947" cy="3580228"/>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orbel" panose="020B0503020204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orbel" panose="020B0503020204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orbel" panose="020B0503020204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panose="020B0503020204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panose="020B0503020204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endParaRPr lang="en-US" altLang="nl-NL" sz="2400" dirty="0"/>
          </a:p>
        </p:txBody>
      </p:sp>
      <p:sp>
        <p:nvSpPr>
          <p:cNvPr id="6" name="Rectangle 3"/>
          <p:cNvSpPr txBox="1">
            <a:spLocks noChangeArrowheads="1"/>
          </p:cNvSpPr>
          <p:nvPr/>
        </p:nvSpPr>
        <p:spPr>
          <a:xfrm>
            <a:off x="557649" y="1504547"/>
            <a:ext cx="9208651" cy="2797974"/>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orbel" panose="020B0503020204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orbel" panose="020B0503020204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orbel" panose="020B0503020204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panose="020B0503020204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panose="020B0503020204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NL" sz="2000" dirty="0">
                <a:latin typeface="Verdana" panose="020B0604030504040204" pitchFamily="34" charset="0"/>
                <a:ea typeface="Verdana" panose="020B0604030504040204" pitchFamily="34" charset="0"/>
                <a:cs typeface="Verdana" panose="020B0604030504040204" pitchFamily="34" charset="0"/>
                <a:hlinkClick r:id="rId3"/>
              </a:rPr>
              <a:t>www.esero.nl</a:t>
            </a:r>
            <a:endParaRPr lang="nl-NL" sz="2000" dirty="0">
              <a:latin typeface="Verdana" panose="020B0604030504040204" pitchFamily="34" charset="0"/>
              <a:ea typeface="Verdana" panose="020B0604030504040204" pitchFamily="34" charset="0"/>
              <a:cs typeface="Verdana" panose="020B0604030504040204" pitchFamily="34" charset="0"/>
            </a:endParaRPr>
          </a:p>
          <a:p>
            <a:pPr lvl="1"/>
            <a:r>
              <a:rPr lang="nl-NL" sz="2000" dirty="0">
                <a:latin typeface="Verdana" panose="020B0604030504040204" pitchFamily="34" charset="0"/>
                <a:ea typeface="Verdana" panose="020B0604030504040204" pitchFamily="34" charset="0"/>
                <a:cs typeface="Verdana" panose="020B0604030504040204" pitchFamily="34" charset="0"/>
              </a:rPr>
              <a:t>Lessen en projecten voor primair en secundair onderwijs</a:t>
            </a:r>
          </a:p>
          <a:p>
            <a:pPr lvl="1"/>
            <a:r>
              <a:rPr lang="nl-NL" sz="2000" dirty="0">
                <a:latin typeface="Verdana" panose="020B0604030504040204" pitchFamily="34" charset="0"/>
                <a:ea typeface="Verdana" panose="020B0604030504040204" pitchFamily="34" charset="0"/>
                <a:cs typeface="Verdana" panose="020B0604030504040204" pitchFamily="34" charset="0"/>
              </a:rPr>
              <a:t>Trainingen en conferenties voor leerkrachten en docenten</a:t>
            </a:r>
          </a:p>
          <a:p>
            <a:pPr>
              <a:defRPr/>
            </a:pPr>
            <a:r>
              <a:rPr lang="nl-NL" sz="2000" dirty="0">
                <a:latin typeface="Verdana" panose="020B0604030504040204" pitchFamily="34" charset="0"/>
                <a:ea typeface="Verdana" panose="020B0604030504040204" pitchFamily="34" charset="0"/>
                <a:cs typeface="Verdana" panose="020B0604030504040204" pitchFamily="34" charset="0"/>
              </a:rPr>
              <a:t>Twitter:@</a:t>
            </a:r>
            <a:r>
              <a:rPr lang="nl-NL" sz="2000" dirty="0" err="1">
                <a:latin typeface="Verdana" panose="020B0604030504040204" pitchFamily="34" charset="0"/>
                <a:ea typeface="Verdana" panose="020B0604030504040204" pitchFamily="34" charset="0"/>
                <a:cs typeface="Verdana" panose="020B0604030504040204" pitchFamily="34" charset="0"/>
              </a:rPr>
              <a:t>eseronl</a:t>
            </a:r>
            <a:endParaRPr lang="nl-NL" sz="2000" dirty="0">
              <a:latin typeface="Verdana" panose="020B0604030504040204" pitchFamily="34" charset="0"/>
              <a:ea typeface="Verdana" panose="020B0604030504040204" pitchFamily="34" charset="0"/>
              <a:cs typeface="Verdana" panose="020B0604030504040204" pitchFamily="34" charset="0"/>
            </a:endParaRPr>
          </a:p>
          <a:p>
            <a:pPr>
              <a:defRPr/>
            </a:pPr>
            <a:r>
              <a:rPr lang="nl-NL" sz="2000" dirty="0">
                <a:latin typeface="Verdana" panose="020B0604030504040204" pitchFamily="34" charset="0"/>
                <a:ea typeface="Verdana" panose="020B0604030504040204" pitchFamily="34" charset="0"/>
                <a:cs typeface="Verdana" panose="020B0604030504040204" pitchFamily="34" charset="0"/>
              </a:rPr>
              <a:t>info@esero.nl</a:t>
            </a:r>
          </a:p>
        </p:txBody>
      </p:sp>
      <p:pic>
        <p:nvPicPr>
          <p:cNvPr id="7" name="Afbeelding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520603"/>
            <a:ext cx="3156183" cy="2357396"/>
          </a:xfrm>
          <a:prstGeom prst="rect">
            <a:avLst/>
          </a:prstGeom>
        </p:spPr>
      </p:pic>
      <p:pic>
        <p:nvPicPr>
          <p:cNvPr id="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71897" y="4519328"/>
            <a:ext cx="1727556" cy="2357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6"/>
          <p:cNvSpPr>
            <a:spLocks noChangeArrowheads="1"/>
          </p:cNvSpPr>
          <p:nvPr/>
        </p:nvSpPr>
        <p:spPr bwMode="auto">
          <a:xfrm>
            <a:off x="802575" y="235481"/>
            <a:ext cx="5037534" cy="64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spcBef>
                <a:spcPct val="20000"/>
              </a:spcBef>
              <a:buChar char="•"/>
              <a:defRPr sz="1600">
                <a:solidFill>
                  <a:schemeClr val="bg2"/>
                </a:solidFill>
                <a:latin typeface="Verdana" pitchFamily="34" charset="0"/>
                <a:ea typeface="MS PGothic" pitchFamily="34" charset="-128"/>
              </a:defRPr>
            </a:lvl1pPr>
            <a:lvl2pPr marL="742950" indent="-285750">
              <a:lnSpc>
                <a:spcPct val="130000"/>
              </a:lnSpc>
              <a:spcBef>
                <a:spcPct val="20000"/>
              </a:spcBef>
              <a:buChar char="–"/>
              <a:defRPr sz="1600">
                <a:solidFill>
                  <a:schemeClr val="bg2"/>
                </a:solidFill>
                <a:latin typeface="Verdana" pitchFamily="34" charset="0"/>
                <a:ea typeface="MS PGothic" pitchFamily="34" charset="-128"/>
              </a:defRPr>
            </a:lvl2pPr>
            <a:lvl3pPr marL="1143000" indent="-228600">
              <a:lnSpc>
                <a:spcPct val="130000"/>
              </a:lnSpc>
              <a:spcBef>
                <a:spcPct val="20000"/>
              </a:spcBef>
              <a:buChar char="•"/>
              <a:defRPr sz="1600">
                <a:solidFill>
                  <a:schemeClr val="bg2"/>
                </a:solidFill>
                <a:latin typeface="Verdana" pitchFamily="34" charset="0"/>
                <a:ea typeface="MS PGothic" pitchFamily="34" charset="-128"/>
              </a:defRPr>
            </a:lvl3pPr>
            <a:lvl4pPr marL="1600200" indent="-228600">
              <a:lnSpc>
                <a:spcPct val="130000"/>
              </a:lnSpc>
              <a:spcBef>
                <a:spcPct val="20000"/>
              </a:spcBef>
              <a:buChar char="–"/>
              <a:defRPr sz="1600">
                <a:solidFill>
                  <a:schemeClr val="bg2"/>
                </a:solidFill>
                <a:latin typeface="Verdana" pitchFamily="34" charset="0"/>
                <a:ea typeface="MS PGothic" pitchFamily="34" charset="-128"/>
              </a:defRPr>
            </a:lvl4pPr>
            <a:lvl5pPr marL="2057400" indent="-228600">
              <a:lnSpc>
                <a:spcPct val="130000"/>
              </a:lnSpc>
              <a:spcBef>
                <a:spcPct val="20000"/>
              </a:spcBef>
              <a:buChar char="»"/>
              <a:defRPr sz="1600">
                <a:solidFill>
                  <a:schemeClr val="bg2"/>
                </a:solidFill>
                <a:latin typeface="Verdana" pitchFamily="34" charset="0"/>
                <a:ea typeface="MS PGothic" pitchFamily="34" charset="-128"/>
              </a:defRPr>
            </a:lvl5pPr>
            <a:lvl6pPr marL="2514600" indent="-228600" eaLnBrk="0" fontAlgn="base" hangingPunct="0">
              <a:lnSpc>
                <a:spcPct val="130000"/>
              </a:lnSpc>
              <a:spcBef>
                <a:spcPct val="20000"/>
              </a:spcBef>
              <a:spcAft>
                <a:spcPct val="0"/>
              </a:spcAft>
              <a:buChar char="»"/>
              <a:defRPr sz="1600">
                <a:solidFill>
                  <a:schemeClr val="bg2"/>
                </a:solidFill>
                <a:latin typeface="Verdana" pitchFamily="34" charset="0"/>
                <a:ea typeface="MS PGothic" pitchFamily="34" charset="-128"/>
              </a:defRPr>
            </a:lvl6pPr>
            <a:lvl7pPr marL="2971800" indent="-228600" eaLnBrk="0" fontAlgn="base" hangingPunct="0">
              <a:lnSpc>
                <a:spcPct val="130000"/>
              </a:lnSpc>
              <a:spcBef>
                <a:spcPct val="20000"/>
              </a:spcBef>
              <a:spcAft>
                <a:spcPct val="0"/>
              </a:spcAft>
              <a:buChar char="»"/>
              <a:defRPr sz="1600">
                <a:solidFill>
                  <a:schemeClr val="bg2"/>
                </a:solidFill>
                <a:latin typeface="Verdana" pitchFamily="34" charset="0"/>
                <a:ea typeface="MS PGothic" pitchFamily="34" charset="-128"/>
              </a:defRPr>
            </a:lvl7pPr>
            <a:lvl8pPr marL="3429000" indent="-228600" eaLnBrk="0" fontAlgn="base" hangingPunct="0">
              <a:lnSpc>
                <a:spcPct val="130000"/>
              </a:lnSpc>
              <a:spcBef>
                <a:spcPct val="20000"/>
              </a:spcBef>
              <a:spcAft>
                <a:spcPct val="0"/>
              </a:spcAft>
              <a:buChar char="»"/>
              <a:defRPr sz="1600">
                <a:solidFill>
                  <a:schemeClr val="bg2"/>
                </a:solidFill>
                <a:latin typeface="Verdana" pitchFamily="34" charset="0"/>
                <a:ea typeface="MS PGothic" pitchFamily="34" charset="-128"/>
              </a:defRPr>
            </a:lvl8pPr>
            <a:lvl9pPr marL="3886200" indent="-228600" eaLnBrk="0" fontAlgn="base" hangingPunct="0">
              <a:lnSpc>
                <a:spcPct val="130000"/>
              </a:lnSpc>
              <a:spcBef>
                <a:spcPct val="20000"/>
              </a:spcBef>
              <a:spcAft>
                <a:spcPct val="0"/>
              </a:spcAft>
              <a:buChar char="»"/>
              <a:defRPr sz="1600">
                <a:solidFill>
                  <a:schemeClr val="bg2"/>
                </a:solidFill>
                <a:latin typeface="Verdana" pitchFamily="34" charset="0"/>
                <a:ea typeface="MS PGothic" pitchFamily="34" charset="-128"/>
              </a:defRPr>
            </a:lvl9pPr>
          </a:lstStyle>
          <a:p>
            <a:pPr>
              <a:lnSpc>
                <a:spcPct val="100000"/>
              </a:lnSpc>
              <a:spcBef>
                <a:spcPct val="0"/>
              </a:spcBef>
              <a:buFontTx/>
              <a:buNone/>
            </a:pPr>
            <a:endParaRPr lang="it-IT" altLang="nl-NL" sz="2400" b="1" dirty="0">
              <a:solidFill>
                <a:schemeClr val="bg1"/>
              </a:solidFill>
            </a:endParaRPr>
          </a:p>
        </p:txBody>
      </p:sp>
      <p:pic>
        <p:nvPicPr>
          <p:cNvPr id="10" name="Afbeelding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49677" y="4519859"/>
            <a:ext cx="3528622" cy="2356336"/>
          </a:xfrm>
          <a:prstGeom prst="rect">
            <a:avLst/>
          </a:prstGeom>
        </p:spPr>
      </p:pic>
      <p:pic>
        <p:nvPicPr>
          <p:cNvPr id="11" name="Picture 5" descr="http://dtp/mediafiler/pcache/10000/96/mf24899_6aae5.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69982" y="4519328"/>
            <a:ext cx="1572402" cy="2356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490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E7188C3-EF20-2A0D-F402-5B18E18BDF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318115" y="3834877"/>
            <a:ext cx="5110294" cy="784830"/>
          </a:xfrm>
          <a:prstGeom prst="rect">
            <a:avLst/>
          </a:prstGeom>
          <a:noFill/>
        </p:spPr>
        <p:txBody>
          <a:bodyPr wrap="square" rtlCol="0">
            <a:spAutoFit/>
          </a:bodyPr>
          <a:lstStyle/>
          <a:p>
            <a:r>
              <a:rPr lang="nl-NL" sz="1500" dirty="0">
                <a:solidFill>
                  <a:schemeClr val="bg1"/>
                </a:solidFill>
                <a:latin typeface="Verdana" panose="020B0604030504040204" pitchFamily="34" charset="0"/>
                <a:ea typeface="Verdana" panose="020B0604030504040204" pitchFamily="34" charset="0"/>
                <a:cs typeface="Verdana" panose="020B0604030504040204" pitchFamily="34" charset="0"/>
              </a:rPr>
              <a:t>Jeroen Brink</a:t>
            </a:r>
          </a:p>
          <a:p>
            <a:r>
              <a:rPr lang="nl-NL" sz="1500" dirty="0">
                <a:solidFill>
                  <a:schemeClr val="bg1"/>
                </a:solidFill>
                <a:latin typeface="Verdana" panose="020B0604030504040204" pitchFamily="34" charset="0"/>
                <a:ea typeface="Verdana" panose="020B0604030504040204" pitchFamily="34" charset="0"/>
                <a:cs typeface="Verdana" panose="020B0604030504040204" pitchFamily="34" charset="0"/>
              </a:rPr>
              <a:t>WND Conferentie</a:t>
            </a:r>
          </a:p>
          <a:p>
            <a:r>
              <a:rPr lang="nl-NL" sz="1500" dirty="0">
                <a:solidFill>
                  <a:schemeClr val="bg1"/>
                </a:solidFill>
                <a:latin typeface="Verdana" panose="020B0604030504040204" pitchFamily="34" charset="0"/>
                <a:ea typeface="Verdana" panose="020B0604030504040204" pitchFamily="34" charset="0"/>
                <a:cs typeface="Verdana" panose="020B0604030504040204" pitchFamily="34" charset="0"/>
              </a:rPr>
              <a:t>15 december 2023</a:t>
            </a:r>
            <a:endParaRPr lang="en-GB" sz="15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366507" y="3071896"/>
            <a:ext cx="5061902" cy="751474"/>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latin typeface="Verdana" panose="020B0604030504040204" pitchFamily="34" charset="0"/>
                <a:ea typeface="Verdana" panose="020B0604030504040204" pitchFamily="34" charset="0"/>
                <a:cs typeface="Verdana" panose="020B0604030504040204" pitchFamily="34" charset="0"/>
              </a:rPr>
              <a:t>Hack een </a:t>
            </a:r>
            <a:r>
              <a:rPr lang="nl-NL" sz="2400" b="1" dirty="0" err="1">
                <a:latin typeface="Verdana" panose="020B0604030504040204" pitchFamily="34" charset="0"/>
                <a:ea typeface="Verdana" panose="020B0604030504040204" pitchFamily="34" charset="0"/>
                <a:cs typeface="Verdana" panose="020B0604030504040204" pitchFamily="34" charset="0"/>
              </a:rPr>
              <a:t>Exoplaneet</a:t>
            </a:r>
            <a:r>
              <a:rPr lang="nl-NL" sz="2400" b="1" dirty="0">
                <a:latin typeface="Verdana" panose="020B0604030504040204" pitchFamily="34" charset="0"/>
                <a:ea typeface="Verdana" panose="020B0604030504040204" pitchFamily="34" charset="0"/>
                <a:cs typeface="Verdana" panose="020B0604030504040204" pitchFamily="34" charset="0"/>
              </a:rPr>
              <a:t> </a:t>
            </a:r>
          </a:p>
          <a:p>
            <a:r>
              <a:rPr lang="nl-NL" sz="2400" b="1" dirty="0">
                <a:latin typeface="Verdana" panose="020B0604030504040204" pitchFamily="34" charset="0"/>
                <a:ea typeface="Verdana" panose="020B0604030504040204" pitchFamily="34" charset="0"/>
                <a:cs typeface="Verdana" panose="020B0604030504040204" pitchFamily="34" charset="0"/>
              </a:rPr>
              <a:t>met CHEOPS</a:t>
            </a:r>
            <a:endParaRPr lang="en-GB" sz="2400" b="1" dirty="0">
              <a:latin typeface="Verdana" panose="020B0604030504040204" pitchFamily="34" charset="0"/>
              <a:ea typeface="Verdana" panose="020B0604030504040204" pitchFamily="34" charset="0"/>
              <a:cs typeface="Verdana" panose="020B0604030504040204" pitchFamily="34" charset="0"/>
            </a:endParaRPr>
          </a:p>
        </p:txBody>
      </p:sp>
      <p:sp>
        <p:nvSpPr>
          <p:cNvPr id="8" name="Tekstvak 7"/>
          <p:cNvSpPr txBox="1"/>
          <p:nvPr/>
        </p:nvSpPr>
        <p:spPr>
          <a:xfrm>
            <a:off x="876869" y="6359047"/>
            <a:ext cx="5086302" cy="400110"/>
          </a:xfrm>
          <a:prstGeom prst="rect">
            <a:avLst/>
          </a:prstGeom>
          <a:noFill/>
        </p:spPr>
        <p:txBody>
          <a:bodyPr wrap="square" rtlCol="0">
            <a:spAutoFit/>
          </a:bodyPr>
          <a:lstStyle/>
          <a:p>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www.esero.nl </a:t>
            </a:r>
            <a:endPar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Afbeelding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85248" y="-1"/>
            <a:ext cx="2206752" cy="890016"/>
          </a:xfrm>
          <a:prstGeom prst="rect">
            <a:avLst/>
          </a:prstGeom>
        </p:spPr>
      </p:pic>
    </p:spTree>
    <p:extLst>
      <p:ext uri="{BB962C8B-B14F-4D97-AF65-F5344CB8AC3E}">
        <p14:creationId xmlns:p14="http://schemas.microsoft.com/office/powerpoint/2010/main" val="659207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951570"/>
            <a:ext cx="8229600" cy="857250"/>
          </a:xfrm>
        </p:spPr>
        <p:txBody>
          <a:bodyPr/>
          <a:lstStyle/>
          <a:p>
            <a:pPr algn="l" eaLnBrk="1" hangingPunct="1"/>
            <a:r>
              <a:rPr lang="en-GB" altLang="nl-NL" sz="2700" dirty="0">
                <a:latin typeface="Verdana" pitchFamily="34" charset="0"/>
              </a:rPr>
              <a:t>  </a:t>
            </a:r>
          </a:p>
        </p:txBody>
      </p:sp>
      <p:sp>
        <p:nvSpPr>
          <p:cNvPr id="6" name="Rectangle 3"/>
          <p:cNvSpPr>
            <a:spLocks noGrp="1" noChangeArrowheads="1"/>
          </p:cNvSpPr>
          <p:nvPr>
            <p:ph idx="1"/>
          </p:nvPr>
        </p:nvSpPr>
        <p:spPr>
          <a:xfrm>
            <a:off x="682067" y="1380195"/>
            <a:ext cx="8865816" cy="3230605"/>
          </a:xfrm>
        </p:spPr>
        <p:txBody>
          <a:bodyPr>
            <a:normAutofit/>
          </a:bodyPr>
          <a:lstStyle/>
          <a:p>
            <a:pPr marL="0" indent="0">
              <a:buNone/>
            </a:pPr>
            <a:endParaRPr lang="nl-NL" sz="20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2000" dirty="0">
                <a:latin typeface="Verdana" panose="020B0604030504040204" pitchFamily="34" charset="0"/>
                <a:ea typeface="Verdana" panose="020B0604030504040204" pitchFamily="34" charset="0"/>
                <a:cs typeface="Verdana" panose="020B0604030504040204" pitchFamily="34" charset="0"/>
              </a:rPr>
              <a:t>Ruimtevaart en sterrenkunde is…</a:t>
            </a:r>
          </a:p>
          <a:p>
            <a:pPr lvl="0"/>
            <a:r>
              <a:rPr lang="nl-NL" sz="2000" dirty="0">
                <a:latin typeface="Verdana" panose="020B0604030504040204" pitchFamily="34" charset="0"/>
                <a:ea typeface="Verdana" panose="020B0604030504040204" pitchFamily="34" charset="0"/>
                <a:cs typeface="Verdana" panose="020B0604030504040204" pitchFamily="34" charset="0"/>
              </a:rPr>
              <a:t>… leuk, fascinerend en inspirerend! </a:t>
            </a:r>
          </a:p>
          <a:p>
            <a:pPr lvl="0"/>
            <a:r>
              <a:rPr lang="nl-NL" sz="2000" dirty="0">
                <a:latin typeface="Verdana" panose="020B0604030504040204" pitchFamily="34" charset="0"/>
                <a:ea typeface="Verdana" panose="020B0604030504040204" pitchFamily="34" charset="0"/>
                <a:cs typeface="Verdana" panose="020B0604030504040204" pitchFamily="34" charset="0"/>
              </a:rPr>
              <a:t>… wetenschap en technologie </a:t>
            </a:r>
          </a:p>
          <a:p>
            <a:pPr lvl="0"/>
            <a:r>
              <a:rPr lang="nl-NL" sz="2000" dirty="0">
                <a:latin typeface="Verdana" panose="020B0604030504040204" pitchFamily="34" charset="0"/>
                <a:ea typeface="Verdana" panose="020B0604030504040204" pitchFamily="34" charset="0"/>
                <a:cs typeface="Verdana" panose="020B0604030504040204" pitchFamily="34" charset="0"/>
              </a:rPr>
              <a:t>…onderdeel van het dagelijks leven</a:t>
            </a:r>
          </a:p>
          <a:p>
            <a:pPr lvl="0"/>
            <a:endParaRPr lang="nl-NL" sz="1800" dirty="0">
              <a:latin typeface="Verdana" panose="020B0604030504040204" pitchFamily="34" charset="0"/>
              <a:ea typeface="Verdana" panose="020B0604030504040204" pitchFamily="34" charset="0"/>
              <a:cs typeface="Verdana" panose="020B0604030504040204" pitchFamily="34" charset="0"/>
            </a:endParaRPr>
          </a:p>
          <a:p>
            <a:pPr lvl="0"/>
            <a:endParaRPr lang="nl-NL" sz="1800"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p:txBody>
      </p:sp>
      <p:sp>
        <p:nvSpPr>
          <p:cNvPr id="7" name="Rectangle 6"/>
          <p:cNvSpPr>
            <a:spLocks noChangeArrowheads="1"/>
          </p:cNvSpPr>
          <p:nvPr/>
        </p:nvSpPr>
        <p:spPr bwMode="auto">
          <a:xfrm>
            <a:off x="879533" y="200171"/>
            <a:ext cx="5037534" cy="64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spcBef>
                <a:spcPct val="20000"/>
              </a:spcBef>
              <a:buChar char="•"/>
              <a:defRPr sz="1600">
                <a:solidFill>
                  <a:schemeClr val="bg2"/>
                </a:solidFill>
                <a:latin typeface="Verdana" pitchFamily="34" charset="0"/>
                <a:ea typeface="MS PGothic" pitchFamily="34" charset="-128"/>
              </a:defRPr>
            </a:lvl1pPr>
            <a:lvl2pPr marL="742950" indent="-285750">
              <a:lnSpc>
                <a:spcPct val="130000"/>
              </a:lnSpc>
              <a:spcBef>
                <a:spcPct val="20000"/>
              </a:spcBef>
              <a:buChar char="–"/>
              <a:defRPr sz="1600">
                <a:solidFill>
                  <a:schemeClr val="bg2"/>
                </a:solidFill>
                <a:latin typeface="Verdana" pitchFamily="34" charset="0"/>
                <a:ea typeface="MS PGothic" pitchFamily="34" charset="-128"/>
              </a:defRPr>
            </a:lvl2pPr>
            <a:lvl3pPr marL="1143000" indent="-228600">
              <a:lnSpc>
                <a:spcPct val="130000"/>
              </a:lnSpc>
              <a:spcBef>
                <a:spcPct val="20000"/>
              </a:spcBef>
              <a:buChar char="•"/>
              <a:defRPr sz="1600">
                <a:solidFill>
                  <a:schemeClr val="bg2"/>
                </a:solidFill>
                <a:latin typeface="Verdana" pitchFamily="34" charset="0"/>
                <a:ea typeface="MS PGothic" pitchFamily="34" charset="-128"/>
              </a:defRPr>
            </a:lvl3pPr>
            <a:lvl4pPr marL="1600200" indent="-228600">
              <a:lnSpc>
                <a:spcPct val="130000"/>
              </a:lnSpc>
              <a:spcBef>
                <a:spcPct val="20000"/>
              </a:spcBef>
              <a:buChar char="–"/>
              <a:defRPr sz="1600">
                <a:solidFill>
                  <a:schemeClr val="bg2"/>
                </a:solidFill>
                <a:latin typeface="Verdana" pitchFamily="34" charset="0"/>
                <a:ea typeface="MS PGothic" pitchFamily="34" charset="-128"/>
              </a:defRPr>
            </a:lvl4pPr>
            <a:lvl5pPr marL="2057400" indent="-228600">
              <a:lnSpc>
                <a:spcPct val="130000"/>
              </a:lnSpc>
              <a:spcBef>
                <a:spcPct val="20000"/>
              </a:spcBef>
              <a:buChar char="»"/>
              <a:defRPr sz="1600">
                <a:solidFill>
                  <a:schemeClr val="bg2"/>
                </a:solidFill>
                <a:latin typeface="Verdana" pitchFamily="34" charset="0"/>
                <a:ea typeface="MS PGothic" pitchFamily="34" charset="-128"/>
              </a:defRPr>
            </a:lvl5pPr>
            <a:lvl6pPr marL="2514600" indent="-228600" eaLnBrk="0" fontAlgn="base" hangingPunct="0">
              <a:lnSpc>
                <a:spcPct val="130000"/>
              </a:lnSpc>
              <a:spcBef>
                <a:spcPct val="20000"/>
              </a:spcBef>
              <a:spcAft>
                <a:spcPct val="0"/>
              </a:spcAft>
              <a:buChar char="»"/>
              <a:defRPr sz="1600">
                <a:solidFill>
                  <a:schemeClr val="bg2"/>
                </a:solidFill>
                <a:latin typeface="Verdana" pitchFamily="34" charset="0"/>
                <a:ea typeface="MS PGothic" pitchFamily="34" charset="-128"/>
              </a:defRPr>
            </a:lvl6pPr>
            <a:lvl7pPr marL="2971800" indent="-228600" eaLnBrk="0" fontAlgn="base" hangingPunct="0">
              <a:lnSpc>
                <a:spcPct val="130000"/>
              </a:lnSpc>
              <a:spcBef>
                <a:spcPct val="20000"/>
              </a:spcBef>
              <a:spcAft>
                <a:spcPct val="0"/>
              </a:spcAft>
              <a:buChar char="»"/>
              <a:defRPr sz="1600">
                <a:solidFill>
                  <a:schemeClr val="bg2"/>
                </a:solidFill>
                <a:latin typeface="Verdana" pitchFamily="34" charset="0"/>
                <a:ea typeface="MS PGothic" pitchFamily="34" charset="-128"/>
              </a:defRPr>
            </a:lvl7pPr>
            <a:lvl8pPr marL="3429000" indent="-228600" eaLnBrk="0" fontAlgn="base" hangingPunct="0">
              <a:lnSpc>
                <a:spcPct val="130000"/>
              </a:lnSpc>
              <a:spcBef>
                <a:spcPct val="20000"/>
              </a:spcBef>
              <a:spcAft>
                <a:spcPct val="0"/>
              </a:spcAft>
              <a:buChar char="»"/>
              <a:defRPr sz="1600">
                <a:solidFill>
                  <a:schemeClr val="bg2"/>
                </a:solidFill>
                <a:latin typeface="Verdana" pitchFamily="34" charset="0"/>
                <a:ea typeface="MS PGothic" pitchFamily="34" charset="-128"/>
              </a:defRPr>
            </a:lvl8pPr>
            <a:lvl9pPr marL="3886200" indent="-228600" eaLnBrk="0" fontAlgn="base" hangingPunct="0">
              <a:lnSpc>
                <a:spcPct val="130000"/>
              </a:lnSpc>
              <a:spcBef>
                <a:spcPct val="20000"/>
              </a:spcBef>
              <a:spcAft>
                <a:spcPct val="0"/>
              </a:spcAft>
              <a:buChar char="»"/>
              <a:defRPr sz="1600">
                <a:solidFill>
                  <a:schemeClr val="bg2"/>
                </a:solidFill>
                <a:latin typeface="Verdana" pitchFamily="34" charset="0"/>
                <a:ea typeface="MS PGothic" pitchFamily="34" charset="-128"/>
              </a:defRPr>
            </a:lvl9pPr>
          </a:lstStyle>
          <a:p>
            <a:pPr>
              <a:lnSpc>
                <a:spcPct val="100000"/>
              </a:lnSpc>
              <a:spcBef>
                <a:spcPct val="0"/>
              </a:spcBef>
              <a:buFontTx/>
              <a:buNone/>
            </a:pPr>
            <a:r>
              <a:rPr lang="nl-NL" altLang="nl-NL" sz="2400" b="1" dirty="0">
                <a:solidFill>
                  <a:schemeClr val="bg1"/>
                </a:solidFill>
              </a:rPr>
              <a:t>Introductie – ESERO NL</a:t>
            </a:r>
            <a:endParaRPr lang="it-IT" altLang="nl-NL" sz="2400" b="1" dirty="0">
              <a:solidFill>
                <a:schemeClr val="bg1"/>
              </a:solidFill>
            </a:endParaRPr>
          </a:p>
        </p:txBody>
      </p:sp>
      <p:pic>
        <p:nvPicPr>
          <p:cNvPr id="9" name="Afbeelding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91516" y="4910531"/>
            <a:ext cx="1640779" cy="1041999"/>
          </a:xfrm>
          <a:prstGeom prst="rect">
            <a:avLst/>
          </a:prstGeom>
        </p:spPr>
      </p:pic>
      <p:pic>
        <p:nvPicPr>
          <p:cNvPr id="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80269" y="5038944"/>
            <a:ext cx="1249411" cy="78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Afbeelding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87089" y="5044690"/>
            <a:ext cx="911569" cy="907840"/>
          </a:xfrm>
          <a:prstGeom prst="rect">
            <a:avLst/>
          </a:prstGeom>
        </p:spPr>
      </p:pic>
      <p:pic>
        <p:nvPicPr>
          <p:cNvPr id="2" name="Afbeelding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5344" y="3935547"/>
            <a:ext cx="5558198" cy="2927422"/>
          </a:xfrm>
          <a:prstGeom prst="rect">
            <a:avLst/>
          </a:prstGeom>
        </p:spPr>
      </p:pic>
      <p:sp>
        <p:nvSpPr>
          <p:cNvPr id="3" name="TextBox 2"/>
          <p:cNvSpPr txBox="1"/>
          <p:nvPr/>
        </p:nvSpPr>
        <p:spPr>
          <a:xfrm>
            <a:off x="8117633" y="2407298"/>
            <a:ext cx="3075522" cy="1477328"/>
          </a:xfrm>
          <a:prstGeom prst="rect">
            <a:avLst/>
          </a:prstGeom>
          <a:noFill/>
        </p:spPr>
        <p:txBody>
          <a:bodyPr wrap="none" rtlCol="0">
            <a:spAutoFit/>
          </a:bodyPr>
          <a:lstStyle/>
          <a:p>
            <a:r>
              <a:rPr lang="nl-NL" dirty="0"/>
              <a:t>ESERO biedt:</a:t>
            </a:r>
          </a:p>
          <a:p>
            <a:pPr marL="285750" indent="-285750">
              <a:buFontTx/>
              <a:buChar char="-"/>
            </a:pPr>
            <a:r>
              <a:rPr lang="nl-NL" dirty="0"/>
              <a:t>Lessen</a:t>
            </a:r>
          </a:p>
          <a:p>
            <a:pPr marL="285750" indent="-285750">
              <a:buFontTx/>
              <a:buChar char="-"/>
            </a:pPr>
            <a:r>
              <a:rPr lang="nl-NL" dirty="0"/>
              <a:t>Projecten</a:t>
            </a:r>
          </a:p>
          <a:p>
            <a:pPr marL="285750" indent="-285750">
              <a:buFontTx/>
              <a:buChar char="-"/>
            </a:pPr>
            <a:r>
              <a:rPr lang="nl-NL" dirty="0"/>
              <a:t>Trainingen / </a:t>
            </a:r>
            <a:r>
              <a:rPr lang="nl-NL" dirty="0" err="1"/>
              <a:t>wokshops</a:t>
            </a:r>
            <a:endParaRPr lang="nl-NL" dirty="0"/>
          </a:p>
          <a:p>
            <a:pPr marL="285750" indent="-285750">
              <a:buFontTx/>
              <a:buChar char="-"/>
            </a:pPr>
            <a:r>
              <a:rPr lang="nl-NL" dirty="0"/>
              <a:t>Evenementen</a:t>
            </a:r>
            <a:endParaRPr lang="en-GB" dirty="0"/>
          </a:p>
        </p:txBody>
      </p:sp>
    </p:spTree>
    <p:extLst>
      <p:ext uri="{BB962C8B-B14F-4D97-AF65-F5344CB8AC3E}">
        <p14:creationId xmlns:p14="http://schemas.microsoft.com/office/powerpoint/2010/main" val="1615265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894896" y="1982128"/>
            <a:ext cx="6610804" cy="3809071"/>
          </a:xfrm>
        </p:spPr>
        <p:txBody>
          <a:bodyPr>
            <a:noAutofit/>
          </a:bodyPr>
          <a:lstStyle/>
          <a:p>
            <a:pPr marL="0" lvl="2" indent="0">
              <a:buNone/>
            </a:pPr>
            <a:r>
              <a:rPr lang="nl-NL" sz="2800" b="1" dirty="0" err="1">
                <a:solidFill>
                  <a:srgbClr val="0098DB"/>
                </a:solidFill>
                <a:latin typeface="Verdana" panose="020B0604030504040204" pitchFamily="34" charset="0"/>
                <a:ea typeface="Verdana" panose="020B0604030504040204" pitchFamily="34" charset="0"/>
                <a:cs typeface="Verdana" panose="020B0604030504040204" pitchFamily="34" charset="0"/>
              </a:rPr>
              <a:t>Exoplaneten</a:t>
            </a:r>
            <a:endParaRPr lang="nl-NL" sz="2800" b="1" dirty="0">
              <a:solidFill>
                <a:srgbClr val="0098DB"/>
              </a:solidFill>
              <a:latin typeface="Verdana" panose="020B0604030504040204" pitchFamily="34" charset="0"/>
              <a:ea typeface="Verdana" panose="020B0604030504040204" pitchFamily="34" charset="0"/>
              <a:cs typeface="Verdana" panose="020B0604030504040204" pitchFamily="34" charset="0"/>
            </a:endParaRPr>
          </a:p>
          <a:p>
            <a:pPr marL="0" lvl="2" indent="0">
              <a:buNone/>
            </a:pPr>
            <a:r>
              <a:rPr lang="nl-NL" sz="2800" dirty="0">
                <a:latin typeface="Verdana" panose="020B0604030504040204" pitchFamily="34" charset="0"/>
                <a:ea typeface="Verdana" panose="020B0604030504040204" pitchFamily="34" charset="0"/>
                <a:cs typeface="Verdana" panose="020B0604030504040204" pitchFamily="34" charset="0"/>
              </a:rPr>
              <a:t>Hoe ontdekken we deze?</a:t>
            </a:r>
          </a:p>
          <a:p>
            <a:pPr marL="0" lvl="2" indent="0">
              <a:buNone/>
            </a:pPr>
            <a:endParaRPr lang="nl-NL" sz="2800" dirty="0">
              <a:latin typeface="Verdana" panose="020B0604030504040204" pitchFamily="34" charset="0"/>
              <a:ea typeface="Verdana" panose="020B0604030504040204" pitchFamily="34" charset="0"/>
              <a:cs typeface="Verdana" panose="020B0604030504040204" pitchFamily="34" charset="0"/>
            </a:endParaRPr>
          </a:p>
          <a:p>
            <a:pPr marL="0" lvl="2" indent="0">
              <a:buNone/>
            </a:pPr>
            <a:r>
              <a:rPr lang="nl-NL" sz="2800" b="1" dirty="0">
                <a:solidFill>
                  <a:srgbClr val="0098DB"/>
                </a:solidFill>
                <a:latin typeface="Verdana" panose="020B0604030504040204" pitchFamily="34" charset="0"/>
                <a:ea typeface="Verdana" panose="020B0604030504040204" pitchFamily="34" charset="0"/>
                <a:cs typeface="Verdana" panose="020B0604030504040204" pitchFamily="34" charset="0"/>
              </a:rPr>
              <a:t>CHEOPS</a:t>
            </a:r>
          </a:p>
          <a:p>
            <a:pPr marL="0" indent="0">
              <a:buNone/>
            </a:pPr>
            <a:r>
              <a:rPr lang="nl-NL" sz="2800" dirty="0">
                <a:cs typeface="Verdana" panose="020B0604030504040204" pitchFamily="34" charset="0"/>
              </a:rPr>
              <a:t>Hack een </a:t>
            </a:r>
            <a:r>
              <a:rPr lang="nl-NL" sz="2800" dirty="0" err="1">
                <a:cs typeface="Verdana" panose="020B0604030504040204" pitchFamily="34" charset="0"/>
              </a:rPr>
              <a:t>exoplaneet</a:t>
            </a:r>
            <a:endParaRPr lang="nl-NL" sz="2800" dirty="0">
              <a:latin typeface="Verdana" panose="020B0604030504040204" pitchFamily="34" charset="0"/>
              <a:ea typeface="Verdana" panose="020B0604030504040204" pitchFamily="34" charset="0"/>
              <a:cs typeface="Verdana" panose="020B0604030504040204" pitchFamily="34" charset="0"/>
            </a:endParaRPr>
          </a:p>
        </p:txBody>
      </p:sp>
      <p:sp>
        <p:nvSpPr>
          <p:cNvPr id="8" name="Rectangle 6"/>
          <p:cNvSpPr>
            <a:spLocks noChangeArrowheads="1"/>
          </p:cNvSpPr>
          <p:nvPr/>
        </p:nvSpPr>
        <p:spPr bwMode="auto">
          <a:xfrm>
            <a:off x="894896" y="236045"/>
            <a:ext cx="5037534" cy="64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30000"/>
              </a:lnSpc>
              <a:spcBef>
                <a:spcPct val="20000"/>
              </a:spcBef>
              <a:buChar char="•"/>
              <a:defRPr sz="1600">
                <a:solidFill>
                  <a:schemeClr val="bg2"/>
                </a:solidFill>
                <a:latin typeface="Verdana" pitchFamily="34" charset="0"/>
                <a:ea typeface="MS PGothic" pitchFamily="34" charset="-128"/>
              </a:defRPr>
            </a:lvl1pPr>
            <a:lvl2pPr marL="742950" indent="-285750">
              <a:lnSpc>
                <a:spcPct val="130000"/>
              </a:lnSpc>
              <a:spcBef>
                <a:spcPct val="20000"/>
              </a:spcBef>
              <a:buChar char="–"/>
              <a:defRPr sz="1600">
                <a:solidFill>
                  <a:schemeClr val="bg2"/>
                </a:solidFill>
                <a:latin typeface="Verdana" pitchFamily="34" charset="0"/>
                <a:ea typeface="MS PGothic" pitchFamily="34" charset="-128"/>
              </a:defRPr>
            </a:lvl2pPr>
            <a:lvl3pPr marL="1143000" indent="-228600">
              <a:lnSpc>
                <a:spcPct val="130000"/>
              </a:lnSpc>
              <a:spcBef>
                <a:spcPct val="20000"/>
              </a:spcBef>
              <a:buChar char="•"/>
              <a:defRPr sz="1600">
                <a:solidFill>
                  <a:schemeClr val="bg2"/>
                </a:solidFill>
                <a:latin typeface="Verdana" pitchFamily="34" charset="0"/>
                <a:ea typeface="MS PGothic" pitchFamily="34" charset="-128"/>
              </a:defRPr>
            </a:lvl3pPr>
            <a:lvl4pPr marL="1600200" indent="-228600">
              <a:lnSpc>
                <a:spcPct val="130000"/>
              </a:lnSpc>
              <a:spcBef>
                <a:spcPct val="20000"/>
              </a:spcBef>
              <a:buChar char="–"/>
              <a:defRPr sz="1600">
                <a:solidFill>
                  <a:schemeClr val="bg2"/>
                </a:solidFill>
                <a:latin typeface="Verdana" pitchFamily="34" charset="0"/>
                <a:ea typeface="MS PGothic" pitchFamily="34" charset="-128"/>
              </a:defRPr>
            </a:lvl4pPr>
            <a:lvl5pPr marL="2057400" indent="-228600">
              <a:lnSpc>
                <a:spcPct val="130000"/>
              </a:lnSpc>
              <a:spcBef>
                <a:spcPct val="20000"/>
              </a:spcBef>
              <a:buChar char="»"/>
              <a:defRPr sz="1600">
                <a:solidFill>
                  <a:schemeClr val="bg2"/>
                </a:solidFill>
                <a:latin typeface="Verdana" pitchFamily="34" charset="0"/>
                <a:ea typeface="MS PGothic" pitchFamily="34" charset="-128"/>
              </a:defRPr>
            </a:lvl5pPr>
            <a:lvl6pPr marL="2514600" indent="-228600" eaLnBrk="0" fontAlgn="base" hangingPunct="0">
              <a:lnSpc>
                <a:spcPct val="130000"/>
              </a:lnSpc>
              <a:spcBef>
                <a:spcPct val="20000"/>
              </a:spcBef>
              <a:spcAft>
                <a:spcPct val="0"/>
              </a:spcAft>
              <a:buChar char="»"/>
              <a:defRPr sz="1600">
                <a:solidFill>
                  <a:schemeClr val="bg2"/>
                </a:solidFill>
                <a:latin typeface="Verdana" pitchFamily="34" charset="0"/>
                <a:ea typeface="MS PGothic" pitchFamily="34" charset="-128"/>
              </a:defRPr>
            </a:lvl6pPr>
            <a:lvl7pPr marL="2971800" indent="-228600" eaLnBrk="0" fontAlgn="base" hangingPunct="0">
              <a:lnSpc>
                <a:spcPct val="130000"/>
              </a:lnSpc>
              <a:spcBef>
                <a:spcPct val="20000"/>
              </a:spcBef>
              <a:spcAft>
                <a:spcPct val="0"/>
              </a:spcAft>
              <a:buChar char="»"/>
              <a:defRPr sz="1600">
                <a:solidFill>
                  <a:schemeClr val="bg2"/>
                </a:solidFill>
                <a:latin typeface="Verdana" pitchFamily="34" charset="0"/>
                <a:ea typeface="MS PGothic" pitchFamily="34" charset="-128"/>
              </a:defRPr>
            </a:lvl7pPr>
            <a:lvl8pPr marL="3429000" indent="-228600" eaLnBrk="0" fontAlgn="base" hangingPunct="0">
              <a:lnSpc>
                <a:spcPct val="130000"/>
              </a:lnSpc>
              <a:spcBef>
                <a:spcPct val="20000"/>
              </a:spcBef>
              <a:spcAft>
                <a:spcPct val="0"/>
              </a:spcAft>
              <a:buChar char="»"/>
              <a:defRPr sz="1600">
                <a:solidFill>
                  <a:schemeClr val="bg2"/>
                </a:solidFill>
                <a:latin typeface="Verdana" pitchFamily="34" charset="0"/>
                <a:ea typeface="MS PGothic" pitchFamily="34" charset="-128"/>
              </a:defRPr>
            </a:lvl8pPr>
            <a:lvl9pPr marL="3886200" indent="-228600" eaLnBrk="0" fontAlgn="base" hangingPunct="0">
              <a:lnSpc>
                <a:spcPct val="130000"/>
              </a:lnSpc>
              <a:spcBef>
                <a:spcPct val="20000"/>
              </a:spcBef>
              <a:spcAft>
                <a:spcPct val="0"/>
              </a:spcAft>
              <a:buChar char="»"/>
              <a:defRPr sz="1600">
                <a:solidFill>
                  <a:schemeClr val="bg2"/>
                </a:solidFill>
                <a:latin typeface="Verdana" pitchFamily="34" charset="0"/>
                <a:ea typeface="MS PGothic" pitchFamily="34" charset="-128"/>
              </a:defRPr>
            </a:lvl9pPr>
          </a:lstStyle>
          <a:p>
            <a:pPr>
              <a:lnSpc>
                <a:spcPct val="100000"/>
              </a:lnSpc>
              <a:spcBef>
                <a:spcPct val="0"/>
              </a:spcBef>
              <a:buFontTx/>
              <a:buNone/>
            </a:pPr>
            <a:r>
              <a:rPr lang="nl-NL" altLang="nl-NL" sz="2400" b="1" dirty="0">
                <a:solidFill>
                  <a:schemeClr val="bg1"/>
                </a:solidFill>
              </a:rPr>
              <a:t>Programma</a:t>
            </a:r>
            <a:endParaRPr lang="it-IT" altLang="nl-NL" sz="2400" b="1" dirty="0">
              <a:solidFill>
                <a:schemeClr val="bg1"/>
              </a:solidFill>
            </a:endParaRPr>
          </a:p>
        </p:txBody>
      </p:sp>
      <p:pic>
        <p:nvPicPr>
          <p:cNvPr id="2" name="Afbeelding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97696" y="1056243"/>
            <a:ext cx="3194304" cy="2127504"/>
          </a:xfrm>
          <a:prstGeom prst="rect">
            <a:avLst/>
          </a:prstGeom>
        </p:spPr>
      </p:pic>
      <p:pic>
        <p:nvPicPr>
          <p:cNvPr id="3" name="Afbeelding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7696" y="2856749"/>
            <a:ext cx="3218688" cy="2145792"/>
          </a:xfrm>
          <a:prstGeom prst="rect">
            <a:avLst/>
          </a:prstGeom>
        </p:spPr>
      </p:pic>
      <p:pic>
        <p:nvPicPr>
          <p:cNvPr id="9" name="Afbeelding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74328" y="4700016"/>
            <a:ext cx="3243072" cy="2157984"/>
          </a:xfrm>
          <a:prstGeom prst="rect">
            <a:avLst/>
          </a:prstGeom>
        </p:spPr>
      </p:pic>
    </p:spTree>
    <p:extLst>
      <p:ext uri="{BB962C8B-B14F-4D97-AF65-F5344CB8AC3E}">
        <p14:creationId xmlns:p14="http://schemas.microsoft.com/office/powerpoint/2010/main" val="3370666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35BE04-661E-E445-ADBD-4636B7A9E500}"/>
              </a:ext>
            </a:extLst>
          </p:cNvPr>
          <p:cNvSpPr>
            <a:spLocks noGrp="1"/>
          </p:cNvSpPr>
          <p:nvPr>
            <p:ph type="title"/>
          </p:nvPr>
        </p:nvSpPr>
        <p:spPr/>
        <p:txBody>
          <a:bodyPr/>
          <a:lstStyle/>
          <a:p>
            <a:r>
              <a:rPr lang="nl-NL" dirty="0"/>
              <a:t>Wat zijn </a:t>
            </a:r>
            <a:r>
              <a:rPr lang="nl-NL" dirty="0" err="1"/>
              <a:t>exoplaneten</a:t>
            </a:r>
            <a:r>
              <a:rPr lang="nl-NL" dirty="0"/>
              <a:t>?</a:t>
            </a:r>
          </a:p>
        </p:txBody>
      </p:sp>
      <p:pic>
        <p:nvPicPr>
          <p:cNvPr id="1026" name="Picture 2" descr="FIRST DIRECTLY IMAGED PLANET CONFIRMED AROUND SUN-LIKE STAR | Gemini  Observatory">
            <a:extLst>
              <a:ext uri="{FF2B5EF4-FFF2-40B4-BE49-F238E27FC236}">
                <a16:creationId xmlns:a16="http://schemas.microsoft.com/office/drawing/2014/main" id="{3DB98B25-AC77-4044-30C8-D8903643FA8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3425" y="1454883"/>
            <a:ext cx="4639452" cy="48667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81992F2-358B-8A32-AFA2-BE38FCE272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5910" y="2575847"/>
            <a:ext cx="2647338" cy="26473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defined">
            <a:extLst>
              <a:ext uri="{FF2B5EF4-FFF2-40B4-BE49-F238E27FC236}">
                <a16:creationId xmlns:a16="http://schemas.microsoft.com/office/drawing/2014/main" id="{F4EE99A9-D443-1D8B-EDF4-F63356DA583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01686" y="2575847"/>
            <a:ext cx="2647339" cy="2624858"/>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B77AA319-18EC-133E-4765-71BE3570A47C}"/>
              </a:ext>
            </a:extLst>
          </p:cNvPr>
          <p:cNvSpPr txBox="1"/>
          <p:nvPr/>
        </p:nvSpPr>
        <p:spPr>
          <a:xfrm>
            <a:off x="5665909" y="5460023"/>
            <a:ext cx="2563691" cy="369332"/>
          </a:xfrm>
          <a:prstGeom prst="rect">
            <a:avLst/>
          </a:prstGeom>
          <a:noFill/>
        </p:spPr>
        <p:txBody>
          <a:bodyPr wrap="square" rtlCol="0">
            <a:spAutoFit/>
          </a:bodyPr>
          <a:lstStyle/>
          <a:p>
            <a:r>
              <a:rPr lang="nl-NL" dirty="0" err="1"/>
              <a:t>Wobble</a:t>
            </a:r>
            <a:r>
              <a:rPr lang="nl-NL" dirty="0"/>
              <a:t>-methode</a:t>
            </a:r>
          </a:p>
        </p:txBody>
      </p:sp>
      <p:sp>
        <p:nvSpPr>
          <p:cNvPr id="5" name="Tekstvak 4">
            <a:extLst>
              <a:ext uri="{FF2B5EF4-FFF2-40B4-BE49-F238E27FC236}">
                <a16:creationId xmlns:a16="http://schemas.microsoft.com/office/drawing/2014/main" id="{EFDD0EBE-E3ED-4ADE-9E3E-E938E4EFB5D8}"/>
              </a:ext>
            </a:extLst>
          </p:cNvPr>
          <p:cNvSpPr txBox="1"/>
          <p:nvPr/>
        </p:nvSpPr>
        <p:spPr>
          <a:xfrm>
            <a:off x="8601686" y="5460023"/>
            <a:ext cx="2647339" cy="369332"/>
          </a:xfrm>
          <a:prstGeom prst="rect">
            <a:avLst/>
          </a:prstGeom>
          <a:noFill/>
        </p:spPr>
        <p:txBody>
          <a:bodyPr wrap="square" rtlCol="0">
            <a:spAutoFit/>
          </a:bodyPr>
          <a:lstStyle/>
          <a:p>
            <a:r>
              <a:rPr lang="nl-NL" dirty="0"/>
              <a:t>Transitmethode</a:t>
            </a:r>
          </a:p>
        </p:txBody>
      </p:sp>
    </p:spTree>
    <p:extLst>
      <p:ext uri="{BB962C8B-B14F-4D97-AF65-F5344CB8AC3E}">
        <p14:creationId xmlns:p14="http://schemas.microsoft.com/office/powerpoint/2010/main" val="70399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F74D56-B9A5-1316-2C0A-5FA3A9C568AF}"/>
              </a:ext>
            </a:extLst>
          </p:cNvPr>
          <p:cNvSpPr>
            <a:spLocks noGrp="1"/>
          </p:cNvSpPr>
          <p:nvPr>
            <p:ph type="title"/>
          </p:nvPr>
        </p:nvSpPr>
        <p:spPr/>
        <p:txBody>
          <a:bodyPr/>
          <a:lstStyle/>
          <a:p>
            <a:r>
              <a:rPr lang="nl-NL" dirty="0"/>
              <a:t>Maak een transitiemodel</a:t>
            </a:r>
          </a:p>
        </p:txBody>
      </p:sp>
      <p:sp>
        <p:nvSpPr>
          <p:cNvPr id="3" name="Tijdelijke aanduiding voor inhoud 2">
            <a:extLst>
              <a:ext uri="{FF2B5EF4-FFF2-40B4-BE49-F238E27FC236}">
                <a16:creationId xmlns:a16="http://schemas.microsoft.com/office/drawing/2014/main" id="{88B99A0C-058E-42EE-1607-178A59709F27}"/>
              </a:ext>
            </a:extLst>
          </p:cNvPr>
          <p:cNvSpPr>
            <a:spLocks noGrp="1"/>
          </p:cNvSpPr>
          <p:nvPr>
            <p:ph idx="1"/>
          </p:nvPr>
        </p:nvSpPr>
        <p:spPr>
          <a:xfrm>
            <a:off x="733425" y="1349375"/>
            <a:ext cx="10515600" cy="4931352"/>
          </a:xfrm>
        </p:spPr>
        <p:txBody>
          <a:bodyPr>
            <a:normAutofit fontScale="85000" lnSpcReduction="20000"/>
          </a:bodyPr>
          <a:lstStyle/>
          <a:p>
            <a:pPr marL="0" indent="0">
              <a:buNone/>
            </a:pPr>
            <a:r>
              <a:rPr lang="nl-NL" dirty="0"/>
              <a:t>Maak tweetallen en ga zelf aan de slag!</a:t>
            </a:r>
          </a:p>
          <a:p>
            <a:pPr marL="0" indent="0">
              <a:buNone/>
            </a:pPr>
            <a:r>
              <a:rPr lang="nl-NL" dirty="0"/>
              <a:t>Hoe werkt dat nu eigenlijk, die transitiemethode??</a:t>
            </a:r>
          </a:p>
          <a:p>
            <a:pPr marL="0" indent="0">
              <a:buNone/>
            </a:pPr>
            <a:endParaRPr lang="nl-NL" dirty="0"/>
          </a:p>
          <a:p>
            <a:pPr marL="0" indent="0">
              <a:buNone/>
            </a:pPr>
            <a:r>
              <a:rPr lang="nl-NL" dirty="0"/>
              <a:t>Materialen:</a:t>
            </a:r>
          </a:p>
          <a:p>
            <a:r>
              <a:rPr lang="nl-NL" dirty="0"/>
              <a:t>Werkblad </a:t>
            </a:r>
          </a:p>
          <a:p>
            <a:r>
              <a:rPr lang="nl-NL" dirty="0"/>
              <a:t>Zaklamp</a:t>
            </a:r>
          </a:p>
          <a:p>
            <a:r>
              <a:rPr lang="nl-NL" dirty="0"/>
              <a:t>Bol</a:t>
            </a:r>
          </a:p>
          <a:p>
            <a:r>
              <a:rPr lang="nl-NL" dirty="0"/>
              <a:t>Satéprikker</a:t>
            </a:r>
          </a:p>
          <a:p>
            <a:r>
              <a:rPr lang="nl-NL" dirty="0"/>
              <a:t>Lichtmeter of A4</a:t>
            </a:r>
          </a:p>
          <a:p>
            <a:endParaRPr lang="nl-NL" dirty="0"/>
          </a:p>
          <a:p>
            <a:pPr marL="0" indent="0">
              <a:buNone/>
            </a:pPr>
            <a:r>
              <a:rPr lang="nl-NL" dirty="0"/>
              <a:t>Gelukt?</a:t>
            </a:r>
          </a:p>
          <a:p>
            <a:pPr marL="0" indent="0">
              <a:buNone/>
            </a:pPr>
            <a:r>
              <a:rPr lang="nl-NL" dirty="0"/>
              <a:t>Onderzoek het verschil in licht met:</a:t>
            </a:r>
          </a:p>
          <a:p>
            <a:r>
              <a:rPr lang="nl-NL" sz="2000" dirty="0"/>
              <a:t>Een andere afstand tot de ster</a:t>
            </a:r>
          </a:p>
          <a:p>
            <a:r>
              <a:rPr lang="nl-NL" sz="2000" dirty="0"/>
              <a:t>Een grotere of kleinere planeet</a:t>
            </a:r>
          </a:p>
        </p:txBody>
      </p:sp>
      <p:pic>
        <p:nvPicPr>
          <p:cNvPr id="2050" name="Picture 2">
            <a:extLst>
              <a:ext uri="{FF2B5EF4-FFF2-40B4-BE49-F238E27FC236}">
                <a16:creationId xmlns:a16="http://schemas.microsoft.com/office/drawing/2014/main" id="{02D67553-0084-CBB5-76E8-C731FAC73B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6732" y="2211021"/>
            <a:ext cx="3130062" cy="3130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104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F94E4-9BCD-75A7-400F-340AB7A3C56A}"/>
              </a:ext>
            </a:extLst>
          </p:cNvPr>
          <p:cNvSpPr>
            <a:spLocks noGrp="1"/>
          </p:cNvSpPr>
          <p:nvPr>
            <p:ph type="title"/>
          </p:nvPr>
        </p:nvSpPr>
        <p:spPr/>
        <p:txBody>
          <a:bodyPr/>
          <a:lstStyle/>
          <a:p>
            <a:r>
              <a:rPr lang="nl-NL" dirty="0"/>
              <a:t>CHEOPS</a:t>
            </a:r>
          </a:p>
        </p:txBody>
      </p:sp>
      <p:pic>
        <p:nvPicPr>
          <p:cNvPr id="5" name="Tijdelijke aanduiding voor inhoud 4" descr="Afbeelding met tekst, schermopname, software, Website&#10;&#10;Automatisch gegenereerde beschrijving">
            <a:extLst>
              <a:ext uri="{FF2B5EF4-FFF2-40B4-BE49-F238E27FC236}">
                <a16:creationId xmlns:a16="http://schemas.microsoft.com/office/drawing/2014/main" id="{84309C3D-763A-ADEB-CA24-8A3F420A23F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23369" y="1349375"/>
            <a:ext cx="7735712" cy="4351338"/>
          </a:xfrm>
        </p:spPr>
      </p:pic>
    </p:spTree>
    <p:extLst>
      <p:ext uri="{BB962C8B-B14F-4D97-AF65-F5344CB8AC3E}">
        <p14:creationId xmlns:p14="http://schemas.microsoft.com/office/powerpoint/2010/main" val="3799376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Afbeelding met cirkel, tekst, schermopname, kunst&#10;&#10;Automatisch gegenereerde beschrijving">
            <a:extLst>
              <a:ext uri="{FF2B5EF4-FFF2-40B4-BE49-F238E27FC236}">
                <a16:creationId xmlns:a16="http://schemas.microsoft.com/office/drawing/2014/main" id="{3A62C9FC-BC0F-E03E-0C5C-899525462D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975" y="1377095"/>
            <a:ext cx="5401056" cy="5401056"/>
          </a:xfrm>
          <a:prstGeom prst="rect">
            <a:avLst/>
          </a:prstGeom>
        </p:spPr>
      </p:pic>
      <p:sp>
        <p:nvSpPr>
          <p:cNvPr id="2" name="Titel 1">
            <a:extLst>
              <a:ext uri="{FF2B5EF4-FFF2-40B4-BE49-F238E27FC236}">
                <a16:creationId xmlns:a16="http://schemas.microsoft.com/office/drawing/2014/main" id="{7DBF94E4-9BCD-75A7-400F-340AB7A3C56A}"/>
              </a:ext>
            </a:extLst>
          </p:cNvPr>
          <p:cNvSpPr>
            <a:spLocks noGrp="1"/>
          </p:cNvSpPr>
          <p:nvPr>
            <p:ph type="title"/>
          </p:nvPr>
        </p:nvSpPr>
        <p:spPr/>
        <p:txBody>
          <a:bodyPr/>
          <a:lstStyle/>
          <a:p>
            <a:r>
              <a:rPr lang="nl-NL" dirty="0"/>
              <a:t>CHEOPS</a:t>
            </a:r>
          </a:p>
        </p:txBody>
      </p:sp>
      <p:pic>
        <p:nvPicPr>
          <p:cNvPr id="5" name="Tijdelijke aanduiding voor inhoud 4" descr="Afbeelding met tekst, schermopname, diagram, cirkel&#10;&#10;Automatisch gegenereerde beschrijving">
            <a:extLst>
              <a:ext uri="{FF2B5EF4-FFF2-40B4-BE49-F238E27FC236}">
                <a16:creationId xmlns:a16="http://schemas.microsoft.com/office/drawing/2014/main" id="{2E47C77C-0E43-0E5B-AF71-2D3D4F301037}"/>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942975" y="1057275"/>
            <a:ext cx="10322171" cy="5806221"/>
          </a:xfrm>
        </p:spPr>
      </p:pic>
    </p:spTree>
    <p:extLst>
      <p:ext uri="{BB962C8B-B14F-4D97-AF65-F5344CB8AC3E}">
        <p14:creationId xmlns:p14="http://schemas.microsoft.com/office/powerpoint/2010/main" val="280530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De website en online tool</a:t>
            </a:r>
            <a:endParaRPr lang="en-GB" dirty="0"/>
          </a:p>
        </p:txBody>
      </p:sp>
      <p:sp>
        <p:nvSpPr>
          <p:cNvPr id="3" name="Content Placeholder 2"/>
          <p:cNvSpPr>
            <a:spLocks noGrp="1"/>
          </p:cNvSpPr>
          <p:nvPr>
            <p:ph idx="1"/>
          </p:nvPr>
        </p:nvSpPr>
        <p:spPr>
          <a:xfrm>
            <a:off x="733425" y="1349375"/>
            <a:ext cx="5014232" cy="4351338"/>
          </a:xfrm>
        </p:spPr>
        <p:txBody>
          <a:bodyPr/>
          <a:lstStyle/>
          <a:p>
            <a:endParaRPr lang="en-GB" dirty="0">
              <a:hlinkClick r:id="rId2"/>
            </a:endParaRPr>
          </a:p>
          <a:p>
            <a:endParaRPr lang="en-GB" dirty="0">
              <a:hlinkClick r:id="rId2"/>
            </a:endParaRPr>
          </a:p>
          <a:p>
            <a:r>
              <a:rPr lang="en-GB" dirty="0">
                <a:hlinkClick r:id="rId2"/>
              </a:rPr>
              <a:t>https://hackanexoplanet.esa.int/nl/</a:t>
            </a:r>
            <a:endParaRPr lang="en-GB" dirty="0"/>
          </a:p>
          <a:p>
            <a:endParaRPr lang="nl-NL" dirty="0"/>
          </a:p>
          <a:p>
            <a:r>
              <a:rPr lang="en-GB" dirty="0">
                <a:hlinkClick r:id="rId3"/>
              </a:rPr>
              <a:t>https://hackanexoplanet.esa.int/nl/allesfitter-guide/</a:t>
            </a:r>
            <a:endParaRPr lang="en-GB" dirty="0"/>
          </a:p>
          <a:p>
            <a:endParaRPr lang="nl-NL" dirty="0"/>
          </a:p>
          <a:p>
            <a:pPr marL="0" indent="0">
              <a:buNone/>
            </a:pPr>
            <a:endParaRPr lang="en-GB"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4045" y="1286458"/>
            <a:ext cx="5827928" cy="5571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9203262"/>
      </p:ext>
    </p:extLst>
  </p:cSld>
  <p:clrMapOvr>
    <a:masterClrMapping/>
  </p:clrMapOvr>
</p:sld>
</file>

<file path=ppt/theme/theme1.xml><?xml version="1.0" encoding="utf-8"?>
<a:theme xmlns:a="http://schemas.openxmlformats.org/drawingml/2006/main" name="Thema1">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angepast 1">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0543B726-A70C-4414-B53D-327038B6098E}" vid="{77B0F2E1-FEFC-4A75-B42B-ABEA33CB2D50}"/>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8724c75-de65-4afe-8113-3749d84661c9" xsi:nil="true"/>
    <lcf76f155ced4ddcb4097134ff3c332f xmlns="1c988109-754a-46ed-801c-5fc5bd77da1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05E32E92F6F6449ACF3DBBDF67A29F4" ma:contentTypeVersion="16" ma:contentTypeDescription="Een nieuw document maken." ma:contentTypeScope="" ma:versionID="e0a2907e2049075db75c40510c30b317">
  <xsd:schema xmlns:xsd="http://www.w3.org/2001/XMLSchema" xmlns:xs="http://www.w3.org/2001/XMLSchema" xmlns:p="http://schemas.microsoft.com/office/2006/metadata/properties" xmlns:ns2="1c988109-754a-46ed-801c-5fc5bd77da16" xmlns:ns3="d8724c75-de65-4afe-8113-3749d84661c9" targetNamespace="http://schemas.microsoft.com/office/2006/metadata/properties" ma:root="true" ma:fieldsID="da17296f2e9f3a39508c29c9be3eb834" ns2:_="" ns3:_="">
    <xsd:import namespace="1c988109-754a-46ed-801c-5fc5bd77da16"/>
    <xsd:import namespace="d8724c75-de65-4afe-8113-3749d84661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988109-754a-46ed-801c-5fc5bd77da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94feff59-3137-4d94-8e8f-9a22d604f4de"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724c75-de65-4afe-8113-3749d84661c9"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element name="TaxCatchAll" ma:index="18" nillable="true" ma:displayName="Taxonomy Catch All Column" ma:hidden="true" ma:list="{74a7a6d6-b92a-4b44-b90f-a5e669dcb445}" ma:internalName="TaxCatchAll" ma:showField="CatchAllData" ma:web="d8724c75-de65-4afe-8113-3749d84661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E4755F-2A59-4358-86C5-5941B514BF00}">
  <ds:schemaRefs>
    <ds:schemaRef ds:uri="http://purl.org/dc/terms/"/>
    <ds:schemaRef ds:uri="http://schemas.openxmlformats.org/package/2006/metadata/core-properties"/>
    <ds:schemaRef ds:uri="1c988109-754a-46ed-801c-5fc5bd77da16"/>
    <ds:schemaRef ds:uri="http://purl.org/dc/dcmitype/"/>
    <ds:schemaRef ds:uri="http://schemas.microsoft.com/office/infopath/2007/PartnerControls"/>
    <ds:schemaRef ds:uri="http://purl.org/dc/elements/1.1/"/>
    <ds:schemaRef ds:uri="http://schemas.microsoft.com/office/2006/documentManagement/types"/>
    <ds:schemaRef ds:uri="d8724c75-de65-4afe-8113-3749d84661c9"/>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D3F0EF5-0CF0-4C74-8F04-F388430FCDE8}">
  <ds:schemaRefs>
    <ds:schemaRef ds:uri="http://schemas.microsoft.com/sharepoint/v3/contenttype/forms"/>
  </ds:schemaRefs>
</ds:datastoreItem>
</file>

<file path=customXml/itemProps3.xml><?xml version="1.0" encoding="utf-8"?>
<ds:datastoreItem xmlns:ds="http://schemas.openxmlformats.org/officeDocument/2006/customXml" ds:itemID="{BA87CB6A-0C0E-4D9C-B5DF-75EBBA18BA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988109-754a-46ed-801c-5fc5bd77da16"/>
    <ds:schemaRef ds:uri="d8724c75-de65-4afe-8113-3749d84661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Thema1</Template>
  <TotalTime>757</TotalTime>
  <Words>1220</Words>
  <Application>Microsoft Office PowerPoint</Application>
  <PresentationFormat>Breedbeeld</PresentationFormat>
  <Paragraphs>204</Paragraphs>
  <Slides>17</Slides>
  <Notes>10</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Calibri</vt:lpstr>
      <vt:lpstr>Corbel</vt:lpstr>
      <vt:lpstr>Verdana</vt:lpstr>
      <vt:lpstr>Thema1</vt:lpstr>
      <vt:lpstr>Welkom bij de exoplaneten workshop</vt:lpstr>
      <vt:lpstr>PowerPoint-presentatie</vt:lpstr>
      <vt:lpstr>  </vt:lpstr>
      <vt:lpstr>PowerPoint-presentatie</vt:lpstr>
      <vt:lpstr>Wat zijn exoplaneten?</vt:lpstr>
      <vt:lpstr>Maak een transitiemodel</vt:lpstr>
      <vt:lpstr>CHEOPS</vt:lpstr>
      <vt:lpstr>CHEOPS</vt:lpstr>
      <vt:lpstr>De website en online tool</vt:lpstr>
      <vt:lpstr>Allesfitter</vt:lpstr>
      <vt:lpstr>CHEOPS</vt:lpstr>
      <vt:lpstr>CHEOPS</vt:lpstr>
      <vt:lpstr>Hoe vergelijkbaar is KELT-3b met onze Aarde?</vt:lpstr>
      <vt:lpstr>Hoe vergelijkbaar is KELT-3b met onze Aarde?</vt:lpstr>
      <vt:lpstr>Hackathon Hack een Exoplaneet </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Sander Jansen</dc:creator>
  <cp:lastModifiedBy>Jeroen Brink</cp:lastModifiedBy>
  <cp:revision>40</cp:revision>
  <dcterms:created xsi:type="dcterms:W3CDTF">2019-02-12T13:08:51Z</dcterms:created>
  <dcterms:modified xsi:type="dcterms:W3CDTF">2024-01-14T17:32:07Z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0x010100E05E32E92F6F6449ACF3DBBDF67A29F4</vt:lpwstr>
  </property>
  <property fmtid="{D5CDD505-2E9C-101B-9397-08002B2CF9AE}" pid="3" name="Order">
    <vt:r8>837200</vt:r8>
  </property>
  <property fmtid="{D5CDD505-2E9C-101B-9397-08002B2CF9AE}" pid="4" name="MediaServiceImageTags">
    <vt:lpwstr/>
  </property>
</Properties>
</file>