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95" r:id="rId5"/>
  </p:sldMasterIdLst>
  <p:notesMasterIdLst>
    <p:notesMasterId r:id="rId41"/>
  </p:notesMasterIdLst>
  <p:sldIdLst>
    <p:sldId id="508" r:id="rId6"/>
    <p:sldId id="518" r:id="rId7"/>
    <p:sldId id="521" r:id="rId8"/>
    <p:sldId id="523" r:id="rId9"/>
    <p:sldId id="510" r:id="rId10"/>
    <p:sldId id="513" r:id="rId11"/>
    <p:sldId id="512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4" r:id="rId22"/>
    <p:sldId id="535" r:id="rId23"/>
    <p:sldId id="536" r:id="rId24"/>
    <p:sldId id="537" r:id="rId25"/>
    <p:sldId id="538" r:id="rId26"/>
    <p:sldId id="539" r:id="rId27"/>
    <p:sldId id="540" r:id="rId28"/>
    <p:sldId id="551" r:id="rId29"/>
    <p:sldId id="541" r:id="rId30"/>
    <p:sldId id="542" r:id="rId31"/>
    <p:sldId id="552" r:id="rId32"/>
    <p:sldId id="543" r:id="rId33"/>
    <p:sldId id="545" r:id="rId34"/>
    <p:sldId id="546" r:id="rId35"/>
    <p:sldId id="548" r:id="rId36"/>
    <p:sldId id="544" r:id="rId37"/>
    <p:sldId id="547" r:id="rId38"/>
    <p:sldId id="549" r:id="rId39"/>
    <p:sldId id="550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B8B17-D19D-AD44-8EEF-63E7883CE7D3}" v="17" dt="2023-12-12T10:08:5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/>
    <p:restoredTop sz="94694"/>
  </p:normalViewPr>
  <p:slideViewPr>
    <p:cSldViewPr snapToGrid="0">
      <p:cViewPr varScale="1">
        <p:scale>
          <a:sx n="121" d="100"/>
          <a:sy n="121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fke Oldenbeuving" userId="df7e42ba-24c3-40ea-807e-3bcaa065d3cf" providerId="ADAL" clId="{BF2D71D9-A675-4685-9EE6-8BDF715B9103}"/>
    <pc:docChg chg="undo custSel addSld delSld modSld sldOrd">
      <pc:chgData name="Aafke Oldenbeuving" userId="df7e42ba-24c3-40ea-807e-3bcaa065d3cf" providerId="ADAL" clId="{BF2D71D9-A675-4685-9EE6-8BDF715B9103}" dt="2022-05-17T08:30:36.616" v="2349" actId="14100"/>
      <pc:docMkLst>
        <pc:docMk/>
      </pc:docMkLst>
      <pc:sldChg chg="del">
        <pc:chgData name="Aafke Oldenbeuving" userId="df7e42ba-24c3-40ea-807e-3bcaa065d3cf" providerId="ADAL" clId="{BF2D71D9-A675-4685-9EE6-8BDF715B9103}" dt="2022-05-11T06:31:36.721" v="2" actId="47"/>
        <pc:sldMkLst>
          <pc:docMk/>
          <pc:sldMk cId="1986938195" sldId="260"/>
        </pc:sldMkLst>
      </pc:sldChg>
      <pc:sldChg chg="del">
        <pc:chgData name="Aafke Oldenbeuving" userId="df7e42ba-24c3-40ea-807e-3bcaa065d3cf" providerId="ADAL" clId="{BF2D71D9-A675-4685-9EE6-8BDF715B9103}" dt="2022-05-11T06:31:31.861" v="1" actId="47"/>
        <pc:sldMkLst>
          <pc:docMk/>
          <pc:sldMk cId="3557782002" sldId="290"/>
        </pc:sldMkLst>
      </pc:sldChg>
      <pc:sldChg chg="del">
        <pc:chgData name="Aafke Oldenbeuving" userId="df7e42ba-24c3-40ea-807e-3bcaa065d3cf" providerId="ADAL" clId="{BF2D71D9-A675-4685-9EE6-8BDF715B9103}" dt="2022-05-11T06:31:30.614" v="0" actId="47"/>
        <pc:sldMkLst>
          <pc:docMk/>
          <pc:sldMk cId="658278486" sldId="291"/>
        </pc:sldMkLst>
      </pc:sldChg>
      <pc:sldChg chg="add ord">
        <pc:chgData name="Aafke Oldenbeuving" userId="df7e42ba-24c3-40ea-807e-3bcaa065d3cf" providerId="ADAL" clId="{BF2D71D9-A675-4685-9EE6-8BDF715B9103}" dt="2022-05-11T12:55:25.655" v="2345"/>
        <pc:sldMkLst>
          <pc:docMk/>
          <pc:sldMk cId="1651283046" sldId="302"/>
        </pc:sldMkLst>
      </pc:sldChg>
      <pc:sldChg chg="addSp modSp mod">
        <pc:chgData name="Aafke Oldenbeuving" userId="df7e42ba-24c3-40ea-807e-3bcaa065d3cf" providerId="ADAL" clId="{BF2D71D9-A675-4685-9EE6-8BDF715B9103}" dt="2022-05-11T12:43:43.988" v="2338" actId="20577"/>
        <pc:sldMkLst>
          <pc:docMk/>
          <pc:sldMk cId="424580880" sldId="508"/>
        </pc:sldMkLst>
        <pc:spChg chg="mod">
          <ac:chgData name="Aafke Oldenbeuving" userId="df7e42ba-24c3-40ea-807e-3bcaa065d3cf" providerId="ADAL" clId="{BF2D71D9-A675-4685-9EE6-8BDF715B9103}" dt="2022-05-11T10:39:08.031" v="1985" actId="1035"/>
          <ac:spMkLst>
            <pc:docMk/>
            <pc:sldMk cId="424580880" sldId="508"/>
            <ac:spMk id="2" creationId="{E98879AE-8281-AA4E-94B0-8EDBFD11B1E2}"/>
          </ac:spMkLst>
        </pc:spChg>
        <pc:spChg chg="mod">
          <ac:chgData name="Aafke Oldenbeuving" userId="df7e42ba-24c3-40ea-807e-3bcaa065d3cf" providerId="ADAL" clId="{BF2D71D9-A675-4685-9EE6-8BDF715B9103}" dt="2022-05-11T12:41:40.464" v="2299" actId="20577"/>
          <ac:spMkLst>
            <pc:docMk/>
            <pc:sldMk cId="424580880" sldId="508"/>
            <ac:spMk id="3" creationId="{1658FB2A-6156-AF48-8B4E-5B5B6F97177B}"/>
          </ac:spMkLst>
        </pc:spChg>
        <pc:spChg chg="add mod">
          <ac:chgData name="Aafke Oldenbeuving" userId="df7e42ba-24c3-40ea-807e-3bcaa065d3cf" providerId="ADAL" clId="{BF2D71D9-A675-4685-9EE6-8BDF715B9103}" dt="2022-05-11T12:43:43.988" v="2338" actId="20577"/>
          <ac:spMkLst>
            <pc:docMk/>
            <pc:sldMk cId="424580880" sldId="508"/>
            <ac:spMk id="4" creationId="{7968F2D1-E92A-1D42-A204-6EC002FC5C61}"/>
          </ac:spMkLst>
        </pc:spChg>
      </pc:sldChg>
      <pc:sldChg chg="addSp delSp modSp mod modClrScheme chgLayout">
        <pc:chgData name="Aafke Oldenbeuving" userId="df7e42ba-24c3-40ea-807e-3bcaa065d3cf" providerId="ADAL" clId="{BF2D71D9-A675-4685-9EE6-8BDF715B9103}" dt="2022-05-17T08:30:36.616" v="2349" actId="14100"/>
        <pc:sldMkLst>
          <pc:docMk/>
          <pc:sldMk cId="3869985719" sldId="509"/>
        </pc:sldMkLst>
        <pc:spChg chg="mod">
          <ac:chgData name="Aafke Oldenbeuving" userId="df7e42ba-24c3-40ea-807e-3bcaa065d3cf" providerId="ADAL" clId="{BF2D71D9-A675-4685-9EE6-8BDF715B9103}" dt="2022-05-11T10:40:08.864" v="1986" actId="20577"/>
          <ac:spMkLst>
            <pc:docMk/>
            <pc:sldMk cId="3869985719" sldId="509"/>
            <ac:spMk id="2" creationId="{8866B2F4-04C7-4C00-A3B9-E8ADFBDEB546}"/>
          </ac:spMkLst>
        </pc:spChg>
        <pc:spChg chg="mod ord">
          <ac:chgData name="Aafke Oldenbeuving" userId="df7e42ba-24c3-40ea-807e-3bcaa065d3cf" providerId="ADAL" clId="{BF2D71D9-A675-4685-9EE6-8BDF715B9103}" dt="2022-05-11T10:26:34.804" v="1278" actId="26606"/>
          <ac:spMkLst>
            <pc:docMk/>
            <pc:sldMk cId="3869985719" sldId="509"/>
            <ac:spMk id="3" creationId="{08B1BD4B-C8DB-4309-B88B-377FE3F6A9E9}"/>
          </ac:spMkLst>
        </pc:spChg>
        <pc:spChg chg="mod">
          <ac:chgData name="Aafke Oldenbeuving" userId="df7e42ba-24c3-40ea-807e-3bcaa065d3cf" providerId="ADAL" clId="{BF2D71D9-A675-4685-9EE6-8BDF715B9103}" dt="2022-05-17T08:30:36.616" v="2349" actId="14100"/>
          <ac:spMkLst>
            <pc:docMk/>
            <pc:sldMk cId="3869985719" sldId="509"/>
            <ac:spMk id="4" creationId="{EA88E03E-D732-41BD-987E-697C37F63097}"/>
          </ac:spMkLst>
        </pc:spChg>
        <pc:picChg chg="add del mod">
          <ac:chgData name="Aafke Oldenbeuving" userId="df7e42ba-24c3-40ea-807e-3bcaa065d3cf" providerId="ADAL" clId="{BF2D71D9-A675-4685-9EE6-8BDF715B9103}" dt="2022-05-17T08:30:32.981" v="2348" actId="478"/>
          <ac:picMkLst>
            <pc:docMk/>
            <pc:sldMk cId="3869985719" sldId="509"/>
            <ac:picMk id="5" creationId="{A513A931-A308-07E6-D585-76C1AFA40B15}"/>
          </ac:picMkLst>
        </pc:picChg>
      </pc:sldChg>
      <pc:sldChg chg="modSp add mod">
        <pc:chgData name="Aafke Oldenbeuving" userId="df7e42ba-24c3-40ea-807e-3bcaa065d3cf" providerId="ADAL" clId="{BF2D71D9-A675-4685-9EE6-8BDF715B9103}" dt="2022-05-11T10:16:16.529" v="434" actId="14100"/>
        <pc:sldMkLst>
          <pc:docMk/>
          <pc:sldMk cId="2232603736" sldId="510"/>
        </pc:sldMkLst>
        <pc:spChg chg="mod">
          <ac:chgData name="Aafke Oldenbeuving" userId="df7e42ba-24c3-40ea-807e-3bcaa065d3cf" providerId="ADAL" clId="{BF2D71D9-A675-4685-9EE6-8BDF715B9103}" dt="2022-05-11T10:13:59.850" v="364" actId="20577"/>
          <ac:spMkLst>
            <pc:docMk/>
            <pc:sldMk cId="2232603736" sldId="510"/>
            <ac:spMk id="2" creationId="{8866B2F4-04C7-4C00-A3B9-E8ADFBDEB546}"/>
          </ac:spMkLst>
        </pc:spChg>
        <pc:spChg chg="mod">
          <ac:chgData name="Aafke Oldenbeuving" userId="df7e42ba-24c3-40ea-807e-3bcaa065d3cf" providerId="ADAL" clId="{BF2D71D9-A675-4685-9EE6-8BDF715B9103}" dt="2022-05-11T10:16:16.529" v="434" actId="14100"/>
          <ac:spMkLst>
            <pc:docMk/>
            <pc:sldMk cId="2232603736" sldId="510"/>
            <ac:spMk id="4" creationId="{EA88E03E-D732-41BD-987E-697C37F63097}"/>
          </ac:spMkLst>
        </pc:spChg>
      </pc:sldChg>
      <pc:sldChg chg="add del">
        <pc:chgData name="Aafke Oldenbeuving" userId="df7e42ba-24c3-40ea-807e-3bcaa065d3cf" providerId="ADAL" clId="{BF2D71D9-A675-4685-9EE6-8BDF715B9103}" dt="2022-05-11T10:14:52.149" v="377" actId="47"/>
        <pc:sldMkLst>
          <pc:docMk/>
          <pc:sldMk cId="186474177" sldId="511"/>
        </pc:sldMkLst>
      </pc:sldChg>
      <pc:sldChg chg="modSp add mod">
        <pc:chgData name="Aafke Oldenbeuving" userId="df7e42ba-24c3-40ea-807e-3bcaa065d3cf" providerId="ADAL" clId="{BF2D71D9-A675-4685-9EE6-8BDF715B9103}" dt="2022-05-11T10:17:15.917" v="478" actId="20577"/>
        <pc:sldMkLst>
          <pc:docMk/>
          <pc:sldMk cId="4083787482" sldId="512"/>
        </pc:sldMkLst>
        <pc:spChg chg="mod">
          <ac:chgData name="Aafke Oldenbeuving" userId="df7e42ba-24c3-40ea-807e-3bcaa065d3cf" providerId="ADAL" clId="{BF2D71D9-A675-4685-9EE6-8BDF715B9103}" dt="2022-05-11T10:16:57.731" v="474" actId="20577"/>
          <ac:spMkLst>
            <pc:docMk/>
            <pc:sldMk cId="4083787482" sldId="512"/>
            <ac:spMk id="2" creationId="{8866B2F4-04C7-4C00-A3B9-E8ADFBDEB546}"/>
          </ac:spMkLst>
        </pc:spChg>
        <pc:spChg chg="mod">
          <ac:chgData name="Aafke Oldenbeuving" userId="df7e42ba-24c3-40ea-807e-3bcaa065d3cf" providerId="ADAL" clId="{BF2D71D9-A675-4685-9EE6-8BDF715B9103}" dt="2022-05-11T10:17:15.917" v="478" actId="20577"/>
          <ac:spMkLst>
            <pc:docMk/>
            <pc:sldMk cId="4083787482" sldId="512"/>
            <ac:spMk id="4" creationId="{EA88E03E-D732-41BD-987E-697C37F63097}"/>
          </ac:spMkLst>
        </pc:spChg>
      </pc:sldChg>
      <pc:sldChg chg="modSp add mod">
        <pc:chgData name="Aafke Oldenbeuving" userId="df7e42ba-24c3-40ea-807e-3bcaa065d3cf" providerId="ADAL" clId="{BF2D71D9-A675-4685-9EE6-8BDF715B9103}" dt="2022-05-11T10:16:41.854" v="435" actId="5793"/>
        <pc:sldMkLst>
          <pc:docMk/>
          <pc:sldMk cId="2962036955" sldId="513"/>
        </pc:sldMkLst>
        <pc:spChg chg="mod">
          <ac:chgData name="Aafke Oldenbeuving" userId="df7e42ba-24c3-40ea-807e-3bcaa065d3cf" providerId="ADAL" clId="{BF2D71D9-A675-4685-9EE6-8BDF715B9103}" dt="2022-05-11T10:15:04.121" v="409" actId="20577"/>
          <ac:spMkLst>
            <pc:docMk/>
            <pc:sldMk cId="2962036955" sldId="513"/>
            <ac:spMk id="2" creationId="{8866B2F4-04C7-4C00-A3B9-E8ADFBDEB546}"/>
          </ac:spMkLst>
        </pc:spChg>
        <pc:spChg chg="mod">
          <ac:chgData name="Aafke Oldenbeuving" userId="df7e42ba-24c3-40ea-807e-3bcaa065d3cf" providerId="ADAL" clId="{BF2D71D9-A675-4685-9EE6-8BDF715B9103}" dt="2022-05-11T10:16:41.854" v="435" actId="5793"/>
          <ac:spMkLst>
            <pc:docMk/>
            <pc:sldMk cId="2962036955" sldId="513"/>
            <ac:spMk id="3" creationId="{08B1BD4B-C8DB-4309-B88B-377FE3F6A9E9}"/>
          </ac:spMkLst>
        </pc:spChg>
        <pc:spChg chg="mod">
          <ac:chgData name="Aafke Oldenbeuving" userId="df7e42ba-24c3-40ea-807e-3bcaa065d3cf" providerId="ADAL" clId="{BF2D71D9-A675-4685-9EE6-8BDF715B9103}" dt="2022-05-11T10:15:22.197" v="412" actId="255"/>
          <ac:spMkLst>
            <pc:docMk/>
            <pc:sldMk cId="2962036955" sldId="513"/>
            <ac:spMk id="4" creationId="{EA88E03E-D732-41BD-987E-697C37F63097}"/>
          </ac:spMkLst>
        </pc:spChg>
      </pc:sldChg>
      <pc:sldChg chg="modSp add mod">
        <pc:chgData name="Aafke Oldenbeuving" userId="df7e42ba-24c3-40ea-807e-3bcaa065d3cf" providerId="ADAL" clId="{BF2D71D9-A675-4685-9EE6-8BDF715B9103}" dt="2022-05-11T10:19:19.083" v="588" actId="115"/>
        <pc:sldMkLst>
          <pc:docMk/>
          <pc:sldMk cId="3025243800" sldId="514"/>
        </pc:sldMkLst>
        <pc:spChg chg="mod">
          <ac:chgData name="Aafke Oldenbeuving" userId="df7e42ba-24c3-40ea-807e-3bcaa065d3cf" providerId="ADAL" clId="{BF2D71D9-A675-4685-9EE6-8BDF715B9103}" dt="2022-05-11T10:17:58.790" v="508" actId="20577"/>
          <ac:spMkLst>
            <pc:docMk/>
            <pc:sldMk cId="3025243800" sldId="514"/>
            <ac:spMk id="2" creationId="{8866B2F4-04C7-4C00-A3B9-E8ADFBDEB546}"/>
          </ac:spMkLst>
        </pc:spChg>
        <pc:spChg chg="mod">
          <ac:chgData name="Aafke Oldenbeuving" userId="df7e42ba-24c3-40ea-807e-3bcaa065d3cf" providerId="ADAL" clId="{BF2D71D9-A675-4685-9EE6-8BDF715B9103}" dt="2022-05-11T10:19:19.083" v="588" actId="115"/>
          <ac:spMkLst>
            <pc:docMk/>
            <pc:sldMk cId="3025243800" sldId="514"/>
            <ac:spMk id="4" creationId="{EA88E03E-D732-41BD-987E-697C37F63097}"/>
          </ac:spMkLst>
        </pc:spChg>
      </pc:sldChg>
      <pc:sldChg chg="addSp delSp modSp add mod ord modClrScheme chgLayout">
        <pc:chgData name="Aafke Oldenbeuving" userId="df7e42ba-24c3-40ea-807e-3bcaa065d3cf" providerId="ADAL" clId="{BF2D71D9-A675-4685-9EE6-8BDF715B9103}" dt="2022-05-11T10:42:31.433" v="2145" actId="478"/>
        <pc:sldMkLst>
          <pc:docMk/>
          <pc:sldMk cId="797165925" sldId="515"/>
        </pc:sldMkLst>
        <pc:spChg chg="mod">
          <ac:chgData name="Aafke Oldenbeuving" userId="df7e42ba-24c3-40ea-807e-3bcaa065d3cf" providerId="ADAL" clId="{BF2D71D9-A675-4685-9EE6-8BDF715B9103}" dt="2022-05-11T10:20:40.422" v="711" actId="26606"/>
          <ac:spMkLst>
            <pc:docMk/>
            <pc:sldMk cId="797165925" sldId="515"/>
            <ac:spMk id="2" creationId="{8866B2F4-04C7-4C00-A3B9-E8ADFBDEB546}"/>
          </ac:spMkLst>
        </pc:spChg>
        <pc:spChg chg="mod ord">
          <ac:chgData name="Aafke Oldenbeuving" userId="df7e42ba-24c3-40ea-807e-3bcaa065d3cf" providerId="ADAL" clId="{BF2D71D9-A675-4685-9EE6-8BDF715B9103}" dt="2022-05-11T10:20:40.422" v="711" actId="26606"/>
          <ac:spMkLst>
            <pc:docMk/>
            <pc:sldMk cId="797165925" sldId="515"/>
            <ac:spMk id="3" creationId="{08B1BD4B-C8DB-4309-B88B-377FE3F6A9E9}"/>
          </ac:spMkLst>
        </pc:spChg>
        <pc:spChg chg="del">
          <ac:chgData name="Aafke Oldenbeuving" userId="df7e42ba-24c3-40ea-807e-3bcaa065d3cf" providerId="ADAL" clId="{BF2D71D9-A675-4685-9EE6-8BDF715B9103}" dt="2022-05-11T10:20:03.507" v="666" actId="478"/>
          <ac:spMkLst>
            <pc:docMk/>
            <pc:sldMk cId="797165925" sldId="515"/>
            <ac:spMk id="4" creationId="{EA88E03E-D732-41BD-987E-697C37F63097}"/>
          </ac:spMkLst>
        </pc:spChg>
        <pc:spChg chg="add del mod">
          <ac:chgData name="Aafke Oldenbeuving" userId="df7e42ba-24c3-40ea-807e-3bcaa065d3cf" providerId="ADAL" clId="{BF2D71D9-A675-4685-9EE6-8BDF715B9103}" dt="2022-05-11T10:20:06.705" v="667" actId="478"/>
          <ac:spMkLst>
            <pc:docMk/>
            <pc:sldMk cId="797165925" sldId="515"/>
            <ac:spMk id="6" creationId="{84D337B7-16E5-F5AA-BB7C-B0C8F1E4AFA2}"/>
          </ac:spMkLst>
        </pc:spChg>
        <pc:spChg chg="add del mod">
          <ac:chgData name="Aafke Oldenbeuving" userId="df7e42ba-24c3-40ea-807e-3bcaa065d3cf" providerId="ADAL" clId="{BF2D71D9-A675-4685-9EE6-8BDF715B9103}" dt="2022-05-11T10:42:31.433" v="2145" actId="478"/>
          <ac:spMkLst>
            <pc:docMk/>
            <pc:sldMk cId="797165925" sldId="515"/>
            <ac:spMk id="8" creationId="{57E89A8C-7227-D9B9-2CBE-5A7A39679DAF}"/>
          </ac:spMkLst>
        </pc:spChg>
        <pc:picChg chg="add mod">
          <ac:chgData name="Aafke Oldenbeuving" userId="df7e42ba-24c3-40ea-807e-3bcaa065d3cf" providerId="ADAL" clId="{BF2D71D9-A675-4685-9EE6-8BDF715B9103}" dt="2022-05-11T10:37:27.521" v="1953" actId="1076"/>
          <ac:picMkLst>
            <pc:docMk/>
            <pc:sldMk cId="797165925" sldId="515"/>
            <ac:picMk id="7" creationId="{1AE087C0-E753-0D17-9B54-4F81DE990131}"/>
          </ac:picMkLst>
        </pc:picChg>
      </pc:sldChg>
      <pc:sldChg chg="modSp add mod ord">
        <pc:chgData name="Aafke Oldenbeuving" userId="df7e42ba-24c3-40ea-807e-3bcaa065d3cf" providerId="ADAL" clId="{BF2D71D9-A675-4685-9EE6-8BDF715B9103}" dt="2022-05-11T10:53:13.698" v="2222" actId="20577"/>
        <pc:sldMkLst>
          <pc:docMk/>
          <pc:sldMk cId="2437903082" sldId="516"/>
        </pc:sldMkLst>
        <pc:spChg chg="mod">
          <ac:chgData name="Aafke Oldenbeuving" userId="df7e42ba-24c3-40ea-807e-3bcaa065d3cf" providerId="ADAL" clId="{BF2D71D9-A675-4685-9EE6-8BDF715B9103}" dt="2022-05-11T10:30:29.416" v="1423" actId="1037"/>
          <ac:spMkLst>
            <pc:docMk/>
            <pc:sldMk cId="2437903082" sldId="516"/>
            <ac:spMk id="2" creationId="{8866B2F4-04C7-4C00-A3B9-E8ADFBDEB546}"/>
          </ac:spMkLst>
        </pc:spChg>
        <pc:spChg chg="mod">
          <ac:chgData name="Aafke Oldenbeuving" userId="df7e42ba-24c3-40ea-807e-3bcaa065d3cf" providerId="ADAL" clId="{BF2D71D9-A675-4685-9EE6-8BDF715B9103}" dt="2022-05-11T10:53:13.698" v="2222" actId="20577"/>
          <ac:spMkLst>
            <pc:docMk/>
            <pc:sldMk cId="2437903082" sldId="516"/>
            <ac:spMk id="4" creationId="{EA88E03E-D732-41BD-987E-697C37F63097}"/>
          </ac:spMkLst>
        </pc:spChg>
      </pc:sldChg>
      <pc:sldChg chg="modSp add del mod">
        <pc:chgData name="Aafke Oldenbeuving" userId="df7e42ba-24c3-40ea-807e-3bcaa065d3cf" providerId="ADAL" clId="{BF2D71D9-A675-4685-9EE6-8BDF715B9103}" dt="2022-05-11T10:24:42.142" v="989" actId="47"/>
        <pc:sldMkLst>
          <pc:docMk/>
          <pc:sldMk cId="2421773785" sldId="517"/>
        </pc:sldMkLst>
        <pc:spChg chg="mod">
          <ac:chgData name="Aafke Oldenbeuving" userId="df7e42ba-24c3-40ea-807e-3bcaa065d3cf" providerId="ADAL" clId="{BF2D71D9-A675-4685-9EE6-8BDF715B9103}" dt="2022-05-11T10:24:32.540" v="987" actId="27636"/>
          <ac:spMkLst>
            <pc:docMk/>
            <pc:sldMk cId="2421773785" sldId="517"/>
            <ac:spMk id="2" creationId="{8866B2F4-04C7-4C00-A3B9-E8ADFBDEB546}"/>
          </ac:spMkLst>
        </pc:spChg>
      </pc:sldChg>
      <pc:sldChg chg="modSp add del mod">
        <pc:chgData name="Aafke Oldenbeuving" userId="df7e42ba-24c3-40ea-807e-3bcaa065d3cf" providerId="ADAL" clId="{BF2D71D9-A675-4685-9EE6-8BDF715B9103}" dt="2022-05-11T10:24:29.800" v="985"/>
        <pc:sldMkLst>
          <pc:docMk/>
          <pc:sldMk cId="4187946937" sldId="517"/>
        </pc:sldMkLst>
        <pc:spChg chg="mod">
          <ac:chgData name="Aafke Oldenbeuving" userId="df7e42ba-24c3-40ea-807e-3bcaa065d3cf" providerId="ADAL" clId="{BF2D71D9-A675-4685-9EE6-8BDF715B9103}" dt="2022-05-11T10:24:29.800" v="985"/>
          <ac:spMkLst>
            <pc:docMk/>
            <pc:sldMk cId="4187946937" sldId="517"/>
            <ac:spMk id="2" creationId="{8866B2F4-04C7-4C00-A3B9-E8ADFBDEB546}"/>
          </ac:spMkLst>
        </pc:spChg>
      </pc:sldChg>
      <pc:sldChg chg="modSp add mod ord">
        <pc:chgData name="Aafke Oldenbeuving" userId="df7e42ba-24c3-40ea-807e-3bcaa065d3cf" providerId="ADAL" clId="{BF2D71D9-A675-4685-9EE6-8BDF715B9103}" dt="2022-05-11T10:36:08.985" v="1914" actId="20577"/>
        <pc:sldMkLst>
          <pc:docMk/>
          <pc:sldMk cId="4124517762" sldId="518"/>
        </pc:sldMkLst>
        <pc:spChg chg="mod">
          <ac:chgData name="Aafke Oldenbeuving" userId="df7e42ba-24c3-40ea-807e-3bcaa065d3cf" providerId="ADAL" clId="{BF2D71D9-A675-4685-9EE6-8BDF715B9103}" dt="2022-05-11T10:36:08.985" v="1914" actId="20577"/>
          <ac:spMkLst>
            <pc:docMk/>
            <pc:sldMk cId="4124517762" sldId="518"/>
            <ac:spMk id="4" creationId="{EA88E03E-D732-41BD-987E-697C37F63097}"/>
          </ac:spMkLst>
        </pc:spChg>
      </pc:sldChg>
      <pc:sldChg chg="modSp add mod">
        <pc:chgData name="Aafke Oldenbeuving" userId="df7e42ba-24c3-40ea-807e-3bcaa065d3cf" providerId="ADAL" clId="{BF2D71D9-A675-4685-9EE6-8BDF715B9103}" dt="2022-05-11T10:35:39.985" v="1857" actId="14100"/>
        <pc:sldMkLst>
          <pc:docMk/>
          <pc:sldMk cId="3254285041" sldId="519"/>
        </pc:sldMkLst>
        <pc:spChg chg="mod">
          <ac:chgData name="Aafke Oldenbeuving" userId="df7e42ba-24c3-40ea-807e-3bcaa065d3cf" providerId="ADAL" clId="{BF2D71D9-A675-4685-9EE6-8BDF715B9103}" dt="2022-05-11T10:35:15.132" v="1855" actId="20577"/>
          <ac:spMkLst>
            <pc:docMk/>
            <pc:sldMk cId="3254285041" sldId="519"/>
            <ac:spMk id="2" creationId="{8866B2F4-04C7-4C00-A3B9-E8ADFBDEB546}"/>
          </ac:spMkLst>
        </pc:spChg>
        <pc:spChg chg="mod">
          <ac:chgData name="Aafke Oldenbeuving" userId="df7e42ba-24c3-40ea-807e-3bcaa065d3cf" providerId="ADAL" clId="{BF2D71D9-A675-4685-9EE6-8BDF715B9103}" dt="2022-05-11T10:35:39.985" v="1857" actId="14100"/>
          <ac:spMkLst>
            <pc:docMk/>
            <pc:sldMk cId="3254285041" sldId="519"/>
            <ac:spMk id="4" creationId="{EA88E03E-D732-41BD-987E-697C37F63097}"/>
          </ac:spMkLst>
        </pc:spChg>
      </pc:sldChg>
      <pc:sldChg chg="addSp delSp modSp add mod ord">
        <pc:chgData name="Aafke Oldenbeuving" userId="df7e42ba-24c3-40ea-807e-3bcaa065d3cf" providerId="ADAL" clId="{BF2D71D9-A675-4685-9EE6-8BDF715B9103}" dt="2022-05-11T12:55:29.730" v="2347"/>
        <pc:sldMkLst>
          <pc:docMk/>
          <pc:sldMk cId="3777001277" sldId="520"/>
        </pc:sldMkLst>
        <pc:spChg chg="mod">
          <ac:chgData name="Aafke Oldenbeuving" userId="df7e42ba-24c3-40ea-807e-3bcaa065d3cf" providerId="ADAL" clId="{BF2D71D9-A675-4685-9EE6-8BDF715B9103}" dt="2022-05-11T10:37:14.688" v="1951" actId="20577"/>
          <ac:spMkLst>
            <pc:docMk/>
            <pc:sldMk cId="3777001277" sldId="520"/>
            <ac:spMk id="2" creationId="{8866B2F4-04C7-4C00-A3B9-E8ADFBDEB546}"/>
          </ac:spMkLst>
        </pc:spChg>
        <pc:spChg chg="add mod">
          <ac:chgData name="Aafke Oldenbeuving" userId="df7e42ba-24c3-40ea-807e-3bcaa065d3cf" providerId="ADAL" clId="{BF2D71D9-A675-4685-9EE6-8BDF715B9103}" dt="2022-05-11T10:43:22.109" v="2220" actId="1036"/>
          <ac:spMkLst>
            <pc:docMk/>
            <pc:sldMk cId="3777001277" sldId="520"/>
            <ac:spMk id="6" creationId="{9571647D-F9C1-7DBC-6AB4-94F231D47900}"/>
          </ac:spMkLst>
        </pc:spChg>
        <pc:picChg chg="add mod">
          <ac:chgData name="Aafke Oldenbeuving" userId="df7e42ba-24c3-40ea-807e-3bcaa065d3cf" providerId="ADAL" clId="{BF2D71D9-A675-4685-9EE6-8BDF715B9103}" dt="2022-05-11T10:37:09.743" v="1942" actId="14100"/>
          <ac:picMkLst>
            <pc:docMk/>
            <pc:sldMk cId="3777001277" sldId="520"/>
            <ac:picMk id="5" creationId="{333243ED-9A18-6A44-3B50-A72B6963C41D}"/>
          </ac:picMkLst>
        </pc:picChg>
        <pc:picChg chg="del">
          <ac:chgData name="Aafke Oldenbeuving" userId="df7e42ba-24c3-40ea-807e-3bcaa065d3cf" providerId="ADAL" clId="{BF2D71D9-A675-4685-9EE6-8BDF715B9103}" dt="2022-05-11T10:36:46.631" v="1939" actId="478"/>
          <ac:picMkLst>
            <pc:docMk/>
            <pc:sldMk cId="3777001277" sldId="520"/>
            <ac:picMk id="7" creationId="{1AE087C0-E753-0D17-9B54-4F81DE990131}"/>
          </ac:picMkLst>
        </pc:picChg>
      </pc:sldChg>
      <pc:sldMasterChg chg="delSldLayout">
        <pc:chgData name="Aafke Oldenbeuving" userId="df7e42ba-24c3-40ea-807e-3bcaa065d3cf" providerId="ADAL" clId="{BF2D71D9-A675-4685-9EE6-8BDF715B9103}" dt="2022-05-11T06:31:31.861" v="1" actId="47"/>
        <pc:sldMasterMkLst>
          <pc:docMk/>
          <pc:sldMasterMk cId="3317534510" sldId="2147483677"/>
        </pc:sldMasterMkLst>
        <pc:sldLayoutChg chg="del">
          <pc:chgData name="Aafke Oldenbeuving" userId="df7e42ba-24c3-40ea-807e-3bcaa065d3cf" providerId="ADAL" clId="{BF2D71D9-A675-4685-9EE6-8BDF715B9103}" dt="2022-05-11T06:31:31.861" v="1" actId="47"/>
          <pc:sldLayoutMkLst>
            <pc:docMk/>
            <pc:sldMasterMk cId="3317534510" sldId="2147483677"/>
            <pc:sldLayoutMk cId="2042599516" sldId="2147483699"/>
          </pc:sldLayoutMkLst>
        </pc:sldLayoutChg>
      </pc:sldMasterChg>
      <pc:sldMasterChg chg="delSldLayout">
        <pc:chgData name="Aafke Oldenbeuving" userId="df7e42ba-24c3-40ea-807e-3bcaa065d3cf" providerId="ADAL" clId="{BF2D71D9-A675-4685-9EE6-8BDF715B9103}" dt="2022-05-11T10:24:42.142" v="989" actId="47"/>
        <pc:sldMasterMkLst>
          <pc:docMk/>
          <pc:sldMasterMk cId="2138976976" sldId="2147483695"/>
        </pc:sldMasterMkLst>
        <pc:sldLayoutChg chg="del">
          <pc:chgData name="Aafke Oldenbeuving" userId="df7e42ba-24c3-40ea-807e-3bcaa065d3cf" providerId="ADAL" clId="{BF2D71D9-A675-4685-9EE6-8BDF715B9103}" dt="2022-05-11T10:24:42.142" v="989" actId="47"/>
          <pc:sldLayoutMkLst>
            <pc:docMk/>
            <pc:sldMasterMk cId="2138976976" sldId="2147483695"/>
            <pc:sldLayoutMk cId="708117073" sldId="2147483697"/>
          </pc:sldLayoutMkLst>
        </pc:sldLayoutChg>
      </pc:sldMasterChg>
    </pc:docChg>
  </pc:docChgLst>
  <pc:docChgLst>
    <pc:chgData name="Erik Woldhuis" userId="a42b0a74-26ed-4fe5-bdf9-9c9b7ac2483f" providerId="ADAL" clId="{B39B8B17-D19D-AD44-8EEF-63E7883CE7D3}"/>
    <pc:docChg chg="undo custSel addSld delSld modSld sldOrd">
      <pc:chgData name="Erik Woldhuis" userId="a42b0a74-26ed-4fe5-bdf9-9c9b7ac2483f" providerId="ADAL" clId="{B39B8B17-D19D-AD44-8EEF-63E7883CE7D3}" dt="2023-12-15T22:48:01.791" v="3134" actId="27636"/>
      <pc:docMkLst>
        <pc:docMk/>
      </pc:docMkLst>
      <pc:sldChg chg="del">
        <pc:chgData name="Erik Woldhuis" userId="a42b0a74-26ed-4fe5-bdf9-9c9b7ac2483f" providerId="ADAL" clId="{B39B8B17-D19D-AD44-8EEF-63E7883CE7D3}" dt="2023-12-12T10:27:19.443" v="3087" actId="2696"/>
        <pc:sldMkLst>
          <pc:docMk/>
          <pc:sldMk cId="1651283046" sldId="302"/>
        </pc:sldMkLst>
      </pc:sldChg>
      <pc:sldChg chg="delSp modSp mod">
        <pc:chgData name="Erik Woldhuis" userId="a42b0a74-26ed-4fe5-bdf9-9c9b7ac2483f" providerId="ADAL" clId="{B39B8B17-D19D-AD44-8EEF-63E7883CE7D3}" dt="2023-12-11T13:55:15.773" v="47" actId="6549"/>
        <pc:sldMkLst>
          <pc:docMk/>
          <pc:sldMk cId="424580880" sldId="508"/>
        </pc:sldMkLst>
        <pc:spChg chg="mod">
          <ac:chgData name="Erik Woldhuis" userId="a42b0a74-26ed-4fe5-bdf9-9c9b7ac2483f" providerId="ADAL" clId="{B39B8B17-D19D-AD44-8EEF-63E7883CE7D3}" dt="2023-12-11T13:54:54.301" v="19" actId="20577"/>
          <ac:spMkLst>
            <pc:docMk/>
            <pc:sldMk cId="424580880" sldId="508"/>
            <ac:spMk id="2" creationId="{E98879AE-8281-AA4E-94B0-8EDBFD11B1E2}"/>
          </ac:spMkLst>
        </pc:spChg>
        <pc:spChg chg="mod">
          <ac:chgData name="Erik Woldhuis" userId="a42b0a74-26ed-4fe5-bdf9-9c9b7ac2483f" providerId="ADAL" clId="{B39B8B17-D19D-AD44-8EEF-63E7883CE7D3}" dt="2023-12-11T13:55:15.773" v="47" actId="6549"/>
          <ac:spMkLst>
            <pc:docMk/>
            <pc:sldMk cId="424580880" sldId="508"/>
            <ac:spMk id="3" creationId="{1658FB2A-6156-AF48-8B4E-5B5B6F97177B}"/>
          </ac:spMkLst>
        </pc:spChg>
        <pc:spChg chg="del">
          <ac:chgData name="Erik Woldhuis" userId="a42b0a74-26ed-4fe5-bdf9-9c9b7ac2483f" providerId="ADAL" clId="{B39B8B17-D19D-AD44-8EEF-63E7883CE7D3}" dt="2023-12-11T13:54:57.686" v="20" actId="478"/>
          <ac:spMkLst>
            <pc:docMk/>
            <pc:sldMk cId="424580880" sldId="508"/>
            <ac:spMk id="4" creationId="{7968F2D1-E92A-1D42-A204-6EC002FC5C61}"/>
          </ac:spMkLst>
        </pc:spChg>
      </pc:sldChg>
      <pc:sldChg chg="del">
        <pc:chgData name="Erik Woldhuis" userId="a42b0a74-26ed-4fe5-bdf9-9c9b7ac2483f" providerId="ADAL" clId="{B39B8B17-D19D-AD44-8EEF-63E7883CE7D3}" dt="2023-12-11T14:07:13.143" v="330" actId="2696"/>
        <pc:sldMkLst>
          <pc:docMk/>
          <pc:sldMk cId="3869985719" sldId="509"/>
        </pc:sldMkLst>
      </pc:sldChg>
      <pc:sldChg chg="modSp mod">
        <pc:chgData name="Erik Woldhuis" userId="a42b0a74-26ed-4fe5-bdf9-9c9b7ac2483f" providerId="ADAL" clId="{B39B8B17-D19D-AD44-8EEF-63E7883CE7D3}" dt="2023-12-11T14:08:53.658" v="406" actId="20577"/>
        <pc:sldMkLst>
          <pc:docMk/>
          <pc:sldMk cId="2232603736" sldId="510"/>
        </pc:sldMkLst>
        <pc:spChg chg="mod">
          <ac:chgData name="Erik Woldhuis" userId="a42b0a74-26ed-4fe5-bdf9-9c9b7ac2483f" providerId="ADAL" clId="{B39B8B17-D19D-AD44-8EEF-63E7883CE7D3}" dt="2023-12-11T14:08:53.658" v="406" actId="20577"/>
          <ac:spMkLst>
            <pc:docMk/>
            <pc:sldMk cId="2232603736" sldId="510"/>
            <ac:spMk id="4" creationId="{EA88E03E-D732-41BD-987E-697C37F63097}"/>
          </ac:spMkLst>
        </pc:spChg>
      </pc:sldChg>
      <pc:sldChg chg="addSp delSp modSp mod">
        <pc:chgData name="Erik Woldhuis" userId="a42b0a74-26ed-4fe5-bdf9-9c9b7ac2483f" providerId="ADAL" clId="{B39B8B17-D19D-AD44-8EEF-63E7883CE7D3}" dt="2023-12-11T14:27:05.646" v="537" actId="478"/>
        <pc:sldMkLst>
          <pc:docMk/>
          <pc:sldMk cId="4083787482" sldId="512"/>
        </pc:sldMkLst>
        <pc:spChg chg="mod">
          <ac:chgData name="Erik Woldhuis" userId="a42b0a74-26ed-4fe5-bdf9-9c9b7ac2483f" providerId="ADAL" clId="{B39B8B17-D19D-AD44-8EEF-63E7883CE7D3}" dt="2023-12-11T14:16:15.327" v="468" actId="27636"/>
          <ac:spMkLst>
            <pc:docMk/>
            <pc:sldMk cId="4083787482" sldId="512"/>
            <ac:spMk id="2" creationId="{8866B2F4-04C7-4C00-A3B9-E8ADFBDEB546}"/>
          </ac:spMkLst>
        </pc:spChg>
        <pc:spChg chg="add del mod">
          <ac:chgData name="Erik Woldhuis" userId="a42b0a74-26ed-4fe5-bdf9-9c9b7ac2483f" providerId="ADAL" clId="{B39B8B17-D19D-AD44-8EEF-63E7883CE7D3}" dt="2023-12-11T14:27:05.646" v="537" actId="478"/>
          <ac:spMkLst>
            <pc:docMk/>
            <pc:sldMk cId="4083787482" sldId="512"/>
            <ac:spMk id="4" creationId="{EA88E03E-D732-41BD-987E-697C37F63097}"/>
          </ac:spMkLst>
        </pc:spChg>
        <pc:spChg chg="add del mod">
          <ac:chgData name="Erik Woldhuis" userId="a42b0a74-26ed-4fe5-bdf9-9c9b7ac2483f" providerId="ADAL" clId="{B39B8B17-D19D-AD44-8EEF-63E7883CE7D3}" dt="2023-12-11T14:26:40.704" v="520" actId="478"/>
          <ac:spMkLst>
            <pc:docMk/>
            <pc:sldMk cId="4083787482" sldId="512"/>
            <ac:spMk id="6" creationId="{21866C30-DE5B-E77D-A980-C6C918275DE7}"/>
          </ac:spMkLst>
        </pc:spChg>
        <pc:picChg chg="add del mod">
          <ac:chgData name="Erik Woldhuis" userId="a42b0a74-26ed-4fe5-bdf9-9c9b7ac2483f" providerId="ADAL" clId="{B39B8B17-D19D-AD44-8EEF-63E7883CE7D3}" dt="2023-12-11T14:26:40.032" v="519" actId="931"/>
          <ac:picMkLst>
            <pc:docMk/>
            <pc:sldMk cId="4083787482" sldId="512"/>
            <ac:picMk id="8" creationId="{B9390670-394A-6027-011A-BBEB5D050589}"/>
          </ac:picMkLst>
        </pc:picChg>
      </pc:sldChg>
      <pc:sldChg chg="modSp mod">
        <pc:chgData name="Erik Woldhuis" userId="a42b0a74-26ed-4fe5-bdf9-9c9b7ac2483f" providerId="ADAL" clId="{B39B8B17-D19D-AD44-8EEF-63E7883CE7D3}" dt="2023-12-11T14:11:26.906" v="419" actId="20577"/>
        <pc:sldMkLst>
          <pc:docMk/>
          <pc:sldMk cId="2962036955" sldId="513"/>
        </pc:sldMkLst>
        <pc:spChg chg="mod">
          <ac:chgData name="Erik Woldhuis" userId="a42b0a74-26ed-4fe5-bdf9-9c9b7ac2483f" providerId="ADAL" clId="{B39B8B17-D19D-AD44-8EEF-63E7883CE7D3}" dt="2023-12-11T14:11:26.906" v="419" actId="20577"/>
          <ac:spMkLst>
            <pc:docMk/>
            <pc:sldMk cId="2962036955" sldId="513"/>
            <ac:spMk id="4" creationId="{EA88E03E-D732-41BD-987E-697C37F63097}"/>
          </ac:spMkLst>
        </pc:spChg>
      </pc:sldChg>
      <pc:sldChg chg="del">
        <pc:chgData name="Erik Woldhuis" userId="a42b0a74-26ed-4fe5-bdf9-9c9b7ac2483f" providerId="ADAL" clId="{B39B8B17-D19D-AD44-8EEF-63E7883CE7D3}" dt="2023-12-12T10:27:02.602" v="3084" actId="2696"/>
        <pc:sldMkLst>
          <pc:docMk/>
          <pc:sldMk cId="3025243800" sldId="514"/>
        </pc:sldMkLst>
      </pc:sldChg>
      <pc:sldChg chg="del">
        <pc:chgData name="Erik Woldhuis" userId="a42b0a74-26ed-4fe5-bdf9-9c9b7ac2483f" providerId="ADAL" clId="{B39B8B17-D19D-AD44-8EEF-63E7883CE7D3}" dt="2023-12-12T10:27:05.326" v="3085" actId="2696"/>
        <pc:sldMkLst>
          <pc:docMk/>
          <pc:sldMk cId="797165925" sldId="515"/>
        </pc:sldMkLst>
      </pc:sldChg>
      <pc:sldChg chg="del">
        <pc:chgData name="Erik Woldhuis" userId="a42b0a74-26ed-4fe5-bdf9-9c9b7ac2483f" providerId="ADAL" clId="{B39B8B17-D19D-AD44-8EEF-63E7883CE7D3}" dt="2023-12-12T10:27:58.985" v="3088" actId="2696"/>
        <pc:sldMkLst>
          <pc:docMk/>
          <pc:sldMk cId="2437903082" sldId="516"/>
        </pc:sldMkLst>
      </pc:sldChg>
      <pc:sldChg chg="modSp mod">
        <pc:chgData name="Erik Woldhuis" userId="a42b0a74-26ed-4fe5-bdf9-9c9b7ac2483f" providerId="ADAL" clId="{B39B8B17-D19D-AD44-8EEF-63E7883CE7D3}" dt="2023-12-11T14:02:12.622" v="160" actId="20577"/>
        <pc:sldMkLst>
          <pc:docMk/>
          <pc:sldMk cId="4124517762" sldId="518"/>
        </pc:sldMkLst>
        <pc:spChg chg="mod">
          <ac:chgData name="Erik Woldhuis" userId="a42b0a74-26ed-4fe5-bdf9-9c9b7ac2483f" providerId="ADAL" clId="{B39B8B17-D19D-AD44-8EEF-63E7883CE7D3}" dt="2023-12-11T14:02:12.622" v="160" actId="20577"/>
          <ac:spMkLst>
            <pc:docMk/>
            <pc:sldMk cId="4124517762" sldId="518"/>
            <ac:spMk id="4" creationId="{EA88E03E-D732-41BD-987E-697C37F63097}"/>
          </ac:spMkLst>
        </pc:spChg>
      </pc:sldChg>
      <pc:sldChg chg="del">
        <pc:chgData name="Erik Woldhuis" userId="a42b0a74-26ed-4fe5-bdf9-9c9b7ac2483f" providerId="ADAL" clId="{B39B8B17-D19D-AD44-8EEF-63E7883CE7D3}" dt="2023-12-12T10:28:05.259" v="3089" actId="2696"/>
        <pc:sldMkLst>
          <pc:docMk/>
          <pc:sldMk cId="3254285041" sldId="519"/>
        </pc:sldMkLst>
      </pc:sldChg>
      <pc:sldChg chg="del">
        <pc:chgData name="Erik Woldhuis" userId="a42b0a74-26ed-4fe5-bdf9-9c9b7ac2483f" providerId="ADAL" clId="{B39B8B17-D19D-AD44-8EEF-63E7883CE7D3}" dt="2023-12-12T10:27:09.184" v="3086" actId="2696"/>
        <pc:sldMkLst>
          <pc:docMk/>
          <pc:sldMk cId="3777001277" sldId="520"/>
        </pc:sldMkLst>
      </pc:sldChg>
      <pc:sldChg chg="modSp add mod">
        <pc:chgData name="Erik Woldhuis" userId="a42b0a74-26ed-4fe5-bdf9-9c9b7ac2483f" providerId="ADAL" clId="{B39B8B17-D19D-AD44-8EEF-63E7883CE7D3}" dt="2023-12-12T09:37:18.245" v="1912" actId="6549"/>
        <pc:sldMkLst>
          <pc:docMk/>
          <pc:sldMk cId="1323074309" sldId="521"/>
        </pc:sldMkLst>
        <pc:spChg chg="mod">
          <ac:chgData name="Erik Woldhuis" userId="a42b0a74-26ed-4fe5-bdf9-9c9b7ac2483f" providerId="ADAL" clId="{B39B8B17-D19D-AD44-8EEF-63E7883CE7D3}" dt="2023-12-11T14:02:29.582" v="176" actId="20577"/>
          <ac:spMkLst>
            <pc:docMk/>
            <pc:sldMk cId="1323074309" sldId="521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09:37:18.245" v="1912" actId="6549"/>
          <ac:spMkLst>
            <pc:docMk/>
            <pc:sldMk cId="1323074309" sldId="521"/>
            <ac:spMk id="4" creationId="{EA88E03E-D732-41BD-987E-697C37F63097}"/>
          </ac:spMkLst>
        </pc:spChg>
      </pc:sldChg>
      <pc:sldChg chg="modSp new del mod">
        <pc:chgData name="Erik Woldhuis" userId="a42b0a74-26ed-4fe5-bdf9-9c9b7ac2483f" providerId="ADAL" clId="{B39B8B17-D19D-AD44-8EEF-63E7883CE7D3}" dt="2023-12-12T09:37:32.493" v="1914" actId="2696"/>
        <pc:sldMkLst>
          <pc:docMk/>
          <pc:sldMk cId="322615324" sldId="522"/>
        </pc:sldMkLst>
        <pc:spChg chg="mod">
          <ac:chgData name="Erik Woldhuis" userId="a42b0a74-26ed-4fe5-bdf9-9c9b7ac2483f" providerId="ADAL" clId="{B39B8B17-D19D-AD44-8EEF-63E7883CE7D3}" dt="2023-12-11T14:07:06.704" v="329" actId="14100"/>
          <ac:spMkLst>
            <pc:docMk/>
            <pc:sldMk cId="322615324" sldId="522"/>
            <ac:spMk id="3" creationId="{C461C5F0-B9EE-A485-82AD-D3F449077F38}"/>
          </ac:spMkLst>
        </pc:spChg>
      </pc:sldChg>
      <pc:sldChg chg="delSp modSp add mod ord">
        <pc:chgData name="Erik Woldhuis" userId="a42b0a74-26ed-4fe5-bdf9-9c9b7ac2483f" providerId="ADAL" clId="{B39B8B17-D19D-AD44-8EEF-63E7883CE7D3}" dt="2023-12-12T10:02:25.224" v="2364" actId="478"/>
        <pc:sldMkLst>
          <pc:docMk/>
          <pc:sldMk cId="1007000881" sldId="523"/>
        </pc:sldMkLst>
        <pc:spChg chg="del">
          <ac:chgData name="Erik Woldhuis" userId="a42b0a74-26ed-4fe5-bdf9-9c9b7ac2483f" providerId="ADAL" clId="{B39B8B17-D19D-AD44-8EEF-63E7883CE7D3}" dt="2023-12-12T10:02:25.224" v="2364" actId="478"/>
          <ac:spMkLst>
            <pc:docMk/>
            <pc:sldMk cId="1007000881" sldId="523"/>
            <ac:spMk id="2" creationId="{2EFB4553-755D-456A-CCF3-B54B50492273}"/>
          </ac:spMkLst>
        </pc:spChg>
        <pc:spChg chg="mod">
          <ac:chgData name="Erik Woldhuis" userId="a42b0a74-26ed-4fe5-bdf9-9c9b7ac2483f" providerId="ADAL" clId="{B39B8B17-D19D-AD44-8EEF-63E7883CE7D3}" dt="2023-12-11T14:15:36.483" v="438" actId="14100"/>
          <ac:spMkLst>
            <pc:docMk/>
            <pc:sldMk cId="1007000881" sldId="523"/>
            <ac:spMk id="3" creationId="{C461C5F0-B9EE-A485-82AD-D3F449077F38}"/>
          </ac:spMkLst>
        </pc:spChg>
      </pc:sldChg>
      <pc:sldChg chg="addSp delSp modSp add del mod">
        <pc:chgData name="Erik Woldhuis" userId="a42b0a74-26ed-4fe5-bdf9-9c9b7ac2483f" providerId="ADAL" clId="{B39B8B17-D19D-AD44-8EEF-63E7883CE7D3}" dt="2023-12-11T14:26:37.104" v="514" actId="2890"/>
        <pc:sldMkLst>
          <pc:docMk/>
          <pc:sldMk cId="1024996733" sldId="524"/>
        </pc:sldMkLst>
        <pc:spChg chg="add del">
          <ac:chgData name="Erik Woldhuis" userId="a42b0a74-26ed-4fe5-bdf9-9c9b7ac2483f" providerId="ADAL" clId="{B39B8B17-D19D-AD44-8EEF-63E7883CE7D3}" dt="2023-12-11T14:26:36.566" v="513" actId="478"/>
          <ac:spMkLst>
            <pc:docMk/>
            <pc:sldMk cId="1024996733" sldId="524"/>
            <ac:spMk id="2" creationId="{8866B2F4-04C7-4C00-A3B9-E8ADFBDEB546}"/>
          </ac:spMkLst>
        </pc:spChg>
        <pc:spChg chg="add del mod">
          <ac:chgData name="Erik Woldhuis" userId="a42b0a74-26ed-4fe5-bdf9-9c9b7ac2483f" providerId="ADAL" clId="{B39B8B17-D19D-AD44-8EEF-63E7883CE7D3}" dt="2023-12-11T14:26:36.566" v="513" actId="478"/>
          <ac:spMkLst>
            <pc:docMk/>
            <pc:sldMk cId="1024996733" sldId="524"/>
            <ac:spMk id="5" creationId="{DE04DC9F-EF49-F843-5BB5-EBDFD52E4F4D}"/>
          </ac:spMkLst>
        </pc:spChg>
        <pc:spChg chg="add del">
          <ac:chgData name="Erik Woldhuis" userId="a42b0a74-26ed-4fe5-bdf9-9c9b7ac2483f" providerId="ADAL" clId="{B39B8B17-D19D-AD44-8EEF-63E7883CE7D3}" dt="2023-12-11T14:26:35.476" v="511" actId="478"/>
          <ac:spMkLst>
            <pc:docMk/>
            <pc:sldMk cId="1024996733" sldId="524"/>
            <ac:spMk id="6" creationId="{21866C30-DE5B-E77D-A980-C6C918275DE7}"/>
          </ac:spMkLst>
        </pc:spChg>
        <pc:spChg chg="add del mod">
          <ac:chgData name="Erik Woldhuis" userId="a42b0a74-26ed-4fe5-bdf9-9c9b7ac2483f" providerId="ADAL" clId="{B39B8B17-D19D-AD44-8EEF-63E7883CE7D3}" dt="2023-12-11T14:26:33.354" v="507" actId="767"/>
          <ac:spMkLst>
            <pc:docMk/>
            <pc:sldMk cId="1024996733" sldId="524"/>
            <ac:spMk id="7" creationId="{38611F08-6DC1-333C-7E90-38BEE496CA00}"/>
          </ac:spMkLst>
        </pc:spChg>
        <pc:spChg chg="add del mod">
          <ac:chgData name="Erik Woldhuis" userId="a42b0a74-26ed-4fe5-bdf9-9c9b7ac2483f" providerId="ADAL" clId="{B39B8B17-D19D-AD44-8EEF-63E7883CE7D3}" dt="2023-12-11T14:26:32.371" v="505"/>
          <ac:spMkLst>
            <pc:docMk/>
            <pc:sldMk cId="1024996733" sldId="524"/>
            <ac:spMk id="9" creationId="{C6A188BC-BF98-0E6F-F62F-F6D0F28501CD}"/>
          </ac:spMkLst>
        </pc:spChg>
        <pc:picChg chg="add del mod">
          <ac:chgData name="Erik Woldhuis" userId="a42b0a74-26ed-4fe5-bdf9-9c9b7ac2483f" providerId="ADAL" clId="{B39B8B17-D19D-AD44-8EEF-63E7883CE7D3}" dt="2023-12-11T14:26:34.880" v="510" actId="1076"/>
          <ac:picMkLst>
            <pc:docMk/>
            <pc:sldMk cId="1024996733" sldId="524"/>
            <ac:picMk id="8" creationId="{B9390670-394A-6027-011A-BBEB5D050589}"/>
          </ac:picMkLst>
        </pc:picChg>
      </pc:sldChg>
      <pc:sldChg chg="modSp add mod">
        <pc:chgData name="Erik Woldhuis" userId="a42b0a74-26ed-4fe5-bdf9-9c9b7ac2483f" providerId="ADAL" clId="{B39B8B17-D19D-AD44-8EEF-63E7883CE7D3}" dt="2023-12-11T14:27:37.933" v="565" actId="20577"/>
        <pc:sldMkLst>
          <pc:docMk/>
          <pc:sldMk cId="1232497045" sldId="524"/>
        </pc:sldMkLst>
        <pc:spChg chg="mod">
          <ac:chgData name="Erik Woldhuis" userId="a42b0a74-26ed-4fe5-bdf9-9c9b7ac2483f" providerId="ADAL" clId="{B39B8B17-D19D-AD44-8EEF-63E7883CE7D3}" dt="2023-12-11T14:27:37.933" v="565" actId="20577"/>
          <ac:spMkLst>
            <pc:docMk/>
            <pc:sldMk cId="1232497045" sldId="524"/>
            <ac:spMk id="4" creationId="{EA88E03E-D732-41BD-987E-697C37F63097}"/>
          </ac:spMkLst>
        </pc:spChg>
      </pc:sldChg>
      <pc:sldChg chg="add del">
        <pc:chgData name="Erik Woldhuis" userId="a42b0a74-26ed-4fe5-bdf9-9c9b7ac2483f" providerId="ADAL" clId="{B39B8B17-D19D-AD44-8EEF-63E7883CE7D3}" dt="2023-12-11T14:23:16.141" v="471"/>
        <pc:sldMkLst>
          <pc:docMk/>
          <pc:sldMk cId="2556831992" sldId="524"/>
        </pc:sldMkLst>
      </pc:sldChg>
      <pc:sldChg chg="modSp add mod">
        <pc:chgData name="Erik Woldhuis" userId="a42b0a74-26ed-4fe5-bdf9-9c9b7ac2483f" providerId="ADAL" clId="{B39B8B17-D19D-AD44-8EEF-63E7883CE7D3}" dt="2023-12-11T14:28:53.951" v="664" actId="5793"/>
        <pc:sldMkLst>
          <pc:docMk/>
          <pc:sldMk cId="1354217438" sldId="525"/>
        </pc:sldMkLst>
        <pc:spChg chg="mod">
          <ac:chgData name="Erik Woldhuis" userId="a42b0a74-26ed-4fe5-bdf9-9c9b7ac2483f" providerId="ADAL" clId="{B39B8B17-D19D-AD44-8EEF-63E7883CE7D3}" dt="2023-12-11T14:28:53.951" v="664" actId="5793"/>
          <ac:spMkLst>
            <pc:docMk/>
            <pc:sldMk cId="1354217438" sldId="525"/>
            <ac:spMk id="4" creationId="{EA88E03E-D732-41BD-987E-697C37F63097}"/>
          </ac:spMkLst>
        </pc:spChg>
      </pc:sldChg>
      <pc:sldChg chg="addSp delSp modSp add mod">
        <pc:chgData name="Erik Woldhuis" userId="a42b0a74-26ed-4fe5-bdf9-9c9b7ac2483f" providerId="ADAL" clId="{B39B8B17-D19D-AD44-8EEF-63E7883CE7D3}" dt="2023-12-11T14:33:28.464" v="679" actId="14100"/>
        <pc:sldMkLst>
          <pc:docMk/>
          <pc:sldMk cId="1901938476" sldId="526"/>
        </pc:sldMkLst>
        <pc:spChg chg="del">
          <ac:chgData name="Erik Woldhuis" userId="a42b0a74-26ed-4fe5-bdf9-9c9b7ac2483f" providerId="ADAL" clId="{B39B8B17-D19D-AD44-8EEF-63E7883CE7D3}" dt="2023-12-11T14:31:39.233" v="666" actId="478"/>
          <ac:spMkLst>
            <pc:docMk/>
            <pc:sldMk cId="1901938476" sldId="526"/>
            <ac:spMk id="4" creationId="{EA88E03E-D732-41BD-987E-697C37F63097}"/>
          </ac:spMkLst>
        </pc:spChg>
        <pc:spChg chg="add del mod">
          <ac:chgData name="Erik Woldhuis" userId="a42b0a74-26ed-4fe5-bdf9-9c9b7ac2483f" providerId="ADAL" clId="{B39B8B17-D19D-AD44-8EEF-63E7883CE7D3}" dt="2023-12-11T14:31:42.138" v="667" actId="478"/>
          <ac:spMkLst>
            <pc:docMk/>
            <pc:sldMk cId="1901938476" sldId="526"/>
            <ac:spMk id="6" creationId="{DA1CF478-9EEB-3A4A-A5B4-E163C7DB5883}"/>
          </ac:spMkLst>
        </pc:spChg>
        <pc:spChg chg="add mod">
          <ac:chgData name="Erik Woldhuis" userId="a42b0a74-26ed-4fe5-bdf9-9c9b7ac2483f" providerId="ADAL" clId="{B39B8B17-D19D-AD44-8EEF-63E7883CE7D3}" dt="2023-12-11T14:32:43.903" v="677" actId="14100"/>
          <ac:spMkLst>
            <pc:docMk/>
            <pc:sldMk cId="1901938476" sldId="526"/>
            <ac:spMk id="11" creationId="{DF713B4D-5C07-93B5-0E58-EC497662E0AD}"/>
          </ac:spMkLst>
        </pc:spChg>
        <pc:spChg chg="add mod">
          <ac:chgData name="Erik Woldhuis" userId="a42b0a74-26ed-4fe5-bdf9-9c9b7ac2483f" providerId="ADAL" clId="{B39B8B17-D19D-AD44-8EEF-63E7883CE7D3}" dt="2023-12-11T14:32:40.859" v="676" actId="14100"/>
          <ac:spMkLst>
            <pc:docMk/>
            <pc:sldMk cId="1901938476" sldId="526"/>
            <ac:spMk id="12" creationId="{A5E9951F-F0EA-CABB-20AC-08A2366EB9CE}"/>
          </ac:spMkLst>
        </pc:spChg>
        <pc:spChg chg="add mod">
          <ac:chgData name="Erik Woldhuis" userId="a42b0a74-26ed-4fe5-bdf9-9c9b7ac2483f" providerId="ADAL" clId="{B39B8B17-D19D-AD44-8EEF-63E7883CE7D3}" dt="2023-12-11T14:32:31.022" v="674" actId="14100"/>
          <ac:spMkLst>
            <pc:docMk/>
            <pc:sldMk cId="1901938476" sldId="526"/>
            <ac:spMk id="13" creationId="{57E6BC37-D44B-B694-9C4E-A382AC64D48B}"/>
          </ac:spMkLst>
        </pc:spChg>
        <pc:spChg chg="add mod">
          <ac:chgData name="Erik Woldhuis" userId="a42b0a74-26ed-4fe5-bdf9-9c9b7ac2483f" providerId="ADAL" clId="{B39B8B17-D19D-AD44-8EEF-63E7883CE7D3}" dt="2023-12-11T14:32:35.427" v="675" actId="14100"/>
          <ac:spMkLst>
            <pc:docMk/>
            <pc:sldMk cId="1901938476" sldId="526"/>
            <ac:spMk id="14" creationId="{DE82792F-97A6-9A58-D3EF-C26933CFCEAA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15" creationId="{1154D89F-0177-6A86-04DC-DF6B8648D4EA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16" creationId="{09830EB5-94BE-BD7A-AC7D-DDBE8C9037D6}"/>
          </ac:spMkLst>
        </pc:spChg>
        <pc:spChg chg="add mod">
          <ac:chgData name="Erik Woldhuis" userId="a42b0a74-26ed-4fe5-bdf9-9c9b7ac2483f" providerId="ADAL" clId="{B39B8B17-D19D-AD44-8EEF-63E7883CE7D3}" dt="2023-12-11T14:32:27.233" v="673" actId="14100"/>
          <ac:spMkLst>
            <pc:docMk/>
            <pc:sldMk cId="1901938476" sldId="526"/>
            <ac:spMk id="17" creationId="{8C00BD9C-236D-DF50-3468-E6F4DFE1E94C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18" creationId="{8F9D80F2-9ABE-70BC-FEDD-272FBDFE7B1D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19" creationId="{2294F61E-F36D-EB44-1731-B10A208437A1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20" creationId="{420A1FD5-1ACC-D335-1877-4DAC35F3ADC6}"/>
          </ac:spMkLst>
        </pc:spChg>
        <pc:spChg chg="add mod">
          <ac:chgData name="Erik Woldhuis" userId="a42b0a74-26ed-4fe5-bdf9-9c9b7ac2483f" providerId="ADAL" clId="{B39B8B17-D19D-AD44-8EEF-63E7883CE7D3}" dt="2023-12-11T14:33:23.667" v="678" actId="20577"/>
          <ac:spMkLst>
            <pc:docMk/>
            <pc:sldMk cId="1901938476" sldId="526"/>
            <ac:spMk id="30" creationId="{BD27F9FB-0356-33BC-6A3D-22BC14D51E76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33" creationId="{27EF181B-88F0-F778-0D56-B1317A6976D5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37" creationId="{FAFE9BFE-8DD5-ED7A-EE1A-9FB73C909A08}"/>
          </ac:spMkLst>
        </pc:spChg>
        <pc:spChg chg="add mod">
          <ac:chgData name="Erik Woldhuis" userId="a42b0a74-26ed-4fe5-bdf9-9c9b7ac2483f" providerId="ADAL" clId="{B39B8B17-D19D-AD44-8EEF-63E7883CE7D3}" dt="2023-12-11T14:31:43.102" v="668"/>
          <ac:spMkLst>
            <pc:docMk/>
            <pc:sldMk cId="1901938476" sldId="526"/>
            <ac:spMk id="38" creationId="{AFFD1909-40F8-54EA-09E3-82A5337B0C56}"/>
          </ac:spMkLst>
        </pc:spChg>
        <pc:grpChg chg="add mod">
          <ac:chgData name="Erik Woldhuis" userId="a42b0a74-26ed-4fe5-bdf9-9c9b7ac2483f" providerId="ADAL" clId="{B39B8B17-D19D-AD44-8EEF-63E7883CE7D3}" dt="2023-12-11T14:31:58.828" v="672" actId="14100"/>
          <ac:grpSpMkLst>
            <pc:docMk/>
            <pc:sldMk cId="1901938476" sldId="526"/>
            <ac:grpSpMk id="39" creationId="{503ED5D4-D489-4EE3-23BA-411B6312C53D}"/>
          </ac:grpSpMkLst>
        </pc:grp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7" creationId="{6F825363-80AA-B894-8F4B-C89404AE402F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8" creationId="{0A01183F-800D-3BDF-313C-14A5A5149924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9" creationId="{AB15D7E8-7851-189F-20A8-268681716DAD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10" creationId="{4048115F-E2CF-2D15-91C5-021E69BE3275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1" creationId="{FE776217-99E3-3F4A-48B8-F295EE306BB1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2" creationId="{1A735E3F-309E-85DC-62EE-710A0F5AC68F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3" creationId="{CE1C6AD8-6E62-D706-58C7-4AC0A84855E8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4" creationId="{C94429E7-6FEB-AD86-0D58-F147C6B43838}"/>
          </ac:cxnSpMkLst>
        </pc:cxnChg>
        <pc:cxnChg chg="add mod">
          <ac:chgData name="Erik Woldhuis" userId="a42b0a74-26ed-4fe5-bdf9-9c9b7ac2483f" providerId="ADAL" clId="{B39B8B17-D19D-AD44-8EEF-63E7883CE7D3}" dt="2023-12-11T14:33:28.464" v="679" actId="14100"/>
          <ac:cxnSpMkLst>
            <pc:docMk/>
            <pc:sldMk cId="1901938476" sldId="526"/>
            <ac:cxnSpMk id="25" creationId="{A68FDDF6-3CC2-250D-F81E-44D294F7EA39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6" creationId="{39B34289-7B56-B855-FA70-A8E26663D101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7" creationId="{1DBDFC4E-1B19-D452-2A3D-5816D2EF83B3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8" creationId="{1D8C0E36-6695-AD09-7199-80468D1403A0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29" creationId="{F877A8D9-5A7A-936B-EB1C-FDC6C18F5FF7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31" creationId="{DAB4CE50-1DB2-A691-1F7C-AAEBB2F57051}"/>
          </ac:cxnSpMkLst>
        </pc:cxnChg>
        <pc:cxnChg chg="add mod">
          <ac:chgData name="Erik Woldhuis" userId="a42b0a74-26ed-4fe5-bdf9-9c9b7ac2483f" providerId="ADAL" clId="{B39B8B17-D19D-AD44-8EEF-63E7883CE7D3}" dt="2023-12-11T14:33:23.667" v="678" actId="20577"/>
          <ac:cxnSpMkLst>
            <pc:docMk/>
            <pc:sldMk cId="1901938476" sldId="526"/>
            <ac:cxnSpMk id="32" creationId="{625A3C38-7DB3-0B9C-4998-89979964B314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34" creationId="{ABA012A0-BCA2-BC26-BAD2-7CAE8C51A00E}"/>
          </ac:cxnSpMkLst>
        </pc:cxnChg>
        <pc:cxnChg chg="add mod">
          <ac:chgData name="Erik Woldhuis" userId="a42b0a74-26ed-4fe5-bdf9-9c9b7ac2483f" providerId="ADAL" clId="{B39B8B17-D19D-AD44-8EEF-63E7883CE7D3}" dt="2023-12-11T14:32:31.022" v="674" actId="14100"/>
          <ac:cxnSpMkLst>
            <pc:docMk/>
            <pc:sldMk cId="1901938476" sldId="526"/>
            <ac:cxnSpMk id="35" creationId="{FE758B01-1757-BF30-6663-D65B98A289B8}"/>
          </ac:cxnSpMkLst>
        </pc:cxnChg>
        <pc:cxnChg chg="add mod">
          <ac:chgData name="Erik Woldhuis" userId="a42b0a74-26ed-4fe5-bdf9-9c9b7ac2483f" providerId="ADAL" clId="{B39B8B17-D19D-AD44-8EEF-63E7883CE7D3}" dt="2023-12-11T14:31:43.102" v="668"/>
          <ac:cxnSpMkLst>
            <pc:docMk/>
            <pc:sldMk cId="1901938476" sldId="526"/>
            <ac:cxnSpMk id="36" creationId="{6FD93BDD-24A6-2657-39F7-78E72B3504D8}"/>
          </ac:cxnSpMkLst>
        </pc:cxnChg>
      </pc:sldChg>
      <pc:sldChg chg="add del">
        <pc:chgData name="Erik Woldhuis" userId="a42b0a74-26ed-4fe5-bdf9-9c9b7ac2483f" providerId="ADAL" clId="{B39B8B17-D19D-AD44-8EEF-63E7883CE7D3}" dt="2023-12-11T14:33:52.202" v="681" actId="2696"/>
        <pc:sldMkLst>
          <pc:docMk/>
          <pc:sldMk cId="2056407964" sldId="527"/>
        </pc:sldMkLst>
      </pc:sldChg>
      <pc:sldChg chg="modSp add mod ord">
        <pc:chgData name="Erik Woldhuis" userId="a42b0a74-26ed-4fe5-bdf9-9c9b7ac2483f" providerId="ADAL" clId="{B39B8B17-D19D-AD44-8EEF-63E7883CE7D3}" dt="2023-12-11T14:40:44.208" v="926" actId="1076"/>
        <pc:sldMkLst>
          <pc:docMk/>
          <pc:sldMk cId="2172113777" sldId="527"/>
        </pc:sldMkLst>
        <pc:spChg chg="mod">
          <ac:chgData name="Erik Woldhuis" userId="a42b0a74-26ed-4fe5-bdf9-9c9b7ac2483f" providerId="ADAL" clId="{B39B8B17-D19D-AD44-8EEF-63E7883CE7D3}" dt="2023-12-11T14:40:44.208" v="926" actId="1076"/>
          <ac:spMkLst>
            <pc:docMk/>
            <pc:sldMk cId="2172113777" sldId="527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1T14:40:44.208" v="926" actId="1076"/>
          <ac:spMkLst>
            <pc:docMk/>
            <pc:sldMk cId="2172113777" sldId="527"/>
            <ac:spMk id="3" creationId="{08B1BD4B-C8DB-4309-B88B-377FE3F6A9E9}"/>
          </ac:spMkLst>
        </pc:spChg>
        <pc:spChg chg="mod">
          <ac:chgData name="Erik Woldhuis" userId="a42b0a74-26ed-4fe5-bdf9-9c9b7ac2483f" providerId="ADAL" clId="{B39B8B17-D19D-AD44-8EEF-63E7883CE7D3}" dt="2023-12-11T14:40:44.208" v="926" actId="1076"/>
          <ac:spMkLst>
            <pc:docMk/>
            <pc:sldMk cId="2172113777" sldId="527"/>
            <ac:spMk id="4" creationId="{EA88E03E-D732-41BD-987E-697C37F63097}"/>
          </ac:spMkLst>
        </pc:spChg>
      </pc:sldChg>
      <pc:sldChg chg="add">
        <pc:chgData name="Erik Woldhuis" userId="a42b0a74-26ed-4fe5-bdf9-9c9b7ac2483f" providerId="ADAL" clId="{B39B8B17-D19D-AD44-8EEF-63E7883CE7D3}" dt="2023-12-11T14:34:33.230" v="732" actId="2890"/>
        <pc:sldMkLst>
          <pc:docMk/>
          <pc:sldMk cId="2438352807" sldId="528"/>
        </pc:sldMkLst>
      </pc:sldChg>
      <pc:sldChg chg="addSp delSp modSp add mod">
        <pc:chgData name="Erik Woldhuis" userId="a42b0a74-26ed-4fe5-bdf9-9c9b7ac2483f" providerId="ADAL" clId="{B39B8B17-D19D-AD44-8EEF-63E7883CE7D3}" dt="2023-12-11T14:36:50.278" v="765" actId="14100"/>
        <pc:sldMkLst>
          <pc:docMk/>
          <pc:sldMk cId="2552987483" sldId="529"/>
        </pc:sldMkLst>
        <pc:spChg chg="mod">
          <ac:chgData name="Erik Woldhuis" userId="a42b0a74-26ed-4fe5-bdf9-9c9b7ac2483f" providerId="ADAL" clId="{B39B8B17-D19D-AD44-8EEF-63E7883CE7D3}" dt="2023-12-11T14:36:08.617" v="752" actId="20577"/>
          <ac:spMkLst>
            <pc:docMk/>
            <pc:sldMk cId="2552987483" sldId="529"/>
            <ac:spMk id="2" creationId="{8866B2F4-04C7-4C00-A3B9-E8ADFBDEB546}"/>
          </ac:spMkLst>
        </pc:spChg>
        <pc:spChg chg="del">
          <ac:chgData name="Erik Woldhuis" userId="a42b0a74-26ed-4fe5-bdf9-9c9b7ac2483f" providerId="ADAL" clId="{B39B8B17-D19D-AD44-8EEF-63E7883CE7D3}" dt="2023-12-11T14:36:12.760" v="753" actId="478"/>
          <ac:spMkLst>
            <pc:docMk/>
            <pc:sldMk cId="2552987483" sldId="529"/>
            <ac:spMk id="4" creationId="{EA88E03E-D732-41BD-987E-697C37F63097}"/>
          </ac:spMkLst>
        </pc:spChg>
        <pc:spChg chg="add del mod">
          <ac:chgData name="Erik Woldhuis" userId="a42b0a74-26ed-4fe5-bdf9-9c9b7ac2483f" providerId="ADAL" clId="{B39B8B17-D19D-AD44-8EEF-63E7883CE7D3}" dt="2023-12-11T14:36:15.272" v="754" actId="478"/>
          <ac:spMkLst>
            <pc:docMk/>
            <pc:sldMk cId="2552987483" sldId="529"/>
            <ac:spMk id="6" creationId="{5C4FF0DD-DF9D-1029-7899-9FCAF82EEDAA}"/>
          </ac:spMkLst>
        </pc:spChg>
        <pc:picChg chg="add mod">
          <ac:chgData name="Erik Woldhuis" userId="a42b0a74-26ed-4fe5-bdf9-9c9b7ac2483f" providerId="ADAL" clId="{B39B8B17-D19D-AD44-8EEF-63E7883CE7D3}" dt="2023-12-11T14:36:50.278" v="765" actId="14100"/>
          <ac:picMkLst>
            <pc:docMk/>
            <pc:sldMk cId="2552987483" sldId="529"/>
            <ac:picMk id="7" creationId="{A8CF4D3E-3223-6B43-4698-14185D098E8E}"/>
          </ac:picMkLst>
        </pc:picChg>
      </pc:sldChg>
      <pc:sldChg chg="addSp modSp add mod">
        <pc:chgData name="Erik Woldhuis" userId="a42b0a74-26ed-4fe5-bdf9-9c9b7ac2483f" providerId="ADAL" clId="{B39B8B17-D19D-AD44-8EEF-63E7883CE7D3}" dt="2023-12-11T14:41:22.516" v="969" actId="20577"/>
        <pc:sldMkLst>
          <pc:docMk/>
          <pc:sldMk cId="994664134" sldId="530"/>
        </pc:sldMkLst>
        <pc:spChg chg="add mod">
          <ac:chgData name="Erik Woldhuis" userId="a42b0a74-26ed-4fe5-bdf9-9c9b7ac2483f" providerId="ADAL" clId="{B39B8B17-D19D-AD44-8EEF-63E7883CE7D3}" dt="2023-12-11T14:40:12.314" v="922" actId="207"/>
          <ac:spMkLst>
            <pc:docMk/>
            <pc:sldMk cId="994664134" sldId="530"/>
            <ac:spMk id="4" creationId="{0E824032-A323-CA9F-AE77-2B6635C94A9F}"/>
          </ac:spMkLst>
        </pc:spChg>
        <pc:spChg chg="add mod">
          <ac:chgData name="Erik Woldhuis" userId="a42b0a74-26ed-4fe5-bdf9-9c9b7ac2483f" providerId="ADAL" clId="{B39B8B17-D19D-AD44-8EEF-63E7883CE7D3}" dt="2023-12-11T14:40:20.986" v="924" actId="207"/>
          <ac:spMkLst>
            <pc:docMk/>
            <pc:sldMk cId="994664134" sldId="530"/>
            <ac:spMk id="5" creationId="{D52919A4-4DDA-AEDA-EB65-F04CFB9098B1}"/>
          </ac:spMkLst>
        </pc:spChg>
        <pc:spChg chg="add mod">
          <ac:chgData name="Erik Woldhuis" userId="a42b0a74-26ed-4fe5-bdf9-9c9b7ac2483f" providerId="ADAL" clId="{B39B8B17-D19D-AD44-8EEF-63E7883CE7D3}" dt="2023-12-11T14:41:22.516" v="969" actId="20577"/>
          <ac:spMkLst>
            <pc:docMk/>
            <pc:sldMk cId="994664134" sldId="530"/>
            <ac:spMk id="6" creationId="{FC0649E8-BAFD-8270-01D7-D7B06BEBEDBE}"/>
          </ac:spMkLst>
        </pc:spChg>
      </pc:sldChg>
      <pc:sldChg chg="addSp delSp modSp add mod ord">
        <pc:chgData name="Erik Woldhuis" userId="a42b0a74-26ed-4fe5-bdf9-9c9b7ac2483f" providerId="ADAL" clId="{B39B8B17-D19D-AD44-8EEF-63E7883CE7D3}" dt="2023-12-12T08:29:25.484" v="1112" actId="20577"/>
        <pc:sldMkLst>
          <pc:docMk/>
          <pc:sldMk cId="3292804497" sldId="531"/>
        </pc:sldMkLst>
        <pc:spChg chg="add del mod">
          <ac:chgData name="Erik Woldhuis" userId="a42b0a74-26ed-4fe5-bdf9-9c9b7ac2483f" providerId="ADAL" clId="{B39B8B17-D19D-AD44-8EEF-63E7883CE7D3}" dt="2023-12-12T08:27:13.056" v="1004" actId="20577"/>
          <ac:spMkLst>
            <pc:docMk/>
            <pc:sldMk cId="3292804497" sldId="531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08:29:25.484" v="1112" actId="20577"/>
          <ac:spMkLst>
            <pc:docMk/>
            <pc:sldMk cId="3292804497" sldId="531"/>
            <ac:spMk id="4" creationId="{EA88E03E-D732-41BD-987E-697C37F63097}"/>
          </ac:spMkLst>
        </pc:spChg>
        <pc:spChg chg="add del mod">
          <ac:chgData name="Erik Woldhuis" userId="a42b0a74-26ed-4fe5-bdf9-9c9b7ac2483f" providerId="ADAL" clId="{B39B8B17-D19D-AD44-8EEF-63E7883CE7D3}" dt="2023-12-12T08:26:57.135" v="975" actId="478"/>
          <ac:spMkLst>
            <pc:docMk/>
            <pc:sldMk cId="3292804497" sldId="531"/>
            <ac:spMk id="6" creationId="{F5CA1DEA-4A6B-8D68-2713-F0560B20D12B}"/>
          </ac:spMkLst>
        </pc:spChg>
      </pc:sldChg>
      <pc:sldChg chg="addSp delSp modSp add mod">
        <pc:chgData name="Erik Woldhuis" userId="a42b0a74-26ed-4fe5-bdf9-9c9b7ac2483f" providerId="ADAL" clId="{B39B8B17-D19D-AD44-8EEF-63E7883CE7D3}" dt="2023-12-12T08:39:23.960" v="1247" actId="20577"/>
        <pc:sldMkLst>
          <pc:docMk/>
          <pc:sldMk cId="1944953287" sldId="532"/>
        </pc:sldMkLst>
        <pc:spChg chg="del">
          <ac:chgData name="Erik Woldhuis" userId="a42b0a74-26ed-4fe5-bdf9-9c9b7ac2483f" providerId="ADAL" clId="{B39B8B17-D19D-AD44-8EEF-63E7883CE7D3}" dt="2023-12-12T08:29:38.867" v="1114" actId="478"/>
          <ac:spMkLst>
            <pc:docMk/>
            <pc:sldMk cId="1944953287" sldId="532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08:39:23.960" v="1247" actId="20577"/>
          <ac:spMkLst>
            <pc:docMk/>
            <pc:sldMk cId="1944953287" sldId="532"/>
            <ac:spMk id="4" creationId="{EA88E03E-D732-41BD-987E-697C37F63097}"/>
          </ac:spMkLst>
        </pc:spChg>
        <pc:spChg chg="add del mod">
          <ac:chgData name="Erik Woldhuis" userId="a42b0a74-26ed-4fe5-bdf9-9c9b7ac2483f" providerId="ADAL" clId="{B39B8B17-D19D-AD44-8EEF-63E7883CE7D3}" dt="2023-12-12T08:29:41.389" v="1115" actId="478"/>
          <ac:spMkLst>
            <pc:docMk/>
            <pc:sldMk cId="1944953287" sldId="532"/>
            <ac:spMk id="6" creationId="{9DE66835-9525-6120-1ADE-12396DC26742}"/>
          </ac:spMkLst>
        </pc:spChg>
      </pc:sldChg>
      <pc:sldChg chg="add del">
        <pc:chgData name="Erik Woldhuis" userId="a42b0a74-26ed-4fe5-bdf9-9c9b7ac2483f" providerId="ADAL" clId="{B39B8B17-D19D-AD44-8EEF-63E7883CE7D3}" dt="2023-12-12T08:39:29.603" v="1249" actId="2696"/>
        <pc:sldMkLst>
          <pc:docMk/>
          <pc:sldMk cId="3074988515" sldId="533"/>
        </pc:sldMkLst>
      </pc:sldChg>
      <pc:sldChg chg="modSp add mod">
        <pc:chgData name="Erik Woldhuis" userId="a42b0a74-26ed-4fe5-bdf9-9c9b7ac2483f" providerId="ADAL" clId="{B39B8B17-D19D-AD44-8EEF-63E7883CE7D3}" dt="2023-12-12T08:50:41.393" v="1787" actId="115"/>
        <pc:sldMkLst>
          <pc:docMk/>
          <pc:sldMk cId="765662288" sldId="534"/>
        </pc:sldMkLst>
        <pc:spChg chg="mod">
          <ac:chgData name="Erik Woldhuis" userId="a42b0a74-26ed-4fe5-bdf9-9c9b7ac2483f" providerId="ADAL" clId="{B39B8B17-D19D-AD44-8EEF-63E7883CE7D3}" dt="2023-12-12T08:50:41.393" v="1787" actId="115"/>
          <ac:spMkLst>
            <pc:docMk/>
            <pc:sldMk cId="765662288" sldId="534"/>
            <ac:spMk id="4" creationId="{EA88E03E-D732-41BD-987E-697C37F63097}"/>
          </ac:spMkLst>
        </pc:spChg>
      </pc:sldChg>
      <pc:sldChg chg="modSp add mod">
        <pc:chgData name="Erik Woldhuis" userId="a42b0a74-26ed-4fe5-bdf9-9c9b7ac2483f" providerId="ADAL" clId="{B39B8B17-D19D-AD44-8EEF-63E7883CE7D3}" dt="2023-12-12T08:51:00.595" v="1791" actId="115"/>
        <pc:sldMkLst>
          <pc:docMk/>
          <pc:sldMk cId="1209432706" sldId="535"/>
        </pc:sldMkLst>
        <pc:spChg chg="mod">
          <ac:chgData name="Erik Woldhuis" userId="a42b0a74-26ed-4fe5-bdf9-9c9b7ac2483f" providerId="ADAL" clId="{B39B8B17-D19D-AD44-8EEF-63E7883CE7D3}" dt="2023-12-12T08:51:00.595" v="1791" actId="115"/>
          <ac:spMkLst>
            <pc:docMk/>
            <pc:sldMk cId="1209432706" sldId="535"/>
            <ac:spMk id="4" creationId="{EA88E03E-D732-41BD-987E-697C37F63097}"/>
          </ac:spMkLst>
        </pc:spChg>
      </pc:sldChg>
      <pc:sldChg chg="modSp add mod">
        <pc:chgData name="Erik Woldhuis" userId="a42b0a74-26ed-4fe5-bdf9-9c9b7ac2483f" providerId="ADAL" clId="{B39B8B17-D19D-AD44-8EEF-63E7883CE7D3}" dt="2023-12-12T08:52:39.254" v="1875" actId="115"/>
        <pc:sldMkLst>
          <pc:docMk/>
          <pc:sldMk cId="1742025779" sldId="536"/>
        </pc:sldMkLst>
        <pc:spChg chg="mod">
          <ac:chgData name="Erik Woldhuis" userId="a42b0a74-26ed-4fe5-bdf9-9c9b7ac2483f" providerId="ADAL" clId="{B39B8B17-D19D-AD44-8EEF-63E7883CE7D3}" dt="2023-12-12T08:52:39.254" v="1875" actId="115"/>
          <ac:spMkLst>
            <pc:docMk/>
            <pc:sldMk cId="1742025779" sldId="536"/>
            <ac:spMk id="4" creationId="{EA88E03E-D732-41BD-987E-697C37F63097}"/>
          </ac:spMkLst>
        </pc:spChg>
      </pc:sldChg>
      <pc:sldChg chg="addSp delSp modSp add mod ord">
        <pc:chgData name="Erik Woldhuis" userId="a42b0a74-26ed-4fe5-bdf9-9c9b7ac2483f" providerId="ADAL" clId="{B39B8B17-D19D-AD44-8EEF-63E7883CE7D3}" dt="2023-12-12T09:33:19.045" v="1903" actId="1582"/>
        <pc:sldMkLst>
          <pc:docMk/>
          <pc:sldMk cId="827420155" sldId="537"/>
        </pc:sldMkLst>
        <pc:spChg chg="add del mod">
          <ac:chgData name="Erik Woldhuis" userId="a42b0a74-26ed-4fe5-bdf9-9c9b7ac2483f" providerId="ADAL" clId="{B39B8B17-D19D-AD44-8EEF-63E7883CE7D3}" dt="2023-12-12T09:33:19.045" v="1903" actId="1582"/>
          <ac:spMkLst>
            <pc:docMk/>
            <pc:sldMk cId="827420155" sldId="537"/>
            <ac:spMk id="4" creationId="{0E824032-A323-CA9F-AE77-2B6635C94A9F}"/>
          </ac:spMkLst>
        </pc:spChg>
        <pc:spChg chg="del">
          <ac:chgData name="Erik Woldhuis" userId="a42b0a74-26ed-4fe5-bdf9-9c9b7ac2483f" providerId="ADAL" clId="{B39B8B17-D19D-AD44-8EEF-63E7883CE7D3}" dt="2023-12-12T09:29:07.151" v="1883" actId="478"/>
          <ac:spMkLst>
            <pc:docMk/>
            <pc:sldMk cId="827420155" sldId="537"/>
            <ac:spMk id="6" creationId="{FC0649E8-BAFD-8270-01D7-D7B06BEBEDBE}"/>
          </ac:spMkLst>
        </pc:spChg>
        <pc:spChg chg="add del mod">
          <ac:chgData name="Erik Woldhuis" userId="a42b0a74-26ed-4fe5-bdf9-9c9b7ac2483f" providerId="ADAL" clId="{B39B8B17-D19D-AD44-8EEF-63E7883CE7D3}" dt="2023-12-12T09:29:10.455" v="1884" actId="478"/>
          <ac:spMkLst>
            <pc:docMk/>
            <pc:sldMk cId="827420155" sldId="537"/>
            <ac:spMk id="9" creationId="{04FCDA1F-9928-00DC-2713-0EE61F9FE198}"/>
          </ac:spMkLst>
        </pc:spChg>
      </pc:sldChg>
      <pc:sldChg chg="addSp delSp modSp add mod">
        <pc:chgData name="Erik Woldhuis" userId="a42b0a74-26ed-4fe5-bdf9-9c9b7ac2483f" providerId="ADAL" clId="{B39B8B17-D19D-AD44-8EEF-63E7883CE7D3}" dt="2023-12-12T09:34:10.835" v="1908" actId="688"/>
        <pc:sldMkLst>
          <pc:docMk/>
          <pc:sldMk cId="1318485460" sldId="538"/>
        </pc:sldMkLst>
        <pc:spChg chg="del">
          <ac:chgData name="Erik Woldhuis" userId="a42b0a74-26ed-4fe5-bdf9-9c9b7ac2483f" providerId="ADAL" clId="{B39B8B17-D19D-AD44-8EEF-63E7883CE7D3}" dt="2023-12-12T09:31:15.648" v="1887" actId="478"/>
          <ac:spMkLst>
            <pc:docMk/>
            <pc:sldMk cId="1318485460" sldId="538"/>
            <ac:spMk id="4" creationId="{0E824032-A323-CA9F-AE77-2B6635C94A9F}"/>
          </ac:spMkLst>
        </pc:spChg>
        <pc:spChg chg="del mod">
          <ac:chgData name="Erik Woldhuis" userId="a42b0a74-26ed-4fe5-bdf9-9c9b7ac2483f" providerId="ADAL" clId="{B39B8B17-D19D-AD44-8EEF-63E7883CE7D3}" dt="2023-12-12T09:32:40.853" v="1899" actId="478"/>
          <ac:spMkLst>
            <pc:docMk/>
            <pc:sldMk cId="1318485460" sldId="538"/>
            <ac:spMk id="5" creationId="{D52919A4-4DDA-AEDA-EB65-F04CFB9098B1}"/>
          </ac:spMkLst>
        </pc:spChg>
        <pc:spChg chg="add mod">
          <ac:chgData name="Erik Woldhuis" userId="a42b0a74-26ed-4fe5-bdf9-9c9b7ac2483f" providerId="ADAL" clId="{B39B8B17-D19D-AD44-8EEF-63E7883CE7D3}" dt="2023-12-12T09:34:10.835" v="1908" actId="688"/>
          <ac:spMkLst>
            <pc:docMk/>
            <pc:sldMk cId="1318485460" sldId="538"/>
            <ac:spMk id="6" creationId="{3639CF46-78BB-07DF-DF5D-2CE033272C23}"/>
          </ac:spMkLst>
        </pc:spChg>
      </pc:sldChg>
      <pc:sldChg chg="modSp add mod">
        <pc:chgData name="Erik Woldhuis" userId="a42b0a74-26ed-4fe5-bdf9-9c9b7ac2483f" providerId="ADAL" clId="{B39B8B17-D19D-AD44-8EEF-63E7883CE7D3}" dt="2023-12-12T09:34:57.020" v="1910" actId="688"/>
        <pc:sldMkLst>
          <pc:docMk/>
          <pc:sldMk cId="165667267" sldId="539"/>
        </pc:sldMkLst>
        <pc:spChg chg="mod">
          <ac:chgData name="Erik Woldhuis" userId="a42b0a74-26ed-4fe5-bdf9-9c9b7ac2483f" providerId="ADAL" clId="{B39B8B17-D19D-AD44-8EEF-63E7883CE7D3}" dt="2023-12-12T09:34:57.020" v="1910" actId="688"/>
          <ac:spMkLst>
            <pc:docMk/>
            <pc:sldMk cId="165667267" sldId="539"/>
            <ac:spMk id="6" creationId="{3639CF46-78BB-07DF-DF5D-2CE033272C23}"/>
          </ac:spMkLst>
        </pc:spChg>
      </pc:sldChg>
      <pc:sldChg chg="modSp add mod">
        <pc:chgData name="Erik Woldhuis" userId="a42b0a74-26ed-4fe5-bdf9-9c9b7ac2483f" providerId="ADAL" clId="{B39B8B17-D19D-AD44-8EEF-63E7883CE7D3}" dt="2023-12-12T09:42:08.250" v="2002" actId="20577"/>
        <pc:sldMkLst>
          <pc:docMk/>
          <pc:sldMk cId="3968335419" sldId="540"/>
        </pc:sldMkLst>
        <pc:spChg chg="mod">
          <ac:chgData name="Erik Woldhuis" userId="a42b0a74-26ed-4fe5-bdf9-9c9b7ac2483f" providerId="ADAL" clId="{B39B8B17-D19D-AD44-8EEF-63E7883CE7D3}" dt="2023-12-12T09:39:45.846" v="1935" actId="20577"/>
          <ac:spMkLst>
            <pc:docMk/>
            <pc:sldMk cId="3968335419" sldId="540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09:42:08.250" v="2002" actId="20577"/>
          <ac:spMkLst>
            <pc:docMk/>
            <pc:sldMk cId="3968335419" sldId="540"/>
            <ac:spMk id="4" creationId="{EA88E03E-D732-41BD-987E-697C37F63097}"/>
          </ac:spMkLst>
        </pc:spChg>
      </pc:sldChg>
      <pc:sldChg chg="modSp add mod">
        <pc:chgData name="Erik Woldhuis" userId="a42b0a74-26ed-4fe5-bdf9-9c9b7ac2483f" providerId="ADAL" clId="{B39B8B17-D19D-AD44-8EEF-63E7883CE7D3}" dt="2023-12-15T22:39:45.443" v="3123" actId="20577"/>
        <pc:sldMkLst>
          <pc:docMk/>
          <pc:sldMk cId="833828613" sldId="541"/>
        </pc:sldMkLst>
        <pc:spChg chg="mod">
          <ac:chgData name="Erik Woldhuis" userId="a42b0a74-26ed-4fe5-bdf9-9c9b7ac2483f" providerId="ADAL" clId="{B39B8B17-D19D-AD44-8EEF-63E7883CE7D3}" dt="2023-12-15T22:39:45.443" v="3123" actId="20577"/>
          <ac:spMkLst>
            <pc:docMk/>
            <pc:sldMk cId="833828613" sldId="541"/>
            <ac:spMk id="4" creationId="{EA88E03E-D732-41BD-987E-697C37F63097}"/>
          </ac:spMkLst>
        </pc:spChg>
      </pc:sldChg>
      <pc:sldChg chg="modSp add mod">
        <pc:chgData name="Erik Woldhuis" userId="a42b0a74-26ed-4fe5-bdf9-9c9b7ac2483f" providerId="ADAL" clId="{B39B8B17-D19D-AD44-8EEF-63E7883CE7D3}" dt="2023-12-15T22:41:16.693" v="3128" actId="20577"/>
        <pc:sldMkLst>
          <pc:docMk/>
          <pc:sldMk cId="940810272" sldId="542"/>
        </pc:sldMkLst>
        <pc:spChg chg="mod">
          <ac:chgData name="Erik Woldhuis" userId="a42b0a74-26ed-4fe5-bdf9-9c9b7ac2483f" providerId="ADAL" clId="{B39B8B17-D19D-AD44-8EEF-63E7883CE7D3}" dt="2023-12-15T22:41:16.693" v="3128" actId="20577"/>
          <ac:spMkLst>
            <pc:docMk/>
            <pc:sldMk cId="940810272" sldId="542"/>
            <ac:spMk id="4" creationId="{EA88E03E-D732-41BD-987E-697C37F63097}"/>
          </ac:spMkLst>
        </pc:spChg>
      </pc:sldChg>
      <pc:sldChg chg="modSp add mod ord">
        <pc:chgData name="Erik Woldhuis" userId="a42b0a74-26ed-4fe5-bdf9-9c9b7ac2483f" providerId="ADAL" clId="{B39B8B17-D19D-AD44-8EEF-63E7883CE7D3}" dt="2023-12-12T10:00:45.701" v="2335" actId="20577"/>
        <pc:sldMkLst>
          <pc:docMk/>
          <pc:sldMk cId="1600575523" sldId="543"/>
        </pc:sldMkLst>
        <pc:spChg chg="mod">
          <ac:chgData name="Erik Woldhuis" userId="a42b0a74-26ed-4fe5-bdf9-9c9b7ac2483f" providerId="ADAL" clId="{B39B8B17-D19D-AD44-8EEF-63E7883CE7D3}" dt="2023-12-12T10:00:45.701" v="2335" actId="20577"/>
          <ac:spMkLst>
            <pc:docMk/>
            <pc:sldMk cId="1600575523" sldId="543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09:59:35.093" v="2315" actId="20577"/>
          <ac:spMkLst>
            <pc:docMk/>
            <pc:sldMk cId="1600575523" sldId="543"/>
            <ac:spMk id="4" creationId="{EA88E03E-D732-41BD-987E-697C37F63097}"/>
          </ac:spMkLst>
        </pc:spChg>
      </pc:sldChg>
      <pc:sldChg chg="modSp add mod">
        <pc:chgData name="Erik Woldhuis" userId="a42b0a74-26ed-4fe5-bdf9-9c9b7ac2483f" providerId="ADAL" clId="{B39B8B17-D19D-AD44-8EEF-63E7883CE7D3}" dt="2023-12-12T10:08:49.566" v="2627" actId="20577"/>
        <pc:sldMkLst>
          <pc:docMk/>
          <pc:sldMk cId="582201093" sldId="544"/>
        </pc:sldMkLst>
        <pc:spChg chg="mod">
          <ac:chgData name="Erik Woldhuis" userId="a42b0a74-26ed-4fe5-bdf9-9c9b7ac2483f" providerId="ADAL" clId="{B39B8B17-D19D-AD44-8EEF-63E7883CE7D3}" dt="2023-12-12T10:03:23.632" v="2382" actId="20577"/>
          <ac:spMkLst>
            <pc:docMk/>
            <pc:sldMk cId="582201093" sldId="544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10:08:49.566" v="2627" actId="20577"/>
          <ac:spMkLst>
            <pc:docMk/>
            <pc:sldMk cId="582201093" sldId="544"/>
            <ac:spMk id="4" creationId="{EA88E03E-D732-41BD-987E-697C37F63097}"/>
          </ac:spMkLst>
        </pc:spChg>
      </pc:sldChg>
      <pc:sldChg chg="delSp modSp add mod">
        <pc:chgData name="Erik Woldhuis" userId="a42b0a74-26ed-4fe5-bdf9-9c9b7ac2483f" providerId="ADAL" clId="{B39B8B17-D19D-AD44-8EEF-63E7883CE7D3}" dt="2023-12-12T10:02:18.900" v="2363" actId="478"/>
        <pc:sldMkLst>
          <pc:docMk/>
          <pc:sldMk cId="1711666070" sldId="545"/>
        </pc:sldMkLst>
        <pc:spChg chg="del">
          <ac:chgData name="Erik Woldhuis" userId="a42b0a74-26ed-4fe5-bdf9-9c9b7ac2483f" providerId="ADAL" clId="{B39B8B17-D19D-AD44-8EEF-63E7883CE7D3}" dt="2023-12-12T10:02:18.900" v="2363" actId="478"/>
          <ac:spMkLst>
            <pc:docMk/>
            <pc:sldMk cId="1711666070" sldId="545"/>
            <ac:spMk id="2" creationId="{2EFB4553-755D-456A-CCF3-B54B50492273}"/>
          </ac:spMkLst>
        </pc:spChg>
        <pc:spChg chg="mod">
          <ac:chgData name="Erik Woldhuis" userId="a42b0a74-26ed-4fe5-bdf9-9c9b7ac2483f" providerId="ADAL" clId="{B39B8B17-D19D-AD44-8EEF-63E7883CE7D3}" dt="2023-12-12T10:02:09.588" v="2361" actId="20577"/>
          <ac:spMkLst>
            <pc:docMk/>
            <pc:sldMk cId="1711666070" sldId="545"/>
            <ac:spMk id="3" creationId="{C461C5F0-B9EE-A485-82AD-D3F449077F38}"/>
          </ac:spMkLst>
        </pc:spChg>
        <pc:spChg chg="del">
          <ac:chgData name="Erik Woldhuis" userId="a42b0a74-26ed-4fe5-bdf9-9c9b7ac2483f" providerId="ADAL" clId="{B39B8B17-D19D-AD44-8EEF-63E7883CE7D3}" dt="2023-12-12T10:02:13.918" v="2362" actId="478"/>
          <ac:spMkLst>
            <pc:docMk/>
            <pc:sldMk cId="1711666070" sldId="545"/>
            <ac:spMk id="4" creationId="{9D0A19E7-A1BD-DB54-ABD0-FAB2F878A552}"/>
          </ac:spMkLst>
        </pc:spChg>
      </pc:sldChg>
      <pc:sldChg chg="modSp add mod">
        <pc:chgData name="Erik Woldhuis" userId="a42b0a74-26ed-4fe5-bdf9-9c9b7ac2483f" providerId="ADAL" clId="{B39B8B17-D19D-AD44-8EEF-63E7883CE7D3}" dt="2023-12-12T10:03:13.014" v="2377" actId="20577"/>
        <pc:sldMkLst>
          <pc:docMk/>
          <pc:sldMk cId="1190671135" sldId="546"/>
        </pc:sldMkLst>
        <pc:spChg chg="mod">
          <ac:chgData name="Erik Woldhuis" userId="a42b0a74-26ed-4fe5-bdf9-9c9b7ac2483f" providerId="ADAL" clId="{B39B8B17-D19D-AD44-8EEF-63E7883CE7D3}" dt="2023-12-12T10:03:13.014" v="2377" actId="20577"/>
          <ac:spMkLst>
            <pc:docMk/>
            <pc:sldMk cId="1190671135" sldId="546"/>
            <ac:spMk id="3" creationId="{C461C5F0-B9EE-A485-82AD-D3F449077F38}"/>
          </ac:spMkLst>
        </pc:spChg>
      </pc:sldChg>
      <pc:sldChg chg="modSp add mod">
        <pc:chgData name="Erik Woldhuis" userId="a42b0a74-26ed-4fe5-bdf9-9c9b7ac2483f" providerId="ADAL" clId="{B39B8B17-D19D-AD44-8EEF-63E7883CE7D3}" dt="2023-12-15T22:48:01.791" v="3134" actId="27636"/>
        <pc:sldMkLst>
          <pc:docMk/>
          <pc:sldMk cId="2256260804" sldId="547"/>
        </pc:sldMkLst>
        <pc:spChg chg="mod">
          <ac:chgData name="Erik Woldhuis" userId="a42b0a74-26ed-4fe5-bdf9-9c9b7ac2483f" providerId="ADAL" clId="{B39B8B17-D19D-AD44-8EEF-63E7883CE7D3}" dt="2023-12-12T10:08:21.681" v="2580" actId="20577"/>
          <ac:spMkLst>
            <pc:docMk/>
            <pc:sldMk cId="2256260804" sldId="547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5T22:48:01.791" v="3134" actId="27636"/>
          <ac:spMkLst>
            <pc:docMk/>
            <pc:sldMk cId="2256260804" sldId="547"/>
            <ac:spMk id="4" creationId="{EA88E03E-D732-41BD-987E-697C37F63097}"/>
          </ac:spMkLst>
        </pc:spChg>
      </pc:sldChg>
      <pc:sldChg chg="modSp add mod ord">
        <pc:chgData name="Erik Woldhuis" userId="a42b0a74-26ed-4fe5-bdf9-9c9b7ac2483f" providerId="ADAL" clId="{B39B8B17-D19D-AD44-8EEF-63E7883CE7D3}" dt="2023-12-12T10:09:00.709" v="2631" actId="6549"/>
        <pc:sldMkLst>
          <pc:docMk/>
          <pc:sldMk cId="4269420644" sldId="548"/>
        </pc:sldMkLst>
        <pc:spChg chg="mod">
          <ac:chgData name="Erik Woldhuis" userId="a42b0a74-26ed-4fe5-bdf9-9c9b7ac2483f" providerId="ADAL" clId="{B39B8B17-D19D-AD44-8EEF-63E7883CE7D3}" dt="2023-12-12T10:09:00.709" v="2631" actId="6549"/>
          <ac:spMkLst>
            <pc:docMk/>
            <pc:sldMk cId="4269420644" sldId="548"/>
            <ac:spMk id="2" creationId="{8866B2F4-04C7-4C00-A3B9-E8ADFBDEB546}"/>
          </ac:spMkLst>
        </pc:spChg>
      </pc:sldChg>
      <pc:sldChg chg="modSp add mod">
        <pc:chgData name="Erik Woldhuis" userId="a42b0a74-26ed-4fe5-bdf9-9c9b7ac2483f" providerId="ADAL" clId="{B39B8B17-D19D-AD44-8EEF-63E7883CE7D3}" dt="2023-12-12T10:19:17.018" v="2986" actId="20577"/>
        <pc:sldMkLst>
          <pc:docMk/>
          <pc:sldMk cId="1863408442" sldId="549"/>
        </pc:sldMkLst>
        <pc:spChg chg="mod">
          <ac:chgData name="Erik Woldhuis" userId="a42b0a74-26ed-4fe5-bdf9-9c9b7ac2483f" providerId="ADAL" clId="{B39B8B17-D19D-AD44-8EEF-63E7883CE7D3}" dt="2023-12-12T10:14:34.777" v="2830" actId="20577"/>
          <ac:spMkLst>
            <pc:docMk/>
            <pc:sldMk cId="1863408442" sldId="549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10:19:17.018" v="2986" actId="20577"/>
          <ac:spMkLst>
            <pc:docMk/>
            <pc:sldMk cId="1863408442" sldId="549"/>
            <ac:spMk id="4" creationId="{EA88E03E-D732-41BD-987E-697C37F63097}"/>
          </ac:spMkLst>
        </pc:spChg>
      </pc:sldChg>
      <pc:sldChg chg="modSp add mod">
        <pc:chgData name="Erik Woldhuis" userId="a42b0a74-26ed-4fe5-bdf9-9c9b7ac2483f" providerId="ADAL" clId="{B39B8B17-D19D-AD44-8EEF-63E7883CE7D3}" dt="2023-12-12T10:33:30.771" v="3091" actId="20577"/>
        <pc:sldMkLst>
          <pc:docMk/>
          <pc:sldMk cId="530839549" sldId="550"/>
        </pc:sldMkLst>
        <pc:spChg chg="mod">
          <ac:chgData name="Erik Woldhuis" userId="a42b0a74-26ed-4fe5-bdf9-9c9b7ac2483f" providerId="ADAL" clId="{B39B8B17-D19D-AD44-8EEF-63E7883CE7D3}" dt="2023-12-12T10:25:59.458" v="2993" actId="20577"/>
          <ac:spMkLst>
            <pc:docMk/>
            <pc:sldMk cId="530839549" sldId="550"/>
            <ac:spMk id="2" creationId="{8866B2F4-04C7-4C00-A3B9-E8ADFBDEB546}"/>
          </ac:spMkLst>
        </pc:spChg>
        <pc:spChg chg="mod">
          <ac:chgData name="Erik Woldhuis" userId="a42b0a74-26ed-4fe5-bdf9-9c9b7ac2483f" providerId="ADAL" clId="{B39B8B17-D19D-AD44-8EEF-63E7883CE7D3}" dt="2023-12-12T10:33:30.771" v="3091" actId="20577"/>
          <ac:spMkLst>
            <pc:docMk/>
            <pc:sldMk cId="530839549" sldId="550"/>
            <ac:spMk id="4" creationId="{EA88E03E-D732-41BD-987E-697C37F63097}"/>
          </ac:spMkLst>
        </pc:spChg>
      </pc:sldChg>
      <pc:sldChg chg="modSp add mod ord">
        <pc:chgData name="Erik Woldhuis" userId="a42b0a74-26ed-4fe5-bdf9-9c9b7ac2483f" providerId="ADAL" clId="{B39B8B17-D19D-AD44-8EEF-63E7883CE7D3}" dt="2023-12-15T22:38:44.027" v="3105" actId="20578"/>
        <pc:sldMkLst>
          <pc:docMk/>
          <pc:sldMk cId="1973920107" sldId="551"/>
        </pc:sldMkLst>
        <pc:spChg chg="mod">
          <ac:chgData name="Erik Woldhuis" userId="a42b0a74-26ed-4fe5-bdf9-9c9b7ac2483f" providerId="ADAL" clId="{B39B8B17-D19D-AD44-8EEF-63E7883CE7D3}" dt="2023-12-15T22:38:10.879" v="3104" actId="20577"/>
          <ac:spMkLst>
            <pc:docMk/>
            <pc:sldMk cId="1973920107" sldId="551"/>
            <ac:spMk id="4" creationId="{EA88E03E-D732-41BD-987E-697C37F63097}"/>
          </ac:spMkLst>
        </pc:spChg>
      </pc:sldChg>
      <pc:sldChg chg="add">
        <pc:chgData name="Erik Woldhuis" userId="a42b0a74-26ed-4fe5-bdf9-9c9b7ac2483f" providerId="ADAL" clId="{B39B8B17-D19D-AD44-8EEF-63E7883CE7D3}" dt="2023-12-15T22:41:11.267" v="3126" actId="2890"/>
        <pc:sldMkLst>
          <pc:docMk/>
          <pc:sldMk cId="2106437208" sldId="552"/>
        </pc:sldMkLst>
      </pc:sldChg>
      <pc:sldChg chg="new del">
        <pc:chgData name="Erik Woldhuis" userId="a42b0a74-26ed-4fe5-bdf9-9c9b7ac2483f" providerId="ADAL" clId="{B39B8B17-D19D-AD44-8EEF-63E7883CE7D3}" dt="2023-12-15T22:41:08.201" v="3125" actId="680"/>
        <pc:sldMkLst>
          <pc:docMk/>
          <pc:sldMk cId="3509768993" sldId="5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4F453-4FF7-4C2A-A5C1-C4018781CA5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B7F3D-52E3-4FC8-A186-97EDBD0BFA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2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9AD7-57C0-4A4C-BF9B-049A573ACC61}"/>
              </a:ext>
            </a:extLst>
          </p:cNvPr>
          <p:cNvSpPr/>
          <p:nvPr/>
        </p:nvSpPr>
        <p:spPr>
          <a:xfrm>
            <a:off x="-167425" y="-125569"/>
            <a:ext cx="12526850" cy="710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BD041-32CD-B74D-B516-028BB71D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6" y="830243"/>
            <a:ext cx="90725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067" y="1617689"/>
            <a:ext cx="7541200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391" y="3938673"/>
            <a:ext cx="7538835" cy="8901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69A28-B2A0-8A4E-AA44-A2F94B41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00" y="572944"/>
            <a:ext cx="1300576" cy="73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F2DE9-799E-FC41-BF64-2092C1525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167" y="783044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88674"/>
            <a:ext cx="10442575" cy="2899867"/>
          </a:xfrm>
        </p:spPr>
        <p:txBody>
          <a:bodyPr>
            <a:normAutofit/>
          </a:bodyPr>
          <a:lstStyle>
            <a:lvl1pPr algn="ctr">
              <a:defRPr sz="66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56651" y="4688541"/>
            <a:ext cx="2593975" cy="828019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Source / author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12A60-1C2D-3A4C-A476-B789456F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0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6981C-B70A-0D49-A098-EB54BBD9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7" t="43778" r="7375" b="22000"/>
          <a:stretch/>
        </p:blipFill>
        <p:spPr>
          <a:xfrm>
            <a:off x="-259081" y="-228830"/>
            <a:ext cx="12893841" cy="730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6733" y="1788674"/>
            <a:ext cx="8485508" cy="2899867"/>
          </a:xfrm>
        </p:spPr>
        <p:txBody>
          <a:bodyPr>
            <a:normAutofit/>
          </a:bodyPr>
          <a:lstStyle>
            <a:lvl1pPr algn="ctr">
              <a:defRPr sz="4400"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762499" y="4826642"/>
            <a:ext cx="2593975" cy="8280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Source / author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26D16-266C-F742-92EE-ED18A9D0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76" y="615241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B8EB-87CB-FC41-AB08-B1F71B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A322D-37C8-EA40-96FD-2EE53D0F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2" y="6257954"/>
            <a:ext cx="749593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8D2CB-1D75-4E4C-8BC1-8971A0FD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-1011289"/>
            <a:ext cx="16893699" cy="1331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7DB37-9BD9-7E4A-A457-8A6A3D6D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7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7F26DA-A0FF-384F-B120-039485700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6829122" y="-3358211"/>
            <a:ext cx="6127459" cy="10216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D62C8-5235-6D4B-AD9B-D195A847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6800"/>
            <a:ext cx="5622289" cy="1061875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47BA-DCD0-0340-9D71-4A8EA77D74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short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68A963-0C38-1749-926D-358B9AF8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471" y="6257954"/>
            <a:ext cx="274260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07D65-CC4E-1B4C-BAC5-8BBF309F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18" y="6257954"/>
            <a:ext cx="716672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6BF039-03E1-4440-B1D0-BFF5623154C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6747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2769E28-4C8B-6D42-9FCE-C2111DA691D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19473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3CC3022-17B7-FE48-A2BA-A056935AF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726686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short Caption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522044-96D0-084F-A371-18FC9AC4BB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0242" y="206829"/>
            <a:ext cx="4889518" cy="6444342"/>
          </a:xfrm>
        </p:spPr>
        <p:txBody>
          <a:bodyPr vert="vert" anchor="t" anchorCtr="1"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AAF588-3B1A-D741-BFA4-2929AF08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5419-82D9-0046-A62C-931F2363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230" y="908050"/>
            <a:ext cx="4930166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5CC82-F309-0640-98C2-89AE8AFA02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230" y="2057400"/>
            <a:ext cx="4930166" cy="84134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DCEAC5-CD8D-3D4B-95D7-F2811806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66917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23ED07-6AAC-DA47-B1DF-7F1B43BF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985" y="6257954"/>
            <a:ext cx="66679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F6166D-3E4F-E64C-9D05-28007270C0F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55229" y="3206750"/>
            <a:ext cx="4930166" cy="27432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9D4F0-CB2C-4D48-8B1B-58A8F9748E74}"/>
              </a:ext>
            </a:extLst>
          </p:cNvPr>
          <p:cNvSpPr/>
          <p:nvPr/>
        </p:nvSpPr>
        <p:spPr>
          <a:xfrm>
            <a:off x="0" y="0"/>
            <a:ext cx="60524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1DE3D4-F90E-8747-8B4E-EA70B6B309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80" y="908050"/>
            <a:ext cx="4450178" cy="50419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3969C-9174-0A4D-BCD7-BC08579B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0205" y="-806951"/>
            <a:ext cx="12459816" cy="9017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021AC-7053-DE4D-8B81-C1F8FC07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667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A7B48-F30E-BC41-B052-BE14C727D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5A29F-C408-BE4F-BB6E-07F5A2EB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1162745-C1D2-F749-8B63-44D57211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55343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A6CE894-A7D8-364D-B385-F22CD1EC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1B00F-B31F-BA4E-8A24-A84D97F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22DF-32BD-944B-8151-928AA27E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5431"/>
            <a:ext cx="9500243" cy="10552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73E1C-1D67-3A4D-8D84-A9953EDEC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55892" y="1825625"/>
            <a:ext cx="1797908" cy="41243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96895F-8491-1740-AAD7-B7E12DF5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20619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5F36BC-35B4-294D-9A02-70EB3FDC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686" y="6257954"/>
            <a:ext cx="71308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80589C-68E1-2445-85AF-0839A73108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225" y="1825625"/>
            <a:ext cx="8553450" cy="4124325"/>
          </a:xfrm>
        </p:spPr>
        <p:txBody>
          <a:bodyPr anchor="ctr" anchorCtr="1"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7839-E6F5-0D40-8CD8-E39EFA83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2" t="54369" r="19211" b="29575"/>
          <a:stretch/>
        </p:blipFill>
        <p:spPr>
          <a:xfrm rot="5400000">
            <a:off x="9869214" y="3611666"/>
            <a:ext cx="4124326" cy="552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174694-4C4F-2844-BD08-89D1CB06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91D1F-3B5B-7F48-AD84-1E01EC2E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7138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235A74-C24B-4648-BC70-02315CDAD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681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02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30" y="1613529"/>
            <a:ext cx="7518374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354" y="3908503"/>
            <a:ext cx="7515995" cy="13317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F73A46-37EE-9C4B-817D-287FB0423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5949950"/>
            <a:ext cx="16893699" cy="1331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24F32-43AD-C54F-AC59-149273A9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33" y="566691"/>
            <a:ext cx="1300576" cy="73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9A58C-B12B-F545-9293-37CB3DA11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50" y="776072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A3FE4-4A8F-7B4D-912E-E18469A0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0" y="-625837"/>
            <a:ext cx="4554084" cy="759294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61" y="340963"/>
            <a:ext cx="3638579" cy="628518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045" y="2729345"/>
            <a:ext cx="4801211" cy="2253947"/>
          </a:xfrm>
        </p:spPr>
        <p:txBody>
          <a:bodyPr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045" y="5103141"/>
            <a:ext cx="4801211" cy="8468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0543" y="606980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113" y="6069800"/>
            <a:ext cx="6236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31D3A-A6D7-514D-AA50-4FE3B41C3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54" y="566691"/>
            <a:ext cx="1300576" cy="73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0F5A0-B955-984D-99D2-0201D5345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674" y="776791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4" y="2619214"/>
            <a:ext cx="4606173" cy="23528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5153891"/>
            <a:ext cx="4606171" cy="7922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5743" y="614325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813" y="6143250"/>
            <a:ext cx="7709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82EFA-DEB7-914F-990B-497FD982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43" y="572944"/>
            <a:ext cx="1295718" cy="727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04E1D0-E8E9-A749-8827-D85460CC7780}"/>
              </a:ext>
            </a:extLst>
          </p:cNvPr>
          <p:cNvSpPr txBox="1"/>
          <p:nvPr/>
        </p:nvSpPr>
        <p:spPr>
          <a:xfrm>
            <a:off x="9693285" y="750192"/>
            <a:ext cx="192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Hier</a:t>
            </a:r>
            <a:r>
              <a:rPr lang="en-US" sz="1600" b="0" i="0">
                <a:solidFill>
                  <a:schemeClr val="bg1"/>
                </a:solidFill>
                <a:latin typeface="Periodico Display ExtraLight" panose="02000504070000020004" pitchFamily="2" charset="77"/>
              </a:rPr>
              <a:t> </a:t>
            </a:r>
            <a:r>
              <a:rPr lang="en-US" sz="1600" b="0" i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komt</a:t>
            </a:r>
            <a:r>
              <a:rPr lang="en-US" sz="1600" b="0" i="0">
                <a:solidFill>
                  <a:schemeClr val="bg1"/>
                </a:solidFill>
                <a:latin typeface="Periodico Display ExtraLight" panose="02000504070000020004" pitchFamily="2" charset="77"/>
              </a:rPr>
              <a:t> de</a:t>
            </a:r>
          </a:p>
          <a:p>
            <a:r>
              <a:rPr lang="en-US" sz="1600" b="1" i="1">
                <a:solidFill>
                  <a:schemeClr val="bg1"/>
                </a:solidFill>
                <a:latin typeface="Periodico Display SemiBold" panose="02000504080000020004" pitchFamily="2" charset="77"/>
              </a:rPr>
              <a:t>pay-off</a:t>
            </a:r>
            <a:r>
              <a:rPr lang="en-US" sz="1600" b="0" i="0">
                <a:solidFill>
                  <a:schemeClr val="bg1"/>
                </a:solidFill>
                <a:latin typeface="Periodico Display ExtraLight" panose="02000504070000020004" pitchFamily="2" charset="77"/>
              </a:rPr>
              <a:t> van SLO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E177D2E-2B57-0B4D-B234-3D37BB2F2C54}"/>
              </a:ext>
            </a:extLst>
          </p:cNvPr>
          <p:cNvSpPr/>
          <p:nvPr/>
        </p:nvSpPr>
        <p:spPr>
          <a:xfrm>
            <a:off x="9803157" y="532187"/>
            <a:ext cx="148015" cy="174657"/>
          </a:xfrm>
          <a:prstGeom prst="parallelogram">
            <a:avLst>
              <a:gd name="adj" fmla="val 7661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1789F-F525-984D-B360-102424F7D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1" t="16984" r="3183" b="47619"/>
          <a:stretch/>
        </p:blipFill>
        <p:spPr>
          <a:xfrm>
            <a:off x="-173567" y="-922476"/>
            <a:ext cx="12539132" cy="366105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366" y="349626"/>
            <a:ext cx="5484408" cy="4222374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25298-B15D-124B-8692-8A0904DD3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198" y="5220792"/>
            <a:ext cx="1300576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3943662" cy="1846965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918010"/>
            <a:ext cx="6416040" cy="40319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4B925-BE1E-E24E-A9CA-3D2B4FA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21FC59-0217-3345-8382-1A594D9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215" y="6257954"/>
            <a:ext cx="863560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587C0-FE6F-3444-9F8E-D279D3FA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E95C1F-2C36-964A-AE22-1A91FD00D6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8A3FA-6E43-164E-8D3C-BD8E9C94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32B515-3FBE-0C45-991A-4E4CE245353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2"/>
            <a:ext cx="3722225" cy="1920391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28" y="1969682"/>
            <a:ext cx="6417271" cy="398026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3485-DB96-F649-8191-0AEED892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6434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7914-F569-694D-B248-6D11A1C3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491" y="6257954"/>
            <a:ext cx="898284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49BB0C-E056-7C44-B9C7-25825D6B50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4029558"/>
            <a:ext cx="3720637" cy="1920391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62E1D-1A09-5446-ABB6-5DB7A8C59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543770"/>
            <a:ext cx="4790497" cy="552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E7ED3-ACE5-5B42-BF94-A332C69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926" y="48139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8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EED151-CAA3-E94C-B188-C60234145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1" t="16984" r="3183" b="47619"/>
          <a:stretch/>
        </p:blipFill>
        <p:spPr>
          <a:xfrm>
            <a:off x="-173567" y="-1373939"/>
            <a:ext cx="12539132" cy="3661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BEC96-629F-DF4B-B490-19C0B23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0" y="2231799"/>
            <a:ext cx="8140860" cy="13604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96A15-2CE8-804F-A68F-C8201ADF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890" y="3846767"/>
            <a:ext cx="5246221" cy="13604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CC2251-6B74-E142-8EC1-65031D49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9467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654979-23C2-A84D-90FC-28044DB2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4" y="6257954"/>
            <a:ext cx="749592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8AB3B-9547-3442-9E7B-06AEDA9B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C1B1-2CB4-4342-AC93-8AC46BF8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25625"/>
            <a:ext cx="3877732" cy="1955961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3228-06D4-F848-9CA4-06063ABD6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3733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C9005-6106-694D-9D25-50340BC8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2666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BFD9DC-9C92-844E-AC49-5E2C4B04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69319F-189C-834B-8ED2-1BC640A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4FF10-F3D2-724E-B742-0B59EC66D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03F46C-3937-D54E-A59D-47AB6ECBEB9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1213B8-276E-4A44-BE88-5B12AF7A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DFB-24B9-8446-AC65-A597A977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159"/>
            <a:ext cx="3942074" cy="2971302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2301-03BE-B54F-BDF5-E8F9590A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692" y="1373159"/>
            <a:ext cx="309531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78377-4AAF-614E-99C1-51B04CED0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692" y="2370667"/>
            <a:ext cx="3095311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203EC-A242-524F-9D66-0C51FA00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4833" y="1373159"/>
            <a:ext cx="3110554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79CAF-77DF-664F-9B63-D5CAA7994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833" y="2370667"/>
            <a:ext cx="3110554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349468-ACFE-7C4C-A67E-3A26B605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3425D3-3FA7-DC41-A613-AD93F0E8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0916" y="6257954"/>
            <a:ext cx="90985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4A196-3D23-6946-B5F8-A747CCB3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8BD5A1-3BAD-3E49-ABF1-75184BE2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D6A8B-1B65-F040-8935-80D07941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0FF43-8B51-0249-A70C-E4C18215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8791-F204-B241-980A-9D30469D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EE13-C880-724E-9812-D3833162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5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fld id="{BF2D00F1-92E7-4A68-841D-18AAEE870A4D}" type="slidenum">
              <a:rPr lang="nl-NL" smtClean="0"/>
              <a:t>‹#›</a:t>
            </a:fld>
            <a:endParaRPr lang="nl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8255D-9720-F448-888E-364B00202501}"/>
              </a:ext>
            </a:extLst>
          </p:cNvPr>
          <p:cNvGrpSpPr/>
          <p:nvPr/>
        </p:nvGrpSpPr>
        <p:grpSpPr>
          <a:xfrm>
            <a:off x="911225" y="-582707"/>
            <a:ext cx="10369550" cy="268942"/>
            <a:chOff x="0" y="-582707"/>
            <a:chExt cx="12192000" cy="2689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CF049F-1EF9-4048-A782-FB5377A7B3CC}"/>
                </a:ext>
              </a:extLst>
            </p:cNvPr>
            <p:cNvSpPr/>
            <p:nvPr/>
          </p:nvSpPr>
          <p:spPr>
            <a:xfrm>
              <a:off x="0" y="-582706"/>
              <a:ext cx="4064000" cy="268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B5C4D-8B21-1A4C-8449-59C6E2134336}"/>
                </a:ext>
              </a:extLst>
            </p:cNvPr>
            <p:cNvSpPr/>
            <p:nvPr/>
          </p:nvSpPr>
          <p:spPr>
            <a:xfrm>
              <a:off x="4064000" y="-582707"/>
              <a:ext cx="4064000" cy="268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BAE0FC-243B-8C4B-AF89-6A53B3C7B3E7}"/>
                </a:ext>
              </a:extLst>
            </p:cNvPr>
            <p:cNvSpPr/>
            <p:nvPr/>
          </p:nvSpPr>
          <p:spPr>
            <a:xfrm>
              <a:off x="8128000" y="-582707"/>
              <a:ext cx="4064000" cy="268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53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829D84-1E6D-BE4C-AA36-B03D427F0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BAAB34D-11AF-A74D-9427-46E6CA2D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5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897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eorgia" panose="0204050205040509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879AE-8281-AA4E-94B0-8EDBFD11B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6378"/>
            <a:ext cx="9144000" cy="2303269"/>
          </a:xfrm>
        </p:spPr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Werkgroep </a:t>
            </a:r>
            <a:r>
              <a:rPr lang="nl-NL" b="1" dirty="0" err="1">
                <a:latin typeface="Verdana" panose="020B0604030504040204" pitchFamily="34" charset="0"/>
                <a:ea typeface="Verdana" panose="020B0604030504040204" pitchFamily="34" charset="0"/>
              </a:rPr>
              <a:t>vakinzichtkaart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natuurkunde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58FB2A-6156-AF48-8B4E-5B5B6F971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9267"/>
            <a:ext cx="9144000" cy="1655762"/>
          </a:xfrm>
        </p:spPr>
        <p:txBody>
          <a:bodyPr/>
          <a:lstStyle/>
          <a:p>
            <a:r>
              <a:rPr lang="nl-NL" sz="1800" i="1" dirty="0">
                <a:ea typeface="Calibri" panose="020F0502020204030204" pitchFamily="34" charset="0"/>
                <a:cs typeface="Arial" panose="020B0604020202020204" pitchFamily="34" charset="0"/>
              </a:rPr>
              <a:t>Erik Woldhuis</a:t>
            </a:r>
            <a:r>
              <a:rPr lang="nl-NL" sz="18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leerplanontwikkelaar natuurkunde</a:t>
            </a:r>
          </a:p>
        </p:txBody>
      </p:sp>
    </p:spTree>
    <p:extLst>
      <p:ext uri="{BB962C8B-B14F-4D97-AF65-F5344CB8AC3E}">
        <p14:creationId xmlns:p14="http://schemas.microsoft.com/office/powerpoint/2010/main" val="42458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Samenhang in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3ED5D4-D489-4EE3-23BA-411B6312C53D}"/>
              </a:ext>
            </a:extLst>
          </p:cNvPr>
          <p:cNvGrpSpPr/>
          <p:nvPr/>
        </p:nvGrpSpPr>
        <p:grpSpPr>
          <a:xfrm>
            <a:off x="4937760" y="1376855"/>
            <a:ext cx="6808973" cy="5199533"/>
            <a:chOff x="926757" y="593125"/>
            <a:chExt cx="8402594" cy="590517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825363-80AA-B894-8F4B-C89404AE402F}"/>
                </a:ext>
              </a:extLst>
            </p:cNvPr>
            <p:cNvCxnSpPr>
              <a:cxnSpLocks/>
            </p:cNvCxnSpPr>
            <p:nvPr/>
          </p:nvCxnSpPr>
          <p:spPr>
            <a:xfrm>
              <a:off x="926757" y="593125"/>
              <a:ext cx="1692875" cy="5424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01183F-800D-3BDF-313C-14A5A5149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9632" y="4017082"/>
              <a:ext cx="2469291" cy="20006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15D7E8-7851-189F-20A8-268681716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476" y="593125"/>
              <a:ext cx="1692875" cy="5424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048115F-E2CF-2D15-91C5-021E69BE3275}"/>
                </a:ext>
              </a:extLst>
            </p:cNvPr>
            <p:cNvCxnSpPr>
              <a:cxnSpLocks/>
            </p:cNvCxnSpPr>
            <p:nvPr/>
          </p:nvCxnSpPr>
          <p:spPr>
            <a:xfrm>
              <a:off x="5088923" y="4021940"/>
              <a:ext cx="2547554" cy="19958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13B4D-5C07-93B5-0E58-EC497662E0AD}"/>
                </a:ext>
              </a:extLst>
            </p:cNvPr>
            <p:cNvSpPr txBox="1"/>
            <p:nvPr/>
          </p:nvSpPr>
          <p:spPr>
            <a:xfrm>
              <a:off x="2255108" y="6078841"/>
              <a:ext cx="1692875" cy="4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Algemene</a:t>
              </a:r>
            </a:p>
            <a:p>
              <a:r>
                <a:rPr lang="en-NL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Relativiteitstheorie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E9951F-F0EA-CABB-20AC-08A2366EB9CE}"/>
                </a:ext>
              </a:extLst>
            </p:cNvPr>
            <p:cNvSpPr txBox="1"/>
            <p:nvPr/>
          </p:nvSpPr>
          <p:spPr>
            <a:xfrm>
              <a:off x="6969211" y="6078842"/>
              <a:ext cx="1692875" cy="26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Standaardmodel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E6BC37-D44B-B694-9C4E-A382AC64D48B}"/>
                </a:ext>
              </a:extLst>
            </p:cNvPr>
            <p:cNvSpPr txBox="1"/>
            <p:nvPr/>
          </p:nvSpPr>
          <p:spPr>
            <a:xfrm>
              <a:off x="6608042" y="2863796"/>
              <a:ext cx="1647136" cy="26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Elektromagnetisme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82792F-97A6-9A58-D3EF-C26933CFCEAA}"/>
                </a:ext>
              </a:extLst>
            </p:cNvPr>
            <p:cNvSpPr txBox="1"/>
            <p:nvPr/>
          </p:nvSpPr>
          <p:spPr>
            <a:xfrm>
              <a:off x="2236573" y="4361424"/>
              <a:ext cx="1579748" cy="4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Speciale relativiteitstheorie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54D89F-0177-6A86-04DC-DF6B8648D4EA}"/>
                </a:ext>
              </a:extLst>
            </p:cNvPr>
            <p:cNvSpPr txBox="1"/>
            <p:nvPr/>
          </p:nvSpPr>
          <p:spPr>
            <a:xfrm>
              <a:off x="2153943" y="2868426"/>
              <a:ext cx="1334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Klassieke</a:t>
              </a:r>
            </a:p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Mechanica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830EB5-94BE-BD7A-AC7D-DDBE8C9037D6}"/>
                </a:ext>
              </a:extLst>
            </p:cNvPr>
            <p:cNvSpPr txBox="1"/>
            <p:nvPr/>
          </p:nvSpPr>
          <p:spPr>
            <a:xfrm>
              <a:off x="1672379" y="1629344"/>
              <a:ext cx="1334530" cy="2308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NL" sz="900">
                  <a:latin typeface="Verdana"/>
                  <a:ea typeface="Verdana"/>
                  <a:cs typeface="Verdana" panose="020B0604030504040204" pitchFamily="34" charset="0"/>
                </a:rPr>
                <a:t>Stromingsleer</a:t>
              </a:r>
              <a:endParaRPr lang="en-NL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0BD9C-236D-DF50-3468-E6F4DFE1E94C}"/>
                </a:ext>
              </a:extLst>
            </p:cNvPr>
            <p:cNvSpPr txBox="1"/>
            <p:nvPr/>
          </p:nvSpPr>
          <p:spPr>
            <a:xfrm>
              <a:off x="6089133" y="1626013"/>
              <a:ext cx="1588691" cy="27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Elektriciteitsleer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9D80F2-9ABE-70BC-FEDD-272FBDFE7B1D}"/>
                </a:ext>
              </a:extLst>
            </p:cNvPr>
            <p:cNvSpPr txBox="1"/>
            <p:nvPr/>
          </p:nvSpPr>
          <p:spPr>
            <a:xfrm>
              <a:off x="7995374" y="1626013"/>
              <a:ext cx="7620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Optica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94F61E-F36D-EB44-1731-B10A208437A1}"/>
                </a:ext>
              </a:extLst>
            </p:cNvPr>
            <p:cNvSpPr txBox="1"/>
            <p:nvPr/>
          </p:nvSpPr>
          <p:spPr>
            <a:xfrm>
              <a:off x="4373095" y="2832386"/>
              <a:ext cx="1334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Bouw materie/</a:t>
              </a:r>
            </a:p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Vaste stof fysica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0A1FD5-1ACC-D335-1877-4DAC35F3ADC6}"/>
                </a:ext>
              </a:extLst>
            </p:cNvPr>
            <p:cNvSpPr txBox="1"/>
            <p:nvPr/>
          </p:nvSpPr>
          <p:spPr>
            <a:xfrm>
              <a:off x="4590709" y="1629279"/>
              <a:ext cx="13345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Radioactiviteit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776217-99E3-3F4A-48B8-F295EE306B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1333" y="3094628"/>
              <a:ext cx="116882" cy="26636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735E3F-309E-85DC-62EE-710A0F5AC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4569" y="1888255"/>
              <a:ext cx="720609" cy="9515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1C6AD8-6E62-D706-58C7-4AC0A8485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7770" y="1948561"/>
              <a:ext cx="26002" cy="8064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4429E7-6FEB-AD86-0D58-F147C6B43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7312" y="1925423"/>
              <a:ext cx="695400" cy="9069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68FDDF6-3CC2-250D-F81E-44D294F7EA39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H="1" flipV="1">
              <a:off x="6735447" y="4533442"/>
              <a:ext cx="822769" cy="12248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9B34289-7B56-B855-FA70-A8E26663D1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7896" y="4827074"/>
              <a:ext cx="164756" cy="9311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DBDFC4E-1B19-D452-2A3D-5816D2EF83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29149" y="3337942"/>
              <a:ext cx="64624" cy="9271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8C0E36-6695-AD09-7199-80468D1403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5804" y="1925423"/>
              <a:ext cx="256650" cy="8200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877A8D9-5A7A-936B-EB1C-FDC6C18F5FF7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5040360" y="1868692"/>
              <a:ext cx="1588691" cy="9636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27F9FB-0356-33BC-6A3D-22BC14D51E76}"/>
                </a:ext>
              </a:extLst>
            </p:cNvPr>
            <p:cNvSpPr txBox="1"/>
            <p:nvPr/>
          </p:nvSpPr>
          <p:spPr>
            <a:xfrm>
              <a:off x="6068181" y="4113987"/>
              <a:ext cx="1334529" cy="4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Quantum-mechanica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B4CE50-1DB2-A691-1F7C-AAEBB2F570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7477" y="3276122"/>
              <a:ext cx="3624797" cy="844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25A3C38-7DB3-0B9C-4998-89979964B314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5210851" y="3232736"/>
              <a:ext cx="1524596" cy="8812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EF181B-88F0-F778-0D56-B1317A6976D5}"/>
                </a:ext>
              </a:extLst>
            </p:cNvPr>
            <p:cNvSpPr txBox="1"/>
            <p:nvPr/>
          </p:nvSpPr>
          <p:spPr>
            <a:xfrm>
              <a:off x="3256179" y="1637860"/>
              <a:ext cx="13345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Akoestiek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A012A0-BCA2-BC26-BAD2-7CAE8C51A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7893" y="1888755"/>
              <a:ext cx="868841" cy="866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E758B01-1757-BF30-6663-D65B98A289B8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3356918" y="3132350"/>
              <a:ext cx="4074693" cy="1185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D93BDD-24A6-2657-39F7-78E72B3504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3255" y="1925423"/>
              <a:ext cx="1135269" cy="8584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FE9BFE-8DD5-ED7A-EE1A-9FB73C909A08}"/>
                </a:ext>
              </a:extLst>
            </p:cNvPr>
            <p:cNvSpPr txBox="1"/>
            <p:nvPr/>
          </p:nvSpPr>
          <p:spPr>
            <a:xfrm rot="629952">
              <a:off x="4180027" y="3426089"/>
              <a:ext cx="13345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h-&gt;0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FD1909-40F8-54EA-09E3-82A5337B0C56}"/>
                </a:ext>
              </a:extLst>
            </p:cNvPr>
            <p:cNvSpPr txBox="1"/>
            <p:nvPr/>
          </p:nvSpPr>
          <p:spPr>
            <a:xfrm rot="16503209">
              <a:off x="1900550" y="3399204"/>
              <a:ext cx="13345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v/c-&gt;0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93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Samenhang in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Denken als een natuurkundige</a:t>
            </a: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Samenhang in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Denken als een natuurkundige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-&gt; verbanden</a:t>
            </a: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5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 err="1"/>
              <a:t>Vakinzicht</a:t>
            </a:r>
            <a:r>
              <a:rPr lang="nl-NL" dirty="0"/>
              <a:t>-kaart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A8CF4D3E-3223-6B43-4698-14185D098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915" y="367862"/>
            <a:ext cx="6437589" cy="6437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98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 err="1"/>
              <a:t>Vakinzicht</a:t>
            </a:r>
            <a:r>
              <a:rPr lang="nl-NL" dirty="0"/>
              <a:t>-kaart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A8CF4D3E-3223-6B43-4698-14185D098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915" y="367862"/>
            <a:ext cx="6437589" cy="64375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824032-A323-CA9F-AE77-2B6635C94A9F}"/>
              </a:ext>
            </a:extLst>
          </p:cNvPr>
          <p:cNvSpPr/>
          <p:nvPr/>
        </p:nvSpPr>
        <p:spPr>
          <a:xfrm>
            <a:off x="7772400" y="2903838"/>
            <a:ext cx="1383957" cy="1384382"/>
          </a:xfrm>
          <a:prstGeom prst="ellipse">
            <a:avLst/>
          </a:prstGeom>
          <a:solidFill>
            <a:schemeClr val="tx2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Doughnut 4">
            <a:extLst>
              <a:ext uri="{FF2B5EF4-FFF2-40B4-BE49-F238E27FC236}">
                <a16:creationId xmlns:a16="http://schemas.microsoft.com/office/drawing/2014/main" id="{D52919A4-4DDA-AEDA-EB65-F04CFB9098B1}"/>
              </a:ext>
            </a:extLst>
          </p:cNvPr>
          <p:cNvSpPr/>
          <p:nvPr/>
        </p:nvSpPr>
        <p:spPr>
          <a:xfrm>
            <a:off x="5249915" y="367862"/>
            <a:ext cx="6416040" cy="6437589"/>
          </a:xfrm>
          <a:prstGeom prst="donut">
            <a:avLst>
              <a:gd name="adj" fmla="val 13250"/>
            </a:avLst>
          </a:prstGeom>
          <a:solidFill>
            <a:schemeClr val="tx2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FC0649E8-BAFD-8270-01D7-D7B06BEBEDB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07841" y="4490908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… als … verandert?</a:t>
            </a:r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6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 err="1"/>
              <a:t>Vakinzicht</a:t>
            </a:r>
            <a:r>
              <a:rPr lang="nl-NL" dirty="0"/>
              <a:t>-kaart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‘Arbitraire’ keuze grootheden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Verschillende afgeleide grootheden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Verschillende contextuele varianten</a:t>
            </a: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LENGTE als de KRACHT verandert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5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LENGTE als de KRACHT verandert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lengte van een veer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kracht waarmee je aan de veer trekt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LENGTE als de KRACHT verandert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lengte van een veer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kracht waarmee je aan de veer trekt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</a:p>
          <a:p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remweg van een fiets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kracht waarmee je de rem indrukt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3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509238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LENGTE als de KRACHT verandert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lengte van een veer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kracht waarmee je aan de veer trekt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</a:p>
          <a:p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remweg van een fiets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kracht waarmee je de rem indrukt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afstand die een bal aflegt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kracht waarmee je hem wegslaat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</a:p>
          <a:p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afstand die een astronaut aflegt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kracht van zijn stuwraket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Hoe verandert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hoogte die een dier kan springen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als de </a:t>
            </a:r>
            <a:r>
              <a:rPr lang="nl-NL" sz="2400" u="sng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kracht waarmee het springt</a:t>
            </a:r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verandert?</a:t>
            </a:r>
          </a:p>
          <a:p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Doel van deze bijeenkomst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86401" y="1344707"/>
            <a:ext cx="5867400" cy="4605244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Een bruikbaar instrument en lesactiviteit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Feedback op de </a:t>
            </a:r>
            <a:r>
              <a:rPr lang="nl-NL" sz="2400" dirty="0" err="1">
                <a:solidFill>
                  <a:schemeClr val="tx2"/>
                </a:solidFill>
              </a:rPr>
              <a:t>vakinzichtkaart</a:t>
            </a: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1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 err="1"/>
              <a:t>Vakinzicht</a:t>
            </a:r>
            <a:r>
              <a:rPr lang="nl-NL" dirty="0"/>
              <a:t>-kaart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A8CF4D3E-3223-6B43-4698-14185D098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915" y="367862"/>
            <a:ext cx="6437589" cy="64375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824032-A323-CA9F-AE77-2B6635C94A9F}"/>
              </a:ext>
            </a:extLst>
          </p:cNvPr>
          <p:cNvSpPr/>
          <p:nvPr/>
        </p:nvSpPr>
        <p:spPr>
          <a:xfrm>
            <a:off x="7772400" y="2903838"/>
            <a:ext cx="1383957" cy="13843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Doughnut 4">
            <a:extLst>
              <a:ext uri="{FF2B5EF4-FFF2-40B4-BE49-F238E27FC236}">
                <a16:creationId xmlns:a16="http://schemas.microsoft.com/office/drawing/2014/main" id="{D52919A4-4DDA-AEDA-EB65-F04CFB9098B1}"/>
              </a:ext>
            </a:extLst>
          </p:cNvPr>
          <p:cNvSpPr/>
          <p:nvPr/>
        </p:nvSpPr>
        <p:spPr>
          <a:xfrm>
            <a:off x="5249915" y="367862"/>
            <a:ext cx="6416040" cy="6437589"/>
          </a:xfrm>
          <a:prstGeom prst="donut">
            <a:avLst>
              <a:gd name="adj" fmla="val 13250"/>
            </a:avLst>
          </a:prstGeom>
          <a:solidFill>
            <a:schemeClr val="tx2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2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 err="1"/>
              <a:t>Vakinzicht</a:t>
            </a:r>
            <a:r>
              <a:rPr lang="nl-NL" dirty="0"/>
              <a:t>-kaart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A8CF4D3E-3223-6B43-4698-14185D098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915" y="367862"/>
            <a:ext cx="6437589" cy="6437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3639CF46-78BB-07DF-DF5D-2CE033272C23}"/>
              </a:ext>
            </a:extLst>
          </p:cNvPr>
          <p:cNvSpPr/>
          <p:nvPr/>
        </p:nvSpPr>
        <p:spPr>
          <a:xfrm rot="14130586">
            <a:off x="5249915" y="367861"/>
            <a:ext cx="6416040" cy="6437589"/>
          </a:xfrm>
          <a:prstGeom prst="blockArc">
            <a:avLst>
              <a:gd name="adj1" fmla="val 10826718"/>
              <a:gd name="adj2" fmla="val 45710"/>
              <a:gd name="adj3" fmla="val 1303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8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 err="1"/>
              <a:t>Vakinzicht</a:t>
            </a:r>
            <a:r>
              <a:rPr lang="nl-NL" dirty="0"/>
              <a:t>-kaart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A8CF4D3E-3223-6B43-4698-14185D098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915" y="367862"/>
            <a:ext cx="6437589" cy="6437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3639CF46-78BB-07DF-DF5D-2CE033272C23}"/>
              </a:ext>
            </a:extLst>
          </p:cNvPr>
          <p:cNvSpPr/>
          <p:nvPr/>
        </p:nvSpPr>
        <p:spPr>
          <a:xfrm rot="3280901">
            <a:off x="5249915" y="367861"/>
            <a:ext cx="6416040" cy="6437589"/>
          </a:xfrm>
          <a:prstGeom prst="blockArc">
            <a:avLst>
              <a:gd name="adj1" fmla="val 10826718"/>
              <a:gd name="adj2" fmla="val 45710"/>
              <a:gd name="adj3" fmla="val 1303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7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Gebruik van de 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Kaart -&gt; </a:t>
            </a:r>
            <a:r>
              <a:rPr lang="nl-NL" sz="2400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vak</a:t>
            </a:r>
            <a:r>
              <a:rPr lang="nl-NL" sz="24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inhoud</a:t>
            </a:r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 err="1">
                <a:solidFill>
                  <a:schemeClr val="tx2"/>
                </a:solidFill>
              </a:rPr>
              <a:t>Vakinhoud</a:t>
            </a:r>
            <a:r>
              <a:rPr lang="nl-NL" sz="2400" dirty="0">
                <a:solidFill>
                  <a:schemeClr val="tx2"/>
                </a:solidFill>
              </a:rPr>
              <a:t> -&gt; kaart</a:t>
            </a:r>
          </a:p>
        </p:txBody>
      </p:sp>
    </p:spTree>
    <p:extLst>
      <p:ext uri="{BB962C8B-B14F-4D97-AF65-F5344CB8AC3E}">
        <p14:creationId xmlns:p14="http://schemas.microsoft.com/office/powerpoint/2010/main" val="396833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Kaart -&gt; </a:t>
            </a:r>
            <a:r>
              <a:rPr lang="nl-NL" sz="24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vakinhoud</a:t>
            </a:r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2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Kaart -&gt; </a:t>
            </a:r>
            <a:r>
              <a:rPr lang="nl-NL" sz="24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vakinhoud</a:t>
            </a:r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Willekeurig verband -&gt; zoveel mogelijk invullingen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Willekeurig verband -&gt; bedenk invulling -&gt; welke werkwoorden/vragen?</a:t>
            </a:r>
          </a:p>
          <a:p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Willekeurige combinatie -&gt; bedenk invulling -&gt; doe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2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4813860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Vakinhoud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kaart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10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924" y="1765616"/>
            <a:ext cx="9462200" cy="4813860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Vakinhoud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kaart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Lesinhoud -&gt; welk verband?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Lesinhoud -&gt; buitenste ring</a:t>
            </a:r>
          </a:p>
          <a:p>
            <a:endParaRPr lang="nl-NL" sz="24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37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Straks:</a:t>
            </a:r>
            <a:br>
              <a:rPr lang="nl-NL" dirty="0"/>
            </a:br>
            <a:r>
              <a:rPr lang="nl-NL" dirty="0"/>
              <a:t>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Opzet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Werkvormen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Invulling</a:t>
            </a: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75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1C5F0-B9EE-A485-82AD-D3F44907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045" y="2729345"/>
            <a:ext cx="6718886" cy="2253947"/>
          </a:xfrm>
        </p:spPr>
        <p:txBody>
          <a:bodyPr/>
          <a:lstStyle/>
          <a:p>
            <a:r>
              <a:rPr lang="en-NL" dirty="0"/>
              <a:t>Aan de slag met de kaart</a:t>
            </a:r>
          </a:p>
        </p:txBody>
      </p:sp>
    </p:spTree>
    <p:extLst>
      <p:ext uri="{BB962C8B-B14F-4D97-AF65-F5344CB8AC3E}">
        <p14:creationId xmlns:p14="http://schemas.microsoft.com/office/powerpoint/2010/main" val="171166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Programma van deze bijeenkomst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86401" y="1344707"/>
            <a:ext cx="5867400" cy="4605244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De </a:t>
            </a:r>
            <a:r>
              <a:rPr lang="nl-NL" sz="2400" dirty="0" err="1">
                <a:solidFill>
                  <a:schemeClr val="tx2"/>
                </a:solidFill>
              </a:rPr>
              <a:t>vakinzichtkaart</a:t>
            </a:r>
            <a:r>
              <a:rPr lang="nl-NL" sz="2400" dirty="0">
                <a:solidFill>
                  <a:schemeClr val="tx2"/>
                </a:solidFill>
              </a:rPr>
              <a:t> natuurkunde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Aan de slag met de kaart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Feedback op de kaart</a:t>
            </a:r>
          </a:p>
        </p:txBody>
      </p:sp>
    </p:spTree>
    <p:extLst>
      <p:ext uri="{BB962C8B-B14F-4D97-AF65-F5344CB8AC3E}">
        <p14:creationId xmlns:p14="http://schemas.microsoft.com/office/powerpoint/2010/main" val="1323074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1C5F0-B9EE-A485-82AD-D3F44907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045" y="2729345"/>
            <a:ext cx="6718886" cy="2253947"/>
          </a:xfrm>
        </p:spPr>
        <p:txBody>
          <a:bodyPr/>
          <a:lstStyle/>
          <a:p>
            <a:r>
              <a:rPr lang="en-NL" dirty="0"/>
              <a:t>Feedback op de kaart</a:t>
            </a:r>
          </a:p>
        </p:txBody>
      </p:sp>
    </p:spTree>
    <p:extLst>
      <p:ext uri="{BB962C8B-B14F-4D97-AF65-F5344CB8AC3E}">
        <p14:creationId xmlns:p14="http://schemas.microsoft.com/office/powerpoint/2010/main" val="119067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Opzet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Werkvormen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Invulling</a:t>
            </a: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20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Opzet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Werkt het </a:t>
            </a:r>
            <a:r>
              <a:rPr lang="nl-NL" sz="24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opghangen</a:t>
            </a:r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aan verbanden?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Werkt de vormgeving als draaischijf?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Voegen de binnenste en buitenste ring iets toe?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Nog andere punten over de opzet?</a:t>
            </a: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1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Werkvormen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49" y="1765616"/>
            <a:ext cx="5000729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Voegden deze werkvormen iets toe?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Zijn er nog andere werkvormen die zinvol lijken?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Voor welke leerlingen heeft dit toegevoegde waarde?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Nog andere punten over de opzet?</a:t>
            </a:r>
            <a:endParaRPr lang="nl-NL" sz="2400" dirty="0">
              <a:solidFill>
                <a:schemeClr val="tx2"/>
              </a:solidFill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60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Invulling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Zijn dit de juiste grootheden?</a:t>
            </a:r>
          </a:p>
          <a:p>
            <a:r>
              <a:rPr lang="nl-NL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de juiste iconen?</a:t>
            </a:r>
            <a:endParaRPr lang="nl-NL" sz="24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Zijn dit de juiste vragen in de buitenste ring?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En de binnenste ring?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Kan de vormgeving nog beter?</a:t>
            </a:r>
          </a:p>
        </p:txBody>
      </p:sp>
    </p:spTree>
    <p:extLst>
      <p:ext uri="{BB962C8B-B14F-4D97-AF65-F5344CB8AC3E}">
        <p14:creationId xmlns:p14="http://schemas.microsoft.com/office/powerpoint/2010/main" val="1863408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Verder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 je ook meedenken over een eventuele volgende versie?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Laat je contactgegevens achter</a:t>
            </a:r>
          </a:p>
        </p:txBody>
      </p:sp>
    </p:spTree>
    <p:extLst>
      <p:ext uri="{BB962C8B-B14F-4D97-AF65-F5344CB8AC3E}">
        <p14:creationId xmlns:p14="http://schemas.microsoft.com/office/powerpoint/2010/main" val="53083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1C5F0-B9EE-A485-82AD-D3F44907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045" y="2729345"/>
            <a:ext cx="6718886" cy="2253947"/>
          </a:xfrm>
        </p:spPr>
        <p:txBody>
          <a:bodyPr/>
          <a:lstStyle/>
          <a:p>
            <a:r>
              <a:rPr lang="en-NL" dirty="0"/>
              <a:t>De vakinzichtkaart natuurkunde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0A19E7-A1BD-DB54-ABD0-FAB2F878A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700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vak-inzichtkaart laat zien: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5"/>
            <a:ext cx="5402750" cy="4782329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Hoe een [natuurkundige] naar de wereld kijkt</a:t>
            </a:r>
          </a:p>
          <a:p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Waar het over gaat bij [natuurkunde]</a:t>
            </a:r>
          </a:p>
          <a:p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Hoe de [natuurkunde] samenhangt</a:t>
            </a:r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0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vak-inzichtkaart heeft als doel dat leerlingen: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5"/>
            <a:ext cx="5402750" cy="4509679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Een vak kunnen overzien</a:t>
            </a:r>
          </a:p>
          <a:p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Begrijpen waar ze zich bevinden binnen een vakgebied</a:t>
            </a:r>
          </a:p>
          <a:p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Zelf een vakgebied kunnen verkennen</a:t>
            </a:r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3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Samenhang in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78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Samenhang in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216836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Standaardmodel,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Algemene relativiteit</a:t>
            </a: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9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3"/>
            <a:ext cx="4374931" cy="2462597"/>
          </a:xfrm>
        </p:spPr>
        <p:txBody>
          <a:bodyPr>
            <a:normAutofit/>
          </a:bodyPr>
          <a:lstStyle/>
          <a:p>
            <a:r>
              <a:rPr lang="nl-NL" dirty="0"/>
              <a:t>Samenhang in natuurkunde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050" y="1765616"/>
            <a:ext cx="3942074" cy="48138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Standaardmodel,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Algemene relativiteit</a:t>
            </a:r>
          </a:p>
          <a:p>
            <a:endParaRPr lang="nl-N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Kracht &amp; beweging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Elektriciteit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Licht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Stoffen en materialen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Geluid en golven</a:t>
            </a:r>
          </a:p>
          <a:p>
            <a:r>
              <a:rPr lang="nl-N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Warmte</a:t>
            </a:r>
          </a:p>
          <a:p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17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PRESENTATION_ID" val="3aea4e09-28da-45e9-89b2-e635ce406ea8"/>
  <p:tag name="SLIDO_APP_VERSION" val="0.16.2.1322"/>
</p:tagLst>
</file>

<file path=ppt/theme/theme1.xml><?xml version="1.0" encoding="utf-8"?>
<a:theme xmlns:a="http://schemas.openxmlformats.org/drawingml/2006/main" name="Thema1">
  <a:themeElements>
    <a:clrScheme name="Custom 1">
      <a:dk1>
        <a:srgbClr val="000FA0"/>
      </a:dk1>
      <a:lt1>
        <a:srgbClr val="FEFFFF"/>
      </a:lt1>
      <a:dk2>
        <a:srgbClr val="000000"/>
      </a:dk2>
      <a:lt2>
        <a:srgbClr val="00BED7"/>
      </a:lt2>
      <a:accent1>
        <a:srgbClr val="000FA0"/>
      </a:accent1>
      <a:accent2>
        <a:srgbClr val="00BED7"/>
      </a:accent2>
      <a:accent3>
        <a:srgbClr val="FF6A00"/>
      </a:accent3>
      <a:accent4>
        <a:srgbClr val="0049B2"/>
      </a:accent4>
      <a:accent5>
        <a:srgbClr val="0083C5"/>
      </a:accent5>
      <a:accent6>
        <a:srgbClr val="803C50"/>
      </a:accent6>
      <a:hlink>
        <a:srgbClr val="FF6A00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B4DC0189-626E-4DE1-BD21-A32FDD09FE8F}" vid="{7825653B-342F-4747-B4BC-B6CC7FB73A05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8f40cc-c7df-4ee8-a4b8-a506612e77ad" xsi:nil="true"/>
    <lcf76f155ced4ddcb4097134ff3c332f xmlns="d483c8cd-650b-41b7-a083-f7dbdaf1ec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99820C40BC248862B2051CF381D13" ma:contentTypeVersion="15" ma:contentTypeDescription="Create a new document." ma:contentTypeScope="" ma:versionID="cb39f56c22136ede502649f6e84dbe41">
  <xsd:schema xmlns:xsd="http://www.w3.org/2001/XMLSchema" xmlns:xs="http://www.w3.org/2001/XMLSchema" xmlns:p="http://schemas.microsoft.com/office/2006/metadata/properties" xmlns:ns2="d483c8cd-650b-41b7-a083-f7dbdaf1ecc5" xmlns:ns3="608f40cc-c7df-4ee8-a4b8-a506612e77ad" targetNamespace="http://schemas.microsoft.com/office/2006/metadata/properties" ma:root="true" ma:fieldsID="3a36984c00b6da80e8ff1a7f540f7aaf" ns2:_="" ns3:_="">
    <xsd:import namespace="d483c8cd-650b-41b7-a083-f7dbdaf1ecc5"/>
    <xsd:import namespace="608f40cc-c7df-4ee8-a4b8-a506612e7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3c8cd-650b-41b7-a083-f7dbdaf1e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f40cc-c7df-4ee8-a4b8-a506612e77a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6c8e837-371d-4807-a457-7eca7afca4b1}" ma:internalName="TaxCatchAll" ma:showField="CatchAllData" ma:web="608f40cc-c7df-4ee8-a4b8-a506612e7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CBFA47-9407-4AB0-87AB-353C8E49E666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08f40cc-c7df-4ee8-a4b8-a506612e77ad"/>
    <ds:schemaRef ds:uri="d483c8cd-650b-41b7-a083-f7dbdaf1ecc5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018BF2-C04F-41D5-B875-96C9C76B1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742765-7257-4C32-B300-433B0AE913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83c8cd-650b-41b7-a083-f7dbdaf1ecc5"/>
    <ds:schemaRef ds:uri="608f40cc-c7df-4ee8-a4b8-a506612e7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1926</TotalTime>
  <Words>555</Words>
  <Application>Microsoft Macintosh PowerPoint</Application>
  <PresentationFormat>Widescreen</PresentationFormat>
  <Paragraphs>163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Georgia</vt:lpstr>
      <vt:lpstr>Gotham Book</vt:lpstr>
      <vt:lpstr>Periodico Display ExtraLight</vt:lpstr>
      <vt:lpstr>Periodico Display SemiBold</vt:lpstr>
      <vt:lpstr>Times New Roman</vt:lpstr>
      <vt:lpstr>Verdana</vt:lpstr>
      <vt:lpstr>Thema1</vt:lpstr>
      <vt:lpstr>1_Kantoorthema</vt:lpstr>
      <vt:lpstr>Werkgroep vakinzichtkaart  natuurkunde</vt:lpstr>
      <vt:lpstr>Doel van deze bijeenkomst</vt:lpstr>
      <vt:lpstr>Programma van deze bijeenkomst</vt:lpstr>
      <vt:lpstr>De vakinzichtkaart natuurkunde</vt:lpstr>
      <vt:lpstr>Een vak-inzichtkaart laat zien:</vt:lpstr>
      <vt:lpstr>Een vak-inzichtkaart heeft als doel dat leerlingen:</vt:lpstr>
      <vt:lpstr>Samenhang in natuurkunde</vt:lpstr>
      <vt:lpstr>Samenhang in natuurkunde</vt:lpstr>
      <vt:lpstr>Samenhang in natuurkunde</vt:lpstr>
      <vt:lpstr>Samenhang in natuurkunde</vt:lpstr>
      <vt:lpstr>Samenhang in natuurkunde</vt:lpstr>
      <vt:lpstr>Samenhang in natuurkunde</vt:lpstr>
      <vt:lpstr>Vakinzicht-kaart natuurkunde</vt:lpstr>
      <vt:lpstr>Vakinzicht-kaart natuurkunde</vt:lpstr>
      <vt:lpstr>Vakinzicht-kaart natuurkunde</vt:lpstr>
      <vt:lpstr>PowerPoint Presentation</vt:lpstr>
      <vt:lpstr>PowerPoint Presentation</vt:lpstr>
      <vt:lpstr>PowerPoint Presentation</vt:lpstr>
      <vt:lpstr>PowerPoint Presentation</vt:lpstr>
      <vt:lpstr>Vakinzicht-kaart natuurkunde</vt:lpstr>
      <vt:lpstr>Vakinzicht-kaart natuurkunde</vt:lpstr>
      <vt:lpstr>Vakinzicht-kaart natuurkunde</vt:lpstr>
      <vt:lpstr>Gebruik van de kaart</vt:lpstr>
      <vt:lpstr>PowerPoint Presentation</vt:lpstr>
      <vt:lpstr>PowerPoint Presentation</vt:lpstr>
      <vt:lpstr>PowerPoint Presentation</vt:lpstr>
      <vt:lpstr>PowerPoint Presentation</vt:lpstr>
      <vt:lpstr>Straks: Feedback</vt:lpstr>
      <vt:lpstr>Aan de slag met de kaart</vt:lpstr>
      <vt:lpstr>Feedback op de kaart</vt:lpstr>
      <vt:lpstr>Feedback</vt:lpstr>
      <vt:lpstr>Opzet</vt:lpstr>
      <vt:lpstr>Werkvormen</vt:lpstr>
      <vt:lpstr>Invulling</vt:lpstr>
      <vt:lpstr>Verder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vmbo examenprogramma’s</dc:title>
  <dc:creator>Jeroen Sijbers</dc:creator>
  <cp:lastModifiedBy>Erik Woldhuis</cp:lastModifiedBy>
  <cp:revision>6</cp:revision>
  <dcterms:created xsi:type="dcterms:W3CDTF">2021-02-26T10:37:29Z</dcterms:created>
  <dcterms:modified xsi:type="dcterms:W3CDTF">2023-12-15T22:48:06Z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PresentationID">
    <vt:lpwstr>3aea4e09-28da-45e9-89b2-e635ce406ea8</vt:lpwstr>
  </property>
  <property fmtid="{D5CDD505-2E9C-101B-9397-08002B2CF9AE}" pid="3" name="SlidoAppVersion">
    <vt:lpwstr>0.16.2.1322</vt:lpwstr>
  </property>
  <property fmtid="{D5CDD505-2E9C-101B-9397-08002B2CF9AE}" pid="4" name="ContentTypeId">
    <vt:lpwstr>0x010100C9199820C40BC248862B2051CF381D13</vt:lpwstr>
  </property>
  <property fmtid="{D5CDD505-2E9C-101B-9397-08002B2CF9AE}" pid="5" name="MediaServiceImageTags">
    <vt:lpwstr/>
  </property>
</Properties>
</file>