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8" r:id="rId4"/>
    <p:sldMasterId id="2147483932" r:id="rId5"/>
    <p:sldMasterId id="2147483988" r:id="rId6"/>
    <p:sldMasterId id="2147483980" r:id="rId7"/>
    <p:sldMasterId id="2147483984" r:id="rId8"/>
    <p:sldMasterId id="2147483940" r:id="rId9"/>
    <p:sldMasterId id="2147484010" r:id="rId10"/>
    <p:sldMasterId id="2147483948" r:id="rId11"/>
    <p:sldMasterId id="2147483967" r:id="rId12"/>
    <p:sldMasterId id="2147484051" r:id="rId13"/>
    <p:sldMasterId id="2147484059" r:id="rId14"/>
    <p:sldMasterId id="2147484062" r:id="rId15"/>
    <p:sldMasterId id="2147484064" r:id="rId16"/>
  </p:sldMasterIdLst>
  <p:notesMasterIdLst>
    <p:notesMasterId r:id="rId86"/>
  </p:notesMasterIdLst>
  <p:handoutMasterIdLst>
    <p:handoutMasterId r:id="rId87"/>
  </p:handoutMasterIdLst>
  <p:sldIdLst>
    <p:sldId id="257" r:id="rId17"/>
    <p:sldId id="268" r:id="rId18"/>
    <p:sldId id="269" r:id="rId19"/>
    <p:sldId id="441" r:id="rId20"/>
    <p:sldId id="306" r:id="rId21"/>
    <p:sldId id="371" r:id="rId22"/>
    <p:sldId id="416" r:id="rId23"/>
    <p:sldId id="263" r:id="rId24"/>
    <p:sldId id="372" r:id="rId25"/>
    <p:sldId id="331" r:id="rId26"/>
    <p:sldId id="417" r:id="rId27"/>
    <p:sldId id="337" r:id="rId28"/>
    <p:sldId id="418" r:id="rId29"/>
    <p:sldId id="376" r:id="rId30"/>
    <p:sldId id="379" r:id="rId31"/>
    <p:sldId id="424" r:id="rId32"/>
    <p:sldId id="393" r:id="rId33"/>
    <p:sldId id="311" r:id="rId34"/>
    <p:sldId id="414" r:id="rId35"/>
    <p:sldId id="415" r:id="rId36"/>
    <p:sldId id="267" r:id="rId37"/>
    <p:sldId id="427" r:id="rId38"/>
    <p:sldId id="297" r:id="rId39"/>
    <p:sldId id="428" r:id="rId40"/>
    <p:sldId id="303" r:id="rId41"/>
    <p:sldId id="429" r:id="rId42"/>
    <p:sldId id="261" r:id="rId43"/>
    <p:sldId id="262" r:id="rId44"/>
    <p:sldId id="430" r:id="rId45"/>
    <p:sldId id="264" r:id="rId46"/>
    <p:sldId id="265" r:id="rId47"/>
    <p:sldId id="266" r:id="rId48"/>
    <p:sldId id="351" r:id="rId49"/>
    <p:sldId id="432" r:id="rId50"/>
    <p:sldId id="400" r:id="rId51"/>
    <p:sldId id="270" r:id="rId52"/>
    <p:sldId id="434" r:id="rId53"/>
    <p:sldId id="402" r:id="rId54"/>
    <p:sldId id="273" r:id="rId55"/>
    <p:sldId id="404" r:id="rId56"/>
    <p:sldId id="274" r:id="rId57"/>
    <p:sldId id="275" r:id="rId58"/>
    <p:sldId id="276" r:id="rId59"/>
    <p:sldId id="277" r:id="rId60"/>
    <p:sldId id="279" r:id="rId61"/>
    <p:sldId id="435" r:id="rId62"/>
    <p:sldId id="436" r:id="rId63"/>
    <p:sldId id="282" r:id="rId64"/>
    <p:sldId id="437" r:id="rId65"/>
    <p:sldId id="284" r:id="rId66"/>
    <p:sldId id="285" r:id="rId67"/>
    <p:sldId id="286" r:id="rId68"/>
    <p:sldId id="287" r:id="rId69"/>
    <p:sldId id="288" r:id="rId70"/>
    <p:sldId id="289" r:id="rId71"/>
    <p:sldId id="290" r:id="rId72"/>
    <p:sldId id="291" r:id="rId73"/>
    <p:sldId id="438" r:id="rId74"/>
    <p:sldId id="293" r:id="rId75"/>
    <p:sldId id="439" r:id="rId76"/>
    <p:sldId id="411" r:id="rId77"/>
    <p:sldId id="440" r:id="rId78"/>
    <p:sldId id="419" r:id="rId79"/>
    <p:sldId id="420" r:id="rId80"/>
    <p:sldId id="421" r:id="rId81"/>
    <p:sldId id="422" r:id="rId82"/>
    <p:sldId id="423" r:id="rId83"/>
    <p:sldId id="370" r:id="rId84"/>
    <p:sldId id="382"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C5076B52-AFEA-424F-BB8A-CE4663031AE0}">
          <p14:sldIdLst>
            <p14:sldId id="257"/>
            <p14:sldId id="268"/>
            <p14:sldId id="269"/>
            <p14:sldId id="441"/>
            <p14:sldId id="306"/>
            <p14:sldId id="371"/>
            <p14:sldId id="416"/>
            <p14:sldId id="263"/>
            <p14:sldId id="372"/>
            <p14:sldId id="331"/>
            <p14:sldId id="417"/>
            <p14:sldId id="337"/>
            <p14:sldId id="418"/>
            <p14:sldId id="376"/>
            <p14:sldId id="379"/>
            <p14:sldId id="424"/>
            <p14:sldId id="393"/>
            <p14:sldId id="311"/>
            <p14:sldId id="414"/>
            <p14:sldId id="415"/>
            <p14:sldId id="267"/>
            <p14:sldId id="427"/>
            <p14:sldId id="297"/>
            <p14:sldId id="428"/>
            <p14:sldId id="303"/>
            <p14:sldId id="429"/>
            <p14:sldId id="261"/>
            <p14:sldId id="262"/>
            <p14:sldId id="430"/>
            <p14:sldId id="264"/>
            <p14:sldId id="265"/>
            <p14:sldId id="266"/>
            <p14:sldId id="351"/>
            <p14:sldId id="432"/>
            <p14:sldId id="400"/>
            <p14:sldId id="270"/>
            <p14:sldId id="434"/>
            <p14:sldId id="402"/>
            <p14:sldId id="273"/>
            <p14:sldId id="404"/>
            <p14:sldId id="274"/>
            <p14:sldId id="275"/>
            <p14:sldId id="276"/>
            <p14:sldId id="277"/>
            <p14:sldId id="279"/>
            <p14:sldId id="435"/>
            <p14:sldId id="436"/>
            <p14:sldId id="282"/>
            <p14:sldId id="437"/>
            <p14:sldId id="284"/>
            <p14:sldId id="285"/>
            <p14:sldId id="286"/>
            <p14:sldId id="287"/>
            <p14:sldId id="288"/>
            <p14:sldId id="289"/>
            <p14:sldId id="290"/>
            <p14:sldId id="291"/>
            <p14:sldId id="438"/>
            <p14:sldId id="293"/>
            <p14:sldId id="439"/>
            <p14:sldId id="411"/>
            <p14:sldId id="440"/>
            <p14:sldId id="419"/>
            <p14:sldId id="420"/>
            <p14:sldId id="421"/>
            <p14:sldId id="422"/>
            <p14:sldId id="423"/>
            <p14:sldId id="370"/>
            <p14:sldId id="3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F1"/>
    <a:srgbClr val="FFFF00"/>
    <a:srgbClr val="E1E53B"/>
    <a:srgbClr val="469B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5226" autoAdjust="0"/>
  </p:normalViewPr>
  <p:slideViewPr>
    <p:cSldViewPr snapToGrid="0" snapToObjects="1">
      <p:cViewPr varScale="1">
        <p:scale>
          <a:sx n="80" d="100"/>
          <a:sy n="80" d="100"/>
        </p:scale>
        <p:origin x="82" y="163"/>
      </p:cViewPr>
      <p:guideLst/>
    </p:cSldViewPr>
  </p:slideViewPr>
  <p:outlineViewPr>
    <p:cViewPr>
      <p:scale>
        <a:sx n="33" d="100"/>
        <a:sy n="33" d="100"/>
      </p:scale>
      <p:origin x="0" y="-4872"/>
    </p:cViewPr>
  </p:outlineViewPr>
  <p:notesTextViewPr>
    <p:cViewPr>
      <p:scale>
        <a:sx n="1" d="1"/>
        <a:sy n="1" d="1"/>
      </p:scale>
      <p:origin x="0" y="0"/>
    </p:cViewPr>
  </p:notesTextViewPr>
  <p:sorterViewPr>
    <p:cViewPr>
      <p:scale>
        <a:sx n="100" d="100"/>
        <a:sy n="100" d="100"/>
      </p:scale>
      <p:origin x="0" y="-8947"/>
    </p:cViewPr>
  </p:sorterViewPr>
  <p:notesViewPr>
    <p:cSldViewPr snapToGrid="0" snapToObjects="1">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01BE56-1E91-6446-BB37-70A906C6EF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03CFE5-CFB5-AC4B-B88B-1D953B4D90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2C1FF6-1F9C-A04D-BC2F-BA79939F8A67}" type="datetimeFigureOut">
              <a:rPr lang="en-US" smtClean="0"/>
              <a:t>1/15/2023</a:t>
            </a:fld>
            <a:endParaRPr lang="en-US"/>
          </a:p>
        </p:txBody>
      </p:sp>
      <p:sp>
        <p:nvSpPr>
          <p:cNvPr id="4" name="Footer Placeholder 3">
            <a:extLst>
              <a:ext uri="{FF2B5EF4-FFF2-40B4-BE49-F238E27FC236}">
                <a16:creationId xmlns:a16="http://schemas.microsoft.com/office/drawing/2014/main" id="{D1205199-A0AF-4D47-A407-75BB264A35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9E8BBE-35C2-F248-BE41-AC409C19DA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306A49-4FCA-314D-A6DA-EC7CC1C3A212}" type="slidenum">
              <a:rPr lang="en-US" smtClean="0"/>
              <a:t>‹nr.›</a:t>
            </a:fld>
            <a:endParaRPr lang="en-US"/>
          </a:p>
        </p:txBody>
      </p:sp>
    </p:spTree>
    <p:extLst>
      <p:ext uri="{BB962C8B-B14F-4D97-AF65-F5344CB8AC3E}">
        <p14:creationId xmlns:p14="http://schemas.microsoft.com/office/powerpoint/2010/main" val="290404999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06:52:10.516"/>
    </inkml:context>
    <inkml:brush xml:id="br0">
      <inkml:brushProperty name="width" value="0.05" units="cm"/>
      <inkml:brushProperty name="height" value="0.05" units="cm"/>
      <inkml:brushProperty name="color" value="#E71224"/>
    </inkml:brush>
  </inkml:definitions>
  <inkml:trace contextRef="#ctx0" brushRef="#br0">1663 1 24575,'-172'191'0,"72"-84"0,-347 400-717,35 30-1,266-308 855,-131 279 0,256-466 47,3 2 0,1 0 1,2 1-1,-10 50 1,20-68-310,1-1 0,2 1-1,0 0 1,2 0 0,1 0 0,1 0 0,1-1 0,10 39 0,-7-46-6701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06:52:21.434"/>
    </inkml:context>
    <inkml:brush xml:id="br0">
      <inkml:brushProperty name="width" value="0.05" units="cm"/>
      <inkml:brushProperty name="height" value="0.05" units="cm"/>
      <inkml:brushProperty name="color" value="#E71224"/>
    </inkml:brush>
  </inkml:definitions>
  <inkml:trace contextRef="#ctx0" brushRef="#br0">0 367 24575,'156'2'0,"169"-5"0,-278-2 0,64-16 0,-66 11 0,73-7 0,-110 17 0,0-1 0,0 0 0,0-1 0,0 0 0,0 0 0,0-1 0,-1 0 0,1 0 0,-1-1 0,10-5 0,-6 0 0,0 0 0,0 0 0,-1-1 0,0 0 0,9-12 0,1-3 0,0 0 0,-1-1 0,-2-1 0,17-34 0,-33 59 0,0 1 0,-1-1 0,1 1 0,0-1 0,-1 0 0,1 1 0,-1-1 0,1 0 0,-1 0 0,0 0 0,0 1 0,1-1 0,-1 0 0,-1 0 0,1 0 0,0 1 0,0-1 0,-1 0 0,1 0 0,-1 1 0,0-3 0,0 3 0,0 0 0,0 0 0,-1 0 0,1 1 0,0-1 0,0 0 0,-1 1 0,1-1 0,0 1 0,-1-1 0,1 1 0,0-1 0,-1 1 0,1 0 0,-1 0 0,1 0 0,0 0 0,-1 0 0,1 0 0,-3 0 0,-9 3 0,1-1 0,-1 1 0,0 1 0,-14 7 0,-127 61 0,7-2 0,-21-7 0,-39 15 0,201-74 0,1-1 0,-1 0 0,1 1 0,-1 0 0,1 1 0,-8 9 0,8-10 0,1 1 0,-1-1 0,0 1 0,0-1 0,0-1 0,-1 1 0,-8 4 0,-1-4 0,1-1 0,-1 0 0,0 0 0,0-2 0,0 0 0,0-1 0,-22-2 0,225 2 0,-66-2 0,-112 2 0,306-5 0,-217-1 0,118-24 0,-171 22 0,-1-3 0,-1-2 0,0-2 0,65-31 0,-108 45 0,1 1 0,-1-1 0,1 0 0,-1 1 0,0-1 0,1 0 0,-1 0 0,0 0 0,0 0 0,1 0 0,-1-1 0,0 1 0,1-3 0,-2 4 0,0 0 0,0-1 0,0 1 0,0 0 0,0-1 0,-1 1 0,1 0 0,0-1 0,0 1 0,0 0 0,-1-1 0,1 1 0,0 0 0,-1-1 0,1 1 0,0 0 0,0 0 0,-1-1 0,1 1 0,0 0 0,-1 0 0,1 0 0,-1 0 0,1 0 0,0-1 0,-1 1 0,1 0 0,0 0 0,-1 0 0,1 0 0,-1 0 0,0 0 0,-49-1 0,43 1 0,-4 0 0,1 0 0,-1 0 0,1-1 0,0-1 0,0 0 0,-1 0 0,1-1 0,0 0 0,1-1 0,-1 0 0,1 0 0,-16-10 0,11 7 0,0 0 0,-1 1 0,0 1 0,0 1 0,0 0 0,-1 1 0,1 1 0,-1 0 0,0 1 0,1 0 0,-1 2 0,-19 2 0,46-3 0,0 0 0,-1 1 0,1 0 0,0 1 0,-1 1 0,1-1 0,-1 1 0,0 1 0,0 0 0,0 1 0,-1 0 0,1 0 0,-1 1 0,0 0 0,-1 0 0,13 13 0,-3-2 0,0 2 0,-1 0 0,-2 1 0,0 1 0,-1 0 0,13 26 0,49 88 0,13 26 0,-72-125 0,-2-1 0,19 66 0,-32-94 0,0 0 0,1 0 0,0 0 0,1 0 0,-1 0 0,1 0 0,0-1 0,1 0 0,0 0 0,0 0 0,0-1 0,0 1 0,11 6 0,-70-116 0,7 25 0,-155-273 0,186 322 0,11 22 0,0 0 0,1-1 0,0 1 0,0-1 0,1 0 0,0 0 0,1 0 0,0 0 0,0-1 0,0-14 0,2-3 0,1 14 0,-1-1 0,-1 0 0,0 1 0,-6-27 0,6 37 0,0 0 0,0 0 0,0 0 0,-1 0 0,1 0 0,-1 0 0,0 0 0,0 0 0,0 1 0,0-1 0,0 1 0,-1-1 0,1 1 0,-1 0 0,1 0 0,-1 0 0,0 0 0,0 0 0,0 1 0,0 0 0,0-1 0,0 1 0,0 0 0,-1 0 0,-4 0 0,-1-1 0,0 1 0,0 0 0,-1 1 0,1 0 0,-18 2 0,24-1 0,0-1 0,0 1 0,0 0 0,1-1 0,-1 2 0,0-1 0,0 0 0,1 0 0,-1 1 0,1 0 0,-1-1 0,1 1 0,-1 0 0,1 0 0,0 0 0,0 1 0,0-1 0,1 0 0,-1 1 0,0-1 0,1 1 0,-2 3 0,-4 14 0,1 1 0,1 0 0,0 0 0,2 1 0,-1 21 0,3 109 0,2-123 0,2 0 0,0 0 0,2 0 0,1 0 0,1-1 0,2 0 0,17 41 0,-24-66 0,0 0 0,0 1 0,1-1 0,-1 0 0,0 0 0,1 0 0,0 0 0,0-1 0,0 1 0,0-1 0,0 1 0,0-1 0,1 0 0,-1-1 0,1 1 0,-1 0 0,1-1 0,7 2 0,5 0 0,0-1 0,0 0 0,23-1 0,13 1 0,-27 3 0,-10-2 0,-31-11 0,7 4 0,1-1 0,-1 1 0,1-2 0,0 1 0,0-1 0,1-1 0,0 1 0,0-1 0,1 0 0,-1-1 0,1 0 0,1 0 0,0 0 0,-7-15 0,-3-10 0,3-1 0,-16-60 0,2 2 0,20 75 0,2 8 0,0 0 0,1-1 0,0 1 0,1-1 0,0 0 0,1 1 0,0-1 0,0-18 0,1 28 0,0-1 0,0 1 0,0-1 0,0 0 0,0 1 0,0-1 0,0 0 0,0 1 0,0-1 0,1 1 0,-1-1 0,0 0 0,0 1 0,1-1 0,-1 1 0,0-1 0,1 1 0,-1-1 0,0 1 0,1-1 0,-1 1 0,1 0 0,-1-1 0,1 1 0,-1-1 0,1 1 0,-1 0 0,1-1 0,-1 1 0,1 0 0,0 0 0,-1 0 0,1-1 0,-1 1 0,1 0 0,0 0 0,-1 0 0,1 0 0,0 0 0,-1 0 0,1 0 0,-1 0 0,1 0 0,0 0 0,-1 1 0,1-1 0,-1 0 0,1 0 0,0 1 0,-1-1 0,1 0 0,-1 0 0,1 1 0,-1-1 0,1 1 0,-1-1 0,0 0 0,1 2 0,3 1 0,0 0 0,-1 0 0,0 1 0,0 0 0,0 0 0,4 5 0,1 11 0,-1 1 0,0-1 0,-2 1 0,0 0 0,-1 1 0,-1-1 0,0 26 0,0-9 0,6 78 0,-6-56 0,3 0 0,14 60 0,-20-117 0,1 1 0,0-1 0,0 0 0,1 0 0,-1 0 0,1-1 0,-1 1 0,1 0 0,0 0 0,3 3 0,-4-6 0,-1 0 0,0 1 0,1-1 0,-1 1 0,1-1 0,-1 0 0,1 0 0,-1 1 0,1-1 0,-1 0 0,1 0 0,-1 0 0,1 1 0,-1-1 0,1 0 0,-1 0 0,1 0 0,0 0 0,-1 0 0,1 0 0,-1 0 0,1 0 0,0-1 0,0 1 0,0-1 0,0 0 0,0 1 0,0-1 0,0 0 0,0 0 0,0 0 0,-1 0 0,1 0 0,0 0 0,-1 0 0,1 0 0,-1 0 0,1 0 0,0-2 0,2-5 0,-1 1 0,0-1 0,-1 0 0,1 0 0,-1 0 0,-1 0 0,0-11 0,-8-62 0,2 36 0,3 15 0,-1-43 0,7 66-1365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06:52:26.969"/>
    </inkml:context>
    <inkml:brush xml:id="br0">
      <inkml:brushProperty name="width" value="0.05" units="cm"/>
      <inkml:brushProperty name="height" value="0.05" units="cm"/>
      <inkml:brushProperty name="color" value="#E71224"/>
    </inkml:brush>
  </inkml:definitions>
  <inkml:trace contextRef="#ctx0" brushRef="#br0">0 2 24575,'46'-1'0,"0"2"0,0 2 0,0 2 0,0 3 0,-1 1 0,0 2 0,-1 2 0,-1 2 0,81 39 0,267 180 0,290 151 0,-471-294 0,393 115 0,248-28 0,-229-78 0,273 38 0,5-70 0,266-73-1365,-1122 5-5461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06:52:31.572"/>
    </inkml:context>
    <inkml:brush xml:id="br0">
      <inkml:brushProperty name="width" value="0.05" units="cm"/>
      <inkml:brushProperty name="height" value="0.05" units="cm"/>
      <inkml:brushProperty name="color" value="#E71224"/>
    </inkml:brush>
  </inkml:definitions>
  <inkml:trace contextRef="#ctx0" brushRef="#br0">964 766 24575,'-40'0'0,"0"-2"0,-64-11 0,16 1 0,-14-3 0,85 12 0,11 2 0,0 0 0,0-1 0,0 0 0,0 1 0,0-2 0,-8-3 0,12 4 0,0 0 0,0 1 0,0-1 0,0 0 0,0 0 0,1-1 0,-1 1 0,1 0 0,-1 0 0,1-1 0,0 1 0,0-1 0,0 1 0,0-1 0,0 1 0,1-1 0,-1 0 0,0-4 0,-4-74 0,5 60 0,0 0 0,-2-1 0,-8-37 0,2 33 0,-2-1 0,0 1 0,-1 1 0,-2 0 0,-28-43 0,32 55 0,-1 1 0,0-1 0,-1 2 0,0-1 0,-1 2 0,0-1 0,-1 2 0,0 0 0,0 0 0,-1 1 0,-25-10 0,30 13 0,-1 1 0,1-1 0,0-1 0,0 0 0,-11-9 0,15 11 0,31 46 0,40 27 0,75 62 0,-118-111 0,27 23 0,1-2 0,67 40 0,-101-72 0,-1-2 0,1 0 0,1-1 0,-1-1 0,25 4 0,-26-5 0,1-1 0,-1 2 0,0 0 0,0 1 0,-1 0 0,19 11 0,-30-13 0,-1-1 0,1 0 0,-1 1 0,1 0 0,-1-1 0,0 1 0,0 1 0,-1-1 0,1 0 0,-1 1 0,2 6 0,-3-10 0,0 1 0,0 0 0,-1-1 0,1 1 0,0 0 0,-1 0 0,0-1 0,1 1 0,-1 0 0,0 0 0,0 0 0,0 0 0,0-1 0,0 1 0,-1 0 0,1 0 0,-1 0 0,1-1 0,-1 1 0,1 0 0,-1 0 0,0-1 0,0 1 0,0-1 0,0 1 0,0-1 0,0 1 0,0-1 0,-1 1 0,1-1 0,-3 2 0,-4 1 0,0-1 0,-1 0 0,1 0 0,-1 0 0,1-1 0,-1-1 0,0 0 0,0 0 0,0 0 0,1-1 0,-1-1 0,-16-2 0,6 0 0,0-1 0,1-1 0,-1-1 0,1 0 0,-18-10 0,23 9 0,-9-3 0,0-1 0,-37-27 0,53 34 0,0-1 0,1 0 0,0 0 0,0 0 0,0-1 0,1 0 0,-1 0 0,1 0 0,1 0 0,-1-1 0,1 1 0,0-1 0,1 0 0,-3-10 0,-37-194 0,29 125 0,4 18 0,-22-81 0,44 177 0,1 0 0,31 47 0,-1-2 0,-9-13 0,83 110 0,-93-140 0,1-2 0,2 0 0,0-2 0,2-1 0,38 24 0,-54-40 0,23 17 0,-36-25 0,1 1 0,-1 0 0,1-1 0,-1 1 0,0 0 0,0 0 0,0 0 0,0 0 0,0 0 0,0 0 0,0 0 0,-1 0 0,1 0 0,-1 1 0,1-1 0,-1 0 0,0 0 0,0 3 0,-2 4 0,0 0 0,-1 0 0,0 0 0,-1-1 0,0 1 0,0-1 0,-1 0 0,0 0 0,0-1 0,0 1 0,-10 8 0,-52 64 0,-115 103 0,-97 56 0,227-196 0,-205 151 0,240-185 0,17-9 0,0 0 0,0 0 0,0 0 0,0 0 0,0 0 0,0 0 0,0 0 0,0 0 0,0 0 0,0-1 0,0 1 0,0 0 0,0 0 0,0 0 0,0 0 0,0 0 0,0 0 0,0 0 0,0 0 0,0 0 0,0 0 0,0-1 0,0 1 0,0 0 0,0 0 0,0 0 0,-1 0 0,1 0 0,0 0 0,0 0 0,0 0 0,0 0 0,0 0 0,0 0 0,0 0 0,0 0 0,0 0 0,0 0 0,0 0 0,0-1 0,0 1 0,-1 0 0,1 0 0,0 0 0,0 0 0,0 0 0,0 0 0,0 0 0,0 0 0,0 0 0,0 0 0,0 0 0,0 0 0,-1 0 0,1 0 0,0 0 0,0 1 0,0-1 0,0 0 0,0 0 0,0 0 0,0 0 0,0 0 0,0 0 0,0 0 0,0 0 0,0 0 0,-1 0 0,1 0 0,20-23 0,128-150 0,-47 51 0,63-82 0,-90 108 0,-69 91 0,0-1 0,1 1 0,0 0 0,-1 1 0,2-1 0,-1 1 0,0 0 0,1 1 0,0-1 0,-1 2 0,1-1 0,1 1 0,7-2 0,-15 4 0,0 0 0,0 1 0,0-1 0,0 1 0,0-1 0,0 1 0,0-1 0,0 0 0,0 1 0,0-1 0,0 1 0,0-1 0,0 1 0,0-1 0,0 0 0,-1 1 0,1-1 0,0 1 0,0-1 0,-1 0 0,1 1 0,0-1 0,0 0 0,-1 1 0,1-1 0,0 0 0,-1 0 0,1 1 0,0-1 0,-2 0 0,-13 19 0,-61 57 0,-58 61 0,93-90 0,-1-1 0,2 1 0,-59 91 0,125-155 0,175-145 0,-25 22 0,-159 124 0,-1 0 0,-1-2 0,0 1 0,-2-2 0,0 0 0,-1-1 0,-1 0 0,-1 0 0,0-1 0,7-27 0,-8 26-1365,-1 6-5461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06:52:50.129"/>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06:52:50.670"/>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06:52:58.185"/>
    </inkml:context>
    <inkml:brush xml:id="br0">
      <inkml:brushProperty name="width" value="0.05" units="cm"/>
      <inkml:brushProperty name="height" value="0.05" units="cm"/>
      <inkml:brushProperty name="color" value="#E71224"/>
    </inkml:brush>
  </inkml:definitions>
  <inkml:trace contextRef="#ctx0" brushRef="#br0">1 1 24575,'9'0'0,"2"4"0,5 2 0,-2-1-8191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C196D9-2286-0F4F-B943-33A3EEA2528D}"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24262-D47C-D444-8DFB-457E9BF504E8}" type="slidenum">
              <a:rPr lang="en-US" smtClean="0"/>
              <a:t>‹nr.›</a:t>
            </a:fld>
            <a:endParaRPr lang="en-US"/>
          </a:p>
        </p:txBody>
      </p:sp>
    </p:spTree>
    <p:extLst>
      <p:ext uri="{BB962C8B-B14F-4D97-AF65-F5344CB8AC3E}">
        <p14:creationId xmlns:p14="http://schemas.microsoft.com/office/powerpoint/2010/main" val="52239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noProof="0" dirty="0"/>
          </a:p>
        </p:txBody>
      </p:sp>
      <p:sp>
        <p:nvSpPr>
          <p:cNvPr id="4" name="Tijdelijke aanduiding voor dianummer 3"/>
          <p:cNvSpPr>
            <a:spLocks noGrp="1"/>
          </p:cNvSpPr>
          <p:nvPr>
            <p:ph type="sldNum" sz="quarter" idx="5"/>
          </p:nvPr>
        </p:nvSpPr>
        <p:spPr/>
        <p:txBody>
          <a:bodyPr/>
          <a:lstStyle/>
          <a:p>
            <a:fld id="{A2724262-D47C-D444-8DFB-457E9BF504E8}" type="slidenum">
              <a:rPr lang="en-US" smtClean="0"/>
              <a:t>7</a:t>
            </a:fld>
            <a:endParaRPr lang="en-US"/>
          </a:p>
        </p:txBody>
      </p:sp>
    </p:spTree>
    <p:extLst>
      <p:ext uri="{BB962C8B-B14F-4D97-AF65-F5344CB8AC3E}">
        <p14:creationId xmlns:p14="http://schemas.microsoft.com/office/powerpoint/2010/main" val="396752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noProof="0" dirty="0"/>
              <a:t>How I learned it </a:t>
            </a:r>
          </a:p>
          <a:p>
            <a:r>
              <a:rPr lang="en-US" noProof="0" dirty="0"/>
              <a:t>in high school without complex numbers but Schrödinger equation</a:t>
            </a:r>
          </a:p>
          <a:p>
            <a:r>
              <a:rPr lang="en-US" noProof="0" dirty="0"/>
              <a:t>At the university many different cases to solve partial differential equation with different boundary conditions. </a:t>
            </a:r>
          </a:p>
          <a:p>
            <a:r>
              <a:rPr lang="en-US" noProof="0" dirty="0"/>
              <a:t>I learned a lot to calculate but nothing about what an atom is.</a:t>
            </a:r>
          </a:p>
        </p:txBody>
      </p:sp>
      <p:sp>
        <p:nvSpPr>
          <p:cNvPr id="4" name="Tijdelijke aanduiding voor dianummer 3"/>
          <p:cNvSpPr>
            <a:spLocks noGrp="1"/>
          </p:cNvSpPr>
          <p:nvPr>
            <p:ph type="sldNum" sz="quarter" idx="5"/>
          </p:nvPr>
        </p:nvSpPr>
        <p:spPr/>
        <p:txBody>
          <a:bodyPr/>
          <a:lstStyle/>
          <a:p>
            <a:fld id="{A2724262-D47C-D444-8DFB-457E9BF504E8}" type="slidenum">
              <a:rPr lang="en-US" smtClean="0"/>
              <a:t>8</a:t>
            </a:fld>
            <a:endParaRPr lang="en-US"/>
          </a:p>
        </p:txBody>
      </p:sp>
    </p:spTree>
    <p:extLst>
      <p:ext uri="{BB962C8B-B14F-4D97-AF65-F5344CB8AC3E}">
        <p14:creationId xmlns:p14="http://schemas.microsoft.com/office/powerpoint/2010/main" val="65626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7EDBF-C432-47C2-8E2E-D18B91B0A7A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481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58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50274D9-2B58-46F1-A423-78E1BB100EB9}"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7632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slide" Target="../slides/slide3.xml"/><Relationship Id="rId7" Type="http://schemas.openxmlformats.org/officeDocument/2006/relationships/slide" Target="../slides/slide22.xml"/><Relationship Id="rId2" Type="http://schemas.openxmlformats.org/officeDocument/2006/relationships/image" Target="../media/image10.png"/><Relationship Id="rId1" Type="http://schemas.openxmlformats.org/officeDocument/2006/relationships/slideMaster" Target="../slideMasters/slideMaster11.xml"/><Relationship Id="rId6" Type="http://schemas.openxmlformats.org/officeDocument/2006/relationships/slide" Target="../slides/slide20.xml"/><Relationship Id="rId5" Type="http://schemas.openxmlformats.org/officeDocument/2006/relationships/slide" Target="../slides/slide12.xml"/><Relationship Id="rId4" Type="http://schemas.openxmlformats.org/officeDocument/2006/relationships/slide" Target="../slides/slide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slide" Target="../slides/slide23.xml"/><Relationship Id="rId1" Type="http://schemas.openxmlformats.org/officeDocument/2006/relationships/slideMaster" Target="../slideMasters/slideMaster12.xml"/><Relationship Id="rId6" Type="http://schemas.openxmlformats.org/officeDocument/2006/relationships/slide" Target="../slides/slide51.xml"/><Relationship Id="rId5" Type="http://schemas.openxmlformats.org/officeDocument/2006/relationships/slide" Target="../slides/slide61.xml"/><Relationship Id="rId4" Type="http://schemas.openxmlformats.org/officeDocument/2006/relationships/slide" Target="../slides/slide43.xml"/></Relationships>
</file>

<file path=ppt/slideLayouts/_rels/slideLayout103.xml.rels><?xml version="1.0" encoding="UTF-8" standalone="yes"?>
<Relationships xmlns="http://schemas.openxmlformats.org/package/2006/relationships"><Relationship Id="rId8" Type="http://schemas.openxmlformats.org/officeDocument/2006/relationships/slide" Target="../slides/slide44.xml"/><Relationship Id="rId3" Type="http://schemas.openxmlformats.org/officeDocument/2006/relationships/slide" Target="../slides/slide3.xml"/><Relationship Id="rId7" Type="http://schemas.openxmlformats.org/officeDocument/2006/relationships/slide" Target="../slides/slide39.xml"/><Relationship Id="rId2" Type="http://schemas.openxmlformats.org/officeDocument/2006/relationships/slide" Target="../slides/slide2.xml"/><Relationship Id="rId1" Type="http://schemas.openxmlformats.org/officeDocument/2006/relationships/slideMaster" Target="../slideMasters/slideMaster13.xml"/><Relationship Id="rId6" Type="http://schemas.openxmlformats.org/officeDocument/2006/relationships/slide" Target="../slides/slide33.xml"/><Relationship Id="rId5" Type="http://schemas.openxmlformats.org/officeDocument/2006/relationships/slide" Target="../slides/slide28.xml"/><Relationship Id="rId10" Type="http://schemas.openxmlformats.org/officeDocument/2006/relationships/slide" Target="../slides/slide43.xml"/><Relationship Id="rId4" Type="http://schemas.openxmlformats.org/officeDocument/2006/relationships/slide" Target="../slides/slide5.xml"/><Relationship Id="rId9" Type="http://schemas.openxmlformats.org/officeDocument/2006/relationships/slide" Target="../slides/slide5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slide" Target="../slides/slide44.xml"/><Relationship Id="rId3" Type="http://schemas.openxmlformats.org/officeDocument/2006/relationships/slide" Target="../slides/slide3.xml"/><Relationship Id="rId7" Type="http://schemas.openxmlformats.org/officeDocument/2006/relationships/slide" Target="../slides/slide39.xml"/><Relationship Id="rId2" Type="http://schemas.openxmlformats.org/officeDocument/2006/relationships/slide" Target="../slides/slide2.xml"/><Relationship Id="rId1" Type="http://schemas.openxmlformats.org/officeDocument/2006/relationships/slideMaster" Target="../slideMasters/slideMaster10.xml"/><Relationship Id="rId6" Type="http://schemas.openxmlformats.org/officeDocument/2006/relationships/slide" Target="../slides/slide33.xml"/><Relationship Id="rId5" Type="http://schemas.openxmlformats.org/officeDocument/2006/relationships/slide" Target="../slides/slide28.xml"/><Relationship Id="rId10" Type="http://schemas.openxmlformats.org/officeDocument/2006/relationships/slide" Target="../slides/slide43.xml"/><Relationship Id="rId4" Type="http://schemas.openxmlformats.org/officeDocument/2006/relationships/slide" Target="../slides/slide5.xml"/><Relationship Id="rId9" Type="http://schemas.openxmlformats.org/officeDocument/2006/relationships/slide" Target="../slides/slide5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i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291547" y="6356350"/>
            <a:ext cx="3361196" cy="365125"/>
          </a:xfrm>
        </p:spPr>
        <p:txBody>
          <a:bodyPr/>
          <a:lstStyle>
            <a:lvl1pPr>
              <a:defRPr cap="all" baseline="0">
                <a:latin typeface="Arial" panose="020B0604020202020204" pitchFamily="34" charset="0"/>
              </a:defRPr>
            </a:lvl1pPr>
          </a:lstStyle>
          <a:p>
            <a:fld id="{FA728384-E984-F446-A49C-FBBB97E0742D}" type="datetime3">
              <a:rPr lang="en-US" smtClean="0"/>
              <a:t>15 January 2023</a:t>
            </a:fld>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3877961" y="6356350"/>
            <a:ext cx="7207551" cy="365125"/>
          </a:xfrm>
        </p:spPr>
        <p:txBody>
          <a:bodyPr/>
          <a:lstStyle>
            <a:lvl1pPr algn="l">
              <a:defRPr cap="all" baseline="0">
                <a:latin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1310730" y="6356350"/>
            <a:ext cx="609600" cy="365125"/>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p:nvPr>
        </p:nvSpPr>
        <p:spPr>
          <a:xfrm>
            <a:off x="3877962" y="3956824"/>
            <a:ext cx="8042368" cy="656274"/>
          </a:xfrm>
          <a:prstGeom prst="rect">
            <a:avLst/>
          </a:prstGeom>
          <a:noFill/>
        </p:spPr>
        <p:txBody>
          <a:bodyPr/>
          <a:lstStyle>
            <a:lvl1pPr>
              <a:defRPr sz="3200" baseline="0">
                <a:solidFill>
                  <a:schemeClr val="accent3"/>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hasCustomPrompt="1"/>
          </p:nvPr>
        </p:nvSpPr>
        <p:spPr>
          <a:xfrm>
            <a:off x="3878262" y="4613098"/>
            <a:ext cx="8042067" cy="578732"/>
          </a:xfrm>
          <a:prstGeom prst="rect">
            <a:avLst/>
          </a:prstGeom>
        </p:spPr>
        <p:txBody>
          <a:bodyPr/>
          <a:lstStyle>
            <a:lvl1pPr marL="0" indent="0">
              <a:buNone/>
              <a:defRPr sz="1800" cap="all" baseline="0">
                <a:solidFill>
                  <a:schemeClr val="accent3"/>
                </a:solidFill>
                <a:latin typeface="Arial Narrow" panose="020B0606020202030204" pitchFamily="34" charset="0"/>
              </a:defRPr>
            </a:lvl1pPr>
          </a:lstStyle>
          <a:p>
            <a:pPr lvl="0"/>
            <a:r>
              <a:rPr lang="en-US" dirty="0"/>
              <a:t>Click to edit master subtitle style</a:t>
            </a:r>
          </a:p>
        </p:txBody>
      </p:sp>
      <p:sp>
        <p:nvSpPr>
          <p:cNvPr id="15" name="Text Placeholder 14">
            <a:extLst>
              <a:ext uri="{FF2B5EF4-FFF2-40B4-BE49-F238E27FC236}">
                <a16:creationId xmlns:a16="http://schemas.microsoft.com/office/drawing/2014/main" id="{65FCFFA0-98B2-F746-83EA-8DBDA6B7A7C9}"/>
              </a:ext>
            </a:extLst>
          </p:cNvPr>
          <p:cNvSpPr>
            <a:spLocks noGrp="1"/>
          </p:cNvSpPr>
          <p:nvPr>
            <p:ph type="body" sz="quarter" idx="14" hasCustomPrompt="1"/>
          </p:nvPr>
        </p:nvSpPr>
        <p:spPr>
          <a:xfrm>
            <a:off x="291547" y="347663"/>
            <a:ext cx="5145157" cy="477837"/>
          </a:xfrm>
          <a:prstGeom prst="rect">
            <a:avLst/>
          </a:prstGeom>
        </p:spPr>
        <p:txBody>
          <a:bodyPr/>
          <a:lstStyle>
            <a:lvl1pPr marL="0" indent="0">
              <a:buNone/>
              <a:defRPr sz="1400" b="1" i="0" cap="all" baseline="0">
                <a:solidFill>
                  <a:schemeClr val="bg1"/>
                </a:solidFill>
                <a:latin typeface="Arial Narrow" panose="020B0606020202030204" pitchFamily="34" charset="0"/>
              </a:defRPr>
            </a:lvl1pPr>
          </a:lstStyle>
          <a:p>
            <a:pPr lvl="0"/>
            <a:r>
              <a:rPr lang="en-US" dirty="0"/>
              <a:t>Faculty / department name</a:t>
            </a:r>
          </a:p>
        </p:txBody>
      </p:sp>
      <p:pic>
        <p:nvPicPr>
          <p:cNvPr id="18" name="Picture 17">
            <a:extLst>
              <a:ext uri="{FF2B5EF4-FFF2-40B4-BE49-F238E27FC236}">
                <a16:creationId xmlns:a16="http://schemas.microsoft.com/office/drawing/2014/main" id="{AB44F889-6CB5-BD43-B19A-F35F370828C7}"/>
              </a:ext>
            </a:extLst>
          </p:cNvPr>
          <p:cNvPicPr>
            <a:picLocks noChangeAspect="1"/>
          </p:cNvPicPr>
          <p:nvPr userDrawn="1"/>
        </p:nvPicPr>
        <p:blipFill>
          <a:blip r:embed="rId2"/>
          <a:stretch>
            <a:fillRect/>
          </a:stretch>
        </p:blipFill>
        <p:spPr>
          <a:xfrm rot="20241850">
            <a:off x="5966239" y="-3055937"/>
            <a:ext cx="7594600" cy="6807200"/>
          </a:xfrm>
          <a:prstGeom prst="rect">
            <a:avLst/>
          </a:prstGeom>
        </p:spPr>
      </p:pic>
    </p:spTree>
    <p:extLst>
      <p:ext uri="{BB962C8B-B14F-4D97-AF65-F5344CB8AC3E}">
        <p14:creationId xmlns:p14="http://schemas.microsoft.com/office/powerpoint/2010/main" val="274620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and Elem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hasCustomPrompt="1"/>
          </p:nvPr>
        </p:nvSpPr>
        <p:spPr>
          <a:xfrm>
            <a:off x="838200" y="365125"/>
            <a:ext cx="10515600" cy="1325563"/>
          </a:xfrm>
          <a:prstGeom prst="rect">
            <a:avLst/>
          </a:prstGeom>
        </p:spPr>
        <p:txBody>
          <a:bodyPr/>
          <a:lstStyle>
            <a:lvl1pPr>
              <a:defRPr b="1" i="0" cap="all" baseline="0">
                <a:latin typeface="Arial Narrow" panose="020B0606020202030204" pitchFamily="34" charset="0"/>
              </a:defRPr>
            </a:lvl1pPr>
          </a:lstStyle>
          <a:p>
            <a:r>
              <a:rPr lang="en-US" dirty="0" err="1"/>
              <a:t>hjho</a:t>
            </a:r>
            <a:r>
              <a:rPr lang="en-US" dirty="0"/>
              <a:t>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pic>
        <p:nvPicPr>
          <p:cNvPr id="8" name="Picture 7">
            <a:extLst>
              <a:ext uri="{FF2B5EF4-FFF2-40B4-BE49-F238E27FC236}">
                <a16:creationId xmlns:a16="http://schemas.microsoft.com/office/drawing/2014/main" id="{29A8D731-8FA9-0E45-B31F-157BED3BC03A}"/>
              </a:ext>
            </a:extLst>
          </p:cNvPr>
          <p:cNvPicPr>
            <a:picLocks noChangeAspect="1"/>
          </p:cNvPicPr>
          <p:nvPr userDrawn="1"/>
        </p:nvPicPr>
        <p:blipFill>
          <a:blip r:embed="rId2"/>
          <a:stretch>
            <a:fillRect/>
          </a:stretch>
        </p:blipFill>
        <p:spPr>
          <a:xfrm>
            <a:off x="-3725847" y="514071"/>
            <a:ext cx="7594600" cy="6807200"/>
          </a:xfrm>
          <a:prstGeom prst="rect">
            <a:avLst/>
          </a:prstGeom>
        </p:spPr>
      </p:pic>
      <p:sp>
        <p:nvSpPr>
          <p:cNvPr id="5" name="Tekstvak 4">
            <a:extLst>
              <a:ext uri="{FF2B5EF4-FFF2-40B4-BE49-F238E27FC236}">
                <a16:creationId xmlns:a16="http://schemas.microsoft.com/office/drawing/2014/main" id="{45044CBD-FC9D-4739-A526-4752855C6730}"/>
              </a:ext>
            </a:extLst>
          </p:cNvPr>
          <p:cNvSpPr txBox="1"/>
          <p:nvPr userDrawn="1"/>
        </p:nvSpPr>
        <p:spPr>
          <a:xfrm>
            <a:off x="3978777" y="6548030"/>
            <a:ext cx="3777673" cy="307777"/>
          </a:xfrm>
          <a:prstGeom prst="rect">
            <a:avLst/>
          </a:prstGeom>
          <a:noFill/>
        </p:spPr>
        <p:txBody>
          <a:bodyPr wrap="square" rtlCol="0">
            <a:spAutoFit/>
          </a:bodyPr>
          <a:lstStyle/>
          <a:p>
            <a:r>
              <a:rPr lang="nl-NL" sz="1400" dirty="0">
                <a:solidFill>
                  <a:schemeClr val="bg1">
                    <a:lumMod val="65000"/>
                  </a:schemeClr>
                </a:solidFill>
              </a:rPr>
              <a:t>h.k.e.stadermann@utwente.nl</a:t>
            </a:r>
            <a:endParaRPr lang="en-US" sz="1400" dirty="0">
              <a:solidFill>
                <a:schemeClr val="bg1">
                  <a:lumMod val="65000"/>
                </a:schemeClr>
              </a:solidFill>
            </a:endParaRPr>
          </a:p>
        </p:txBody>
      </p:sp>
    </p:spTree>
    <p:extLst>
      <p:ext uri="{BB962C8B-B14F-4D97-AF65-F5344CB8AC3E}">
        <p14:creationId xmlns:p14="http://schemas.microsoft.com/office/powerpoint/2010/main" val="13297047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OEDE VERSIE VOOR ELKE DIA. GEBRUIK DEZE">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082800" y="1567659"/>
            <a:ext cx="10007600" cy="478112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9" name="Picture 6" descr="RUGR_logoEN_rood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339" y="116635"/>
            <a:ext cx="1704189" cy="47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voettekst 4"/>
          <p:cNvSpPr>
            <a:spLocks noGrp="1"/>
          </p:cNvSpPr>
          <p:nvPr>
            <p:ph type="ftr" sz="quarter" idx="3"/>
          </p:nvPr>
        </p:nvSpPr>
        <p:spPr>
          <a:xfrm>
            <a:off x="4943872" y="6526670"/>
            <a:ext cx="5952661" cy="383571"/>
          </a:xfrm>
          <a:prstGeom prst="rect">
            <a:avLst/>
          </a:prstGeom>
        </p:spPr>
        <p:txBody>
          <a:bodyPr vert="horz" lIns="91440" tIns="45720" rIns="91440" bIns="45720" rtlCol="0" anchor="ctr"/>
          <a:lstStyle>
            <a:lvl1pPr algn="ctr">
              <a:defRPr sz="1600">
                <a:solidFill>
                  <a:schemeClr val="bg1">
                    <a:lumMod val="8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lumMod val="85000"/>
                  </a:prstClr>
                </a:solidFill>
                <a:effectLst/>
                <a:uLnTx/>
                <a:uFillTx/>
                <a:latin typeface="Candara"/>
                <a:ea typeface="+mn-ea"/>
                <a:cs typeface="+mn-cs"/>
              </a:rPr>
              <a:t>Quantumwereld</a:t>
            </a:r>
          </a:p>
        </p:txBody>
      </p:sp>
      <p:sp>
        <p:nvSpPr>
          <p:cNvPr id="4" name="Titel 3"/>
          <p:cNvSpPr>
            <a:spLocks noGrp="1"/>
          </p:cNvSpPr>
          <p:nvPr>
            <p:ph type="title"/>
          </p:nvPr>
        </p:nvSpPr>
        <p:spPr>
          <a:xfrm>
            <a:off x="1991537" y="354433"/>
            <a:ext cx="10200462" cy="1143000"/>
          </a:xfrm>
        </p:spPr>
        <p:txBody>
          <a:bodyPr/>
          <a:lstStyle/>
          <a:p>
            <a:r>
              <a:rPr lang="nl-NL" dirty="0"/>
              <a:t>Klik om de stijl te bewerken</a:t>
            </a:r>
            <a:endParaRPr lang="en-GB" dirty="0"/>
          </a:p>
        </p:txBody>
      </p:sp>
      <p:sp>
        <p:nvSpPr>
          <p:cNvPr id="11" name="Tekstvak 10">
            <a:extLst>
              <a:ext uri="{FF2B5EF4-FFF2-40B4-BE49-F238E27FC236}">
                <a16:creationId xmlns:a16="http://schemas.microsoft.com/office/drawing/2014/main" id="{21580E9A-E95A-4143-A910-6931A16904BC}"/>
              </a:ext>
            </a:extLst>
          </p:cNvPr>
          <p:cNvSpPr txBox="1"/>
          <p:nvPr userDrawn="1"/>
        </p:nvSpPr>
        <p:spPr>
          <a:xfrm>
            <a:off x="0" y="671691"/>
            <a:ext cx="1991531" cy="618630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3" action="ppaction://hlinksldjump"/>
              </a:rPr>
              <a:t>Intro</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4" action="ppaction://hlinksldjump"/>
              </a:rPr>
              <a:t>Deeltjes</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5" action="ppaction://hlinksldjump"/>
              </a:rPr>
              <a:t>Golven</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6" action="ppaction://hlinksldjump"/>
              </a:rPr>
              <a:t>Superpositie</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6" action="ppaction://hlinksldjump"/>
              </a:rPr>
              <a:t>Interferentie</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7" action="ppaction://hlinksldjump"/>
              </a:rPr>
              <a:t>Licht</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Candara"/>
                <a:ea typeface="+mn-ea"/>
                <a:cs typeface="+mn-cs"/>
              </a:rPr>
              <a:t>Fotoel</a:t>
            </a:r>
            <a:r>
              <a:rPr kumimoji="0" lang="nl-NL" sz="1800" b="0" i="0" u="none" strike="noStrike" kern="1200" cap="none" spc="0" normalizeH="0" baseline="0" noProof="0" dirty="0">
                <a:ln>
                  <a:noFill/>
                </a:ln>
                <a:solidFill>
                  <a:prstClr val="black"/>
                </a:solidFill>
                <a:effectLst/>
                <a:uLnTx/>
                <a:uFillTx/>
                <a:latin typeface="Candara"/>
                <a:ea typeface="+mn-ea"/>
                <a:cs typeface="+mn-cs"/>
              </a:rPr>
              <a:t>. Effect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Foton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Impuls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De </a:t>
            </a:r>
            <a:r>
              <a:rPr kumimoji="0" lang="nl-NL" sz="1800" b="0" i="0" u="none" strike="noStrike" kern="1200" cap="none" spc="0" normalizeH="0" baseline="0" noProof="0" dirty="0" err="1">
                <a:ln>
                  <a:noFill/>
                </a:ln>
                <a:solidFill>
                  <a:prstClr val="black"/>
                </a:solidFill>
                <a:effectLst/>
                <a:uLnTx/>
                <a:uFillTx/>
                <a:latin typeface="Candara"/>
                <a:ea typeface="+mn-ea"/>
                <a:cs typeface="+mn-cs"/>
              </a:rPr>
              <a:t>Broglie</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Dubbele spleet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Elektron golf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Interpretaties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Atoommodel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Deeltje in doos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Toepassingen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Tunneleffect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Onbepaaldheid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Toepassingen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Candara"/>
                <a:ea typeface="+mn-ea"/>
                <a:cs typeface="+mn-cs"/>
              </a:rPr>
              <a:t>Schröding</a:t>
            </a:r>
            <a:r>
              <a:rPr kumimoji="0" lang="nl-NL" sz="1800" b="0" i="0" u="none" strike="noStrike" kern="1200" cap="none" spc="0" normalizeH="0" baseline="0" noProof="0" dirty="0">
                <a:ln>
                  <a:noFill/>
                </a:ln>
                <a:solidFill>
                  <a:prstClr val="black"/>
                </a:solidFill>
                <a:effectLst/>
                <a:uLnTx/>
                <a:uFillTx/>
                <a:latin typeface="Candara"/>
                <a:ea typeface="+mn-ea"/>
                <a:cs typeface="+mn-cs"/>
              </a:rPr>
              <a:t>. Kat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Extra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cxnSp>
        <p:nvCxnSpPr>
          <p:cNvPr id="5" name="Rechte verbindingslijn 4">
            <a:extLst>
              <a:ext uri="{FF2B5EF4-FFF2-40B4-BE49-F238E27FC236}">
                <a16:creationId xmlns:a16="http://schemas.microsoft.com/office/drawing/2014/main" id="{F90BAB6E-CCA5-4562-A207-7FEE44D31F65}"/>
              </a:ext>
            </a:extLst>
          </p:cNvPr>
          <p:cNvCxnSpPr>
            <a:cxnSpLocks/>
          </p:cNvCxnSpPr>
          <p:nvPr userDrawn="1"/>
        </p:nvCxnSpPr>
        <p:spPr>
          <a:xfrm>
            <a:off x="1991544" y="592231"/>
            <a:ext cx="0" cy="5756556"/>
          </a:xfrm>
          <a:prstGeom prst="line">
            <a:avLst/>
          </a:prstGeom>
        </p:spPr>
        <p:style>
          <a:lnRef idx="1">
            <a:schemeClr val="accent5"/>
          </a:lnRef>
          <a:fillRef idx="0">
            <a:schemeClr val="accent5"/>
          </a:fillRef>
          <a:effectRef idx="0">
            <a:schemeClr val="accent5"/>
          </a:effectRef>
          <a:fontRef idx="minor">
            <a:schemeClr val="tx1"/>
          </a:fontRef>
        </p:style>
      </p:cxnSp>
      <p:sp>
        <p:nvSpPr>
          <p:cNvPr id="6" name="Tekstvak 5">
            <a:extLst>
              <a:ext uri="{FF2B5EF4-FFF2-40B4-BE49-F238E27FC236}">
                <a16:creationId xmlns:a16="http://schemas.microsoft.com/office/drawing/2014/main" id="{F2EC1C4C-4061-4E9C-9E7A-3B0495B516D7}"/>
              </a:ext>
            </a:extLst>
          </p:cNvPr>
          <p:cNvSpPr txBox="1"/>
          <p:nvPr userDrawn="1"/>
        </p:nvSpPr>
        <p:spPr>
          <a:xfrm>
            <a:off x="5173691" y="6540909"/>
            <a:ext cx="2304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Quantumwereld</a:t>
            </a:r>
          </a:p>
        </p:txBody>
      </p:sp>
    </p:spTree>
    <p:extLst>
      <p:ext uri="{BB962C8B-B14F-4D97-AF65-F5344CB8AC3E}">
        <p14:creationId xmlns:p14="http://schemas.microsoft.com/office/powerpoint/2010/main" val="1344114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613" y="4406900"/>
            <a:ext cx="10363200" cy="1362075"/>
          </a:xfrm>
        </p:spPr>
        <p:txBody>
          <a:bodyPr anchor="t"/>
          <a:lstStyle>
            <a:lvl1pPr algn="l">
              <a:defRPr sz="4000" b="1" cap="all"/>
            </a:lvl1pPr>
          </a:lstStyle>
          <a:p>
            <a:r>
              <a:rPr lang="nl-NL"/>
              <a:t>Klik om de stijl te bewerken</a:t>
            </a:r>
            <a:endParaRPr lang="en-GB"/>
          </a:p>
        </p:txBody>
      </p:sp>
      <p:sp>
        <p:nvSpPr>
          <p:cNvPr id="3" name="Tijdelijke aanduiding voor tekst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5" name="Tijdelijke aanduiding voor voettekst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107272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OEDE VERSIE VOOR ELKE DIA. GEBRUIK DEZE">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816A49B-17D4-4775-874E-CCC02CBB2685}"/>
              </a:ext>
            </a:extLst>
          </p:cNvPr>
          <p:cNvSpPr txBox="1"/>
          <p:nvPr userDrawn="1"/>
        </p:nvSpPr>
        <p:spPr>
          <a:xfrm>
            <a:off x="-335" y="0"/>
            <a:ext cx="1991503" cy="657462"/>
          </a:xfrm>
          <a:prstGeom prst="rect">
            <a:avLst/>
          </a:prstGeom>
          <a:solidFill>
            <a:schemeClr val="bg1"/>
          </a:solidFill>
        </p:spPr>
        <p:txBody>
          <a:bodyPr wrap="square" rtlCol="0">
            <a:spAutoFit/>
          </a:bodyPr>
          <a:lstStyle/>
          <a:p>
            <a:endParaRPr lang="nl-NL" dirty="0"/>
          </a:p>
        </p:txBody>
      </p:sp>
      <p:sp>
        <p:nvSpPr>
          <p:cNvPr id="3" name="Tijdelijke aanduiding voor inhoud 2"/>
          <p:cNvSpPr>
            <a:spLocks noGrp="1"/>
          </p:cNvSpPr>
          <p:nvPr>
            <p:ph idx="1"/>
          </p:nvPr>
        </p:nvSpPr>
        <p:spPr>
          <a:xfrm>
            <a:off x="2063552" y="1525807"/>
            <a:ext cx="10081120" cy="478112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Titel 3"/>
          <p:cNvSpPr>
            <a:spLocks noGrp="1"/>
          </p:cNvSpPr>
          <p:nvPr>
            <p:ph type="title"/>
          </p:nvPr>
        </p:nvSpPr>
        <p:spPr>
          <a:xfrm>
            <a:off x="2063551" y="354433"/>
            <a:ext cx="10081123" cy="1143000"/>
          </a:xfrm>
        </p:spPr>
        <p:txBody>
          <a:bodyPr/>
          <a:lstStyle/>
          <a:p>
            <a:r>
              <a:rPr lang="nl-NL" dirty="0"/>
              <a:t>Klik om de stijl te bewerken</a:t>
            </a:r>
            <a:endParaRPr lang="en-GB" dirty="0"/>
          </a:p>
        </p:txBody>
      </p:sp>
      <p:sp>
        <p:nvSpPr>
          <p:cNvPr id="11" name="Tekstvak 10">
            <a:extLst>
              <a:ext uri="{FF2B5EF4-FFF2-40B4-BE49-F238E27FC236}">
                <a16:creationId xmlns:a16="http://schemas.microsoft.com/office/drawing/2014/main" id="{21580E9A-E95A-4143-A910-6931A16904BC}"/>
              </a:ext>
            </a:extLst>
          </p:cNvPr>
          <p:cNvSpPr txBox="1"/>
          <p:nvPr userDrawn="1"/>
        </p:nvSpPr>
        <p:spPr>
          <a:xfrm>
            <a:off x="-335" y="617942"/>
            <a:ext cx="1991535" cy="5909310"/>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Deeltjes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Golven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Superpositie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Interferentie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2" action="ppaction://hlinksldjump"/>
              </a:rPr>
              <a:t>Licht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hlinkClick r:id="rId3" action="ppaction://hlinksldjump"/>
              </a:rPr>
              <a:t>Fotoel</a:t>
            </a:r>
            <a:r>
              <a:rPr kumimoji="0" lang="nl-NL" sz="1800" b="0" i="0" u="none" strike="noStrike" kern="1200" cap="none" spc="0" normalizeH="0" baseline="0" noProof="0" dirty="0">
                <a:ln>
                  <a:noFill/>
                </a:ln>
                <a:solidFill>
                  <a:prstClr val="black"/>
                </a:solidFill>
                <a:effectLst/>
                <a:uLnTx/>
                <a:uFillTx/>
                <a:latin typeface="+mn-lt"/>
                <a:ea typeface="+mn-ea"/>
                <a:cs typeface="+mn-cs"/>
                <a:hlinkClick r:id="rId3" action="ppaction://hlinksldjump"/>
              </a:rPr>
              <a:t>. Effect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4" action="ppaction://hlinksldjump"/>
              </a:rPr>
              <a:t>Foton</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5" action="ppaction://hlinksldjump"/>
              </a:rPr>
              <a:t>Impuls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6" action="ppaction://hlinksldjump"/>
              </a:rPr>
              <a:t>De </a:t>
            </a:r>
            <a:r>
              <a:rPr kumimoji="0" lang="nl-NL" sz="1800" b="0" i="0" u="none" strike="noStrike" kern="1200" cap="none" spc="0" normalizeH="0" baseline="0" noProof="0" dirty="0" err="1">
                <a:ln>
                  <a:noFill/>
                </a:ln>
                <a:solidFill>
                  <a:prstClr val="black"/>
                </a:solidFill>
                <a:effectLst/>
                <a:uLnTx/>
                <a:uFillTx/>
                <a:latin typeface="+mn-lt"/>
                <a:ea typeface="+mn-ea"/>
                <a:cs typeface="+mn-cs"/>
                <a:hlinkClick r:id="rId6" action="ppaction://hlinksldjump"/>
              </a:rPr>
              <a:t>Broglie</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Dubbele spleet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Elektron golf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Interpretaties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Atoommodel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Deeltje in doos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Toepassingen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Tunneleffect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Onbepaaldheid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Toepassingen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rPr>
              <a:t>Schröding</a:t>
            </a:r>
            <a:r>
              <a:rPr kumimoji="0" lang="nl-NL" sz="1800" b="0" i="0" u="none" strike="noStrike" kern="1200" cap="none" spc="0" normalizeH="0" baseline="0" noProof="0" dirty="0">
                <a:ln>
                  <a:noFill/>
                </a:ln>
                <a:solidFill>
                  <a:prstClr val="black"/>
                </a:solidFill>
                <a:effectLst/>
                <a:uLnTx/>
                <a:uFillTx/>
                <a:latin typeface="+mn-lt"/>
                <a:ea typeface="+mn-ea"/>
                <a:cs typeface="+mn-cs"/>
              </a:rPr>
              <a:t>. kat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Extra</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cxnSp>
        <p:nvCxnSpPr>
          <p:cNvPr id="5" name="Rechte verbindingslijn 4">
            <a:extLst>
              <a:ext uri="{FF2B5EF4-FFF2-40B4-BE49-F238E27FC236}">
                <a16:creationId xmlns:a16="http://schemas.microsoft.com/office/drawing/2014/main" id="{F90BAB6E-CCA5-4562-A207-7FEE44D31F65}"/>
              </a:ext>
            </a:extLst>
          </p:cNvPr>
          <p:cNvCxnSpPr>
            <a:cxnSpLocks/>
          </p:cNvCxnSpPr>
          <p:nvPr userDrawn="1"/>
        </p:nvCxnSpPr>
        <p:spPr>
          <a:xfrm>
            <a:off x="1991544" y="592231"/>
            <a:ext cx="0" cy="5756556"/>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9692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OEDE VERSIE VOOR ELKE DIA. GEBRUIK DEZE">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C1E59DF-6924-418D-8C1B-707C4DA45642}"/>
              </a:ext>
            </a:extLst>
          </p:cNvPr>
          <p:cNvSpPr/>
          <p:nvPr userDrawn="1"/>
        </p:nvSpPr>
        <p:spPr>
          <a:xfrm>
            <a:off x="-7041" y="0"/>
            <a:ext cx="1998583" cy="764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inhoud 2"/>
          <p:cNvSpPr>
            <a:spLocks noGrp="1"/>
          </p:cNvSpPr>
          <p:nvPr>
            <p:ph idx="1"/>
          </p:nvPr>
        </p:nvSpPr>
        <p:spPr>
          <a:xfrm>
            <a:off x="2135560" y="1525807"/>
            <a:ext cx="10056436" cy="478112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Titel 3"/>
          <p:cNvSpPr>
            <a:spLocks noGrp="1"/>
          </p:cNvSpPr>
          <p:nvPr>
            <p:ph type="title"/>
          </p:nvPr>
        </p:nvSpPr>
        <p:spPr>
          <a:xfrm>
            <a:off x="2135559" y="375688"/>
            <a:ext cx="10077271" cy="1143000"/>
          </a:xfrm>
        </p:spPr>
        <p:txBody>
          <a:bodyPr/>
          <a:lstStyle/>
          <a:p>
            <a:r>
              <a:rPr lang="nl-NL" dirty="0"/>
              <a:t>Klik om de stijl te bewerken</a:t>
            </a:r>
            <a:endParaRPr lang="en-GB" dirty="0"/>
          </a:p>
        </p:txBody>
      </p:sp>
      <p:sp>
        <p:nvSpPr>
          <p:cNvPr id="11" name="Tekstvak 10">
            <a:extLst>
              <a:ext uri="{FF2B5EF4-FFF2-40B4-BE49-F238E27FC236}">
                <a16:creationId xmlns:a16="http://schemas.microsoft.com/office/drawing/2014/main" id="{21580E9A-E95A-4143-A910-6931A16904BC}"/>
              </a:ext>
            </a:extLst>
          </p:cNvPr>
          <p:cNvSpPr txBox="1"/>
          <p:nvPr userDrawn="1"/>
        </p:nvSpPr>
        <p:spPr>
          <a:xfrm>
            <a:off x="-7037" y="592231"/>
            <a:ext cx="1998575" cy="5909310"/>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Deeltjes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Golven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Superpositie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Interferentie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Licht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rPr>
              <a:t>Fotoel</a:t>
            </a:r>
            <a:r>
              <a:rPr kumimoji="0" lang="nl-NL" sz="1800" b="0" i="0" u="none" strike="noStrike" kern="1200" cap="none" spc="0" normalizeH="0" baseline="0" noProof="0" dirty="0">
                <a:ln>
                  <a:noFill/>
                </a:ln>
                <a:solidFill>
                  <a:prstClr val="black"/>
                </a:solidFill>
                <a:effectLst/>
                <a:uLnTx/>
                <a:uFillTx/>
                <a:latin typeface="+mn-lt"/>
                <a:ea typeface="+mn-ea"/>
                <a:cs typeface="+mn-cs"/>
              </a:rPr>
              <a:t>. Effect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Foton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2" action="ppaction://hlinksldjump"/>
              </a:rPr>
              <a:t>Impuls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3" action="ppaction://hlinksldjump"/>
              </a:rPr>
              <a:t>De </a:t>
            </a:r>
            <a:r>
              <a:rPr kumimoji="0" lang="nl-NL" sz="1800" b="0" i="0" u="none" strike="noStrike" kern="1200" cap="none" spc="0" normalizeH="0" baseline="0" noProof="0" dirty="0" err="1">
                <a:ln>
                  <a:noFill/>
                </a:ln>
                <a:solidFill>
                  <a:prstClr val="black"/>
                </a:solidFill>
                <a:effectLst/>
                <a:uLnTx/>
                <a:uFillTx/>
                <a:latin typeface="+mn-lt"/>
                <a:ea typeface="+mn-ea"/>
                <a:cs typeface="+mn-cs"/>
                <a:hlinkClick r:id="rId3" action="ppaction://hlinksldjump"/>
              </a:rPr>
              <a:t>Broglie</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4" action="ppaction://hlinksldjump"/>
              </a:rPr>
              <a:t>Dubbele spleet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5" action="ppaction://hlinksldjump"/>
              </a:rPr>
              <a:t>Elektron golf</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6" action="ppaction://hlinksldjump"/>
              </a:rPr>
              <a:t>Interpretaties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7" action="ppaction://hlinksldjump"/>
              </a:rPr>
              <a:t>Atoommodel</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8" action="ppaction://hlinksldjump"/>
              </a:rPr>
              <a:t>Deeltje in doos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9" action="ppaction://hlinksldjump"/>
              </a:rPr>
              <a:t>Toepassingen</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10" action="ppaction://hlinksldjump"/>
              </a:rPr>
              <a:t>Tunneleffect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Onbepaaldheid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Toepassingen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rPr>
              <a:t>Schröding</a:t>
            </a:r>
            <a:r>
              <a:rPr kumimoji="0" lang="nl-NL" sz="1800" b="0" i="0" u="none" strike="noStrike" kern="1200" cap="none" spc="0" normalizeH="0" baseline="0" noProof="0" dirty="0">
                <a:ln>
                  <a:noFill/>
                </a:ln>
                <a:solidFill>
                  <a:prstClr val="black"/>
                </a:solidFill>
                <a:effectLst/>
                <a:uLnTx/>
                <a:uFillTx/>
                <a:latin typeface="+mn-lt"/>
                <a:ea typeface="+mn-ea"/>
                <a:cs typeface="+mn-cs"/>
              </a:rPr>
              <a:t>. kat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Extra</a:t>
            </a:r>
          </a:p>
        </p:txBody>
      </p:sp>
      <p:cxnSp>
        <p:nvCxnSpPr>
          <p:cNvPr id="5" name="Rechte verbindingslijn 4">
            <a:extLst>
              <a:ext uri="{FF2B5EF4-FFF2-40B4-BE49-F238E27FC236}">
                <a16:creationId xmlns:a16="http://schemas.microsoft.com/office/drawing/2014/main" id="{F90BAB6E-CCA5-4562-A207-7FEE44D31F65}"/>
              </a:ext>
            </a:extLst>
          </p:cNvPr>
          <p:cNvCxnSpPr>
            <a:cxnSpLocks/>
          </p:cNvCxnSpPr>
          <p:nvPr userDrawn="1"/>
        </p:nvCxnSpPr>
        <p:spPr>
          <a:xfrm>
            <a:off x="1991544" y="592231"/>
            <a:ext cx="0" cy="5756556"/>
          </a:xfrm>
          <a:prstGeom prst="line">
            <a:avLst/>
          </a:prstGeom>
        </p:spPr>
        <p:style>
          <a:lnRef idx="1">
            <a:schemeClr val="accent5"/>
          </a:lnRef>
          <a:fillRef idx="0">
            <a:schemeClr val="accent5"/>
          </a:fillRef>
          <a:effectRef idx="0">
            <a:schemeClr val="accent5"/>
          </a:effectRef>
          <a:fontRef idx="minor">
            <a:schemeClr val="tx1"/>
          </a:fontRef>
        </p:style>
      </p:cxnSp>
      <p:sp>
        <p:nvSpPr>
          <p:cNvPr id="6" name="Tekstvak 5">
            <a:extLst>
              <a:ext uri="{FF2B5EF4-FFF2-40B4-BE49-F238E27FC236}">
                <a16:creationId xmlns:a16="http://schemas.microsoft.com/office/drawing/2014/main" id="{F2EC1C4C-4061-4E9C-9E7A-3B0495B516D7}"/>
              </a:ext>
            </a:extLst>
          </p:cNvPr>
          <p:cNvSpPr txBox="1"/>
          <p:nvPr userDrawn="1"/>
        </p:nvSpPr>
        <p:spPr>
          <a:xfrm>
            <a:off x="5173691" y="6540909"/>
            <a:ext cx="2304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Quantumwereld</a:t>
            </a:r>
          </a:p>
        </p:txBody>
      </p:sp>
    </p:spTree>
    <p:extLst>
      <p:ext uri="{BB962C8B-B14F-4D97-AF65-F5344CB8AC3E}">
        <p14:creationId xmlns:p14="http://schemas.microsoft.com/office/powerpoint/2010/main" val="2177009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to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3F23-5EA4-4041-99C8-3ECD4DD1F8D7}"/>
              </a:ext>
            </a:extLst>
          </p:cNvPr>
          <p:cNvSpPr>
            <a:spLocks noGrp="1"/>
          </p:cNvSpPr>
          <p:nvPr>
            <p:ph type="title"/>
          </p:nvPr>
        </p:nvSpPr>
        <p:spPr>
          <a:xfrm>
            <a:off x="3906077" y="365125"/>
            <a:ext cx="7901609" cy="1325563"/>
          </a:xfrm>
          <a:prstGeom prst="rect">
            <a:avLst/>
          </a:prstGeom>
        </p:spPr>
        <p:txBody>
          <a:bodyPr/>
          <a:lstStyle>
            <a:lvl1pPr algn="l">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AFB694-4AA3-E942-83A3-36D1E517058E}"/>
              </a:ext>
            </a:extLst>
          </p:cNvPr>
          <p:cNvSpPr>
            <a:spLocks noGrp="1"/>
          </p:cNvSpPr>
          <p:nvPr>
            <p:ph idx="1"/>
          </p:nvPr>
        </p:nvSpPr>
        <p:spPr>
          <a:xfrm>
            <a:off x="3906076" y="1825625"/>
            <a:ext cx="7901609" cy="3998705"/>
          </a:xfrm>
          <a:prstGeom prst="rect">
            <a:avLst/>
          </a:prstGeo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C98B343-CAD8-014A-B0EF-EC1881EC84DE}"/>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9" name="Picture Placeholder 8">
            <a:extLst>
              <a:ext uri="{FF2B5EF4-FFF2-40B4-BE49-F238E27FC236}">
                <a16:creationId xmlns:a16="http://schemas.microsoft.com/office/drawing/2014/main" id="{0F5F4286-FA17-2C44-826D-6C9B300F23C6}"/>
              </a:ext>
            </a:extLst>
          </p:cNvPr>
          <p:cNvSpPr>
            <a:spLocks noGrp="1"/>
          </p:cNvSpPr>
          <p:nvPr>
            <p:ph type="pic" sz="quarter" idx="11"/>
          </p:nvPr>
        </p:nvSpPr>
        <p:spPr>
          <a:xfrm>
            <a:off x="0" y="0"/>
            <a:ext cx="3746500" cy="6858000"/>
          </a:xfrm>
          <a:prstGeom prst="rect">
            <a:avLst/>
          </a:prstGeom>
        </p:spPr>
        <p:txBody>
          <a:bodyPr/>
          <a:lstStyle/>
          <a:p>
            <a:endParaRPr lang="en-US"/>
          </a:p>
        </p:txBody>
      </p:sp>
    </p:spTree>
    <p:extLst>
      <p:ext uri="{BB962C8B-B14F-4D97-AF65-F5344CB8AC3E}">
        <p14:creationId xmlns:p14="http://schemas.microsoft.com/office/powerpoint/2010/main" val="419924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slide + logo own name Pi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3"/>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pic>
        <p:nvPicPr>
          <p:cNvPr id="8" name="Picture 7">
            <a:extLst>
              <a:ext uri="{FF2B5EF4-FFF2-40B4-BE49-F238E27FC236}">
                <a16:creationId xmlns:a16="http://schemas.microsoft.com/office/drawing/2014/main" id="{93D4B685-9FED-F545-8AA3-7D67B884E2CE}"/>
              </a:ext>
            </a:extLst>
          </p:cNvPr>
          <p:cNvPicPr>
            <a:picLocks noChangeAspect="1"/>
          </p:cNvPicPr>
          <p:nvPr userDrawn="1"/>
        </p:nvPicPr>
        <p:blipFill>
          <a:blip r:embed="rId2"/>
          <a:stretch>
            <a:fillRect/>
          </a:stretch>
        </p:blipFill>
        <p:spPr>
          <a:xfrm>
            <a:off x="5588552" y="-2280479"/>
            <a:ext cx="7594600" cy="6807200"/>
          </a:xfrm>
          <a:prstGeom prst="rect">
            <a:avLst/>
          </a:prstGeom>
        </p:spPr>
      </p:pic>
      <p:sp>
        <p:nvSpPr>
          <p:cNvPr id="9" name="Slide Number Placeholder 8">
            <a:extLst>
              <a:ext uri="{FF2B5EF4-FFF2-40B4-BE49-F238E27FC236}">
                <a16:creationId xmlns:a16="http://schemas.microsoft.com/office/drawing/2014/main" id="{58383A45-364B-3D4B-BC6E-D71715104C59}"/>
              </a:ext>
            </a:extLst>
          </p:cNvPr>
          <p:cNvSpPr>
            <a:spLocks noGrp="1"/>
          </p:cNvSpPr>
          <p:nvPr>
            <p:ph type="sldNum" sz="quarter" idx="10"/>
          </p:nvPr>
        </p:nvSpPr>
        <p:spPr>
          <a:ln>
            <a:solidFill>
              <a:schemeClr val="accent3"/>
            </a:solidFill>
          </a:ln>
        </p:spPr>
        <p:txBody>
          <a:bodyPr/>
          <a:lstStyle/>
          <a:p>
            <a:fld id="{6586D83B-F5E2-6149-B7DD-0F6F1BA75908}" type="slidenum">
              <a:rPr lang="en-US" smtClean="0"/>
              <a:pPr/>
              <a:t>‹nr.›</a:t>
            </a:fld>
            <a:endParaRPr lang="en-US" dirty="0"/>
          </a:p>
        </p:txBody>
      </p:sp>
      <p:sp>
        <p:nvSpPr>
          <p:cNvPr id="11" name="Title 10">
            <a:extLst>
              <a:ext uri="{FF2B5EF4-FFF2-40B4-BE49-F238E27FC236}">
                <a16:creationId xmlns:a16="http://schemas.microsoft.com/office/drawing/2014/main" id="{C6C62FF2-DD95-0046-8653-02DA4FCE9C32}"/>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chapter</a:t>
            </a:r>
          </a:p>
        </p:txBody>
      </p:sp>
      <p:sp>
        <p:nvSpPr>
          <p:cNvPr id="4" name="Text Placeholder 3">
            <a:extLst>
              <a:ext uri="{FF2B5EF4-FFF2-40B4-BE49-F238E27FC236}">
                <a16:creationId xmlns:a16="http://schemas.microsoft.com/office/drawing/2014/main" id="{B3D6F986-96E2-164C-A4A4-BCDB45FCEB84}"/>
              </a:ext>
            </a:extLst>
          </p:cNvPr>
          <p:cNvSpPr>
            <a:spLocks noGrp="1"/>
          </p:cNvSpPr>
          <p:nvPr>
            <p:ph type="body" sz="quarter" idx="11" hasCustomPrompt="1"/>
          </p:nvPr>
        </p:nvSpPr>
        <p:spPr>
          <a:xfrm>
            <a:off x="2723242" y="6109729"/>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5" name="Text Placeholder 3">
            <a:extLst>
              <a:ext uri="{FF2B5EF4-FFF2-40B4-BE49-F238E27FC236}">
                <a16:creationId xmlns:a16="http://schemas.microsoft.com/office/drawing/2014/main" id="{841E5C2C-50FF-634E-807B-2A6B4C766B88}"/>
              </a:ext>
            </a:extLst>
          </p:cNvPr>
          <p:cNvSpPr>
            <a:spLocks noGrp="1"/>
          </p:cNvSpPr>
          <p:nvPr>
            <p:ph type="body" sz="quarter" idx="12" hasCustomPrompt="1"/>
          </p:nvPr>
        </p:nvSpPr>
        <p:spPr>
          <a:xfrm>
            <a:off x="2723242" y="6296025"/>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6" name="Text Placeholder 3">
            <a:extLst>
              <a:ext uri="{FF2B5EF4-FFF2-40B4-BE49-F238E27FC236}">
                <a16:creationId xmlns:a16="http://schemas.microsoft.com/office/drawing/2014/main" id="{BAC4FDA1-EAD9-0143-BBE7-C3C2B96C90C1}"/>
              </a:ext>
            </a:extLst>
          </p:cNvPr>
          <p:cNvSpPr>
            <a:spLocks noGrp="1"/>
          </p:cNvSpPr>
          <p:nvPr>
            <p:ph type="body" sz="quarter" idx="13" hasCustomPrompt="1"/>
          </p:nvPr>
        </p:nvSpPr>
        <p:spPr>
          <a:xfrm>
            <a:off x="2723242" y="6482321"/>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Tree>
    <p:extLst>
      <p:ext uri="{BB962C8B-B14F-4D97-AF65-F5344CB8AC3E}">
        <p14:creationId xmlns:p14="http://schemas.microsoft.com/office/powerpoint/2010/main" val="2659842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291547" y="6356350"/>
            <a:ext cx="3361196" cy="365125"/>
          </a:xfrm>
          <a:prstGeom prst="rect">
            <a:avLst/>
          </a:prstGeom>
        </p:spPr>
        <p:txBody>
          <a:bodyPr/>
          <a:lstStyle>
            <a:lvl1pPr>
              <a:defRPr cap="all" baseline="0">
                <a:latin typeface="Arial" panose="020B0604020202020204" pitchFamily="34" charset="0"/>
              </a:defRPr>
            </a:lvl1pPr>
          </a:lstStyle>
          <a:p>
            <a:fld id="{B46EEF56-242D-4244-B1A5-94B892795E2B}" type="datetime3">
              <a:rPr lang="en-US" smtClean="0"/>
              <a:t>15 January 2023</a:t>
            </a:fld>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3877961" y="6356350"/>
            <a:ext cx="7207551" cy="365125"/>
          </a:xfrm>
          <a:prstGeom prst="rect">
            <a:avLst/>
          </a:prstGeom>
        </p:spPr>
        <p:txBody>
          <a:bodyPr/>
          <a:lstStyle>
            <a:lvl1pPr algn="l">
              <a:defRPr cap="all" baseline="0">
                <a:latin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1310730" y="6356350"/>
            <a:ext cx="609600" cy="365125"/>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p:nvPr>
        </p:nvSpPr>
        <p:spPr>
          <a:xfrm>
            <a:off x="3877962" y="3956824"/>
            <a:ext cx="8042368" cy="656274"/>
          </a:xfrm>
          <a:prstGeom prst="rect">
            <a:avLst/>
          </a:prstGeom>
          <a:noFill/>
        </p:spPr>
        <p:txBody>
          <a:bodyPr/>
          <a:lstStyle>
            <a:lvl1pPr>
              <a:defRPr sz="3200" baseline="0">
                <a:solidFill>
                  <a:srgbClr val="049DC4"/>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hasCustomPrompt="1"/>
          </p:nvPr>
        </p:nvSpPr>
        <p:spPr>
          <a:xfrm>
            <a:off x="3878262" y="4613098"/>
            <a:ext cx="8042067" cy="578732"/>
          </a:xfrm>
          <a:prstGeom prst="rect">
            <a:avLst/>
          </a:prstGeom>
        </p:spPr>
        <p:txBody>
          <a:bodyPr/>
          <a:lstStyle>
            <a:lvl1pPr marL="0" indent="0">
              <a:buNone/>
              <a:defRPr sz="1800" cap="all" baseline="0">
                <a:solidFill>
                  <a:srgbClr val="079CC5"/>
                </a:solidFill>
                <a:latin typeface="Arial Narrow" panose="020B0606020202030204" pitchFamily="34" charset="0"/>
              </a:defRPr>
            </a:lvl1pPr>
          </a:lstStyle>
          <a:p>
            <a:pPr lvl="0"/>
            <a:r>
              <a:rPr lang="en-US" dirty="0"/>
              <a:t>Click to edit master subtitle style</a:t>
            </a:r>
          </a:p>
        </p:txBody>
      </p:sp>
      <p:sp>
        <p:nvSpPr>
          <p:cNvPr id="15" name="Text Placeholder 14">
            <a:extLst>
              <a:ext uri="{FF2B5EF4-FFF2-40B4-BE49-F238E27FC236}">
                <a16:creationId xmlns:a16="http://schemas.microsoft.com/office/drawing/2014/main" id="{65FCFFA0-98B2-F746-83EA-8DBDA6B7A7C9}"/>
              </a:ext>
            </a:extLst>
          </p:cNvPr>
          <p:cNvSpPr>
            <a:spLocks noGrp="1"/>
          </p:cNvSpPr>
          <p:nvPr>
            <p:ph type="body" sz="quarter" idx="14" hasCustomPrompt="1"/>
          </p:nvPr>
        </p:nvSpPr>
        <p:spPr>
          <a:xfrm>
            <a:off x="291548" y="347663"/>
            <a:ext cx="7470914" cy="477837"/>
          </a:xfrm>
          <a:prstGeom prst="rect">
            <a:avLst/>
          </a:prstGeom>
        </p:spPr>
        <p:txBody>
          <a:bodyPr/>
          <a:lstStyle>
            <a:lvl1pPr marL="0" indent="0">
              <a:buNone/>
              <a:defRPr sz="1400" b="1" i="0" cap="all" baseline="0">
                <a:latin typeface="Arial Narrow" panose="020B0606020202030204" pitchFamily="34" charset="0"/>
              </a:defRPr>
            </a:lvl1pPr>
          </a:lstStyle>
          <a:p>
            <a:pPr lvl="0"/>
            <a:r>
              <a:rPr lang="en-US" dirty="0"/>
              <a:t>Faculty / department name</a:t>
            </a:r>
          </a:p>
        </p:txBody>
      </p:sp>
      <p:pic>
        <p:nvPicPr>
          <p:cNvPr id="3" name="Picture 2">
            <a:extLst>
              <a:ext uri="{FF2B5EF4-FFF2-40B4-BE49-F238E27FC236}">
                <a16:creationId xmlns:a16="http://schemas.microsoft.com/office/drawing/2014/main" id="{AFD3B795-1F91-E045-91A7-ABD6E806B541}"/>
              </a:ext>
            </a:extLst>
          </p:cNvPr>
          <p:cNvPicPr>
            <a:picLocks noChangeAspect="1"/>
          </p:cNvPicPr>
          <p:nvPr userDrawn="1"/>
        </p:nvPicPr>
        <p:blipFill>
          <a:blip r:embed="rId2"/>
          <a:stretch>
            <a:fillRect/>
          </a:stretch>
        </p:blipFill>
        <p:spPr>
          <a:xfrm rot="19729498">
            <a:off x="8433352" y="-2286867"/>
            <a:ext cx="4191000" cy="6502400"/>
          </a:xfrm>
          <a:prstGeom prst="rect">
            <a:avLst/>
          </a:prstGeom>
        </p:spPr>
      </p:pic>
    </p:spTree>
    <p:extLst>
      <p:ext uri="{BB962C8B-B14F-4D97-AF65-F5344CB8AC3E}">
        <p14:creationId xmlns:p14="http://schemas.microsoft.com/office/powerpoint/2010/main" val="3563082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291547" y="6356350"/>
            <a:ext cx="3361196" cy="365125"/>
          </a:xfrm>
          <a:prstGeom prst="rect">
            <a:avLst/>
          </a:prstGeom>
        </p:spPr>
        <p:txBody>
          <a:bodyPr/>
          <a:lstStyle>
            <a:lvl1pPr>
              <a:defRPr cap="all" baseline="0">
                <a:latin typeface="Arial" panose="020B0604020202020204" pitchFamily="34" charset="0"/>
              </a:defRPr>
            </a:lvl1pPr>
          </a:lstStyle>
          <a:p>
            <a:fld id="{448D0C12-8DE7-6F48-AD95-D9425B479BDD}" type="datetime3">
              <a:rPr lang="en-US" smtClean="0"/>
              <a:t>15 January 2023</a:t>
            </a:fld>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3877961" y="6356350"/>
            <a:ext cx="7207551" cy="365125"/>
          </a:xfrm>
          <a:prstGeom prst="rect">
            <a:avLst/>
          </a:prstGeom>
        </p:spPr>
        <p:txBody>
          <a:bodyPr/>
          <a:lstStyle>
            <a:lvl1pPr algn="l">
              <a:defRPr cap="all" baseline="0">
                <a:latin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1310730" y="6356350"/>
            <a:ext cx="609600" cy="365125"/>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p:nvPr>
        </p:nvSpPr>
        <p:spPr>
          <a:xfrm>
            <a:off x="3877962" y="3956824"/>
            <a:ext cx="8042368" cy="656274"/>
          </a:xfrm>
          <a:prstGeom prst="rect">
            <a:avLst/>
          </a:prstGeom>
          <a:noFill/>
        </p:spPr>
        <p:txBody>
          <a:bodyPr/>
          <a:lstStyle>
            <a:lvl1pPr>
              <a:defRPr sz="3200" baseline="0">
                <a:solidFill>
                  <a:schemeClr val="accent6"/>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hasCustomPrompt="1"/>
          </p:nvPr>
        </p:nvSpPr>
        <p:spPr>
          <a:xfrm>
            <a:off x="3878262" y="4613098"/>
            <a:ext cx="8042067" cy="578732"/>
          </a:xfrm>
          <a:prstGeom prst="rect">
            <a:avLst/>
          </a:prstGeom>
        </p:spPr>
        <p:txBody>
          <a:bodyPr/>
          <a:lstStyle>
            <a:lvl1pPr marL="0" indent="0">
              <a:buNone/>
              <a:defRPr sz="1800" cap="all" baseline="0">
                <a:solidFill>
                  <a:schemeClr val="accent6"/>
                </a:solidFill>
                <a:latin typeface="Arial Narrow" panose="020B0606020202030204" pitchFamily="34" charset="0"/>
              </a:defRPr>
            </a:lvl1pPr>
          </a:lstStyle>
          <a:p>
            <a:pPr lvl="0"/>
            <a:r>
              <a:rPr lang="en-US" dirty="0"/>
              <a:t>Click to edit master subtitle style</a:t>
            </a:r>
          </a:p>
        </p:txBody>
      </p:sp>
      <p:sp>
        <p:nvSpPr>
          <p:cNvPr id="15" name="Text Placeholder 14">
            <a:extLst>
              <a:ext uri="{FF2B5EF4-FFF2-40B4-BE49-F238E27FC236}">
                <a16:creationId xmlns:a16="http://schemas.microsoft.com/office/drawing/2014/main" id="{65FCFFA0-98B2-F746-83EA-8DBDA6B7A7C9}"/>
              </a:ext>
            </a:extLst>
          </p:cNvPr>
          <p:cNvSpPr>
            <a:spLocks noGrp="1"/>
          </p:cNvSpPr>
          <p:nvPr>
            <p:ph type="body" sz="quarter" idx="14" hasCustomPrompt="1"/>
          </p:nvPr>
        </p:nvSpPr>
        <p:spPr>
          <a:xfrm>
            <a:off x="291547" y="347663"/>
            <a:ext cx="7500731" cy="477837"/>
          </a:xfrm>
          <a:prstGeom prst="rect">
            <a:avLst/>
          </a:prstGeom>
        </p:spPr>
        <p:txBody>
          <a:bodyPr/>
          <a:lstStyle>
            <a:lvl1pPr marL="0" indent="0">
              <a:buNone/>
              <a:defRPr sz="1400" b="1" i="0" cap="all" baseline="0">
                <a:latin typeface="Arial Narrow" panose="020B0606020202030204" pitchFamily="34" charset="0"/>
              </a:defRPr>
            </a:lvl1pPr>
          </a:lstStyle>
          <a:p>
            <a:pPr lvl="0"/>
            <a:r>
              <a:rPr lang="en-US" dirty="0"/>
              <a:t>Faculty / department name</a:t>
            </a:r>
          </a:p>
        </p:txBody>
      </p:sp>
      <p:pic>
        <p:nvPicPr>
          <p:cNvPr id="3" name="Picture 2">
            <a:extLst>
              <a:ext uri="{FF2B5EF4-FFF2-40B4-BE49-F238E27FC236}">
                <a16:creationId xmlns:a16="http://schemas.microsoft.com/office/drawing/2014/main" id="{7BBE68D8-70A6-7246-8BE1-4483AA758C93}"/>
              </a:ext>
            </a:extLst>
          </p:cNvPr>
          <p:cNvPicPr>
            <a:picLocks noChangeAspect="1"/>
          </p:cNvPicPr>
          <p:nvPr userDrawn="1"/>
        </p:nvPicPr>
        <p:blipFill>
          <a:blip r:embed="rId2"/>
          <a:stretch>
            <a:fillRect/>
          </a:stretch>
        </p:blipFill>
        <p:spPr>
          <a:xfrm rot="20358674">
            <a:off x="7869330" y="-3081337"/>
            <a:ext cx="5006078" cy="6858000"/>
          </a:xfrm>
          <a:prstGeom prst="rect">
            <a:avLst/>
          </a:prstGeom>
        </p:spPr>
      </p:pic>
    </p:spTree>
    <p:extLst>
      <p:ext uri="{BB962C8B-B14F-4D97-AF65-F5344CB8AC3E}">
        <p14:creationId xmlns:p14="http://schemas.microsoft.com/office/powerpoint/2010/main" val="4215801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lide Pi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3"/>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sp>
        <p:nvSpPr>
          <p:cNvPr id="9" name="Slide Number Placeholder 8">
            <a:extLst>
              <a:ext uri="{FF2B5EF4-FFF2-40B4-BE49-F238E27FC236}">
                <a16:creationId xmlns:a16="http://schemas.microsoft.com/office/drawing/2014/main" id="{58383A45-364B-3D4B-BC6E-D71715104C59}"/>
              </a:ext>
            </a:extLst>
          </p:cNvPr>
          <p:cNvSpPr>
            <a:spLocks noGrp="1"/>
          </p:cNvSpPr>
          <p:nvPr>
            <p:ph type="sldNum" sz="quarter" idx="10"/>
          </p:nvPr>
        </p:nvSpPr>
        <p:spPr>
          <a:ln>
            <a:solidFill>
              <a:schemeClr val="accent3"/>
            </a:solidFill>
          </a:ln>
        </p:spPr>
        <p:txBody>
          <a:bodyPr/>
          <a:lstStyle/>
          <a:p>
            <a:fld id="{6586D83B-F5E2-6149-B7DD-0F6F1BA75908}" type="slidenum">
              <a:rPr lang="en-US" smtClean="0"/>
              <a:pPr/>
              <a:t>‹nr.›</a:t>
            </a:fld>
            <a:endParaRPr lang="en-US" dirty="0"/>
          </a:p>
        </p:txBody>
      </p:sp>
      <p:pic>
        <p:nvPicPr>
          <p:cNvPr id="6" name="Picture 5">
            <a:extLst>
              <a:ext uri="{FF2B5EF4-FFF2-40B4-BE49-F238E27FC236}">
                <a16:creationId xmlns:a16="http://schemas.microsoft.com/office/drawing/2014/main" id="{A38A259F-F77C-CD45-ADDA-0D9422544EC6}"/>
              </a:ext>
            </a:extLst>
          </p:cNvPr>
          <p:cNvPicPr>
            <a:picLocks noChangeAspect="1"/>
          </p:cNvPicPr>
          <p:nvPr userDrawn="1"/>
        </p:nvPicPr>
        <p:blipFill>
          <a:blip r:embed="rId2"/>
          <a:stretch>
            <a:fillRect/>
          </a:stretch>
        </p:blipFill>
        <p:spPr>
          <a:xfrm>
            <a:off x="5588552" y="-2280479"/>
            <a:ext cx="7594600" cy="6807200"/>
          </a:xfrm>
          <a:prstGeom prst="rect">
            <a:avLst/>
          </a:prstGeom>
        </p:spPr>
      </p:pic>
      <p:sp>
        <p:nvSpPr>
          <p:cNvPr id="11" name="Title 10">
            <a:extLst>
              <a:ext uri="{FF2B5EF4-FFF2-40B4-BE49-F238E27FC236}">
                <a16:creationId xmlns:a16="http://schemas.microsoft.com/office/drawing/2014/main" id="{C6C62FF2-DD95-0046-8653-02DA4FCE9C32}"/>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solidFill>
                  <a:schemeClr val="bg1"/>
                </a:solidFill>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2343504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rgbClr val="469BC0"/>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sp>
        <p:nvSpPr>
          <p:cNvPr id="9" name="Slide Number Placeholder 8">
            <a:extLst>
              <a:ext uri="{FF2B5EF4-FFF2-40B4-BE49-F238E27FC236}">
                <a16:creationId xmlns:a16="http://schemas.microsoft.com/office/drawing/2014/main" id="{3EDA4DC8-F7CA-7246-896E-7B08EC237929}"/>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pic>
        <p:nvPicPr>
          <p:cNvPr id="6" name="Picture 5">
            <a:extLst>
              <a:ext uri="{FF2B5EF4-FFF2-40B4-BE49-F238E27FC236}">
                <a16:creationId xmlns:a16="http://schemas.microsoft.com/office/drawing/2014/main" id="{B3A007E1-F11B-744B-B3D7-950234A31553}"/>
              </a:ext>
            </a:extLst>
          </p:cNvPr>
          <p:cNvPicPr>
            <a:picLocks noChangeAspect="1"/>
          </p:cNvPicPr>
          <p:nvPr userDrawn="1"/>
        </p:nvPicPr>
        <p:blipFill>
          <a:blip r:embed="rId2"/>
          <a:stretch>
            <a:fillRect/>
          </a:stretch>
        </p:blipFill>
        <p:spPr>
          <a:xfrm rot="20606854">
            <a:off x="6788426" y="-2436193"/>
            <a:ext cx="4191000" cy="6502400"/>
          </a:xfrm>
          <a:prstGeom prst="rect">
            <a:avLst/>
          </a:prstGeom>
        </p:spPr>
      </p:pic>
      <p:sp>
        <p:nvSpPr>
          <p:cNvPr id="10" name="Title 9">
            <a:extLst>
              <a:ext uri="{FF2B5EF4-FFF2-40B4-BE49-F238E27FC236}">
                <a16:creationId xmlns:a16="http://schemas.microsoft.com/office/drawing/2014/main" id="{77800AF2-C568-194D-A980-C7D9323027CD}"/>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solidFill>
                  <a:schemeClr val="bg1"/>
                </a:solidFill>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1361757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6"/>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sp>
        <p:nvSpPr>
          <p:cNvPr id="9" name="Slide Number Placeholder 8">
            <a:extLst>
              <a:ext uri="{FF2B5EF4-FFF2-40B4-BE49-F238E27FC236}">
                <a16:creationId xmlns:a16="http://schemas.microsoft.com/office/drawing/2014/main" id="{86917852-6F1A-6C4B-A499-EDB5C0FF5740}"/>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pic>
        <p:nvPicPr>
          <p:cNvPr id="6" name="Picture 5">
            <a:extLst>
              <a:ext uri="{FF2B5EF4-FFF2-40B4-BE49-F238E27FC236}">
                <a16:creationId xmlns:a16="http://schemas.microsoft.com/office/drawing/2014/main" id="{A6FEDF2C-C0B6-1B4F-BB78-72D2EA116967}"/>
              </a:ext>
            </a:extLst>
          </p:cNvPr>
          <p:cNvPicPr>
            <a:picLocks noChangeAspect="1"/>
          </p:cNvPicPr>
          <p:nvPr userDrawn="1"/>
        </p:nvPicPr>
        <p:blipFill>
          <a:blip r:embed="rId2"/>
          <a:stretch>
            <a:fillRect/>
          </a:stretch>
        </p:blipFill>
        <p:spPr>
          <a:xfrm rot="20445414">
            <a:off x="6621964" y="-2960252"/>
            <a:ext cx="5006078" cy="6858000"/>
          </a:xfrm>
          <a:prstGeom prst="rect">
            <a:avLst/>
          </a:prstGeom>
        </p:spPr>
      </p:pic>
      <p:sp>
        <p:nvSpPr>
          <p:cNvPr id="10" name="Title 9">
            <a:extLst>
              <a:ext uri="{FF2B5EF4-FFF2-40B4-BE49-F238E27FC236}">
                <a16:creationId xmlns:a16="http://schemas.microsoft.com/office/drawing/2014/main" id="{B9E2BDAD-F003-2C4A-B004-8649B1A3E5EE}"/>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solidFill>
                  <a:schemeClr val="bg1"/>
                </a:solidFill>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87802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slide + logo own name Pi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3"/>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pic>
        <p:nvPicPr>
          <p:cNvPr id="8" name="Picture 7">
            <a:extLst>
              <a:ext uri="{FF2B5EF4-FFF2-40B4-BE49-F238E27FC236}">
                <a16:creationId xmlns:a16="http://schemas.microsoft.com/office/drawing/2014/main" id="{93D4B685-9FED-F545-8AA3-7D67B884E2CE}"/>
              </a:ext>
            </a:extLst>
          </p:cNvPr>
          <p:cNvPicPr>
            <a:picLocks noChangeAspect="1"/>
          </p:cNvPicPr>
          <p:nvPr userDrawn="1"/>
        </p:nvPicPr>
        <p:blipFill>
          <a:blip r:embed="rId2"/>
          <a:stretch>
            <a:fillRect/>
          </a:stretch>
        </p:blipFill>
        <p:spPr>
          <a:xfrm>
            <a:off x="5588552" y="-2280479"/>
            <a:ext cx="7594600" cy="6807200"/>
          </a:xfrm>
          <a:prstGeom prst="rect">
            <a:avLst/>
          </a:prstGeom>
        </p:spPr>
      </p:pic>
      <p:sp>
        <p:nvSpPr>
          <p:cNvPr id="9" name="Slide Number Placeholder 8">
            <a:extLst>
              <a:ext uri="{FF2B5EF4-FFF2-40B4-BE49-F238E27FC236}">
                <a16:creationId xmlns:a16="http://schemas.microsoft.com/office/drawing/2014/main" id="{58383A45-364B-3D4B-BC6E-D71715104C59}"/>
              </a:ext>
            </a:extLst>
          </p:cNvPr>
          <p:cNvSpPr>
            <a:spLocks noGrp="1"/>
          </p:cNvSpPr>
          <p:nvPr>
            <p:ph type="sldNum" sz="quarter" idx="10"/>
          </p:nvPr>
        </p:nvSpPr>
        <p:spPr>
          <a:ln>
            <a:solidFill>
              <a:schemeClr val="accent3"/>
            </a:solidFill>
          </a:ln>
        </p:spPr>
        <p:txBody>
          <a:bodyPr/>
          <a:lstStyle/>
          <a:p>
            <a:fld id="{6586D83B-F5E2-6149-B7DD-0F6F1BA75908}" type="slidenum">
              <a:rPr lang="en-US" smtClean="0"/>
              <a:pPr/>
              <a:t>‹nr.›</a:t>
            </a:fld>
            <a:endParaRPr lang="en-US" dirty="0"/>
          </a:p>
        </p:txBody>
      </p:sp>
      <p:sp>
        <p:nvSpPr>
          <p:cNvPr id="11" name="Title 10">
            <a:extLst>
              <a:ext uri="{FF2B5EF4-FFF2-40B4-BE49-F238E27FC236}">
                <a16:creationId xmlns:a16="http://schemas.microsoft.com/office/drawing/2014/main" id="{C6C62FF2-DD95-0046-8653-02DA4FCE9C32}"/>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chapter</a:t>
            </a:r>
          </a:p>
        </p:txBody>
      </p:sp>
      <p:sp>
        <p:nvSpPr>
          <p:cNvPr id="4" name="Text Placeholder 3">
            <a:extLst>
              <a:ext uri="{FF2B5EF4-FFF2-40B4-BE49-F238E27FC236}">
                <a16:creationId xmlns:a16="http://schemas.microsoft.com/office/drawing/2014/main" id="{B3D6F986-96E2-164C-A4A4-BCDB45FCEB84}"/>
              </a:ext>
            </a:extLst>
          </p:cNvPr>
          <p:cNvSpPr>
            <a:spLocks noGrp="1"/>
          </p:cNvSpPr>
          <p:nvPr>
            <p:ph type="body" sz="quarter" idx="11" hasCustomPrompt="1"/>
          </p:nvPr>
        </p:nvSpPr>
        <p:spPr>
          <a:xfrm>
            <a:off x="2723242" y="6109729"/>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5" name="Text Placeholder 3">
            <a:extLst>
              <a:ext uri="{FF2B5EF4-FFF2-40B4-BE49-F238E27FC236}">
                <a16:creationId xmlns:a16="http://schemas.microsoft.com/office/drawing/2014/main" id="{841E5C2C-50FF-634E-807B-2A6B4C766B88}"/>
              </a:ext>
            </a:extLst>
          </p:cNvPr>
          <p:cNvSpPr>
            <a:spLocks noGrp="1"/>
          </p:cNvSpPr>
          <p:nvPr>
            <p:ph type="body" sz="quarter" idx="12" hasCustomPrompt="1"/>
          </p:nvPr>
        </p:nvSpPr>
        <p:spPr>
          <a:xfrm>
            <a:off x="2723242" y="6296025"/>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6" name="Text Placeholder 3">
            <a:extLst>
              <a:ext uri="{FF2B5EF4-FFF2-40B4-BE49-F238E27FC236}">
                <a16:creationId xmlns:a16="http://schemas.microsoft.com/office/drawing/2014/main" id="{BAC4FDA1-EAD9-0143-BBE7-C3C2B96C90C1}"/>
              </a:ext>
            </a:extLst>
          </p:cNvPr>
          <p:cNvSpPr>
            <a:spLocks noGrp="1"/>
          </p:cNvSpPr>
          <p:nvPr>
            <p:ph type="body" sz="quarter" idx="13" hasCustomPrompt="1"/>
          </p:nvPr>
        </p:nvSpPr>
        <p:spPr>
          <a:xfrm>
            <a:off x="2723242" y="6482321"/>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Tree>
    <p:extLst>
      <p:ext uri="{BB962C8B-B14F-4D97-AF65-F5344CB8AC3E}">
        <p14:creationId xmlns:p14="http://schemas.microsoft.com/office/powerpoint/2010/main" val="91318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slide + logo own name Blu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rgbClr val="469BC0"/>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pic>
        <p:nvPicPr>
          <p:cNvPr id="8" name="Picture 7">
            <a:extLst>
              <a:ext uri="{FF2B5EF4-FFF2-40B4-BE49-F238E27FC236}">
                <a16:creationId xmlns:a16="http://schemas.microsoft.com/office/drawing/2014/main" id="{BE39757D-25E3-9D4C-89B0-ABC83FC54690}"/>
              </a:ext>
            </a:extLst>
          </p:cNvPr>
          <p:cNvPicPr>
            <a:picLocks noChangeAspect="1"/>
          </p:cNvPicPr>
          <p:nvPr userDrawn="1"/>
        </p:nvPicPr>
        <p:blipFill>
          <a:blip r:embed="rId2"/>
          <a:stretch>
            <a:fillRect/>
          </a:stretch>
        </p:blipFill>
        <p:spPr>
          <a:xfrm rot="20606854">
            <a:off x="6788426" y="-2436193"/>
            <a:ext cx="4191000" cy="6502400"/>
          </a:xfrm>
          <a:prstGeom prst="rect">
            <a:avLst/>
          </a:prstGeom>
        </p:spPr>
      </p:pic>
      <p:sp>
        <p:nvSpPr>
          <p:cNvPr id="9" name="Slide Number Placeholder 8">
            <a:extLst>
              <a:ext uri="{FF2B5EF4-FFF2-40B4-BE49-F238E27FC236}">
                <a16:creationId xmlns:a16="http://schemas.microsoft.com/office/drawing/2014/main" id="{3EDA4DC8-F7CA-7246-896E-7B08EC237929}"/>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
        <p:nvSpPr>
          <p:cNvPr id="7" name="Text Placeholder 3">
            <a:extLst>
              <a:ext uri="{FF2B5EF4-FFF2-40B4-BE49-F238E27FC236}">
                <a16:creationId xmlns:a16="http://schemas.microsoft.com/office/drawing/2014/main" id="{CB421DEC-2CA7-C94A-833C-25A48605A751}"/>
              </a:ext>
            </a:extLst>
          </p:cNvPr>
          <p:cNvSpPr>
            <a:spLocks noGrp="1"/>
          </p:cNvSpPr>
          <p:nvPr>
            <p:ph type="body" sz="quarter" idx="11" hasCustomPrompt="1"/>
          </p:nvPr>
        </p:nvSpPr>
        <p:spPr>
          <a:xfrm>
            <a:off x="2723242" y="6109729"/>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1" name="Text Placeholder 3">
            <a:extLst>
              <a:ext uri="{FF2B5EF4-FFF2-40B4-BE49-F238E27FC236}">
                <a16:creationId xmlns:a16="http://schemas.microsoft.com/office/drawing/2014/main" id="{3847639B-FEE4-434B-885D-AB2ED1BE4E1D}"/>
              </a:ext>
            </a:extLst>
          </p:cNvPr>
          <p:cNvSpPr>
            <a:spLocks noGrp="1"/>
          </p:cNvSpPr>
          <p:nvPr>
            <p:ph type="body" sz="quarter" idx="12" hasCustomPrompt="1"/>
          </p:nvPr>
        </p:nvSpPr>
        <p:spPr>
          <a:xfrm>
            <a:off x="2723242" y="6296025"/>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2" name="Text Placeholder 3">
            <a:extLst>
              <a:ext uri="{FF2B5EF4-FFF2-40B4-BE49-F238E27FC236}">
                <a16:creationId xmlns:a16="http://schemas.microsoft.com/office/drawing/2014/main" id="{B591F65F-2F42-D743-9B78-58BBBB597996}"/>
              </a:ext>
            </a:extLst>
          </p:cNvPr>
          <p:cNvSpPr>
            <a:spLocks noGrp="1"/>
          </p:cNvSpPr>
          <p:nvPr>
            <p:ph type="body" sz="quarter" idx="13" hasCustomPrompt="1"/>
          </p:nvPr>
        </p:nvSpPr>
        <p:spPr>
          <a:xfrm>
            <a:off x="2723242" y="6482321"/>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0" name="Title 9">
            <a:extLst>
              <a:ext uri="{FF2B5EF4-FFF2-40B4-BE49-F238E27FC236}">
                <a16:creationId xmlns:a16="http://schemas.microsoft.com/office/drawing/2014/main" id="{77800AF2-C568-194D-A980-C7D9323027CD}"/>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2903720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291547" y="6356350"/>
            <a:ext cx="3361196" cy="365125"/>
          </a:xfrm>
        </p:spPr>
        <p:txBody>
          <a:bodyPr/>
          <a:lstStyle>
            <a:lvl1pPr>
              <a:defRPr cap="all" baseline="0">
                <a:latin typeface="Arial" panose="020B0604020202020204" pitchFamily="34" charset="0"/>
              </a:defRPr>
            </a:lvl1pPr>
          </a:lstStyle>
          <a:p>
            <a:fld id="{B46EEF56-242D-4244-B1A5-94B892795E2B}" type="datetime3">
              <a:rPr lang="en-US" smtClean="0"/>
              <a:t>15 January 2023</a:t>
            </a:fld>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3877961" y="6356350"/>
            <a:ext cx="7207551" cy="365125"/>
          </a:xfrm>
        </p:spPr>
        <p:txBody>
          <a:bodyPr/>
          <a:lstStyle>
            <a:lvl1pPr algn="l">
              <a:defRPr cap="all" baseline="0">
                <a:latin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1310730" y="6356350"/>
            <a:ext cx="609600" cy="365125"/>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p:nvPr>
        </p:nvSpPr>
        <p:spPr>
          <a:xfrm>
            <a:off x="3877962" y="3956824"/>
            <a:ext cx="8042368" cy="656274"/>
          </a:xfrm>
          <a:prstGeom prst="rect">
            <a:avLst/>
          </a:prstGeom>
          <a:noFill/>
        </p:spPr>
        <p:txBody>
          <a:bodyPr/>
          <a:lstStyle>
            <a:lvl1pPr>
              <a:defRPr sz="3200" baseline="0">
                <a:solidFill>
                  <a:srgbClr val="049DC4"/>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hasCustomPrompt="1"/>
          </p:nvPr>
        </p:nvSpPr>
        <p:spPr>
          <a:xfrm>
            <a:off x="3878262" y="4613098"/>
            <a:ext cx="8042067" cy="578732"/>
          </a:xfrm>
          <a:prstGeom prst="rect">
            <a:avLst/>
          </a:prstGeom>
        </p:spPr>
        <p:txBody>
          <a:bodyPr/>
          <a:lstStyle>
            <a:lvl1pPr marL="0" indent="0">
              <a:buNone/>
              <a:defRPr sz="1800" cap="all" baseline="0">
                <a:solidFill>
                  <a:srgbClr val="079CC5"/>
                </a:solidFill>
                <a:latin typeface="Arial Narrow" panose="020B0606020202030204" pitchFamily="34" charset="0"/>
              </a:defRPr>
            </a:lvl1pPr>
          </a:lstStyle>
          <a:p>
            <a:pPr lvl="0"/>
            <a:r>
              <a:rPr lang="en-US" dirty="0"/>
              <a:t>Click to edit master subtitle style</a:t>
            </a:r>
          </a:p>
        </p:txBody>
      </p:sp>
      <p:sp>
        <p:nvSpPr>
          <p:cNvPr id="15" name="Text Placeholder 14">
            <a:extLst>
              <a:ext uri="{FF2B5EF4-FFF2-40B4-BE49-F238E27FC236}">
                <a16:creationId xmlns:a16="http://schemas.microsoft.com/office/drawing/2014/main" id="{65FCFFA0-98B2-F746-83EA-8DBDA6B7A7C9}"/>
              </a:ext>
            </a:extLst>
          </p:cNvPr>
          <p:cNvSpPr>
            <a:spLocks noGrp="1"/>
          </p:cNvSpPr>
          <p:nvPr>
            <p:ph type="body" sz="quarter" idx="14" hasCustomPrompt="1"/>
          </p:nvPr>
        </p:nvSpPr>
        <p:spPr>
          <a:xfrm>
            <a:off x="291548" y="347663"/>
            <a:ext cx="7470914" cy="477837"/>
          </a:xfrm>
          <a:prstGeom prst="rect">
            <a:avLst/>
          </a:prstGeom>
        </p:spPr>
        <p:txBody>
          <a:bodyPr/>
          <a:lstStyle>
            <a:lvl1pPr marL="0" indent="0">
              <a:buNone/>
              <a:defRPr sz="1400" b="1" i="0" cap="all" baseline="0">
                <a:solidFill>
                  <a:schemeClr val="bg1"/>
                </a:solidFill>
                <a:latin typeface="Arial Narrow" panose="020B0606020202030204" pitchFamily="34" charset="0"/>
              </a:defRPr>
            </a:lvl1pPr>
          </a:lstStyle>
          <a:p>
            <a:pPr lvl="0"/>
            <a:r>
              <a:rPr lang="en-US" dirty="0"/>
              <a:t>Faculty / department name</a:t>
            </a:r>
          </a:p>
        </p:txBody>
      </p:sp>
      <p:pic>
        <p:nvPicPr>
          <p:cNvPr id="3" name="Picture 2">
            <a:extLst>
              <a:ext uri="{FF2B5EF4-FFF2-40B4-BE49-F238E27FC236}">
                <a16:creationId xmlns:a16="http://schemas.microsoft.com/office/drawing/2014/main" id="{AFD3B795-1F91-E045-91A7-ABD6E806B541}"/>
              </a:ext>
            </a:extLst>
          </p:cNvPr>
          <p:cNvPicPr>
            <a:picLocks noChangeAspect="1"/>
          </p:cNvPicPr>
          <p:nvPr userDrawn="1"/>
        </p:nvPicPr>
        <p:blipFill>
          <a:blip r:embed="rId2"/>
          <a:stretch>
            <a:fillRect/>
          </a:stretch>
        </p:blipFill>
        <p:spPr>
          <a:xfrm rot="19729498">
            <a:off x="8433352" y="-2286867"/>
            <a:ext cx="4191000" cy="6502400"/>
          </a:xfrm>
          <a:prstGeom prst="rect">
            <a:avLst/>
          </a:prstGeom>
        </p:spPr>
      </p:pic>
    </p:spTree>
    <p:extLst>
      <p:ext uri="{BB962C8B-B14F-4D97-AF65-F5344CB8AC3E}">
        <p14:creationId xmlns:p14="http://schemas.microsoft.com/office/powerpoint/2010/main" val="3735796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slide + logo own name Green">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6"/>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sp>
        <p:nvSpPr>
          <p:cNvPr id="9" name="Slide Number Placeholder 8">
            <a:extLst>
              <a:ext uri="{FF2B5EF4-FFF2-40B4-BE49-F238E27FC236}">
                <a16:creationId xmlns:a16="http://schemas.microsoft.com/office/drawing/2014/main" id="{86917852-6F1A-6C4B-A499-EDB5C0FF5740}"/>
              </a:ext>
            </a:extLst>
          </p:cNvPr>
          <p:cNvSpPr>
            <a:spLocks noGrp="1"/>
          </p:cNvSpPr>
          <p:nvPr>
            <p:ph type="sldNum" sz="quarter" idx="10"/>
          </p:nvPr>
        </p:nvSpPr>
        <p:spPr>
          <a:xfrm>
            <a:off x="313576" y="6144654"/>
            <a:ext cx="441770" cy="441813"/>
          </a:xfrm>
          <a:ln>
            <a:solidFill>
              <a:schemeClr val="accent6"/>
            </a:solidFill>
          </a:ln>
        </p:spPr>
        <p:txBody>
          <a:bodyPr/>
          <a:lstStyle/>
          <a:p>
            <a:fld id="{6586D83B-F5E2-6149-B7DD-0F6F1BA75908}" type="slidenum">
              <a:rPr lang="en-US" smtClean="0"/>
              <a:pPr/>
              <a:t>‹nr.›</a:t>
            </a:fld>
            <a:endParaRPr lang="en-US" dirty="0"/>
          </a:p>
        </p:txBody>
      </p:sp>
      <p:sp>
        <p:nvSpPr>
          <p:cNvPr id="7" name="Text Placeholder 3">
            <a:extLst>
              <a:ext uri="{FF2B5EF4-FFF2-40B4-BE49-F238E27FC236}">
                <a16:creationId xmlns:a16="http://schemas.microsoft.com/office/drawing/2014/main" id="{D381BDAF-9E21-554F-B1E0-988F5E0C4623}"/>
              </a:ext>
            </a:extLst>
          </p:cNvPr>
          <p:cNvSpPr>
            <a:spLocks noGrp="1"/>
          </p:cNvSpPr>
          <p:nvPr>
            <p:ph type="body" sz="quarter" idx="11" hasCustomPrompt="1"/>
          </p:nvPr>
        </p:nvSpPr>
        <p:spPr>
          <a:xfrm>
            <a:off x="2723242" y="6109729"/>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1" name="Text Placeholder 3">
            <a:extLst>
              <a:ext uri="{FF2B5EF4-FFF2-40B4-BE49-F238E27FC236}">
                <a16:creationId xmlns:a16="http://schemas.microsoft.com/office/drawing/2014/main" id="{A997D815-DD56-B94F-A323-DFB05DD20BDB}"/>
              </a:ext>
            </a:extLst>
          </p:cNvPr>
          <p:cNvSpPr>
            <a:spLocks noGrp="1"/>
          </p:cNvSpPr>
          <p:nvPr>
            <p:ph type="body" sz="quarter" idx="12" hasCustomPrompt="1"/>
          </p:nvPr>
        </p:nvSpPr>
        <p:spPr>
          <a:xfrm>
            <a:off x="2723242" y="6296025"/>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2" name="Text Placeholder 3">
            <a:extLst>
              <a:ext uri="{FF2B5EF4-FFF2-40B4-BE49-F238E27FC236}">
                <a16:creationId xmlns:a16="http://schemas.microsoft.com/office/drawing/2014/main" id="{FD60B78A-3EB3-2E4C-A4F1-5262378EA036}"/>
              </a:ext>
            </a:extLst>
          </p:cNvPr>
          <p:cNvSpPr>
            <a:spLocks noGrp="1"/>
          </p:cNvSpPr>
          <p:nvPr>
            <p:ph type="body" sz="quarter" idx="13" hasCustomPrompt="1"/>
          </p:nvPr>
        </p:nvSpPr>
        <p:spPr>
          <a:xfrm>
            <a:off x="2723242" y="6482321"/>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pic>
        <p:nvPicPr>
          <p:cNvPr id="8" name="Picture 7">
            <a:extLst>
              <a:ext uri="{FF2B5EF4-FFF2-40B4-BE49-F238E27FC236}">
                <a16:creationId xmlns:a16="http://schemas.microsoft.com/office/drawing/2014/main" id="{4D17A219-89BE-B349-BB47-80A70966D670}"/>
              </a:ext>
            </a:extLst>
          </p:cNvPr>
          <p:cNvPicPr>
            <a:picLocks noChangeAspect="1"/>
          </p:cNvPicPr>
          <p:nvPr userDrawn="1"/>
        </p:nvPicPr>
        <p:blipFill>
          <a:blip r:embed="rId2"/>
          <a:stretch>
            <a:fillRect/>
          </a:stretch>
        </p:blipFill>
        <p:spPr>
          <a:xfrm rot="20445414">
            <a:off x="6621964" y="-2960252"/>
            <a:ext cx="5006078" cy="6857999"/>
          </a:xfrm>
          <a:prstGeom prst="rect">
            <a:avLst/>
          </a:prstGeom>
        </p:spPr>
      </p:pic>
      <p:sp>
        <p:nvSpPr>
          <p:cNvPr id="10" name="Title 9">
            <a:extLst>
              <a:ext uri="{FF2B5EF4-FFF2-40B4-BE49-F238E27FC236}">
                <a16:creationId xmlns:a16="http://schemas.microsoft.com/office/drawing/2014/main" id="{B9E2BDAD-F003-2C4A-B004-8649B1A3E5EE}"/>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746069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slide + logo own name Pi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3"/>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sp>
        <p:nvSpPr>
          <p:cNvPr id="9" name="Slide Number Placeholder 8">
            <a:extLst>
              <a:ext uri="{FF2B5EF4-FFF2-40B4-BE49-F238E27FC236}">
                <a16:creationId xmlns:a16="http://schemas.microsoft.com/office/drawing/2014/main" id="{58383A45-364B-3D4B-BC6E-D71715104C59}"/>
              </a:ext>
            </a:extLst>
          </p:cNvPr>
          <p:cNvSpPr>
            <a:spLocks noGrp="1"/>
          </p:cNvSpPr>
          <p:nvPr>
            <p:ph type="sldNum" sz="quarter" idx="10"/>
          </p:nvPr>
        </p:nvSpPr>
        <p:spPr>
          <a:ln>
            <a:solidFill>
              <a:schemeClr val="accent3"/>
            </a:solidFill>
          </a:ln>
        </p:spPr>
        <p:txBody>
          <a:bodyPr/>
          <a:lstStyle/>
          <a:p>
            <a:fld id="{6586D83B-F5E2-6149-B7DD-0F6F1BA75908}" type="slidenum">
              <a:rPr lang="en-US" smtClean="0"/>
              <a:pPr/>
              <a:t>‹nr.›</a:t>
            </a:fld>
            <a:endParaRPr lang="en-US" dirty="0"/>
          </a:p>
        </p:txBody>
      </p:sp>
      <p:sp>
        <p:nvSpPr>
          <p:cNvPr id="4" name="Text Placeholder 3">
            <a:extLst>
              <a:ext uri="{FF2B5EF4-FFF2-40B4-BE49-F238E27FC236}">
                <a16:creationId xmlns:a16="http://schemas.microsoft.com/office/drawing/2014/main" id="{B3D6F986-96E2-164C-A4A4-BCDB45FCEB84}"/>
              </a:ext>
            </a:extLst>
          </p:cNvPr>
          <p:cNvSpPr>
            <a:spLocks noGrp="1"/>
          </p:cNvSpPr>
          <p:nvPr>
            <p:ph type="body" sz="quarter" idx="11" hasCustomPrompt="1"/>
          </p:nvPr>
        </p:nvSpPr>
        <p:spPr>
          <a:xfrm>
            <a:off x="2723242" y="6109729"/>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solidFill>
                  <a:schemeClr val="bg1"/>
                </a:solidFill>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5" name="Text Placeholder 3">
            <a:extLst>
              <a:ext uri="{FF2B5EF4-FFF2-40B4-BE49-F238E27FC236}">
                <a16:creationId xmlns:a16="http://schemas.microsoft.com/office/drawing/2014/main" id="{841E5C2C-50FF-634E-807B-2A6B4C766B88}"/>
              </a:ext>
            </a:extLst>
          </p:cNvPr>
          <p:cNvSpPr>
            <a:spLocks noGrp="1"/>
          </p:cNvSpPr>
          <p:nvPr>
            <p:ph type="body" sz="quarter" idx="12" hasCustomPrompt="1"/>
          </p:nvPr>
        </p:nvSpPr>
        <p:spPr>
          <a:xfrm>
            <a:off x="2723242" y="6296025"/>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solidFill>
                  <a:schemeClr val="bg1"/>
                </a:solidFill>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6" name="Text Placeholder 3">
            <a:extLst>
              <a:ext uri="{FF2B5EF4-FFF2-40B4-BE49-F238E27FC236}">
                <a16:creationId xmlns:a16="http://schemas.microsoft.com/office/drawing/2014/main" id="{BAC4FDA1-EAD9-0143-BBE7-C3C2B96C90C1}"/>
              </a:ext>
            </a:extLst>
          </p:cNvPr>
          <p:cNvSpPr>
            <a:spLocks noGrp="1"/>
          </p:cNvSpPr>
          <p:nvPr>
            <p:ph type="body" sz="quarter" idx="13" hasCustomPrompt="1"/>
          </p:nvPr>
        </p:nvSpPr>
        <p:spPr>
          <a:xfrm>
            <a:off x="2723242" y="6482321"/>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solidFill>
                  <a:schemeClr val="bg1"/>
                </a:solidFill>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pic>
        <p:nvPicPr>
          <p:cNvPr id="10" name="Picture 9">
            <a:extLst>
              <a:ext uri="{FF2B5EF4-FFF2-40B4-BE49-F238E27FC236}">
                <a16:creationId xmlns:a16="http://schemas.microsoft.com/office/drawing/2014/main" id="{70F39A05-DD33-2447-9C8B-CCC34B471B0B}"/>
              </a:ext>
            </a:extLst>
          </p:cNvPr>
          <p:cNvPicPr>
            <a:picLocks noChangeAspect="1"/>
          </p:cNvPicPr>
          <p:nvPr userDrawn="1"/>
        </p:nvPicPr>
        <p:blipFill>
          <a:blip r:embed="rId2"/>
          <a:stretch>
            <a:fillRect/>
          </a:stretch>
        </p:blipFill>
        <p:spPr>
          <a:xfrm>
            <a:off x="5588552" y="-2280479"/>
            <a:ext cx="7594600" cy="6807200"/>
          </a:xfrm>
          <a:prstGeom prst="rect">
            <a:avLst/>
          </a:prstGeom>
        </p:spPr>
      </p:pic>
      <p:sp>
        <p:nvSpPr>
          <p:cNvPr id="11" name="Title 10">
            <a:extLst>
              <a:ext uri="{FF2B5EF4-FFF2-40B4-BE49-F238E27FC236}">
                <a16:creationId xmlns:a16="http://schemas.microsoft.com/office/drawing/2014/main" id="{C6C62FF2-DD95-0046-8653-02DA4FCE9C32}"/>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solidFill>
                  <a:schemeClr val="bg1"/>
                </a:solidFill>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2484739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slide + logo own name Blu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rgbClr val="469BC0"/>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sp>
        <p:nvSpPr>
          <p:cNvPr id="9" name="Slide Number Placeholder 8">
            <a:extLst>
              <a:ext uri="{FF2B5EF4-FFF2-40B4-BE49-F238E27FC236}">
                <a16:creationId xmlns:a16="http://schemas.microsoft.com/office/drawing/2014/main" id="{3EDA4DC8-F7CA-7246-896E-7B08EC237929}"/>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
        <p:nvSpPr>
          <p:cNvPr id="7" name="Text Placeholder 3">
            <a:extLst>
              <a:ext uri="{FF2B5EF4-FFF2-40B4-BE49-F238E27FC236}">
                <a16:creationId xmlns:a16="http://schemas.microsoft.com/office/drawing/2014/main" id="{CB421DEC-2CA7-C94A-833C-25A48605A751}"/>
              </a:ext>
            </a:extLst>
          </p:cNvPr>
          <p:cNvSpPr>
            <a:spLocks noGrp="1"/>
          </p:cNvSpPr>
          <p:nvPr>
            <p:ph type="body" sz="quarter" idx="11" hasCustomPrompt="1"/>
          </p:nvPr>
        </p:nvSpPr>
        <p:spPr>
          <a:xfrm>
            <a:off x="2723242" y="6109729"/>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solidFill>
                  <a:schemeClr val="bg1"/>
                </a:solidFill>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0" name="Title 9">
            <a:extLst>
              <a:ext uri="{FF2B5EF4-FFF2-40B4-BE49-F238E27FC236}">
                <a16:creationId xmlns:a16="http://schemas.microsoft.com/office/drawing/2014/main" id="{77800AF2-C568-194D-A980-C7D9323027CD}"/>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solidFill>
                  <a:schemeClr val="bg1"/>
                </a:solidFill>
                <a:latin typeface="Arial Narrow" panose="020B0606020202030204" pitchFamily="34" charset="0"/>
              </a:defRPr>
            </a:lvl1pPr>
          </a:lstStyle>
          <a:p>
            <a:r>
              <a:rPr lang="en-US" dirty="0"/>
              <a:t>Click to edit chapter</a:t>
            </a:r>
          </a:p>
        </p:txBody>
      </p:sp>
      <p:sp>
        <p:nvSpPr>
          <p:cNvPr id="11" name="Text Placeholder 3">
            <a:extLst>
              <a:ext uri="{FF2B5EF4-FFF2-40B4-BE49-F238E27FC236}">
                <a16:creationId xmlns:a16="http://schemas.microsoft.com/office/drawing/2014/main" id="{3847639B-FEE4-434B-885D-AB2ED1BE4E1D}"/>
              </a:ext>
            </a:extLst>
          </p:cNvPr>
          <p:cNvSpPr>
            <a:spLocks noGrp="1"/>
          </p:cNvSpPr>
          <p:nvPr>
            <p:ph type="body" sz="quarter" idx="12" hasCustomPrompt="1"/>
          </p:nvPr>
        </p:nvSpPr>
        <p:spPr>
          <a:xfrm>
            <a:off x="2723242" y="6296025"/>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solidFill>
                  <a:schemeClr val="bg1"/>
                </a:solidFill>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2" name="Text Placeholder 3">
            <a:extLst>
              <a:ext uri="{FF2B5EF4-FFF2-40B4-BE49-F238E27FC236}">
                <a16:creationId xmlns:a16="http://schemas.microsoft.com/office/drawing/2014/main" id="{B591F65F-2F42-D743-9B78-58BBBB597996}"/>
              </a:ext>
            </a:extLst>
          </p:cNvPr>
          <p:cNvSpPr>
            <a:spLocks noGrp="1"/>
          </p:cNvSpPr>
          <p:nvPr>
            <p:ph type="body" sz="quarter" idx="13" hasCustomPrompt="1"/>
          </p:nvPr>
        </p:nvSpPr>
        <p:spPr>
          <a:xfrm>
            <a:off x="2723242" y="6482321"/>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solidFill>
                  <a:schemeClr val="bg1"/>
                </a:solidFill>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pic>
        <p:nvPicPr>
          <p:cNvPr id="13" name="Picture 12">
            <a:extLst>
              <a:ext uri="{FF2B5EF4-FFF2-40B4-BE49-F238E27FC236}">
                <a16:creationId xmlns:a16="http://schemas.microsoft.com/office/drawing/2014/main" id="{E41F51AA-B0FC-624F-B2A3-94744116F537}"/>
              </a:ext>
            </a:extLst>
          </p:cNvPr>
          <p:cNvPicPr>
            <a:picLocks noChangeAspect="1"/>
          </p:cNvPicPr>
          <p:nvPr userDrawn="1"/>
        </p:nvPicPr>
        <p:blipFill>
          <a:blip r:embed="rId2"/>
          <a:stretch>
            <a:fillRect/>
          </a:stretch>
        </p:blipFill>
        <p:spPr>
          <a:xfrm rot="20606854">
            <a:off x="6788426" y="-2436193"/>
            <a:ext cx="4191000" cy="6502400"/>
          </a:xfrm>
          <a:prstGeom prst="rect">
            <a:avLst/>
          </a:prstGeom>
        </p:spPr>
      </p:pic>
    </p:spTree>
    <p:extLst>
      <p:ext uri="{BB962C8B-B14F-4D97-AF65-F5344CB8AC3E}">
        <p14:creationId xmlns:p14="http://schemas.microsoft.com/office/powerpoint/2010/main" val="592522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slide + logo own name Green">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6"/>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sp>
        <p:nvSpPr>
          <p:cNvPr id="9" name="Slide Number Placeholder 8">
            <a:extLst>
              <a:ext uri="{FF2B5EF4-FFF2-40B4-BE49-F238E27FC236}">
                <a16:creationId xmlns:a16="http://schemas.microsoft.com/office/drawing/2014/main" id="{86917852-6F1A-6C4B-A499-EDB5C0FF5740}"/>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7" name="Text Placeholder 3">
            <a:extLst>
              <a:ext uri="{FF2B5EF4-FFF2-40B4-BE49-F238E27FC236}">
                <a16:creationId xmlns:a16="http://schemas.microsoft.com/office/drawing/2014/main" id="{D381BDAF-9E21-554F-B1E0-988F5E0C4623}"/>
              </a:ext>
            </a:extLst>
          </p:cNvPr>
          <p:cNvSpPr>
            <a:spLocks noGrp="1"/>
          </p:cNvSpPr>
          <p:nvPr>
            <p:ph type="body" sz="quarter" idx="11" hasCustomPrompt="1"/>
          </p:nvPr>
        </p:nvSpPr>
        <p:spPr>
          <a:xfrm>
            <a:off x="2723242" y="6109729"/>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solidFill>
                  <a:schemeClr val="bg1"/>
                </a:solidFill>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1" name="Text Placeholder 3">
            <a:extLst>
              <a:ext uri="{FF2B5EF4-FFF2-40B4-BE49-F238E27FC236}">
                <a16:creationId xmlns:a16="http://schemas.microsoft.com/office/drawing/2014/main" id="{A997D815-DD56-B94F-A323-DFB05DD20BDB}"/>
              </a:ext>
            </a:extLst>
          </p:cNvPr>
          <p:cNvSpPr>
            <a:spLocks noGrp="1"/>
          </p:cNvSpPr>
          <p:nvPr>
            <p:ph type="body" sz="quarter" idx="12" hasCustomPrompt="1"/>
          </p:nvPr>
        </p:nvSpPr>
        <p:spPr>
          <a:xfrm>
            <a:off x="2723242" y="6296025"/>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solidFill>
                  <a:schemeClr val="bg1"/>
                </a:solidFill>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2" name="Text Placeholder 3">
            <a:extLst>
              <a:ext uri="{FF2B5EF4-FFF2-40B4-BE49-F238E27FC236}">
                <a16:creationId xmlns:a16="http://schemas.microsoft.com/office/drawing/2014/main" id="{FD60B78A-3EB3-2E4C-A4F1-5262378EA036}"/>
              </a:ext>
            </a:extLst>
          </p:cNvPr>
          <p:cNvSpPr>
            <a:spLocks noGrp="1"/>
          </p:cNvSpPr>
          <p:nvPr>
            <p:ph type="body" sz="quarter" idx="13" hasCustomPrompt="1"/>
          </p:nvPr>
        </p:nvSpPr>
        <p:spPr>
          <a:xfrm>
            <a:off x="2723242" y="6482321"/>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solidFill>
                  <a:schemeClr val="bg1"/>
                </a:solidFill>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pic>
        <p:nvPicPr>
          <p:cNvPr id="13" name="Picture 12">
            <a:extLst>
              <a:ext uri="{FF2B5EF4-FFF2-40B4-BE49-F238E27FC236}">
                <a16:creationId xmlns:a16="http://schemas.microsoft.com/office/drawing/2014/main" id="{A749489D-A1EF-D245-8C9C-0E9C8A6AA0AC}"/>
              </a:ext>
            </a:extLst>
          </p:cNvPr>
          <p:cNvPicPr>
            <a:picLocks noChangeAspect="1"/>
          </p:cNvPicPr>
          <p:nvPr userDrawn="1"/>
        </p:nvPicPr>
        <p:blipFill>
          <a:blip r:embed="rId2"/>
          <a:stretch>
            <a:fillRect/>
          </a:stretch>
        </p:blipFill>
        <p:spPr>
          <a:xfrm rot="20445414">
            <a:off x="6621964" y="-2960252"/>
            <a:ext cx="5006078" cy="6858000"/>
          </a:xfrm>
          <a:prstGeom prst="rect">
            <a:avLst/>
          </a:prstGeom>
        </p:spPr>
      </p:pic>
      <p:sp>
        <p:nvSpPr>
          <p:cNvPr id="10" name="Title 9">
            <a:extLst>
              <a:ext uri="{FF2B5EF4-FFF2-40B4-BE49-F238E27FC236}">
                <a16:creationId xmlns:a16="http://schemas.microsoft.com/office/drawing/2014/main" id="{B9E2BDAD-F003-2C4A-B004-8649B1A3E5EE}"/>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solidFill>
                  <a:schemeClr val="bg1"/>
                </a:solidFill>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3253447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T Table of Content 2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8655607"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2847213" y="3014553"/>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1959207"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7767601"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1579792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T Table of Content 3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10069919" y="3016614"/>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5728111"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4819771"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1835358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T Table of Content 4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10069921" y="3014553"/>
            <a:ext cx="857859" cy="857859"/>
          </a:xfrm>
          <a:prstGeom prst="ellipse">
            <a:avLst/>
          </a:prstGeom>
          <a:solidFill>
            <a:schemeClr val="tx1"/>
          </a:solidFill>
          <a:ln w="1873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7161825" y="3016614"/>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4253729"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115630"/>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3365723"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6273819"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31591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additive="base">
                                        <p:cTn id="2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build="p">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T Table of Content 5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7847496" y="3014553"/>
            <a:ext cx="857859" cy="857859"/>
          </a:xfrm>
          <a:prstGeom prst="ellipse">
            <a:avLst/>
          </a:prstGeom>
          <a:solidFill>
            <a:schemeClr val="tx1"/>
          </a:solidFill>
          <a:ln w="1873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5580971" y="3016614"/>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3314446"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047921" y="3014553"/>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10115880" y="3014553"/>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444174"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4" name="Text Placeholder 10">
            <a:extLst>
              <a:ext uri="{FF2B5EF4-FFF2-40B4-BE49-F238E27FC236}">
                <a16:creationId xmlns:a16="http://schemas.microsoft.com/office/drawing/2014/main" id="{2B4077AA-9B89-8D49-BB52-D6A8A8BF2734}"/>
              </a:ext>
            </a:extLst>
          </p:cNvPr>
          <p:cNvSpPr>
            <a:spLocks noGrp="1"/>
          </p:cNvSpPr>
          <p:nvPr>
            <p:ph type="body" sz="quarter" idx="12" hasCustomPrompt="1"/>
          </p:nvPr>
        </p:nvSpPr>
        <p:spPr>
          <a:xfrm>
            <a:off x="2710699"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5" name="Text Placeholder 10">
            <a:extLst>
              <a:ext uri="{FF2B5EF4-FFF2-40B4-BE49-F238E27FC236}">
                <a16:creationId xmlns:a16="http://schemas.microsoft.com/office/drawing/2014/main" id="{4BA8C9D0-9866-2A4D-B582-8866FAAE6994}"/>
              </a:ext>
            </a:extLst>
          </p:cNvPr>
          <p:cNvSpPr>
            <a:spLocks noGrp="1"/>
          </p:cNvSpPr>
          <p:nvPr>
            <p:ph type="body" sz="quarter" idx="13" hasCustomPrompt="1"/>
          </p:nvPr>
        </p:nvSpPr>
        <p:spPr>
          <a:xfrm>
            <a:off x="4977224"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6" name="Text Placeholder 10">
            <a:extLst>
              <a:ext uri="{FF2B5EF4-FFF2-40B4-BE49-F238E27FC236}">
                <a16:creationId xmlns:a16="http://schemas.microsoft.com/office/drawing/2014/main" id="{090A9B50-313C-EB49-99DA-30462D015263}"/>
              </a:ext>
            </a:extLst>
          </p:cNvPr>
          <p:cNvSpPr>
            <a:spLocks noGrp="1"/>
          </p:cNvSpPr>
          <p:nvPr>
            <p:ph type="body" sz="quarter" idx="14" hasCustomPrompt="1"/>
          </p:nvPr>
        </p:nvSpPr>
        <p:spPr>
          <a:xfrm>
            <a:off x="7243749"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7" name="Text Placeholder 10">
            <a:extLst>
              <a:ext uri="{FF2B5EF4-FFF2-40B4-BE49-F238E27FC236}">
                <a16:creationId xmlns:a16="http://schemas.microsoft.com/office/drawing/2014/main" id="{4AC2890D-E347-0E4B-8ADB-E19014E2447F}"/>
              </a:ext>
            </a:extLst>
          </p:cNvPr>
          <p:cNvSpPr>
            <a:spLocks noGrp="1"/>
          </p:cNvSpPr>
          <p:nvPr>
            <p:ph type="body" sz="quarter" idx="15" hasCustomPrompt="1"/>
          </p:nvPr>
        </p:nvSpPr>
        <p:spPr>
          <a:xfrm>
            <a:off x="9512133"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2280778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UT Table of Content 6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6676918" y="3014553"/>
            <a:ext cx="857859" cy="857859"/>
          </a:xfrm>
          <a:prstGeom prst="ellipse">
            <a:avLst/>
          </a:prstGeom>
          <a:solidFill>
            <a:schemeClr val="tx1"/>
          </a:solidFill>
          <a:ln w="1873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4654396" y="3016614"/>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2625826"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603304" y="3014553"/>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8699440" y="3014553"/>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142420"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4" name="Oval 13">
            <a:hlinkClick r:id="" action="ppaction://noaction"/>
            <a:extLst>
              <a:ext uri="{FF2B5EF4-FFF2-40B4-BE49-F238E27FC236}">
                <a16:creationId xmlns:a16="http://schemas.microsoft.com/office/drawing/2014/main" id="{E6BB7989-39AC-0C43-BB4D-09FAF1297685}"/>
              </a:ext>
            </a:extLst>
          </p:cNvPr>
          <p:cNvSpPr/>
          <p:nvPr userDrawn="1"/>
        </p:nvSpPr>
        <p:spPr>
          <a:xfrm>
            <a:off x="10599123"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 Placeholder 10">
            <a:extLst>
              <a:ext uri="{FF2B5EF4-FFF2-40B4-BE49-F238E27FC236}">
                <a16:creationId xmlns:a16="http://schemas.microsoft.com/office/drawing/2014/main" id="{997BF31B-D7C6-B743-BF68-F4BBC98567BD}"/>
              </a:ext>
            </a:extLst>
          </p:cNvPr>
          <p:cNvSpPr>
            <a:spLocks noGrp="1"/>
          </p:cNvSpPr>
          <p:nvPr>
            <p:ph type="body" sz="quarter" idx="12" hasCustomPrompt="1"/>
          </p:nvPr>
        </p:nvSpPr>
        <p:spPr>
          <a:xfrm>
            <a:off x="2164942"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7" name="Text Placeholder 10">
            <a:extLst>
              <a:ext uri="{FF2B5EF4-FFF2-40B4-BE49-F238E27FC236}">
                <a16:creationId xmlns:a16="http://schemas.microsoft.com/office/drawing/2014/main" id="{F8836AF9-CFEE-C742-BF55-C0BD217398C2}"/>
              </a:ext>
            </a:extLst>
          </p:cNvPr>
          <p:cNvSpPr>
            <a:spLocks noGrp="1"/>
          </p:cNvSpPr>
          <p:nvPr>
            <p:ph type="body" sz="quarter" idx="13" hasCustomPrompt="1"/>
          </p:nvPr>
        </p:nvSpPr>
        <p:spPr>
          <a:xfrm>
            <a:off x="4187464"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8" name="Text Placeholder 10">
            <a:extLst>
              <a:ext uri="{FF2B5EF4-FFF2-40B4-BE49-F238E27FC236}">
                <a16:creationId xmlns:a16="http://schemas.microsoft.com/office/drawing/2014/main" id="{898F340F-1400-5A45-B7EE-3040B274770F}"/>
              </a:ext>
            </a:extLst>
          </p:cNvPr>
          <p:cNvSpPr>
            <a:spLocks noGrp="1"/>
          </p:cNvSpPr>
          <p:nvPr>
            <p:ph type="body" sz="quarter" idx="14" hasCustomPrompt="1"/>
          </p:nvPr>
        </p:nvSpPr>
        <p:spPr>
          <a:xfrm>
            <a:off x="6209986"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9" name="Text Placeholder 10">
            <a:extLst>
              <a:ext uri="{FF2B5EF4-FFF2-40B4-BE49-F238E27FC236}">
                <a16:creationId xmlns:a16="http://schemas.microsoft.com/office/drawing/2014/main" id="{055B3FEA-0AA9-F941-8341-1BCD515F8D60}"/>
              </a:ext>
            </a:extLst>
          </p:cNvPr>
          <p:cNvSpPr>
            <a:spLocks noGrp="1"/>
          </p:cNvSpPr>
          <p:nvPr>
            <p:ph type="body" sz="quarter" idx="15" hasCustomPrompt="1"/>
          </p:nvPr>
        </p:nvSpPr>
        <p:spPr>
          <a:xfrm>
            <a:off x="8235339" y="4153385"/>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 </a:t>
            </a:r>
          </a:p>
        </p:txBody>
      </p:sp>
      <p:sp>
        <p:nvSpPr>
          <p:cNvPr id="20" name="Text Placeholder 10">
            <a:extLst>
              <a:ext uri="{FF2B5EF4-FFF2-40B4-BE49-F238E27FC236}">
                <a16:creationId xmlns:a16="http://schemas.microsoft.com/office/drawing/2014/main" id="{38D5FDF4-708D-BE46-89D7-E25A4AC9E860}"/>
              </a:ext>
            </a:extLst>
          </p:cNvPr>
          <p:cNvSpPr>
            <a:spLocks noGrp="1"/>
          </p:cNvSpPr>
          <p:nvPr>
            <p:ph type="body" sz="quarter" idx="16" hasCustomPrompt="1"/>
          </p:nvPr>
        </p:nvSpPr>
        <p:spPr>
          <a:xfrm>
            <a:off x="10257861" y="4153385"/>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 </a:t>
            </a:r>
          </a:p>
        </p:txBody>
      </p:sp>
    </p:spTree>
    <p:extLst>
      <p:ext uri="{BB962C8B-B14F-4D97-AF65-F5344CB8AC3E}">
        <p14:creationId xmlns:p14="http://schemas.microsoft.com/office/powerpoint/2010/main" val="676730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UT Table of Content 2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8655607"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2847213"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1959207"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7767601"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2620684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291547" y="6356350"/>
            <a:ext cx="3361196" cy="365125"/>
          </a:xfrm>
        </p:spPr>
        <p:txBody>
          <a:bodyPr/>
          <a:lstStyle>
            <a:lvl1pPr>
              <a:defRPr cap="all" baseline="0">
                <a:latin typeface="Arial" panose="020B0604020202020204" pitchFamily="34" charset="0"/>
              </a:defRPr>
            </a:lvl1pPr>
          </a:lstStyle>
          <a:p>
            <a:fld id="{448D0C12-8DE7-6F48-AD95-D9425B479BDD}" type="datetime3">
              <a:rPr lang="en-US" smtClean="0"/>
              <a:t>15 January 2023</a:t>
            </a:fld>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3877961" y="6356350"/>
            <a:ext cx="7207551" cy="365125"/>
          </a:xfrm>
        </p:spPr>
        <p:txBody>
          <a:bodyPr/>
          <a:lstStyle>
            <a:lvl1pPr algn="l">
              <a:defRPr cap="all" baseline="0">
                <a:latin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1310730" y="6356350"/>
            <a:ext cx="609600" cy="365125"/>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p:nvPr>
        </p:nvSpPr>
        <p:spPr>
          <a:xfrm>
            <a:off x="3877962" y="3956824"/>
            <a:ext cx="8042368" cy="656274"/>
          </a:xfrm>
          <a:prstGeom prst="rect">
            <a:avLst/>
          </a:prstGeom>
          <a:noFill/>
        </p:spPr>
        <p:txBody>
          <a:bodyPr/>
          <a:lstStyle>
            <a:lvl1pPr>
              <a:defRPr sz="3200" baseline="0">
                <a:solidFill>
                  <a:schemeClr val="accent6"/>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hasCustomPrompt="1"/>
          </p:nvPr>
        </p:nvSpPr>
        <p:spPr>
          <a:xfrm>
            <a:off x="3878262" y="4613098"/>
            <a:ext cx="8042067" cy="578732"/>
          </a:xfrm>
          <a:prstGeom prst="rect">
            <a:avLst/>
          </a:prstGeom>
        </p:spPr>
        <p:txBody>
          <a:bodyPr/>
          <a:lstStyle>
            <a:lvl1pPr marL="0" indent="0">
              <a:buNone/>
              <a:defRPr sz="1800" cap="all" baseline="0">
                <a:solidFill>
                  <a:schemeClr val="accent6"/>
                </a:solidFill>
                <a:latin typeface="Arial Narrow" panose="020B0606020202030204" pitchFamily="34" charset="0"/>
              </a:defRPr>
            </a:lvl1pPr>
          </a:lstStyle>
          <a:p>
            <a:pPr lvl="0"/>
            <a:r>
              <a:rPr lang="en-US" dirty="0"/>
              <a:t>Click to edit master subtitle style</a:t>
            </a:r>
          </a:p>
        </p:txBody>
      </p:sp>
      <p:sp>
        <p:nvSpPr>
          <p:cNvPr id="15" name="Text Placeholder 14">
            <a:extLst>
              <a:ext uri="{FF2B5EF4-FFF2-40B4-BE49-F238E27FC236}">
                <a16:creationId xmlns:a16="http://schemas.microsoft.com/office/drawing/2014/main" id="{65FCFFA0-98B2-F746-83EA-8DBDA6B7A7C9}"/>
              </a:ext>
            </a:extLst>
          </p:cNvPr>
          <p:cNvSpPr>
            <a:spLocks noGrp="1"/>
          </p:cNvSpPr>
          <p:nvPr>
            <p:ph type="body" sz="quarter" idx="14" hasCustomPrompt="1"/>
          </p:nvPr>
        </p:nvSpPr>
        <p:spPr>
          <a:xfrm>
            <a:off x="291547" y="347663"/>
            <a:ext cx="7500731" cy="477837"/>
          </a:xfrm>
          <a:prstGeom prst="rect">
            <a:avLst/>
          </a:prstGeom>
        </p:spPr>
        <p:txBody>
          <a:bodyPr/>
          <a:lstStyle>
            <a:lvl1pPr marL="0" indent="0">
              <a:buNone/>
              <a:defRPr sz="1400" b="1" i="0" cap="all" baseline="0">
                <a:solidFill>
                  <a:schemeClr val="bg1"/>
                </a:solidFill>
                <a:latin typeface="Arial Narrow" panose="020B0606020202030204" pitchFamily="34" charset="0"/>
              </a:defRPr>
            </a:lvl1pPr>
          </a:lstStyle>
          <a:p>
            <a:pPr lvl="0"/>
            <a:r>
              <a:rPr lang="en-US" dirty="0"/>
              <a:t>Faculty / department name</a:t>
            </a:r>
          </a:p>
        </p:txBody>
      </p:sp>
      <p:pic>
        <p:nvPicPr>
          <p:cNvPr id="3" name="Picture 2">
            <a:extLst>
              <a:ext uri="{FF2B5EF4-FFF2-40B4-BE49-F238E27FC236}">
                <a16:creationId xmlns:a16="http://schemas.microsoft.com/office/drawing/2014/main" id="{7BBE68D8-70A6-7246-8BE1-4483AA758C93}"/>
              </a:ext>
            </a:extLst>
          </p:cNvPr>
          <p:cNvPicPr>
            <a:picLocks noChangeAspect="1"/>
          </p:cNvPicPr>
          <p:nvPr userDrawn="1"/>
        </p:nvPicPr>
        <p:blipFill>
          <a:blip r:embed="rId2"/>
          <a:stretch>
            <a:fillRect/>
          </a:stretch>
        </p:blipFill>
        <p:spPr>
          <a:xfrm rot="20358674">
            <a:off x="7869330" y="-3081337"/>
            <a:ext cx="5006078" cy="6857999"/>
          </a:xfrm>
          <a:prstGeom prst="rect">
            <a:avLst/>
          </a:prstGeom>
        </p:spPr>
      </p:pic>
    </p:spTree>
    <p:extLst>
      <p:ext uri="{BB962C8B-B14F-4D97-AF65-F5344CB8AC3E}">
        <p14:creationId xmlns:p14="http://schemas.microsoft.com/office/powerpoint/2010/main" val="2588241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UT Table of Content 3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10069919" y="3016614"/>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5728111"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4819771"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192997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UT Table of Content 4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10069921" y="3014553"/>
            <a:ext cx="857859" cy="857859"/>
          </a:xfrm>
          <a:prstGeom prst="ellipse">
            <a:avLst/>
          </a:prstGeom>
          <a:solidFill>
            <a:schemeClr val="tx1"/>
          </a:solidFill>
          <a:ln w="1873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7161825" y="3016614"/>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4253729"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3365723"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6273819"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1641582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UT Table of Content 5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7847496" y="3014553"/>
            <a:ext cx="857859" cy="857859"/>
          </a:xfrm>
          <a:prstGeom prst="ellipse">
            <a:avLst/>
          </a:prstGeom>
          <a:solidFill>
            <a:schemeClr val="tx1"/>
          </a:solidFill>
          <a:ln w="1873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5580971" y="3016614"/>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3314446"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047921"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10115880" y="3014553"/>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444174"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4" name="Text Placeholder 10">
            <a:extLst>
              <a:ext uri="{FF2B5EF4-FFF2-40B4-BE49-F238E27FC236}">
                <a16:creationId xmlns:a16="http://schemas.microsoft.com/office/drawing/2014/main" id="{2B4077AA-9B89-8D49-BB52-D6A8A8BF2734}"/>
              </a:ext>
            </a:extLst>
          </p:cNvPr>
          <p:cNvSpPr>
            <a:spLocks noGrp="1"/>
          </p:cNvSpPr>
          <p:nvPr>
            <p:ph type="body" sz="quarter" idx="12" hasCustomPrompt="1"/>
          </p:nvPr>
        </p:nvSpPr>
        <p:spPr>
          <a:xfrm>
            <a:off x="2710699"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5" name="Text Placeholder 10">
            <a:extLst>
              <a:ext uri="{FF2B5EF4-FFF2-40B4-BE49-F238E27FC236}">
                <a16:creationId xmlns:a16="http://schemas.microsoft.com/office/drawing/2014/main" id="{4BA8C9D0-9866-2A4D-B582-8866FAAE6994}"/>
              </a:ext>
            </a:extLst>
          </p:cNvPr>
          <p:cNvSpPr>
            <a:spLocks noGrp="1"/>
          </p:cNvSpPr>
          <p:nvPr>
            <p:ph type="body" sz="quarter" idx="13" hasCustomPrompt="1"/>
          </p:nvPr>
        </p:nvSpPr>
        <p:spPr>
          <a:xfrm>
            <a:off x="4977224"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6" name="Text Placeholder 10">
            <a:extLst>
              <a:ext uri="{FF2B5EF4-FFF2-40B4-BE49-F238E27FC236}">
                <a16:creationId xmlns:a16="http://schemas.microsoft.com/office/drawing/2014/main" id="{090A9B50-313C-EB49-99DA-30462D015263}"/>
              </a:ext>
            </a:extLst>
          </p:cNvPr>
          <p:cNvSpPr>
            <a:spLocks noGrp="1"/>
          </p:cNvSpPr>
          <p:nvPr>
            <p:ph type="body" sz="quarter" idx="14" hasCustomPrompt="1"/>
          </p:nvPr>
        </p:nvSpPr>
        <p:spPr>
          <a:xfrm>
            <a:off x="7243749"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7" name="Text Placeholder 10">
            <a:extLst>
              <a:ext uri="{FF2B5EF4-FFF2-40B4-BE49-F238E27FC236}">
                <a16:creationId xmlns:a16="http://schemas.microsoft.com/office/drawing/2014/main" id="{4AC2890D-E347-0E4B-8ADB-E19014E2447F}"/>
              </a:ext>
            </a:extLst>
          </p:cNvPr>
          <p:cNvSpPr>
            <a:spLocks noGrp="1"/>
          </p:cNvSpPr>
          <p:nvPr>
            <p:ph type="body" sz="quarter" idx="15" hasCustomPrompt="1"/>
          </p:nvPr>
        </p:nvSpPr>
        <p:spPr>
          <a:xfrm>
            <a:off x="9512133"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599111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UT Table of Content 6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6676918" y="3014553"/>
            <a:ext cx="857859" cy="857859"/>
          </a:xfrm>
          <a:prstGeom prst="ellipse">
            <a:avLst/>
          </a:prstGeom>
          <a:solidFill>
            <a:schemeClr val="tx1"/>
          </a:solidFill>
          <a:ln w="1873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4654396" y="3016614"/>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2625826"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603304"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8699440" y="3014553"/>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142420"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4" name="Oval 13">
            <a:hlinkClick r:id="" action="ppaction://noaction"/>
            <a:extLst>
              <a:ext uri="{FF2B5EF4-FFF2-40B4-BE49-F238E27FC236}">
                <a16:creationId xmlns:a16="http://schemas.microsoft.com/office/drawing/2014/main" id="{E6BB7989-39AC-0C43-BB4D-09FAF1297685}"/>
              </a:ext>
            </a:extLst>
          </p:cNvPr>
          <p:cNvSpPr/>
          <p:nvPr userDrawn="1"/>
        </p:nvSpPr>
        <p:spPr>
          <a:xfrm>
            <a:off x="10599123"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 Placeholder 10">
            <a:extLst>
              <a:ext uri="{FF2B5EF4-FFF2-40B4-BE49-F238E27FC236}">
                <a16:creationId xmlns:a16="http://schemas.microsoft.com/office/drawing/2014/main" id="{997BF31B-D7C6-B743-BF68-F4BBC98567BD}"/>
              </a:ext>
            </a:extLst>
          </p:cNvPr>
          <p:cNvSpPr>
            <a:spLocks noGrp="1"/>
          </p:cNvSpPr>
          <p:nvPr>
            <p:ph type="body" sz="quarter" idx="12" hasCustomPrompt="1"/>
          </p:nvPr>
        </p:nvSpPr>
        <p:spPr>
          <a:xfrm>
            <a:off x="2164942"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7" name="Text Placeholder 10">
            <a:extLst>
              <a:ext uri="{FF2B5EF4-FFF2-40B4-BE49-F238E27FC236}">
                <a16:creationId xmlns:a16="http://schemas.microsoft.com/office/drawing/2014/main" id="{F8836AF9-CFEE-C742-BF55-C0BD217398C2}"/>
              </a:ext>
            </a:extLst>
          </p:cNvPr>
          <p:cNvSpPr>
            <a:spLocks noGrp="1"/>
          </p:cNvSpPr>
          <p:nvPr>
            <p:ph type="body" sz="quarter" idx="13" hasCustomPrompt="1"/>
          </p:nvPr>
        </p:nvSpPr>
        <p:spPr>
          <a:xfrm>
            <a:off x="4187464"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8" name="Text Placeholder 10">
            <a:extLst>
              <a:ext uri="{FF2B5EF4-FFF2-40B4-BE49-F238E27FC236}">
                <a16:creationId xmlns:a16="http://schemas.microsoft.com/office/drawing/2014/main" id="{898F340F-1400-5A45-B7EE-3040B274770F}"/>
              </a:ext>
            </a:extLst>
          </p:cNvPr>
          <p:cNvSpPr>
            <a:spLocks noGrp="1"/>
          </p:cNvSpPr>
          <p:nvPr>
            <p:ph type="body" sz="quarter" idx="14" hasCustomPrompt="1"/>
          </p:nvPr>
        </p:nvSpPr>
        <p:spPr>
          <a:xfrm>
            <a:off x="6209986"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9" name="Text Placeholder 10">
            <a:extLst>
              <a:ext uri="{FF2B5EF4-FFF2-40B4-BE49-F238E27FC236}">
                <a16:creationId xmlns:a16="http://schemas.microsoft.com/office/drawing/2014/main" id="{055B3FEA-0AA9-F941-8341-1BCD515F8D60}"/>
              </a:ext>
            </a:extLst>
          </p:cNvPr>
          <p:cNvSpPr>
            <a:spLocks noGrp="1"/>
          </p:cNvSpPr>
          <p:nvPr>
            <p:ph type="body" sz="quarter" idx="15" hasCustomPrompt="1"/>
          </p:nvPr>
        </p:nvSpPr>
        <p:spPr>
          <a:xfrm>
            <a:off x="8235339" y="4153385"/>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 </a:t>
            </a:r>
          </a:p>
        </p:txBody>
      </p:sp>
      <p:sp>
        <p:nvSpPr>
          <p:cNvPr id="20" name="Text Placeholder 10">
            <a:extLst>
              <a:ext uri="{FF2B5EF4-FFF2-40B4-BE49-F238E27FC236}">
                <a16:creationId xmlns:a16="http://schemas.microsoft.com/office/drawing/2014/main" id="{38D5FDF4-708D-BE46-89D7-E25A4AC9E860}"/>
              </a:ext>
            </a:extLst>
          </p:cNvPr>
          <p:cNvSpPr>
            <a:spLocks noGrp="1"/>
          </p:cNvSpPr>
          <p:nvPr>
            <p:ph type="body" sz="quarter" idx="16" hasCustomPrompt="1"/>
          </p:nvPr>
        </p:nvSpPr>
        <p:spPr>
          <a:xfrm>
            <a:off x="10257861" y="4153385"/>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 </a:t>
            </a:r>
          </a:p>
        </p:txBody>
      </p:sp>
    </p:spTree>
    <p:extLst>
      <p:ext uri="{BB962C8B-B14F-4D97-AF65-F5344CB8AC3E}">
        <p14:creationId xmlns:p14="http://schemas.microsoft.com/office/powerpoint/2010/main" val="1116886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T Table of Content 2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8655607"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2847213"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1959207"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7767601"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527469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T Table of Content 3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10069919" y="3016614"/>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5728111"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4819771"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3866650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UT Table of Content 4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10069921" y="3014553"/>
            <a:ext cx="857859" cy="857859"/>
          </a:xfrm>
          <a:prstGeom prst="ellipse">
            <a:avLst/>
          </a:prstGeom>
          <a:solidFill>
            <a:schemeClr val="tx1"/>
          </a:solidFill>
          <a:ln w="1873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7161825" y="3016614"/>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4253729"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3365723"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6273819"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4181263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T Table of Content 5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7847496" y="3014553"/>
            <a:ext cx="857859" cy="857859"/>
          </a:xfrm>
          <a:prstGeom prst="ellipse">
            <a:avLst/>
          </a:prstGeom>
          <a:solidFill>
            <a:schemeClr val="tx1"/>
          </a:solidFill>
          <a:ln w="1873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5580971" y="3016614"/>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3314446"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047921"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10115880" y="3014553"/>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444174"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4" name="Text Placeholder 10">
            <a:extLst>
              <a:ext uri="{FF2B5EF4-FFF2-40B4-BE49-F238E27FC236}">
                <a16:creationId xmlns:a16="http://schemas.microsoft.com/office/drawing/2014/main" id="{2B4077AA-9B89-8D49-BB52-D6A8A8BF2734}"/>
              </a:ext>
            </a:extLst>
          </p:cNvPr>
          <p:cNvSpPr>
            <a:spLocks noGrp="1"/>
          </p:cNvSpPr>
          <p:nvPr>
            <p:ph type="body" sz="quarter" idx="12" hasCustomPrompt="1"/>
          </p:nvPr>
        </p:nvSpPr>
        <p:spPr>
          <a:xfrm>
            <a:off x="2710699"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5" name="Text Placeholder 10">
            <a:extLst>
              <a:ext uri="{FF2B5EF4-FFF2-40B4-BE49-F238E27FC236}">
                <a16:creationId xmlns:a16="http://schemas.microsoft.com/office/drawing/2014/main" id="{4BA8C9D0-9866-2A4D-B582-8866FAAE6994}"/>
              </a:ext>
            </a:extLst>
          </p:cNvPr>
          <p:cNvSpPr>
            <a:spLocks noGrp="1"/>
          </p:cNvSpPr>
          <p:nvPr>
            <p:ph type="body" sz="quarter" idx="13" hasCustomPrompt="1"/>
          </p:nvPr>
        </p:nvSpPr>
        <p:spPr>
          <a:xfrm>
            <a:off x="4977224"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6" name="Text Placeholder 10">
            <a:extLst>
              <a:ext uri="{FF2B5EF4-FFF2-40B4-BE49-F238E27FC236}">
                <a16:creationId xmlns:a16="http://schemas.microsoft.com/office/drawing/2014/main" id="{090A9B50-313C-EB49-99DA-30462D015263}"/>
              </a:ext>
            </a:extLst>
          </p:cNvPr>
          <p:cNvSpPr>
            <a:spLocks noGrp="1"/>
          </p:cNvSpPr>
          <p:nvPr>
            <p:ph type="body" sz="quarter" idx="14" hasCustomPrompt="1"/>
          </p:nvPr>
        </p:nvSpPr>
        <p:spPr>
          <a:xfrm>
            <a:off x="7243749"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27" name="Text Placeholder 10">
            <a:extLst>
              <a:ext uri="{FF2B5EF4-FFF2-40B4-BE49-F238E27FC236}">
                <a16:creationId xmlns:a16="http://schemas.microsoft.com/office/drawing/2014/main" id="{4AC2890D-E347-0E4B-8ADB-E19014E2447F}"/>
              </a:ext>
            </a:extLst>
          </p:cNvPr>
          <p:cNvSpPr>
            <a:spLocks noGrp="1"/>
          </p:cNvSpPr>
          <p:nvPr>
            <p:ph type="body" sz="quarter" idx="15" hasCustomPrompt="1"/>
          </p:nvPr>
        </p:nvSpPr>
        <p:spPr>
          <a:xfrm>
            <a:off x="9512133" y="4131956"/>
            <a:ext cx="2065351"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1458429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UT Table of Content 6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6676918" y="3014553"/>
            <a:ext cx="857859" cy="857859"/>
          </a:xfrm>
          <a:prstGeom prst="ellipse">
            <a:avLst/>
          </a:prstGeom>
          <a:solidFill>
            <a:schemeClr val="tx1"/>
          </a:solidFill>
          <a:ln w="1873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4654396" y="3016614"/>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2625826"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603304"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8699440" y="3014553"/>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142420"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4" name="Oval 13">
            <a:hlinkClick r:id="" action="ppaction://noaction"/>
            <a:extLst>
              <a:ext uri="{FF2B5EF4-FFF2-40B4-BE49-F238E27FC236}">
                <a16:creationId xmlns:a16="http://schemas.microsoft.com/office/drawing/2014/main" id="{E6BB7989-39AC-0C43-BB4D-09FAF1297685}"/>
              </a:ext>
            </a:extLst>
          </p:cNvPr>
          <p:cNvSpPr/>
          <p:nvPr userDrawn="1"/>
        </p:nvSpPr>
        <p:spPr>
          <a:xfrm>
            <a:off x="10599123"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 Placeholder 10">
            <a:extLst>
              <a:ext uri="{FF2B5EF4-FFF2-40B4-BE49-F238E27FC236}">
                <a16:creationId xmlns:a16="http://schemas.microsoft.com/office/drawing/2014/main" id="{997BF31B-D7C6-B743-BF68-F4BBC98567BD}"/>
              </a:ext>
            </a:extLst>
          </p:cNvPr>
          <p:cNvSpPr>
            <a:spLocks noGrp="1"/>
          </p:cNvSpPr>
          <p:nvPr>
            <p:ph type="body" sz="quarter" idx="12" hasCustomPrompt="1"/>
          </p:nvPr>
        </p:nvSpPr>
        <p:spPr>
          <a:xfrm>
            <a:off x="2164942"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7" name="Text Placeholder 10">
            <a:extLst>
              <a:ext uri="{FF2B5EF4-FFF2-40B4-BE49-F238E27FC236}">
                <a16:creationId xmlns:a16="http://schemas.microsoft.com/office/drawing/2014/main" id="{F8836AF9-CFEE-C742-BF55-C0BD217398C2}"/>
              </a:ext>
            </a:extLst>
          </p:cNvPr>
          <p:cNvSpPr>
            <a:spLocks noGrp="1"/>
          </p:cNvSpPr>
          <p:nvPr>
            <p:ph type="body" sz="quarter" idx="13" hasCustomPrompt="1"/>
          </p:nvPr>
        </p:nvSpPr>
        <p:spPr>
          <a:xfrm>
            <a:off x="4187464"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8" name="Text Placeholder 10">
            <a:extLst>
              <a:ext uri="{FF2B5EF4-FFF2-40B4-BE49-F238E27FC236}">
                <a16:creationId xmlns:a16="http://schemas.microsoft.com/office/drawing/2014/main" id="{898F340F-1400-5A45-B7EE-3040B274770F}"/>
              </a:ext>
            </a:extLst>
          </p:cNvPr>
          <p:cNvSpPr>
            <a:spLocks noGrp="1"/>
          </p:cNvSpPr>
          <p:nvPr>
            <p:ph type="body" sz="quarter" idx="14" hasCustomPrompt="1"/>
          </p:nvPr>
        </p:nvSpPr>
        <p:spPr>
          <a:xfrm>
            <a:off x="6209986" y="4131956"/>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a:t>
            </a:r>
          </a:p>
        </p:txBody>
      </p:sp>
      <p:sp>
        <p:nvSpPr>
          <p:cNvPr id="19" name="Text Placeholder 10">
            <a:extLst>
              <a:ext uri="{FF2B5EF4-FFF2-40B4-BE49-F238E27FC236}">
                <a16:creationId xmlns:a16="http://schemas.microsoft.com/office/drawing/2014/main" id="{055B3FEA-0AA9-F941-8341-1BCD515F8D60}"/>
              </a:ext>
            </a:extLst>
          </p:cNvPr>
          <p:cNvSpPr>
            <a:spLocks noGrp="1"/>
          </p:cNvSpPr>
          <p:nvPr>
            <p:ph type="body" sz="quarter" idx="15" hasCustomPrompt="1"/>
          </p:nvPr>
        </p:nvSpPr>
        <p:spPr>
          <a:xfrm>
            <a:off x="8235339" y="4153385"/>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 </a:t>
            </a:r>
          </a:p>
        </p:txBody>
      </p:sp>
      <p:sp>
        <p:nvSpPr>
          <p:cNvPr id="20" name="Text Placeholder 10">
            <a:extLst>
              <a:ext uri="{FF2B5EF4-FFF2-40B4-BE49-F238E27FC236}">
                <a16:creationId xmlns:a16="http://schemas.microsoft.com/office/drawing/2014/main" id="{38D5FDF4-708D-BE46-89D7-E25A4AC9E860}"/>
              </a:ext>
            </a:extLst>
          </p:cNvPr>
          <p:cNvSpPr>
            <a:spLocks noGrp="1"/>
          </p:cNvSpPr>
          <p:nvPr>
            <p:ph type="body" sz="quarter" idx="16" hasCustomPrompt="1"/>
          </p:nvPr>
        </p:nvSpPr>
        <p:spPr>
          <a:xfrm>
            <a:off x="10257861" y="4153385"/>
            <a:ext cx="1779625" cy="1609725"/>
          </a:xfrm>
          <a:prstGeom prst="rect">
            <a:avLst/>
          </a:prstGeom>
        </p:spPr>
        <p:txBody>
          <a:bodyPr/>
          <a:lstStyle>
            <a:lvl1pPr marL="0" indent="0" algn="ctr">
              <a:buNone/>
              <a:defRPr sz="1800" b="1" i="0" cap="all" baseline="0">
                <a:latin typeface="Arial Narrow" panose="020B0606020202030204" pitchFamily="34" charset="0"/>
              </a:defRPr>
            </a:lvl1pPr>
          </a:lstStyle>
          <a:p>
            <a:pPr lvl="0"/>
            <a:r>
              <a:rPr lang="en-US" dirty="0"/>
              <a:t>Chapter </a:t>
            </a:r>
          </a:p>
        </p:txBody>
      </p:sp>
    </p:spTree>
    <p:extLst>
      <p:ext uri="{BB962C8B-B14F-4D97-AF65-F5344CB8AC3E}">
        <p14:creationId xmlns:p14="http://schemas.microsoft.com/office/powerpoint/2010/main" val="3977025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UT Table of Content 2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8655607"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2847213" y="3014553"/>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1959207"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7767601"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4261058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Pi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3"/>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pic>
        <p:nvPicPr>
          <p:cNvPr id="8" name="Picture 7">
            <a:extLst>
              <a:ext uri="{FF2B5EF4-FFF2-40B4-BE49-F238E27FC236}">
                <a16:creationId xmlns:a16="http://schemas.microsoft.com/office/drawing/2014/main" id="{93D4B685-9FED-F545-8AA3-7D67B884E2CE}"/>
              </a:ext>
            </a:extLst>
          </p:cNvPr>
          <p:cNvPicPr>
            <a:picLocks noChangeAspect="1"/>
          </p:cNvPicPr>
          <p:nvPr userDrawn="1"/>
        </p:nvPicPr>
        <p:blipFill>
          <a:blip r:embed="rId2"/>
          <a:stretch>
            <a:fillRect/>
          </a:stretch>
        </p:blipFill>
        <p:spPr>
          <a:xfrm>
            <a:off x="5588552" y="-2280479"/>
            <a:ext cx="7594600" cy="6807200"/>
          </a:xfrm>
          <a:prstGeom prst="rect">
            <a:avLst/>
          </a:prstGeom>
        </p:spPr>
      </p:pic>
      <p:sp>
        <p:nvSpPr>
          <p:cNvPr id="9" name="Slide Number Placeholder 8">
            <a:extLst>
              <a:ext uri="{FF2B5EF4-FFF2-40B4-BE49-F238E27FC236}">
                <a16:creationId xmlns:a16="http://schemas.microsoft.com/office/drawing/2014/main" id="{58383A45-364B-3D4B-BC6E-D71715104C59}"/>
              </a:ext>
            </a:extLst>
          </p:cNvPr>
          <p:cNvSpPr>
            <a:spLocks noGrp="1"/>
          </p:cNvSpPr>
          <p:nvPr>
            <p:ph type="sldNum" sz="quarter" idx="10"/>
          </p:nvPr>
        </p:nvSpPr>
        <p:spPr>
          <a:ln>
            <a:solidFill>
              <a:schemeClr val="accent3"/>
            </a:solidFill>
          </a:ln>
        </p:spPr>
        <p:txBody>
          <a:bodyPr/>
          <a:lstStyle/>
          <a:p>
            <a:fld id="{6586D83B-F5E2-6149-B7DD-0F6F1BA75908}" type="slidenum">
              <a:rPr lang="en-US" smtClean="0"/>
              <a:pPr/>
              <a:t>‹nr.›</a:t>
            </a:fld>
            <a:endParaRPr lang="en-US" dirty="0"/>
          </a:p>
        </p:txBody>
      </p:sp>
      <p:sp>
        <p:nvSpPr>
          <p:cNvPr id="11" name="Title 10">
            <a:extLst>
              <a:ext uri="{FF2B5EF4-FFF2-40B4-BE49-F238E27FC236}">
                <a16:creationId xmlns:a16="http://schemas.microsoft.com/office/drawing/2014/main" id="{C6C62FF2-DD95-0046-8653-02DA4FCE9C32}"/>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36731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UT Table of Content 3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10069919" y="3016614"/>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5728111"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4819771"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3739923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UT Table of Content 4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10069921" y="3014553"/>
            <a:ext cx="857859" cy="857859"/>
          </a:xfrm>
          <a:prstGeom prst="ellipse">
            <a:avLst/>
          </a:prstGeom>
          <a:solidFill>
            <a:schemeClr val="tx1"/>
          </a:solidFill>
          <a:ln w="1873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7161825" y="3016614"/>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4253729"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3365723"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6273819"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163990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UT Table of Content 5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7847496" y="3014553"/>
            <a:ext cx="857859" cy="857859"/>
          </a:xfrm>
          <a:prstGeom prst="ellipse">
            <a:avLst/>
          </a:prstGeom>
          <a:solidFill>
            <a:schemeClr val="tx1"/>
          </a:solidFill>
          <a:ln w="1873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5580971" y="3016614"/>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3314446"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047921" y="3014553"/>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10115880" y="3014553"/>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444174"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4" name="Text Placeholder 10">
            <a:extLst>
              <a:ext uri="{FF2B5EF4-FFF2-40B4-BE49-F238E27FC236}">
                <a16:creationId xmlns:a16="http://schemas.microsoft.com/office/drawing/2014/main" id="{2B4077AA-9B89-8D49-BB52-D6A8A8BF2734}"/>
              </a:ext>
            </a:extLst>
          </p:cNvPr>
          <p:cNvSpPr>
            <a:spLocks noGrp="1"/>
          </p:cNvSpPr>
          <p:nvPr>
            <p:ph type="body" sz="quarter" idx="12" hasCustomPrompt="1"/>
          </p:nvPr>
        </p:nvSpPr>
        <p:spPr>
          <a:xfrm>
            <a:off x="2710699"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5" name="Text Placeholder 10">
            <a:extLst>
              <a:ext uri="{FF2B5EF4-FFF2-40B4-BE49-F238E27FC236}">
                <a16:creationId xmlns:a16="http://schemas.microsoft.com/office/drawing/2014/main" id="{4BA8C9D0-9866-2A4D-B582-8866FAAE6994}"/>
              </a:ext>
            </a:extLst>
          </p:cNvPr>
          <p:cNvSpPr>
            <a:spLocks noGrp="1"/>
          </p:cNvSpPr>
          <p:nvPr>
            <p:ph type="body" sz="quarter" idx="13" hasCustomPrompt="1"/>
          </p:nvPr>
        </p:nvSpPr>
        <p:spPr>
          <a:xfrm>
            <a:off x="4977224"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6" name="Text Placeholder 10">
            <a:extLst>
              <a:ext uri="{FF2B5EF4-FFF2-40B4-BE49-F238E27FC236}">
                <a16:creationId xmlns:a16="http://schemas.microsoft.com/office/drawing/2014/main" id="{090A9B50-313C-EB49-99DA-30462D015263}"/>
              </a:ext>
            </a:extLst>
          </p:cNvPr>
          <p:cNvSpPr>
            <a:spLocks noGrp="1"/>
          </p:cNvSpPr>
          <p:nvPr>
            <p:ph type="body" sz="quarter" idx="14" hasCustomPrompt="1"/>
          </p:nvPr>
        </p:nvSpPr>
        <p:spPr>
          <a:xfrm>
            <a:off x="7243749"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7" name="Text Placeholder 10">
            <a:extLst>
              <a:ext uri="{FF2B5EF4-FFF2-40B4-BE49-F238E27FC236}">
                <a16:creationId xmlns:a16="http://schemas.microsoft.com/office/drawing/2014/main" id="{4AC2890D-E347-0E4B-8ADB-E19014E2447F}"/>
              </a:ext>
            </a:extLst>
          </p:cNvPr>
          <p:cNvSpPr>
            <a:spLocks noGrp="1"/>
          </p:cNvSpPr>
          <p:nvPr>
            <p:ph type="body" sz="quarter" idx="15" hasCustomPrompt="1"/>
          </p:nvPr>
        </p:nvSpPr>
        <p:spPr>
          <a:xfrm>
            <a:off x="9512133"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2630910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T Table of Content 6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6676918" y="3014553"/>
            <a:ext cx="857859" cy="857859"/>
          </a:xfrm>
          <a:prstGeom prst="ellipse">
            <a:avLst/>
          </a:prstGeom>
          <a:solidFill>
            <a:schemeClr val="tx1"/>
          </a:solidFill>
          <a:ln w="1873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4654396" y="3016614"/>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2625826"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603304" y="3014553"/>
            <a:ext cx="857859" cy="857859"/>
          </a:xfrm>
          <a:prstGeom prst="ellipse">
            <a:avLst/>
          </a:prstGeom>
          <a:solidFill>
            <a:schemeClr val="tx1"/>
          </a:solidFill>
          <a:ln w="1873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8699440" y="3014553"/>
            <a:ext cx="857859" cy="857859"/>
          </a:xfrm>
          <a:prstGeom prst="ellipse">
            <a:avLst/>
          </a:prstGeom>
          <a:solidFill>
            <a:schemeClr val="tx1"/>
          </a:solidFill>
          <a:ln w="18732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142420"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4" name="Oval 13">
            <a:hlinkClick r:id="" action="ppaction://noaction"/>
            <a:extLst>
              <a:ext uri="{FF2B5EF4-FFF2-40B4-BE49-F238E27FC236}">
                <a16:creationId xmlns:a16="http://schemas.microsoft.com/office/drawing/2014/main" id="{E6BB7989-39AC-0C43-BB4D-09FAF1297685}"/>
              </a:ext>
            </a:extLst>
          </p:cNvPr>
          <p:cNvSpPr/>
          <p:nvPr userDrawn="1"/>
        </p:nvSpPr>
        <p:spPr>
          <a:xfrm>
            <a:off x="10599123" y="3014553"/>
            <a:ext cx="857859" cy="857859"/>
          </a:xfrm>
          <a:prstGeom prst="ellipse">
            <a:avLst/>
          </a:prstGeom>
          <a:solidFill>
            <a:schemeClr val="tx1"/>
          </a:solidFill>
          <a:ln w="1873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 Placeholder 10">
            <a:extLst>
              <a:ext uri="{FF2B5EF4-FFF2-40B4-BE49-F238E27FC236}">
                <a16:creationId xmlns:a16="http://schemas.microsoft.com/office/drawing/2014/main" id="{997BF31B-D7C6-B743-BF68-F4BBC98567BD}"/>
              </a:ext>
            </a:extLst>
          </p:cNvPr>
          <p:cNvSpPr>
            <a:spLocks noGrp="1"/>
          </p:cNvSpPr>
          <p:nvPr>
            <p:ph type="body" sz="quarter" idx="12" hasCustomPrompt="1"/>
          </p:nvPr>
        </p:nvSpPr>
        <p:spPr>
          <a:xfrm>
            <a:off x="2164942"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7" name="Text Placeholder 10">
            <a:extLst>
              <a:ext uri="{FF2B5EF4-FFF2-40B4-BE49-F238E27FC236}">
                <a16:creationId xmlns:a16="http://schemas.microsoft.com/office/drawing/2014/main" id="{F8836AF9-CFEE-C742-BF55-C0BD217398C2}"/>
              </a:ext>
            </a:extLst>
          </p:cNvPr>
          <p:cNvSpPr>
            <a:spLocks noGrp="1"/>
          </p:cNvSpPr>
          <p:nvPr>
            <p:ph type="body" sz="quarter" idx="13" hasCustomPrompt="1"/>
          </p:nvPr>
        </p:nvSpPr>
        <p:spPr>
          <a:xfrm>
            <a:off x="4187464"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8" name="Text Placeholder 10">
            <a:extLst>
              <a:ext uri="{FF2B5EF4-FFF2-40B4-BE49-F238E27FC236}">
                <a16:creationId xmlns:a16="http://schemas.microsoft.com/office/drawing/2014/main" id="{898F340F-1400-5A45-B7EE-3040B274770F}"/>
              </a:ext>
            </a:extLst>
          </p:cNvPr>
          <p:cNvSpPr>
            <a:spLocks noGrp="1"/>
          </p:cNvSpPr>
          <p:nvPr>
            <p:ph type="body" sz="quarter" idx="14" hasCustomPrompt="1"/>
          </p:nvPr>
        </p:nvSpPr>
        <p:spPr>
          <a:xfrm>
            <a:off x="6209986"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9" name="Text Placeholder 10">
            <a:extLst>
              <a:ext uri="{FF2B5EF4-FFF2-40B4-BE49-F238E27FC236}">
                <a16:creationId xmlns:a16="http://schemas.microsoft.com/office/drawing/2014/main" id="{055B3FEA-0AA9-F941-8341-1BCD515F8D60}"/>
              </a:ext>
            </a:extLst>
          </p:cNvPr>
          <p:cNvSpPr>
            <a:spLocks noGrp="1"/>
          </p:cNvSpPr>
          <p:nvPr>
            <p:ph type="body" sz="quarter" idx="15" hasCustomPrompt="1"/>
          </p:nvPr>
        </p:nvSpPr>
        <p:spPr>
          <a:xfrm>
            <a:off x="8235339" y="4153385"/>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 </a:t>
            </a:r>
          </a:p>
        </p:txBody>
      </p:sp>
      <p:sp>
        <p:nvSpPr>
          <p:cNvPr id="20" name="Text Placeholder 10">
            <a:extLst>
              <a:ext uri="{FF2B5EF4-FFF2-40B4-BE49-F238E27FC236}">
                <a16:creationId xmlns:a16="http://schemas.microsoft.com/office/drawing/2014/main" id="{38D5FDF4-708D-BE46-89D7-E25A4AC9E860}"/>
              </a:ext>
            </a:extLst>
          </p:cNvPr>
          <p:cNvSpPr>
            <a:spLocks noGrp="1"/>
          </p:cNvSpPr>
          <p:nvPr>
            <p:ph type="body" sz="quarter" idx="16" hasCustomPrompt="1"/>
          </p:nvPr>
        </p:nvSpPr>
        <p:spPr>
          <a:xfrm>
            <a:off x="10257861" y="4153385"/>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 </a:t>
            </a:r>
          </a:p>
        </p:txBody>
      </p:sp>
    </p:spTree>
    <p:extLst>
      <p:ext uri="{BB962C8B-B14F-4D97-AF65-F5344CB8AC3E}">
        <p14:creationId xmlns:p14="http://schemas.microsoft.com/office/powerpoint/2010/main" val="4002129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UT Table of Content 2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8655607"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2847213"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1959207"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7767601"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3174017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UT Table of Content 3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10069919" y="3016614"/>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5728111"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4819771"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737445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UT Table of Content 4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10069921" y="3014553"/>
            <a:ext cx="857859" cy="857859"/>
          </a:xfrm>
          <a:prstGeom prst="ellipse">
            <a:avLst/>
          </a:prstGeom>
          <a:solidFill>
            <a:schemeClr val="tx1"/>
          </a:solidFill>
          <a:ln w="1873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7161825" y="3016614"/>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4253729"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3365723"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6273819"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3938098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UT Table of Content 5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7847496" y="3014553"/>
            <a:ext cx="857859" cy="857859"/>
          </a:xfrm>
          <a:prstGeom prst="ellipse">
            <a:avLst/>
          </a:prstGeom>
          <a:solidFill>
            <a:schemeClr val="tx1"/>
          </a:solidFill>
          <a:ln w="1873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5580971" y="3016614"/>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3314446"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047921"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10115880" y="3014553"/>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444174"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4" name="Text Placeholder 10">
            <a:extLst>
              <a:ext uri="{FF2B5EF4-FFF2-40B4-BE49-F238E27FC236}">
                <a16:creationId xmlns:a16="http://schemas.microsoft.com/office/drawing/2014/main" id="{2B4077AA-9B89-8D49-BB52-D6A8A8BF2734}"/>
              </a:ext>
            </a:extLst>
          </p:cNvPr>
          <p:cNvSpPr>
            <a:spLocks noGrp="1"/>
          </p:cNvSpPr>
          <p:nvPr>
            <p:ph type="body" sz="quarter" idx="12" hasCustomPrompt="1"/>
          </p:nvPr>
        </p:nvSpPr>
        <p:spPr>
          <a:xfrm>
            <a:off x="2710699"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5" name="Text Placeholder 10">
            <a:extLst>
              <a:ext uri="{FF2B5EF4-FFF2-40B4-BE49-F238E27FC236}">
                <a16:creationId xmlns:a16="http://schemas.microsoft.com/office/drawing/2014/main" id="{4BA8C9D0-9866-2A4D-B582-8866FAAE6994}"/>
              </a:ext>
            </a:extLst>
          </p:cNvPr>
          <p:cNvSpPr>
            <a:spLocks noGrp="1"/>
          </p:cNvSpPr>
          <p:nvPr>
            <p:ph type="body" sz="quarter" idx="13" hasCustomPrompt="1"/>
          </p:nvPr>
        </p:nvSpPr>
        <p:spPr>
          <a:xfrm>
            <a:off x="4977224"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6" name="Text Placeholder 10">
            <a:extLst>
              <a:ext uri="{FF2B5EF4-FFF2-40B4-BE49-F238E27FC236}">
                <a16:creationId xmlns:a16="http://schemas.microsoft.com/office/drawing/2014/main" id="{090A9B50-313C-EB49-99DA-30462D015263}"/>
              </a:ext>
            </a:extLst>
          </p:cNvPr>
          <p:cNvSpPr>
            <a:spLocks noGrp="1"/>
          </p:cNvSpPr>
          <p:nvPr>
            <p:ph type="body" sz="quarter" idx="14" hasCustomPrompt="1"/>
          </p:nvPr>
        </p:nvSpPr>
        <p:spPr>
          <a:xfrm>
            <a:off x="7243749"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7" name="Text Placeholder 10">
            <a:extLst>
              <a:ext uri="{FF2B5EF4-FFF2-40B4-BE49-F238E27FC236}">
                <a16:creationId xmlns:a16="http://schemas.microsoft.com/office/drawing/2014/main" id="{4AC2890D-E347-0E4B-8ADB-E19014E2447F}"/>
              </a:ext>
            </a:extLst>
          </p:cNvPr>
          <p:cNvSpPr>
            <a:spLocks noGrp="1"/>
          </p:cNvSpPr>
          <p:nvPr>
            <p:ph type="body" sz="quarter" idx="15" hasCustomPrompt="1"/>
          </p:nvPr>
        </p:nvSpPr>
        <p:spPr>
          <a:xfrm>
            <a:off x="9512133"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1123710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UT Table of Content 6 bullits Pi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6676918" y="3014553"/>
            <a:ext cx="857859" cy="857859"/>
          </a:xfrm>
          <a:prstGeom prst="ellipse">
            <a:avLst/>
          </a:prstGeom>
          <a:solidFill>
            <a:schemeClr val="tx1"/>
          </a:solidFill>
          <a:ln w="1873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4654396" y="3016614"/>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2625826"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603304" y="3014553"/>
            <a:ext cx="857859" cy="857859"/>
          </a:xfrm>
          <a:prstGeom prst="ellipse">
            <a:avLst/>
          </a:prstGeom>
          <a:solidFill>
            <a:schemeClr val="tx1"/>
          </a:solidFill>
          <a:ln w="187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8699440" y="3014553"/>
            <a:ext cx="857859" cy="857859"/>
          </a:xfrm>
          <a:prstGeom prst="ellipse">
            <a:avLst/>
          </a:prstGeom>
          <a:solidFill>
            <a:schemeClr val="tx1"/>
          </a:solidFill>
          <a:ln w="1873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142420"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4" name="Oval 13">
            <a:hlinkClick r:id="" action="ppaction://noaction"/>
            <a:extLst>
              <a:ext uri="{FF2B5EF4-FFF2-40B4-BE49-F238E27FC236}">
                <a16:creationId xmlns:a16="http://schemas.microsoft.com/office/drawing/2014/main" id="{E6BB7989-39AC-0C43-BB4D-09FAF1297685}"/>
              </a:ext>
            </a:extLst>
          </p:cNvPr>
          <p:cNvSpPr/>
          <p:nvPr userDrawn="1"/>
        </p:nvSpPr>
        <p:spPr>
          <a:xfrm>
            <a:off x="10599123" y="3014553"/>
            <a:ext cx="857859" cy="857859"/>
          </a:xfrm>
          <a:prstGeom prst="ellipse">
            <a:avLst/>
          </a:prstGeom>
          <a:solidFill>
            <a:schemeClr val="tx1"/>
          </a:solidFill>
          <a:ln w="187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 Placeholder 10">
            <a:extLst>
              <a:ext uri="{FF2B5EF4-FFF2-40B4-BE49-F238E27FC236}">
                <a16:creationId xmlns:a16="http://schemas.microsoft.com/office/drawing/2014/main" id="{997BF31B-D7C6-B743-BF68-F4BBC98567BD}"/>
              </a:ext>
            </a:extLst>
          </p:cNvPr>
          <p:cNvSpPr>
            <a:spLocks noGrp="1"/>
          </p:cNvSpPr>
          <p:nvPr>
            <p:ph type="body" sz="quarter" idx="12" hasCustomPrompt="1"/>
          </p:nvPr>
        </p:nvSpPr>
        <p:spPr>
          <a:xfrm>
            <a:off x="2164942"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7" name="Text Placeholder 10">
            <a:extLst>
              <a:ext uri="{FF2B5EF4-FFF2-40B4-BE49-F238E27FC236}">
                <a16:creationId xmlns:a16="http://schemas.microsoft.com/office/drawing/2014/main" id="{F8836AF9-CFEE-C742-BF55-C0BD217398C2}"/>
              </a:ext>
            </a:extLst>
          </p:cNvPr>
          <p:cNvSpPr>
            <a:spLocks noGrp="1"/>
          </p:cNvSpPr>
          <p:nvPr>
            <p:ph type="body" sz="quarter" idx="13" hasCustomPrompt="1"/>
          </p:nvPr>
        </p:nvSpPr>
        <p:spPr>
          <a:xfrm>
            <a:off x="4187464"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8" name="Text Placeholder 10">
            <a:extLst>
              <a:ext uri="{FF2B5EF4-FFF2-40B4-BE49-F238E27FC236}">
                <a16:creationId xmlns:a16="http://schemas.microsoft.com/office/drawing/2014/main" id="{898F340F-1400-5A45-B7EE-3040B274770F}"/>
              </a:ext>
            </a:extLst>
          </p:cNvPr>
          <p:cNvSpPr>
            <a:spLocks noGrp="1"/>
          </p:cNvSpPr>
          <p:nvPr>
            <p:ph type="body" sz="quarter" idx="14" hasCustomPrompt="1"/>
          </p:nvPr>
        </p:nvSpPr>
        <p:spPr>
          <a:xfrm>
            <a:off x="6209986"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9" name="Text Placeholder 10">
            <a:extLst>
              <a:ext uri="{FF2B5EF4-FFF2-40B4-BE49-F238E27FC236}">
                <a16:creationId xmlns:a16="http://schemas.microsoft.com/office/drawing/2014/main" id="{055B3FEA-0AA9-F941-8341-1BCD515F8D60}"/>
              </a:ext>
            </a:extLst>
          </p:cNvPr>
          <p:cNvSpPr>
            <a:spLocks noGrp="1"/>
          </p:cNvSpPr>
          <p:nvPr>
            <p:ph type="body" sz="quarter" idx="15" hasCustomPrompt="1"/>
          </p:nvPr>
        </p:nvSpPr>
        <p:spPr>
          <a:xfrm>
            <a:off x="8235339" y="4153385"/>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 </a:t>
            </a:r>
          </a:p>
        </p:txBody>
      </p:sp>
      <p:sp>
        <p:nvSpPr>
          <p:cNvPr id="20" name="Text Placeholder 10">
            <a:extLst>
              <a:ext uri="{FF2B5EF4-FFF2-40B4-BE49-F238E27FC236}">
                <a16:creationId xmlns:a16="http://schemas.microsoft.com/office/drawing/2014/main" id="{38D5FDF4-708D-BE46-89D7-E25A4AC9E860}"/>
              </a:ext>
            </a:extLst>
          </p:cNvPr>
          <p:cNvSpPr>
            <a:spLocks noGrp="1"/>
          </p:cNvSpPr>
          <p:nvPr>
            <p:ph type="body" sz="quarter" idx="16" hasCustomPrompt="1"/>
          </p:nvPr>
        </p:nvSpPr>
        <p:spPr>
          <a:xfrm>
            <a:off x="10257861" y="4153385"/>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 </a:t>
            </a:r>
          </a:p>
        </p:txBody>
      </p:sp>
    </p:spTree>
    <p:extLst>
      <p:ext uri="{BB962C8B-B14F-4D97-AF65-F5344CB8AC3E}">
        <p14:creationId xmlns:p14="http://schemas.microsoft.com/office/powerpoint/2010/main" val="23636931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T Table of Content 2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8655607"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2847213"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1959207"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7767601"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850676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rgbClr val="469BC0"/>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pic>
        <p:nvPicPr>
          <p:cNvPr id="8" name="Picture 7">
            <a:extLst>
              <a:ext uri="{FF2B5EF4-FFF2-40B4-BE49-F238E27FC236}">
                <a16:creationId xmlns:a16="http://schemas.microsoft.com/office/drawing/2014/main" id="{BE39757D-25E3-9D4C-89B0-ABC83FC54690}"/>
              </a:ext>
            </a:extLst>
          </p:cNvPr>
          <p:cNvPicPr>
            <a:picLocks noChangeAspect="1"/>
          </p:cNvPicPr>
          <p:nvPr userDrawn="1"/>
        </p:nvPicPr>
        <p:blipFill>
          <a:blip r:embed="rId2"/>
          <a:stretch>
            <a:fillRect/>
          </a:stretch>
        </p:blipFill>
        <p:spPr>
          <a:xfrm rot="20606854">
            <a:off x="6788426" y="-2436193"/>
            <a:ext cx="4191000" cy="6502400"/>
          </a:xfrm>
          <a:prstGeom prst="rect">
            <a:avLst/>
          </a:prstGeom>
        </p:spPr>
      </p:pic>
      <p:sp>
        <p:nvSpPr>
          <p:cNvPr id="9" name="Slide Number Placeholder 8">
            <a:extLst>
              <a:ext uri="{FF2B5EF4-FFF2-40B4-BE49-F238E27FC236}">
                <a16:creationId xmlns:a16="http://schemas.microsoft.com/office/drawing/2014/main" id="{3EDA4DC8-F7CA-7246-896E-7B08EC237929}"/>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
        <p:nvSpPr>
          <p:cNvPr id="10" name="Title 9">
            <a:extLst>
              <a:ext uri="{FF2B5EF4-FFF2-40B4-BE49-F238E27FC236}">
                <a16:creationId xmlns:a16="http://schemas.microsoft.com/office/drawing/2014/main" id="{77800AF2-C568-194D-A980-C7D9323027CD}"/>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2715515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T Table of Content 3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10069919" y="3016614"/>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5728111"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4819771"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2276304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T Table of Content 4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10069921" y="3014553"/>
            <a:ext cx="857859" cy="857859"/>
          </a:xfrm>
          <a:prstGeom prst="ellipse">
            <a:avLst/>
          </a:prstGeom>
          <a:solidFill>
            <a:schemeClr val="tx1"/>
          </a:solidFill>
          <a:ln w="1873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7161825" y="3016614"/>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4253729"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345633"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1" name="Text Placeholder 10">
            <a:extLst>
              <a:ext uri="{FF2B5EF4-FFF2-40B4-BE49-F238E27FC236}">
                <a16:creationId xmlns:a16="http://schemas.microsoft.com/office/drawing/2014/main" id="{16303D29-62BD-204C-BAE9-E5070427B26B}"/>
              </a:ext>
            </a:extLst>
          </p:cNvPr>
          <p:cNvSpPr>
            <a:spLocks noGrp="1"/>
          </p:cNvSpPr>
          <p:nvPr>
            <p:ph type="body" sz="quarter" idx="11" hasCustomPrompt="1"/>
          </p:nvPr>
        </p:nvSpPr>
        <p:spPr>
          <a:xfrm>
            <a:off x="457627"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2" name="Text Placeholder 10">
            <a:extLst>
              <a:ext uri="{FF2B5EF4-FFF2-40B4-BE49-F238E27FC236}">
                <a16:creationId xmlns:a16="http://schemas.microsoft.com/office/drawing/2014/main" id="{60C72770-CF9E-8642-9A68-8468A74A23C5}"/>
              </a:ext>
            </a:extLst>
          </p:cNvPr>
          <p:cNvSpPr>
            <a:spLocks noGrp="1"/>
          </p:cNvSpPr>
          <p:nvPr>
            <p:ph type="body" sz="quarter" idx="12" hasCustomPrompt="1"/>
          </p:nvPr>
        </p:nvSpPr>
        <p:spPr>
          <a:xfrm>
            <a:off x="3365723"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3" name="Text Placeholder 10">
            <a:extLst>
              <a:ext uri="{FF2B5EF4-FFF2-40B4-BE49-F238E27FC236}">
                <a16:creationId xmlns:a16="http://schemas.microsoft.com/office/drawing/2014/main" id="{7CE15E01-688D-C344-96E9-38ADA549558A}"/>
              </a:ext>
            </a:extLst>
          </p:cNvPr>
          <p:cNvSpPr>
            <a:spLocks noGrp="1"/>
          </p:cNvSpPr>
          <p:nvPr>
            <p:ph type="body" sz="quarter" idx="13" hasCustomPrompt="1"/>
          </p:nvPr>
        </p:nvSpPr>
        <p:spPr>
          <a:xfrm>
            <a:off x="6273819"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4" name="Text Placeholder 10">
            <a:extLst>
              <a:ext uri="{FF2B5EF4-FFF2-40B4-BE49-F238E27FC236}">
                <a16:creationId xmlns:a16="http://schemas.microsoft.com/office/drawing/2014/main" id="{FB2B92A9-333F-8345-87C6-70CB73503C38}"/>
              </a:ext>
            </a:extLst>
          </p:cNvPr>
          <p:cNvSpPr>
            <a:spLocks noGrp="1"/>
          </p:cNvSpPr>
          <p:nvPr>
            <p:ph type="body" sz="quarter" idx="14" hasCustomPrompt="1"/>
          </p:nvPr>
        </p:nvSpPr>
        <p:spPr>
          <a:xfrm>
            <a:off x="9181915" y="4131956"/>
            <a:ext cx="2633869"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531341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UT Table of Content 5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7847496" y="3014553"/>
            <a:ext cx="857859" cy="857859"/>
          </a:xfrm>
          <a:prstGeom prst="ellipse">
            <a:avLst/>
          </a:prstGeom>
          <a:solidFill>
            <a:schemeClr val="tx1"/>
          </a:solidFill>
          <a:ln w="1873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5580971" y="3016614"/>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3314446"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1047921"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10115880" y="3014553"/>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444174"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4" name="Text Placeholder 10">
            <a:extLst>
              <a:ext uri="{FF2B5EF4-FFF2-40B4-BE49-F238E27FC236}">
                <a16:creationId xmlns:a16="http://schemas.microsoft.com/office/drawing/2014/main" id="{2B4077AA-9B89-8D49-BB52-D6A8A8BF2734}"/>
              </a:ext>
            </a:extLst>
          </p:cNvPr>
          <p:cNvSpPr>
            <a:spLocks noGrp="1"/>
          </p:cNvSpPr>
          <p:nvPr>
            <p:ph type="body" sz="quarter" idx="12" hasCustomPrompt="1"/>
          </p:nvPr>
        </p:nvSpPr>
        <p:spPr>
          <a:xfrm>
            <a:off x="2710699"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5" name="Text Placeholder 10">
            <a:extLst>
              <a:ext uri="{FF2B5EF4-FFF2-40B4-BE49-F238E27FC236}">
                <a16:creationId xmlns:a16="http://schemas.microsoft.com/office/drawing/2014/main" id="{4BA8C9D0-9866-2A4D-B582-8866FAAE6994}"/>
              </a:ext>
            </a:extLst>
          </p:cNvPr>
          <p:cNvSpPr>
            <a:spLocks noGrp="1"/>
          </p:cNvSpPr>
          <p:nvPr>
            <p:ph type="body" sz="quarter" idx="13" hasCustomPrompt="1"/>
          </p:nvPr>
        </p:nvSpPr>
        <p:spPr>
          <a:xfrm>
            <a:off x="4977224"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6" name="Text Placeholder 10">
            <a:extLst>
              <a:ext uri="{FF2B5EF4-FFF2-40B4-BE49-F238E27FC236}">
                <a16:creationId xmlns:a16="http://schemas.microsoft.com/office/drawing/2014/main" id="{090A9B50-313C-EB49-99DA-30462D015263}"/>
              </a:ext>
            </a:extLst>
          </p:cNvPr>
          <p:cNvSpPr>
            <a:spLocks noGrp="1"/>
          </p:cNvSpPr>
          <p:nvPr>
            <p:ph type="body" sz="quarter" idx="14" hasCustomPrompt="1"/>
          </p:nvPr>
        </p:nvSpPr>
        <p:spPr>
          <a:xfrm>
            <a:off x="7243749"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27" name="Text Placeholder 10">
            <a:extLst>
              <a:ext uri="{FF2B5EF4-FFF2-40B4-BE49-F238E27FC236}">
                <a16:creationId xmlns:a16="http://schemas.microsoft.com/office/drawing/2014/main" id="{4AC2890D-E347-0E4B-8ADB-E19014E2447F}"/>
              </a:ext>
            </a:extLst>
          </p:cNvPr>
          <p:cNvSpPr>
            <a:spLocks noGrp="1"/>
          </p:cNvSpPr>
          <p:nvPr>
            <p:ph type="body" sz="quarter" idx="15" hasCustomPrompt="1"/>
          </p:nvPr>
        </p:nvSpPr>
        <p:spPr>
          <a:xfrm>
            <a:off x="9512133" y="4131956"/>
            <a:ext cx="2065351"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Tree>
    <p:extLst>
      <p:ext uri="{BB962C8B-B14F-4D97-AF65-F5344CB8AC3E}">
        <p14:creationId xmlns:p14="http://schemas.microsoft.com/office/powerpoint/2010/main" val="1928950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T Table of Content 6 bullits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A632D-41F1-2042-A90E-90A4EDFBD53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4" name="Flowchart: Process 3">
            <a:extLst>
              <a:ext uri="{FF2B5EF4-FFF2-40B4-BE49-F238E27FC236}">
                <a16:creationId xmlns:a16="http://schemas.microsoft.com/office/drawing/2014/main" id="{3D99CCBF-9B94-4047-986E-62F7BAEBE9D6}"/>
              </a:ext>
            </a:extLst>
          </p:cNvPr>
          <p:cNvSpPr/>
          <p:nvPr userDrawn="1"/>
        </p:nvSpPr>
        <p:spPr>
          <a:xfrm>
            <a:off x="0" y="3385488"/>
            <a:ext cx="15321862" cy="159072"/>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l 4">
            <a:hlinkClick r:id="" action="ppaction://noaction"/>
            <a:extLst>
              <a:ext uri="{FF2B5EF4-FFF2-40B4-BE49-F238E27FC236}">
                <a16:creationId xmlns:a16="http://schemas.microsoft.com/office/drawing/2014/main" id="{22DA57F3-3FF8-5D41-8089-32C4A3B696DA}"/>
              </a:ext>
            </a:extLst>
          </p:cNvPr>
          <p:cNvSpPr/>
          <p:nvPr userDrawn="1"/>
        </p:nvSpPr>
        <p:spPr>
          <a:xfrm>
            <a:off x="6676918" y="3014553"/>
            <a:ext cx="857859" cy="857859"/>
          </a:xfrm>
          <a:prstGeom prst="ellipse">
            <a:avLst/>
          </a:prstGeom>
          <a:solidFill>
            <a:schemeClr val="tx1"/>
          </a:solidFill>
          <a:ln w="1873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hlinkClick r:id="" action="ppaction://noaction"/>
            <a:extLst>
              <a:ext uri="{FF2B5EF4-FFF2-40B4-BE49-F238E27FC236}">
                <a16:creationId xmlns:a16="http://schemas.microsoft.com/office/drawing/2014/main" id="{554ECE54-3114-AE41-83B0-5F787856BDCC}"/>
              </a:ext>
            </a:extLst>
          </p:cNvPr>
          <p:cNvSpPr/>
          <p:nvPr userDrawn="1"/>
        </p:nvSpPr>
        <p:spPr>
          <a:xfrm>
            <a:off x="4654396" y="3016614"/>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hlinkClick r:id="" action="ppaction://noaction"/>
            <a:extLst>
              <a:ext uri="{FF2B5EF4-FFF2-40B4-BE49-F238E27FC236}">
                <a16:creationId xmlns:a16="http://schemas.microsoft.com/office/drawing/2014/main" id="{86B8F00B-A812-B848-9724-568A85483C7D}"/>
              </a:ext>
            </a:extLst>
          </p:cNvPr>
          <p:cNvSpPr/>
          <p:nvPr userDrawn="1"/>
        </p:nvSpPr>
        <p:spPr>
          <a:xfrm>
            <a:off x="2625826"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hlinkClick r:id="" action="ppaction://noaction"/>
            <a:extLst>
              <a:ext uri="{FF2B5EF4-FFF2-40B4-BE49-F238E27FC236}">
                <a16:creationId xmlns:a16="http://schemas.microsoft.com/office/drawing/2014/main" id="{710DA886-D501-1144-8A5F-F7ECF6C5268D}"/>
              </a:ext>
            </a:extLst>
          </p:cNvPr>
          <p:cNvSpPr/>
          <p:nvPr userDrawn="1"/>
        </p:nvSpPr>
        <p:spPr>
          <a:xfrm>
            <a:off x="603304" y="3014553"/>
            <a:ext cx="857859" cy="857859"/>
          </a:xfrm>
          <a:prstGeom prst="ellipse">
            <a:avLst/>
          </a:prstGeom>
          <a:solidFill>
            <a:schemeClr val="tx1"/>
          </a:solidFill>
          <a:ln w="1873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4032B"/>
              </a:solidFill>
            </a:endParaRPr>
          </a:p>
        </p:txBody>
      </p:sp>
      <p:sp>
        <p:nvSpPr>
          <p:cNvPr id="16" name="Oval 15">
            <a:hlinkClick r:id="" action="ppaction://noaction"/>
            <a:extLst>
              <a:ext uri="{FF2B5EF4-FFF2-40B4-BE49-F238E27FC236}">
                <a16:creationId xmlns:a16="http://schemas.microsoft.com/office/drawing/2014/main" id="{B957F31A-9592-4941-B3BF-1293EC08CABD}"/>
              </a:ext>
            </a:extLst>
          </p:cNvPr>
          <p:cNvSpPr/>
          <p:nvPr userDrawn="1"/>
        </p:nvSpPr>
        <p:spPr>
          <a:xfrm>
            <a:off x="8699440" y="3014553"/>
            <a:ext cx="857859" cy="857859"/>
          </a:xfrm>
          <a:prstGeom prst="ellipse">
            <a:avLst/>
          </a:prstGeom>
          <a:solidFill>
            <a:schemeClr val="tx1"/>
          </a:solidFill>
          <a:ln w="1873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10">
            <a:extLst>
              <a:ext uri="{FF2B5EF4-FFF2-40B4-BE49-F238E27FC236}">
                <a16:creationId xmlns:a16="http://schemas.microsoft.com/office/drawing/2014/main" id="{904D3332-E221-5640-B639-5CA2F5DABE6C}"/>
              </a:ext>
            </a:extLst>
          </p:cNvPr>
          <p:cNvSpPr>
            <a:spLocks noGrp="1"/>
          </p:cNvSpPr>
          <p:nvPr>
            <p:ph type="body" sz="quarter" idx="11" hasCustomPrompt="1"/>
          </p:nvPr>
        </p:nvSpPr>
        <p:spPr>
          <a:xfrm>
            <a:off x="142420"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4" name="Oval 13">
            <a:hlinkClick r:id="" action="ppaction://noaction"/>
            <a:extLst>
              <a:ext uri="{FF2B5EF4-FFF2-40B4-BE49-F238E27FC236}">
                <a16:creationId xmlns:a16="http://schemas.microsoft.com/office/drawing/2014/main" id="{E6BB7989-39AC-0C43-BB4D-09FAF1297685}"/>
              </a:ext>
            </a:extLst>
          </p:cNvPr>
          <p:cNvSpPr/>
          <p:nvPr userDrawn="1"/>
        </p:nvSpPr>
        <p:spPr>
          <a:xfrm>
            <a:off x="10599123" y="3014553"/>
            <a:ext cx="857859" cy="857859"/>
          </a:xfrm>
          <a:prstGeom prst="ellipse">
            <a:avLst/>
          </a:prstGeom>
          <a:solidFill>
            <a:schemeClr val="tx1"/>
          </a:solidFill>
          <a:ln w="1873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 Placeholder 10">
            <a:extLst>
              <a:ext uri="{FF2B5EF4-FFF2-40B4-BE49-F238E27FC236}">
                <a16:creationId xmlns:a16="http://schemas.microsoft.com/office/drawing/2014/main" id="{997BF31B-D7C6-B743-BF68-F4BBC98567BD}"/>
              </a:ext>
            </a:extLst>
          </p:cNvPr>
          <p:cNvSpPr>
            <a:spLocks noGrp="1"/>
          </p:cNvSpPr>
          <p:nvPr>
            <p:ph type="body" sz="quarter" idx="12" hasCustomPrompt="1"/>
          </p:nvPr>
        </p:nvSpPr>
        <p:spPr>
          <a:xfrm>
            <a:off x="2164942"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7" name="Text Placeholder 10">
            <a:extLst>
              <a:ext uri="{FF2B5EF4-FFF2-40B4-BE49-F238E27FC236}">
                <a16:creationId xmlns:a16="http://schemas.microsoft.com/office/drawing/2014/main" id="{F8836AF9-CFEE-C742-BF55-C0BD217398C2}"/>
              </a:ext>
            </a:extLst>
          </p:cNvPr>
          <p:cNvSpPr>
            <a:spLocks noGrp="1"/>
          </p:cNvSpPr>
          <p:nvPr>
            <p:ph type="body" sz="quarter" idx="13" hasCustomPrompt="1"/>
          </p:nvPr>
        </p:nvSpPr>
        <p:spPr>
          <a:xfrm>
            <a:off x="4187464"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8" name="Text Placeholder 10">
            <a:extLst>
              <a:ext uri="{FF2B5EF4-FFF2-40B4-BE49-F238E27FC236}">
                <a16:creationId xmlns:a16="http://schemas.microsoft.com/office/drawing/2014/main" id="{898F340F-1400-5A45-B7EE-3040B274770F}"/>
              </a:ext>
            </a:extLst>
          </p:cNvPr>
          <p:cNvSpPr>
            <a:spLocks noGrp="1"/>
          </p:cNvSpPr>
          <p:nvPr>
            <p:ph type="body" sz="quarter" idx="14" hasCustomPrompt="1"/>
          </p:nvPr>
        </p:nvSpPr>
        <p:spPr>
          <a:xfrm>
            <a:off x="6209986" y="4131956"/>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a:t>
            </a:r>
          </a:p>
        </p:txBody>
      </p:sp>
      <p:sp>
        <p:nvSpPr>
          <p:cNvPr id="19" name="Text Placeholder 10">
            <a:extLst>
              <a:ext uri="{FF2B5EF4-FFF2-40B4-BE49-F238E27FC236}">
                <a16:creationId xmlns:a16="http://schemas.microsoft.com/office/drawing/2014/main" id="{055B3FEA-0AA9-F941-8341-1BCD515F8D60}"/>
              </a:ext>
            </a:extLst>
          </p:cNvPr>
          <p:cNvSpPr>
            <a:spLocks noGrp="1"/>
          </p:cNvSpPr>
          <p:nvPr>
            <p:ph type="body" sz="quarter" idx="15" hasCustomPrompt="1"/>
          </p:nvPr>
        </p:nvSpPr>
        <p:spPr>
          <a:xfrm>
            <a:off x="8235339" y="4153385"/>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 </a:t>
            </a:r>
          </a:p>
        </p:txBody>
      </p:sp>
      <p:sp>
        <p:nvSpPr>
          <p:cNvPr id="20" name="Text Placeholder 10">
            <a:extLst>
              <a:ext uri="{FF2B5EF4-FFF2-40B4-BE49-F238E27FC236}">
                <a16:creationId xmlns:a16="http://schemas.microsoft.com/office/drawing/2014/main" id="{38D5FDF4-708D-BE46-89D7-E25A4AC9E860}"/>
              </a:ext>
            </a:extLst>
          </p:cNvPr>
          <p:cNvSpPr>
            <a:spLocks noGrp="1"/>
          </p:cNvSpPr>
          <p:nvPr>
            <p:ph type="body" sz="quarter" idx="16" hasCustomPrompt="1"/>
          </p:nvPr>
        </p:nvSpPr>
        <p:spPr>
          <a:xfrm>
            <a:off x="10257861" y="4153385"/>
            <a:ext cx="1779625" cy="1609725"/>
          </a:xfrm>
          <a:prstGeom prst="rect">
            <a:avLst/>
          </a:prstGeom>
        </p:spPr>
        <p:txBody>
          <a:bodyPr/>
          <a:lstStyle>
            <a:lvl1pPr marL="0" indent="0" algn="ctr">
              <a:buNone/>
              <a:defRPr sz="1800" b="1" i="0" cap="all" baseline="0">
                <a:solidFill>
                  <a:schemeClr val="bg1"/>
                </a:solidFill>
                <a:latin typeface="Arial Narrow" panose="020B0606020202030204" pitchFamily="34" charset="0"/>
              </a:defRPr>
            </a:lvl1pPr>
          </a:lstStyle>
          <a:p>
            <a:pPr lvl="0"/>
            <a:r>
              <a:rPr lang="en-US" dirty="0"/>
              <a:t>Chapter </a:t>
            </a:r>
          </a:p>
        </p:txBody>
      </p:sp>
    </p:spTree>
    <p:extLst>
      <p:ext uri="{BB962C8B-B14F-4D97-AF65-F5344CB8AC3E}">
        <p14:creationId xmlns:p14="http://schemas.microsoft.com/office/powerpoint/2010/main" val="42941180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Slide Pi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0"/>
            <a:ext cx="12192000" cy="588334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715963" y="2882349"/>
            <a:ext cx="3001272" cy="4045502"/>
          </a:xfrm>
          <a:prstGeom prst="rect">
            <a:avLst/>
          </a:prstGeom>
          <a:solidFill>
            <a:schemeClr val="accent3"/>
          </a:solidFill>
        </p:spPr>
        <p:txBody>
          <a:bodyPr/>
          <a:lstStyle>
            <a:lvl1pPr marL="0" indent="0">
              <a:buNone/>
              <a:defRPr>
                <a:solidFill>
                  <a:schemeClr val="accent3"/>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828751" y="3039993"/>
            <a:ext cx="2749336" cy="1054929"/>
          </a:xfrm>
          <a:prstGeom prst="rect">
            <a:avLst/>
          </a:prstGeom>
        </p:spPr>
        <p:txBody>
          <a:bodyPr anchor="t"/>
          <a:lstStyle>
            <a:lvl1pPr algn="l">
              <a:defRPr sz="3200"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828751" y="4217359"/>
            <a:ext cx="2749336" cy="2369108"/>
          </a:xfrm>
          <a:prstGeom prst="rect">
            <a:avLst/>
          </a:prstGeom>
        </p:spPr>
        <p:txBody>
          <a:bodyPr/>
          <a:lstStyle>
            <a:lvl1pPr marL="0" indent="0" algn="l">
              <a:buNone/>
              <a:defRPr sz="16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body text</a:t>
            </a:r>
          </a:p>
        </p:txBody>
      </p:sp>
    </p:spTree>
    <p:extLst>
      <p:ext uri="{BB962C8B-B14F-4D97-AF65-F5344CB8AC3E}">
        <p14:creationId xmlns:p14="http://schemas.microsoft.com/office/powerpoint/2010/main" val="679269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Slide Blu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0"/>
            <a:ext cx="12192000" cy="588334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715963" y="2882349"/>
            <a:ext cx="3001272" cy="4045502"/>
          </a:xfrm>
          <a:prstGeom prst="rect">
            <a:avLst/>
          </a:prstGeom>
          <a:solidFill>
            <a:srgbClr val="469BC0"/>
          </a:solidFill>
        </p:spPr>
        <p:txBody>
          <a:bodyPr/>
          <a:lstStyle>
            <a:lvl1pPr marL="0" indent="0">
              <a:buNone/>
              <a:defRPr baseline="0">
                <a:solidFill>
                  <a:srgbClr val="469BC0"/>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828751" y="3039993"/>
            <a:ext cx="2749336" cy="1054929"/>
          </a:xfrm>
          <a:prstGeom prst="rect">
            <a:avLst/>
          </a:prstGeom>
        </p:spPr>
        <p:txBody>
          <a:bodyPr anchor="t"/>
          <a:lstStyle>
            <a:lvl1pPr algn="l">
              <a:defRPr sz="3200"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828751" y="4217359"/>
            <a:ext cx="2749336" cy="2369108"/>
          </a:xfrm>
          <a:prstGeom prst="rect">
            <a:avLst/>
          </a:prstGeom>
        </p:spPr>
        <p:txBody>
          <a:bodyPr/>
          <a:lstStyle>
            <a:lvl1pPr marL="0" indent="0" algn="l">
              <a:buNone/>
              <a:defRPr sz="16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body text</a:t>
            </a:r>
          </a:p>
        </p:txBody>
      </p:sp>
    </p:spTree>
    <p:extLst>
      <p:ext uri="{BB962C8B-B14F-4D97-AF65-F5344CB8AC3E}">
        <p14:creationId xmlns:p14="http://schemas.microsoft.com/office/powerpoint/2010/main" val="27861099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Slide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0"/>
            <a:ext cx="12192000" cy="588334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715963" y="2882349"/>
            <a:ext cx="3001272" cy="4045502"/>
          </a:xfrm>
          <a:prstGeom prst="rect">
            <a:avLst/>
          </a:prstGeom>
          <a:solidFill>
            <a:schemeClr val="accent6"/>
          </a:solidFill>
        </p:spPr>
        <p:txBody>
          <a:bodyPr/>
          <a:lstStyle>
            <a:lvl1pPr marL="0" indent="0">
              <a:buNone/>
              <a:defRPr baseline="0">
                <a:solidFill>
                  <a:schemeClr val="accent6"/>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828751" y="3039993"/>
            <a:ext cx="2749336" cy="1054929"/>
          </a:xfrm>
          <a:prstGeom prst="rect">
            <a:avLst/>
          </a:prstGeom>
        </p:spPr>
        <p:txBody>
          <a:bodyPr anchor="t"/>
          <a:lstStyle>
            <a:lvl1pPr algn="l">
              <a:defRPr sz="3200"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828751" y="4217359"/>
            <a:ext cx="2749336" cy="2369108"/>
          </a:xfrm>
          <a:prstGeom prst="rect">
            <a:avLst/>
          </a:prstGeom>
        </p:spPr>
        <p:txBody>
          <a:bodyPr/>
          <a:lstStyle>
            <a:lvl1pPr marL="0" indent="0" algn="l">
              <a:buNone/>
              <a:defRPr sz="16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body text</a:t>
            </a:r>
          </a:p>
        </p:txBody>
      </p:sp>
    </p:spTree>
    <p:extLst>
      <p:ext uri="{BB962C8B-B14F-4D97-AF65-F5344CB8AC3E}">
        <p14:creationId xmlns:p14="http://schemas.microsoft.com/office/powerpoint/2010/main" val="3445949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3F23-5EA4-4041-99C8-3ECD4DD1F8D7}"/>
              </a:ext>
            </a:extLst>
          </p:cNvPr>
          <p:cNvSpPr>
            <a:spLocks noGrp="1"/>
          </p:cNvSpPr>
          <p:nvPr>
            <p:ph type="title"/>
          </p:nvPr>
        </p:nvSpPr>
        <p:spPr>
          <a:xfrm>
            <a:off x="3906077" y="365125"/>
            <a:ext cx="7901609" cy="1325563"/>
          </a:xfrm>
          <a:prstGeom prst="rect">
            <a:avLst/>
          </a:prstGeom>
        </p:spPr>
        <p:txBody>
          <a:bodyPr/>
          <a:lstStyle>
            <a:lvl1pPr algn="l">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AFB694-4AA3-E942-83A3-36D1E517058E}"/>
              </a:ext>
            </a:extLst>
          </p:cNvPr>
          <p:cNvSpPr>
            <a:spLocks noGrp="1"/>
          </p:cNvSpPr>
          <p:nvPr>
            <p:ph idx="1"/>
          </p:nvPr>
        </p:nvSpPr>
        <p:spPr>
          <a:xfrm>
            <a:off x="3906076" y="1825625"/>
            <a:ext cx="7901609" cy="3998705"/>
          </a:xfrm>
          <a:prstGeom prst="rect">
            <a:avLst/>
          </a:prstGeo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C98B343-CAD8-014A-B0EF-EC1881EC84DE}"/>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9" name="Picture Placeholder 8">
            <a:extLst>
              <a:ext uri="{FF2B5EF4-FFF2-40B4-BE49-F238E27FC236}">
                <a16:creationId xmlns:a16="http://schemas.microsoft.com/office/drawing/2014/main" id="{0F5F4286-FA17-2C44-826D-6C9B300F23C6}"/>
              </a:ext>
            </a:extLst>
          </p:cNvPr>
          <p:cNvSpPr>
            <a:spLocks noGrp="1"/>
          </p:cNvSpPr>
          <p:nvPr>
            <p:ph type="pic" sz="quarter" idx="11"/>
          </p:nvPr>
        </p:nvSpPr>
        <p:spPr>
          <a:xfrm>
            <a:off x="0" y="0"/>
            <a:ext cx="3746500" cy="6858000"/>
          </a:xfrm>
          <a:prstGeom prst="rect">
            <a:avLst/>
          </a:prstGeom>
        </p:spPr>
        <p:txBody>
          <a:bodyPr/>
          <a:lstStyle/>
          <a:p>
            <a:endParaRPr lang="en-US"/>
          </a:p>
        </p:txBody>
      </p:sp>
    </p:spTree>
    <p:extLst>
      <p:ext uri="{BB962C8B-B14F-4D97-AF65-F5344CB8AC3E}">
        <p14:creationId xmlns:p14="http://schemas.microsoft.com/office/powerpoint/2010/main" val="1827191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Element and content Pi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D2D2FD-0608-E14D-B364-7F67C30E7881}"/>
              </a:ext>
            </a:extLst>
          </p:cNvPr>
          <p:cNvPicPr>
            <a:picLocks noChangeAspect="1"/>
          </p:cNvPicPr>
          <p:nvPr userDrawn="1"/>
        </p:nvPicPr>
        <p:blipFill>
          <a:blip r:embed="rId2"/>
          <a:stretch>
            <a:fillRect/>
          </a:stretch>
        </p:blipFill>
        <p:spPr>
          <a:xfrm>
            <a:off x="-2684117" y="-220733"/>
            <a:ext cx="7594600" cy="68072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5181600" cy="4351338"/>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6599583" y="1825625"/>
            <a:ext cx="5181600" cy="4351338"/>
          </a:xfrm>
          <a:prstGeom prst="rect">
            <a:avLst/>
          </a:prstGeo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2781735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Element and content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990317-B8CE-0340-B898-AD01F005C84C}"/>
              </a:ext>
            </a:extLst>
          </p:cNvPr>
          <p:cNvPicPr>
            <a:picLocks noChangeAspect="1"/>
          </p:cNvPicPr>
          <p:nvPr userDrawn="1"/>
        </p:nvPicPr>
        <p:blipFill>
          <a:blip r:embed="rId2"/>
          <a:stretch>
            <a:fillRect/>
          </a:stretch>
        </p:blipFill>
        <p:spPr>
          <a:xfrm rot="12022122">
            <a:off x="-3659359" y="407505"/>
            <a:ext cx="5006078" cy="68580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5181600" cy="4351338"/>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6599583" y="1825625"/>
            <a:ext cx="5181600" cy="4351338"/>
          </a:xfrm>
          <a:prstGeom prst="rect">
            <a:avLst/>
          </a:prstGeo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2526625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6"/>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pic>
        <p:nvPicPr>
          <p:cNvPr id="8" name="Picture 7">
            <a:extLst>
              <a:ext uri="{FF2B5EF4-FFF2-40B4-BE49-F238E27FC236}">
                <a16:creationId xmlns:a16="http://schemas.microsoft.com/office/drawing/2014/main" id="{4D17A219-89BE-B349-BB47-80A70966D670}"/>
              </a:ext>
            </a:extLst>
          </p:cNvPr>
          <p:cNvPicPr>
            <a:picLocks noChangeAspect="1"/>
          </p:cNvPicPr>
          <p:nvPr userDrawn="1"/>
        </p:nvPicPr>
        <p:blipFill>
          <a:blip r:embed="rId2"/>
          <a:stretch>
            <a:fillRect/>
          </a:stretch>
        </p:blipFill>
        <p:spPr>
          <a:xfrm rot="20445414">
            <a:off x="6621964" y="-2960252"/>
            <a:ext cx="5006078" cy="6857999"/>
          </a:xfrm>
          <a:prstGeom prst="rect">
            <a:avLst/>
          </a:prstGeom>
        </p:spPr>
      </p:pic>
      <p:sp>
        <p:nvSpPr>
          <p:cNvPr id="9" name="Slide Number Placeholder 8">
            <a:extLst>
              <a:ext uri="{FF2B5EF4-FFF2-40B4-BE49-F238E27FC236}">
                <a16:creationId xmlns:a16="http://schemas.microsoft.com/office/drawing/2014/main" id="{86917852-6F1A-6C4B-A499-EDB5C0FF5740}"/>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10" name="Title 9">
            <a:extLst>
              <a:ext uri="{FF2B5EF4-FFF2-40B4-BE49-F238E27FC236}">
                <a16:creationId xmlns:a16="http://schemas.microsoft.com/office/drawing/2014/main" id="{B9E2BDAD-F003-2C4A-B004-8649B1A3E5EE}"/>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chapter</a:t>
            </a:r>
          </a:p>
        </p:txBody>
      </p:sp>
    </p:spTree>
    <p:extLst>
      <p:ext uri="{BB962C8B-B14F-4D97-AF65-F5344CB8AC3E}">
        <p14:creationId xmlns:p14="http://schemas.microsoft.com/office/powerpoint/2010/main" val="6477087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Element and content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BEA291-EEC5-0D4D-A057-88B2C7D185EB}"/>
              </a:ext>
            </a:extLst>
          </p:cNvPr>
          <p:cNvPicPr>
            <a:picLocks noChangeAspect="1"/>
          </p:cNvPicPr>
          <p:nvPr userDrawn="1"/>
        </p:nvPicPr>
        <p:blipFill>
          <a:blip r:embed="rId2"/>
          <a:stretch>
            <a:fillRect/>
          </a:stretch>
        </p:blipFill>
        <p:spPr>
          <a:xfrm>
            <a:off x="-1873526" y="-249583"/>
            <a:ext cx="4191000" cy="65024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5181600" cy="4351338"/>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6599583" y="1825625"/>
            <a:ext cx="5181600" cy="4351338"/>
          </a:xfrm>
          <a:prstGeom prst="rect">
            <a:avLst/>
          </a:prstGeo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2397006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A2E9-259B-8441-8BD7-8BFE0D43B500}"/>
              </a:ext>
            </a:extLst>
          </p:cNvPr>
          <p:cNvSpPr>
            <a:spLocks noGrp="1"/>
          </p:cNvSpPr>
          <p:nvPr>
            <p:ph type="title"/>
          </p:nvPr>
        </p:nvSpPr>
        <p:spPr>
          <a:xfrm>
            <a:off x="839788" y="365125"/>
            <a:ext cx="10515600" cy="1325563"/>
          </a:xfrm>
          <a:prstGeom prst="rect">
            <a:avLst/>
          </a:prstGeom>
        </p:spPr>
        <p:txBody>
          <a:bodyPr/>
          <a:lstStyle>
            <a:lvl1pPr>
              <a:defRPr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102B20EC-E2BF-CB40-B5F7-AA23EAD91E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i="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097513-49B4-D146-8F59-D02C23C54402}"/>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D9DF8-7021-F24D-9D64-422EE6E8E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i="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CA6620-024F-F148-AF77-E48DFCE4A3A6}"/>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EF933F20-462D-C047-B603-5E076E5B5309}"/>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2498342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lement and content Pi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D2D2FD-0608-E14D-B364-7F67C30E7881}"/>
              </a:ext>
            </a:extLst>
          </p:cNvPr>
          <p:cNvPicPr>
            <a:picLocks noChangeAspect="1"/>
          </p:cNvPicPr>
          <p:nvPr userDrawn="1"/>
        </p:nvPicPr>
        <p:blipFill>
          <a:blip r:embed="rId2"/>
          <a:stretch>
            <a:fillRect/>
          </a:stretch>
        </p:blipFill>
        <p:spPr>
          <a:xfrm>
            <a:off x="-2684117" y="-220733"/>
            <a:ext cx="7594600" cy="68072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10515600" cy="4105156"/>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6" name="Tekstvak 5">
            <a:extLst>
              <a:ext uri="{FF2B5EF4-FFF2-40B4-BE49-F238E27FC236}">
                <a16:creationId xmlns:a16="http://schemas.microsoft.com/office/drawing/2014/main" id="{63E6BEE4-7F4D-4186-8124-39243A1CB72F}"/>
              </a:ext>
            </a:extLst>
          </p:cNvPr>
          <p:cNvSpPr txBox="1"/>
          <p:nvPr userDrawn="1"/>
        </p:nvSpPr>
        <p:spPr>
          <a:xfrm>
            <a:off x="3168073" y="6550223"/>
            <a:ext cx="3777673" cy="307777"/>
          </a:xfrm>
          <a:prstGeom prst="rect">
            <a:avLst/>
          </a:prstGeom>
          <a:noFill/>
        </p:spPr>
        <p:txBody>
          <a:bodyPr wrap="square" rtlCol="0">
            <a:spAutoFit/>
          </a:bodyPr>
          <a:lstStyle/>
          <a:p>
            <a:r>
              <a:rPr lang="nl-NL" sz="1400" dirty="0">
                <a:solidFill>
                  <a:schemeClr val="bg1">
                    <a:lumMod val="65000"/>
                  </a:schemeClr>
                </a:solidFill>
              </a:rPr>
              <a:t>h.k.e.stadermann@utwente.nl</a:t>
            </a:r>
            <a:endParaRPr lang="en-US" sz="1400" dirty="0">
              <a:solidFill>
                <a:schemeClr val="bg1">
                  <a:lumMod val="65000"/>
                </a:schemeClr>
              </a:solidFill>
            </a:endParaRPr>
          </a:p>
        </p:txBody>
      </p:sp>
    </p:spTree>
    <p:extLst>
      <p:ext uri="{BB962C8B-B14F-4D97-AF65-F5344CB8AC3E}">
        <p14:creationId xmlns:p14="http://schemas.microsoft.com/office/powerpoint/2010/main" val="2525540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Element and content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990317-B8CE-0340-B898-AD01F005C84C}"/>
              </a:ext>
            </a:extLst>
          </p:cNvPr>
          <p:cNvPicPr>
            <a:picLocks noChangeAspect="1"/>
          </p:cNvPicPr>
          <p:nvPr userDrawn="1"/>
        </p:nvPicPr>
        <p:blipFill>
          <a:blip r:embed="rId2"/>
          <a:stretch>
            <a:fillRect/>
          </a:stretch>
        </p:blipFill>
        <p:spPr>
          <a:xfrm rot="12022122">
            <a:off x="-3659359" y="407505"/>
            <a:ext cx="5006078" cy="68580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10515600" cy="4105156"/>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402686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Element and content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BEA291-EEC5-0D4D-A057-88B2C7D185EB}"/>
              </a:ext>
            </a:extLst>
          </p:cNvPr>
          <p:cNvPicPr>
            <a:picLocks noChangeAspect="1"/>
          </p:cNvPicPr>
          <p:nvPr userDrawn="1"/>
        </p:nvPicPr>
        <p:blipFill>
          <a:blip r:embed="rId2"/>
          <a:stretch>
            <a:fillRect/>
          </a:stretch>
        </p:blipFill>
        <p:spPr>
          <a:xfrm>
            <a:off x="-1873526" y="-249583"/>
            <a:ext cx="4191000" cy="65024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10515600" cy="4105156"/>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23204111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A2E9-259B-8441-8BD7-8BFE0D43B500}"/>
              </a:ext>
            </a:extLst>
          </p:cNvPr>
          <p:cNvSpPr>
            <a:spLocks noGrp="1"/>
          </p:cNvSpPr>
          <p:nvPr>
            <p:ph type="title"/>
          </p:nvPr>
        </p:nvSpPr>
        <p:spPr>
          <a:xfrm>
            <a:off x="839788" y="365125"/>
            <a:ext cx="10515600" cy="1325563"/>
          </a:xfrm>
          <a:prstGeom prst="rect">
            <a:avLst/>
          </a:prstGeom>
        </p:spPr>
        <p:txBody>
          <a:bodyPr/>
          <a:lstStyle>
            <a:lvl1pPr>
              <a:defRPr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102B20EC-E2BF-CB40-B5F7-AA23EAD91EE3}"/>
              </a:ext>
            </a:extLst>
          </p:cNvPr>
          <p:cNvSpPr>
            <a:spLocks noGrp="1"/>
          </p:cNvSpPr>
          <p:nvPr>
            <p:ph type="body" idx="1"/>
          </p:nvPr>
        </p:nvSpPr>
        <p:spPr>
          <a:xfrm>
            <a:off x="839788" y="1681163"/>
            <a:ext cx="10515600" cy="823912"/>
          </a:xfrm>
          <a:prstGeom prst="rect">
            <a:avLst/>
          </a:prstGeom>
        </p:spPr>
        <p:txBody>
          <a:bodyPr anchor="b"/>
          <a:lstStyle>
            <a:lvl1pPr marL="0" indent="0">
              <a:buNone/>
              <a:defRPr sz="2400" b="1" i="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097513-49B4-D146-8F59-D02C23C54402}"/>
              </a:ext>
            </a:extLst>
          </p:cNvPr>
          <p:cNvSpPr>
            <a:spLocks noGrp="1"/>
          </p:cNvSpPr>
          <p:nvPr>
            <p:ph sz="half" idx="2"/>
          </p:nvPr>
        </p:nvSpPr>
        <p:spPr>
          <a:xfrm>
            <a:off x="839788" y="2505074"/>
            <a:ext cx="10515600" cy="338297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EF933F20-462D-C047-B603-5E076E5B5309}"/>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2856707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and Elem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hasCustomPrompt="1"/>
          </p:nvPr>
        </p:nvSpPr>
        <p:spPr>
          <a:xfrm>
            <a:off x="838200" y="365125"/>
            <a:ext cx="10515600" cy="1325563"/>
          </a:xfrm>
          <a:prstGeom prst="rect">
            <a:avLst/>
          </a:prstGeom>
        </p:spPr>
        <p:txBody>
          <a:bodyPr/>
          <a:lstStyle>
            <a:lvl1pPr>
              <a:defRPr b="1" i="0" cap="all" baseline="0">
                <a:latin typeface="Arial Narrow" panose="020B0606020202030204" pitchFamily="34" charset="0"/>
              </a:defRPr>
            </a:lvl1pPr>
          </a:lstStyle>
          <a:p>
            <a:r>
              <a:rPr lang="en-US" dirty="0" err="1"/>
              <a:t>hjho</a:t>
            </a:r>
            <a:r>
              <a:rPr lang="en-US" dirty="0"/>
              <a:t>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pic>
        <p:nvPicPr>
          <p:cNvPr id="8" name="Picture 7">
            <a:extLst>
              <a:ext uri="{FF2B5EF4-FFF2-40B4-BE49-F238E27FC236}">
                <a16:creationId xmlns:a16="http://schemas.microsoft.com/office/drawing/2014/main" id="{29A8D731-8FA9-0E45-B31F-157BED3BC03A}"/>
              </a:ext>
            </a:extLst>
          </p:cNvPr>
          <p:cNvPicPr>
            <a:picLocks noChangeAspect="1"/>
          </p:cNvPicPr>
          <p:nvPr userDrawn="1"/>
        </p:nvPicPr>
        <p:blipFill>
          <a:blip r:embed="rId2"/>
          <a:stretch>
            <a:fillRect/>
          </a:stretch>
        </p:blipFill>
        <p:spPr>
          <a:xfrm>
            <a:off x="-3725847" y="514071"/>
            <a:ext cx="7594600" cy="6807200"/>
          </a:xfrm>
          <a:prstGeom prst="rect">
            <a:avLst/>
          </a:prstGeom>
        </p:spPr>
      </p:pic>
      <p:sp>
        <p:nvSpPr>
          <p:cNvPr id="5" name="Tekstvak 4">
            <a:extLst>
              <a:ext uri="{FF2B5EF4-FFF2-40B4-BE49-F238E27FC236}">
                <a16:creationId xmlns:a16="http://schemas.microsoft.com/office/drawing/2014/main" id="{45044CBD-FC9D-4739-A526-4752855C6730}"/>
              </a:ext>
            </a:extLst>
          </p:cNvPr>
          <p:cNvSpPr txBox="1"/>
          <p:nvPr userDrawn="1"/>
        </p:nvSpPr>
        <p:spPr>
          <a:xfrm>
            <a:off x="3978777" y="6548030"/>
            <a:ext cx="3777673" cy="307777"/>
          </a:xfrm>
          <a:prstGeom prst="rect">
            <a:avLst/>
          </a:prstGeom>
          <a:noFill/>
        </p:spPr>
        <p:txBody>
          <a:bodyPr wrap="square" rtlCol="0">
            <a:spAutoFit/>
          </a:bodyPr>
          <a:lstStyle/>
          <a:p>
            <a:r>
              <a:rPr lang="nl-NL" sz="1400" dirty="0">
                <a:solidFill>
                  <a:schemeClr val="bg1">
                    <a:lumMod val="65000"/>
                  </a:schemeClr>
                </a:solidFill>
              </a:rPr>
              <a:t>h.k.e.stadermann@utwente.nl</a:t>
            </a:r>
            <a:endParaRPr lang="en-US" sz="1400" dirty="0">
              <a:solidFill>
                <a:schemeClr val="bg1">
                  <a:lumMod val="65000"/>
                </a:schemeClr>
              </a:solidFill>
            </a:endParaRPr>
          </a:p>
        </p:txBody>
      </p:sp>
    </p:spTree>
    <p:extLst>
      <p:ext uri="{BB962C8B-B14F-4D97-AF65-F5344CB8AC3E}">
        <p14:creationId xmlns:p14="http://schemas.microsoft.com/office/powerpoint/2010/main" val="42803444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and Elem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838200" y="365125"/>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pic>
        <p:nvPicPr>
          <p:cNvPr id="5" name="Picture 4">
            <a:extLst>
              <a:ext uri="{FF2B5EF4-FFF2-40B4-BE49-F238E27FC236}">
                <a16:creationId xmlns:a16="http://schemas.microsoft.com/office/drawing/2014/main" id="{74B99673-6FF4-7541-A582-49C16510D44E}"/>
              </a:ext>
            </a:extLst>
          </p:cNvPr>
          <p:cNvPicPr>
            <a:picLocks noChangeAspect="1"/>
          </p:cNvPicPr>
          <p:nvPr userDrawn="1"/>
        </p:nvPicPr>
        <p:blipFill>
          <a:blip r:embed="rId2"/>
          <a:stretch>
            <a:fillRect/>
          </a:stretch>
        </p:blipFill>
        <p:spPr>
          <a:xfrm rot="12943939">
            <a:off x="-2927110" y="816278"/>
            <a:ext cx="5006078" cy="6858000"/>
          </a:xfrm>
          <a:prstGeom prst="rect">
            <a:avLst/>
          </a:prstGeom>
        </p:spPr>
      </p:pic>
    </p:spTree>
    <p:extLst>
      <p:ext uri="{BB962C8B-B14F-4D97-AF65-F5344CB8AC3E}">
        <p14:creationId xmlns:p14="http://schemas.microsoft.com/office/powerpoint/2010/main" val="3855973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and Elem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838200" y="365125"/>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65594676-B8AB-AB45-A75E-D070975EC504}"/>
              </a:ext>
            </a:extLst>
          </p:cNvPr>
          <p:cNvPicPr>
            <a:picLocks noChangeAspect="1"/>
          </p:cNvPicPr>
          <p:nvPr userDrawn="1"/>
        </p:nvPicPr>
        <p:blipFill>
          <a:blip r:embed="rId2"/>
          <a:stretch>
            <a:fillRect/>
          </a:stretch>
        </p:blipFill>
        <p:spPr>
          <a:xfrm rot="20642428">
            <a:off x="-1883465" y="1131956"/>
            <a:ext cx="4191000" cy="6502400"/>
          </a:xfrm>
          <a:prstGeom prst="rect">
            <a:avLst/>
          </a:prstGeom>
        </p:spPr>
      </p:pic>
    </p:spTree>
    <p:extLst>
      <p:ext uri="{BB962C8B-B14F-4D97-AF65-F5344CB8AC3E}">
        <p14:creationId xmlns:p14="http://schemas.microsoft.com/office/powerpoint/2010/main" val="389380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i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2" name="Tekstvak 1">
            <a:extLst>
              <a:ext uri="{FF2B5EF4-FFF2-40B4-BE49-F238E27FC236}">
                <a16:creationId xmlns:a16="http://schemas.microsoft.com/office/drawing/2014/main" id="{8DEF2B13-01AC-4346-A938-19BDFE3294A2}"/>
              </a:ext>
            </a:extLst>
          </p:cNvPr>
          <p:cNvSpPr txBox="1"/>
          <p:nvPr userDrawn="1"/>
        </p:nvSpPr>
        <p:spPr>
          <a:xfrm>
            <a:off x="3168073" y="6550223"/>
            <a:ext cx="3777673" cy="307777"/>
          </a:xfrm>
          <a:prstGeom prst="rect">
            <a:avLst/>
          </a:prstGeom>
          <a:noFill/>
        </p:spPr>
        <p:txBody>
          <a:bodyPr wrap="square" rtlCol="0">
            <a:spAutoFit/>
          </a:bodyPr>
          <a:lstStyle/>
          <a:p>
            <a:r>
              <a:rPr lang="nl-NL" sz="1400" dirty="0">
                <a:solidFill>
                  <a:schemeClr val="bg1">
                    <a:lumMod val="65000"/>
                  </a:schemeClr>
                </a:solidFill>
              </a:rPr>
              <a:t>h.k.e.stadermann@utwente.nl</a:t>
            </a:r>
            <a:endParaRPr lang="en-US" sz="1400" dirty="0">
              <a:solidFill>
                <a:schemeClr val="bg1">
                  <a:lumMod val="65000"/>
                </a:schemeClr>
              </a:solidFill>
            </a:endParaRPr>
          </a:p>
        </p:txBody>
      </p:sp>
    </p:spTree>
    <p:extLst>
      <p:ext uri="{BB962C8B-B14F-4D97-AF65-F5344CB8AC3E}">
        <p14:creationId xmlns:p14="http://schemas.microsoft.com/office/powerpoint/2010/main" val="4189698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i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291547" y="6356350"/>
            <a:ext cx="3361196" cy="365125"/>
          </a:xfrm>
        </p:spPr>
        <p:txBody>
          <a:bodyPr/>
          <a:lstStyle>
            <a:lvl1pPr>
              <a:defRPr cap="all" baseline="0">
                <a:latin typeface="Arial" panose="020B0604020202020204" pitchFamily="34" charset="0"/>
              </a:defRPr>
            </a:lvl1pPr>
          </a:lstStyle>
          <a:p>
            <a:fld id="{FA728384-E984-F446-A49C-FBBB97E0742D}" type="datetime3">
              <a:rPr lang="en-US" smtClean="0"/>
              <a:t>15 January 2023</a:t>
            </a:fld>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3877961" y="6356350"/>
            <a:ext cx="7207551" cy="365125"/>
          </a:xfrm>
        </p:spPr>
        <p:txBody>
          <a:bodyPr/>
          <a:lstStyle>
            <a:lvl1pPr algn="l">
              <a:defRPr cap="all" baseline="0">
                <a:latin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1310730" y="6356350"/>
            <a:ext cx="609600" cy="365125"/>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hasCustomPrompt="1"/>
          </p:nvPr>
        </p:nvSpPr>
        <p:spPr>
          <a:xfrm>
            <a:off x="3877962" y="3956824"/>
            <a:ext cx="8042368" cy="656274"/>
          </a:xfrm>
          <a:prstGeom prst="rect">
            <a:avLst/>
          </a:prstGeom>
          <a:noFill/>
        </p:spPr>
        <p:txBody>
          <a:bodyPr/>
          <a:lstStyle>
            <a:lvl1pPr>
              <a:defRPr sz="3200" baseline="0">
                <a:solidFill>
                  <a:schemeClr val="accent3"/>
                </a:solidFill>
              </a:defRPr>
            </a:lvl1pPr>
          </a:lstStyle>
          <a:p>
            <a:r>
              <a:rPr lang="en-US" dirty="0"/>
              <a:t>Nature of science (NOS)</a:t>
            </a:r>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p:nvPr>
        </p:nvSpPr>
        <p:spPr>
          <a:xfrm>
            <a:off x="3878262" y="4613098"/>
            <a:ext cx="8042067" cy="578732"/>
          </a:xfrm>
          <a:prstGeom prst="rect">
            <a:avLst/>
          </a:prstGeom>
        </p:spPr>
        <p:txBody>
          <a:bodyPr/>
          <a:lstStyle>
            <a:lvl1pPr marL="0" indent="0">
              <a:buNone/>
              <a:defRPr sz="1800" cap="all" baseline="0">
                <a:solidFill>
                  <a:schemeClr val="accent3"/>
                </a:solidFill>
                <a:latin typeface="Arial Narrow" panose="020B0606020202030204" pitchFamily="34" charset="0"/>
              </a:defRPr>
            </a:lvl1pPr>
          </a:lstStyle>
          <a:p>
            <a:pPr lvl="0"/>
            <a:endParaRPr lang="en-US" dirty="0"/>
          </a:p>
        </p:txBody>
      </p:sp>
      <p:sp>
        <p:nvSpPr>
          <p:cNvPr id="15" name="Text Placeholder 14">
            <a:extLst>
              <a:ext uri="{FF2B5EF4-FFF2-40B4-BE49-F238E27FC236}">
                <a16:creationId xmlns:a16="http://schemas.microsoft.com/office/drawing/2014/main" id="{65FCFFA0-98B2-F746-83EA-8DBDA6B7A7C9}"/>
              </a:ext>
            </a:extLst>
          </p:cNvPr>
          <p:cNvSpPr>
            <a:spLocks noGrp="1"/>
          </p:cNvSpPr>
          <p:nvPr>
            <p:ph type="body" sz="quarter" idx="14" hasCustomPrompt="1"/>
          </p:nvPr>
        </p:nvSpPr>
        <p:spPr>
          <a:xfrm>
            <a:off x="291547" y="347663"/>
            <a:ext cx="5145157" cy="477837"/>
          </a:xfrm>
          <a:prstGeom prst="rect">
            <a:avLst/>
          </a:prstGeom>
        </p:spPr>
        <p:txBody>
          <a:bodyPr/>
          <a:lstStyle>
            <a:lvl1pPr marL="0" indent="0">
              <a:buNone/>
              <a:defRPr sz="1400" b="1" i="0" cap="all" baseline="0">
                <a:latin typeface="Arial Narrow" panose="020B0606020202030204" pitchFamily="34" charset="0"/>
              </a:defRPr>
            </a:lvl1pPr>
          </a:lstStyle>
          <a:p>
            <a:pPr lvl="0"/>
            <a:r>
              <a:rPr lang="en-US" dirty="0"/>
              <a:t>Faculty / department name</a:t>
            </a:r>
          </a:p>
        </p:txBody>
      </p:sp>
      <p:pic>
        <p:nvPicPr>
          <p:cNvPr id="18" name="Picture 17">
            <a:extLst>
              <a:ext uri="{FF2B5EF4-FFF2-40B4-BE49-F238E27FC236}">
                <a16:creationId xmlns:a16="http://schemas.microsoft.com/office/drawing/2014/main" id="{AB44F889-6CB5-BD43-B19A-F35F370828C7}"/>
              </a:ext>
            </a:extLst>
          </p:cNvPr>
          <p:cNvPicPr>
            <a:picLocks noChangeAspect="1"/>
          </p:cNvPicPr>
          <p:nvPr userDrawn="1"/>
        </p:nvPicPr>
        <p:blipFill>
          <a:blip r:embed="rId2"/>
          <a:stretch>
            <a:fillRect/>
          </a:stretch>
        </p:blipFill>
        <p:spPr>
          <a:xfrm rot="10800000" flipV="1">
            <a:off x="1512431" y="-1757017"/>
            <a:ext cx="13979645" cy="6659481"/>
          </a:xfrm>
          <a:prstGeom prst="rect">
            <a:avLst/>
          </a:prstGeom>
        </p:spPr>
      </p:pic>
    </p:spTree>
    <p:extLst>
      <p:ext uri="{BB962C8B-B14F-4D97-AF65-F5344CB8AC3E}">
        <p14:creationId xmlns:p14="http://schemas.microsoft.com/office/powerpoint/2010/main" val="20087515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807107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Blu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618885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hapter slide + logo own name Pi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3"/>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pic>
        <p:nvPicPr>
          <p:cNvPr id="8" name="Picture 7">
            <a:extLst>
              <a:ext uri="{FF2B5EF4-FFF2-40B4-BE49-F238E27FC236}">
                <a16:creationId xmlns:a16="http://schemas.microsoft.com/office/drawing/2014/main" id="{93D4B685-9FED-F545-8AA3-7D67B884E2CE}"/>
              </a:ext>
            </a:extLst>
          </p:cNvPr>
          <p:cNvPicPr>
            <a:picLocks noChangeAspect="1"/>
          </p:cNvPicPr>
          <p:nvPr userDrawn="1"/>
        </p:nvPicPr>
        <p:blipFill>
          <a:blip r:embed="rId2"/>
          <a:stretch>
            <a:fillRect/>
          </a:stretch>
        </p:blipFill>
        <p:spPr>
          <a:xfrm>
            <a:off x="5588552" y="-2280479"/>
            <a:ext cx="7594600" cy="6807200"/>
          </a:xfrm>
          <a:prstGeom prst="rect">
            <a:avLst/>
          </a:prstGeom>
        </p:spPr>
      </p:pic>
      <p:sp>
        <p:nvSpPr>
          <p:cNvPr id="9" name="Slide Number Placeholder 8">
            <a:extLst>
              <a:ext uri="{FF2B5EF4-FFF2-40B4-BE49-F238E27FC236}">
                <a16:creationId xmlns:a16="http://schemas.microsoft.com/office/drawing/2014/main" id="{58383A45-364B-3D4B-BC6E-D71715104C59}"/>
              </a:ext>
            </a:extLst>
          </p:cNvPr>
          <p:cNvSpPr>
            <a:spLocks noGrp="1"/>
          </p:cNvSpPr>
          <p:nvPr>
            <p:ph type="sldNum" sz="quarter" idx="10"/>
          </p:nvPr>
        </p:nvSpPr>
        <p:spPr>
          <a:ln>
            <a:solidFill>
              <a:schemeClr val="accent3"/>
            </a:solidFill>
          </a:ln>
        </p:spPr>
        <p:txBody>
          <a:bodyPr/>
          <a:lstStyle/>
          <a:p>
            <a:fld id="{6586D83B-F5E2-6149-B7DD-0F6F1BA75908}" type="slidenum">
              <a:rPr lang="en-US" smtClean="0"/>
              <a:pPr/>
              <a:t>‹nr.›</a:t>
            </a:fld>
            <a:endParaRPr lang="en-US" dirty="0"/>
          </a:p>
        </p:txBody>
      </p:sp>
      <p:sp>
        <p:nvSpPr>
          <p:cNvPr id="11" name="Title 10">
            <a:extLst>
              <a:ext uri="{FF2B5EF4-FFF2-40B4-BE49-F238E27FC236}">
                <a16:creationId xmlns:a16="http://schemas.microsoft.com/office/drawing/2014/main" id="{C6C62FF2-DD95-0046-8653-02DA4FCE9C32}"/>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chapter</a:t>
            </a:r>
          </a:p>
        </p:txBody>
      </p:sp>
      <p:sp>
        <p:nvSpPr>
          <p:cNvPr id="4" name="Text Placeholder 3">
            <a:extLst>
              <a:ext uri="{FF2B5EF4-FFF2-40B4-BE49-F238E27FC236}">
                <a16:creationId xmlns:a16="http://schemas.microsoft.com/office/drawing/2014/main" id="{B3D6F986-96E2-164C-A4A4-BCDB45FCEB84}"/>
              </a:ext>
            </a:extLst>
          </p:cNvPr>
          <p:cNvSpPr>
            <a:spLocks noGrp="1"/>
          </p:cNvSpPr>
          <p:nvPr>
            <p:ph type="body" sz="quarter" idx="11" hasCustomPrompt="1"/>
          </p:nvPr>
        </p:nvSpPr>
        <p:spPr>
          <a:xfrm>
            <a:off x="2723242" y="6109729"/>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5" name="Text Placeholder 3">
            <a:extLst>
              <a:ext uri="{FF2B5EF4-FFF2-40B4-BE49-F238E27FC236}">
                <a16:creationId xmlns:a16="http://schemas.microsoft.com/office/drawing/2014/main" id="{841E5C2C-50FF-634E-807B-2A6B4C766B88}"/>
              </a:ext>
            </a:extLst>
          </p:cNvPr>
          <p:cNvSpPr>
            <a:spLocks noGrp="1"/>
          </p:cNvSpPr>
          <p:nvPr>
            <p:ph type="body" sz="quarter" idx="12" hasCustomPrompt="1"/>
          </p:nvPr>
        </p:nvSpPr>
        <p:spPr>
          <a:xfrm>
            <a:off x="2723242" y="6296025"/>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6" name="Text Placeholder 3">
            <a:extLst>
              <a:ext uri="{FF2B5EF4-FFF2-40B4-BE49-F238E27FC236}">
                <a16:creationId xmlns:a16="http://schemas.microsoft.com/office/drawing/2014/main" id="{BAC4FDA1-EAD9-0143-BBE7-C3C2B96C90C1}"/>
              </a:ext>
            </a:extLst>
          </p:cNvPr>
          <p:cNvSpPr>
            <a:spLocks noGrp="1"/>
          </p:cNvSpPr>
          <p:nvPr>
            <p:ph type="body" sz="quarter" idx="13" hasCustomPrompt="1"/>
          </p:nvPr>
        </p:nvSpPr>
        <p:spPr>
          <a:xfrm>
            <a:off x="2723242" y="6482321"/>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Tree>
    <p:extLst>
      <p:ext uri="{BB962C8B-B14F-4D97-AF65-F5344CB8AC3E}">
        <p14:creationId xmlns:p14="http://schemas.microsoft.com/office/powerpoint/2010/main" val="3863991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Slide Pi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291547" y="6356350"/>
            <a:ext cx="3361196" cy="365125"/>
          </a:xfrm>
        </p:spPr>
        <p:txBody>
          <a:bodyPr/>
          <a:lstStyle>
            <a:lvl1pPr>
              <a:defRPr cap="all" baseline="0">
                <a:latin typeface="Arial" panose="020B0604020202020204" pitchFamily="34" charset="0"/>
              </a:defRPr>
            </a:lvl1pPr>
          </a:lstStyle>
          <a:p>
            <a:fld id="{FA728384-E984-F446-A49C-FBBB97E0742D}" type="datetime3">
              <a:rPr lang="en-US" smtClean="0"/>
              <a:t>15 January 2023</a:t>
            </a:fld>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3877961" y="6356350"/>
            <a:ext cx="7207551" cy="365125"/>
          </a:xfrm>
        </p:spPr>
        <p:txBody>
          <a:bodyPr/>
          <a:lstStyle>
            <a:lvl1pPr algn="l">
              <a:defRPr cap="all" baseline="0">
                <a:latin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1310730" y="6356350"/>
            <a:ext cx="609600" cy="365125"/>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hasCustomPrompt="1"/>
          </p:nvPr>
        </p:nvSpPr>
        <p:spPr>
          <a:xfrm>
            <a:off x="3877962" y="3956824"/>
            <a:ext cx="8042368" cy="656274"/>
          </a:xfrm>
          <a:prstGeom prst="rect">
            <a:avLst/>
          </a:prstGeom>
          <a:noFill/>
        </p:spPr>
        <p:txBody>
          <a:bodyPr/>
          <a:lstStyle>
            <a:lvl1pPr>
              <a:defRPr sz="3200" baseline="0">
                <a:solidFill>
                  <a:schemeClr val="accent3"/>
                </a:solidFill>
              </a:defRPr>
            </a:lvl1pPr>
          </a:lstStyle>
          <a:p>
            <a:r>
              <a:rPr lang="en-US" dirty="0"/>
              <a:t>Nature of science (NOS)</a:t>
            </a:r>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p:nvPr>
        </p:nvSpPr>
        <p:spPr>
          <a:xfrm>
            <a:off x="3878262" y="4613098"/>
            <a:ext cx="8042067" cy="578732"/>
          </a:xfrm>
          <a:prstGeom prst="rect">
            <a:avLst/>
          </a:prstGeom>
        </p:spPr>
        <p:txBody>
          <a:bodyPr/>
          <a:lstStyle>
            <a:lvl1pPr marL="0" indent="0">
              <a:buNone/>
              <a:defRPr sz="1800" cap="all" baseline="0">
                <a:solidFill>
                  <a:schemeClr val="accent3"/>
                </a:solidFill>
                <a:latin typeface="Arial Narrow" panose="020B0606020202030204" pitchFamily="34" charset="0"/>
              </a:defRPr>
            </a:lvl1pPr>
          </a:lstStyle>
          <a:p>
            <a:pPr lvl="0"/>
            <a:endParaRPr lang="en-US" dirty="0"/>
          </a:p>
        </p:txBody>
      </p:sp>
      <p:sp>
        <p:nvSpPr>
          <p:cNvPr id="15" name="Text Placeholder 14">
            <a:extLst>
              <a:ext uri="{FF2B5EF4-FFF2-40B4-BE49-F238E27FC236}">
                <a16:creationId xmlns:a16="http://schemas.microsoft.com/office/drawing/2014/main" id="{65FCFFA0-98B2-F746-83EA-8DBDA6B7A7C9}"/>
              </a:ext>
            </a:extLst>
          </p:cNvPr>
          <p:cNvSpPr>
            <a:spLocks noGrp="1"/>
          </p:cNvSpPr>
          <p:nvPr>
            <p:ph type="body" sz="quarter" idx="14" hasCustomPrompt="1"/>
          </p:nvPr>
        </p:nvSpPr>
        <p:spPr>
          <a:xfrm>
            <a:off x="291547" y="347663"/>
            <a:ext cx="5145157" cy="477837"/>
          </a:xfrm>
          <a:prstGeom prst="rect">
            <a:avLst/>
          </a:prstGeom>
        </p:spPr>
        <p:txBody>
          <a:bodyPr/>
          <a:lstStyle>
            <a:lvl1pPr marL="0" indent="0">
              <a:buNone/>
              <a:defRPr sz="1400" b="1" i="0" cap="all" baseline="0">
                <a:latin typeface="Arial Narrow" panose="020B0606020202030204" pitchFamily="34" charset="0"/>
              </a:defRPr>
            </a:lvl1pPr>
          </a:lstStyle>
          <a:p>
            <a:pPr lvl="0"/>
            <a:r>
              <a:rPr lang="en-US" dirty="0"/>
              <a:t>Faculty / department name</a:t>
            </a:r>
          </a:p>
        </p:txBody>
      </p:sp>
      <p:pic>
        <p:nvPicPr>
          <p:cNvPr id="18" name="Picture 17">
            <a:extLst>
              <a:ext uri="{FF2B5EF4-FFF2-40B4-BE49-F238E27FC236}">
                <a16:creationId xmlns:a16="http://schemas.microsoft.com/office/drawing/2014/main" id="{AB44F889-6CB5-BD43-B19A-F35F370828C7}"/>
              </a:ext>
            </a:extLst>
          </p:cNvPr>
          <p:cNvPicPr>
            <a:picLocks noChangeAspect="1"/>
          </p:cNvPicPr>
          <p:nvPr userDrawn="1"/>
        </p:nvPicPr>
        <p:blipFill>
          <a:blip r:embed="rId2"/>
          <a:stretch>
            <a:fillRect/>
          </a:stretch>
        </p:blipFill>
        <p:spPr>
          <a:xfrm rot="10800000" flipV="1">
            <a:off x="1512431" y="-1757017"/>
            <a:ext cx="13979645" cy="6659481"/>
          </a:xfrm>
          <a:prstGeom prst="rect">
            <a:avLst/>
          </a:prstGeom>
        </p:spPr>
      </p:pic>
    </p:spTree>
    <p:extLst>
      <p:ext uri="{BB962C8B-B14F-4D97-AF65-F5344CB8AC3E}">
        <p14:creationId xmlns:p14="http://schemas.microsoft.com/office/powerpoint/2010/main" val="29469022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FC6BEB1-3C2B-40E3-AB6F-88CAD1A682F5}" type="datetimeFigureOut">
              <a:rPr lang="nl-NL" smtClean="0"/>
              <a:pPr/>
              <a:t>15-1-2023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8F167A1-E1D1-4A50-8E09-927B073574A2}" type="slidenum">
              <a:rPr lang="nl-NL" smtClean="0"/>
              <a:pPr/>
              <a:t>‹nr.›</a:t>
            </a:fld>
            <a:endParaRPr lang="nl-NL"/>
          </a:p>
        </p:txBody>
      </p:sp>
    </p:spTree>
    <p:extLst>
      <p:ext uri="{BB962C8B-B14F-4D97-AF65-F5344CB8AC3E}">
        <p14:creationId xmlns:p14="http://schemas.microsoft.com/office/powerpoint/2010/main" val="7943748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 Slide Pi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0"/>
            <a:ext cx="12192000" cy="588334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715963" y="2882349"/>
            <a:ext cx="3001272" cy="4045502"/>
          </a:xfrm>
          <a:prstGeom prst="rect">
            <a:avLst/>
          </a:prstGeom>
          <a:solidFill>
            <a:schemeClr val="accent3"/>
          </a:solidFill>
        </p:spPr>
        <p:txBody>
          <a:bodyPr/>
          <a:lstStyle>
            <a:lvl1pPr marL="0" indent="0">
              <a:buNone/>
              <a:defRPr>
                <a:solidFill>
                  <a:schemeClr val="accent3"/>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828751" y="3039993"/>
            <a:ext cx="2749336" cy="1054929"/>
          </a:xfrm>
          <a:prstGeom prst="rect">
            <a:avLst/>
          </a:prstGeom>
        </p:spPr>
        <p:txBody>
          <a:bodyPr anchor="t"/>
          <a:lstStyle>
            <a:lvl1pPr algn="l">
              <a:defRPr sz="3200"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828751" y="4217359"/>
            <a:ext cx="2749336" cy="2369108"/>
          </a:xfrm>
          <a:prstGeom prst="rect">
            <a:avLst/>
          </a:prstGeom>
        </p:spPr>
        <p:txBody>
          <a:bodyPr/>
          <a:lstStyle>
            <a:lvl1pPr marL="0" indent="0" algn="l">
              <a:buNone/>
              <a:defRPr sz="16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body text</a:t>
            </a:r>
          </a:p>
        </p:txBody>
      </p:sp>
    </p:spTree>
    <p:extLst>
      <p:ext uri="{BB962C8B-B14F-4D97-AF65-F5344CB8AC3E}">
        <p14:creationId xmlns:p14="http://schemas.microsoft.com/office/powerpoint/2010/main" val="2929284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to Slide Blu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0"/>
            <a:ext cx="12192000" cy="588334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715963" y="2882349"/>
            <a:ext cx="3001272" cy="4045502"/>
          </a:xfrm>
          <a:prstGeom prst="rect">
            <a:avLst/>
          </a:prstGeom>
          <a:solidFill>
            <a:srgbClr val="469BC0"/>
          </a:solidFill>
        </p:spPr>
        <p:txBody>
          <a:bodyPr/>
          <a:lstStyle>
            <a:lvl1pPr marL="0" indent="0">
              <a:buNone/>
              <a:defRPr baseline="0">
                <a:solidFill>
                  <a:srgbClr val="469BC0"/>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828751" y="3039993"/>
            <a:ext cx="2749336" cy="1054929"/>
          </a:xfrm>
          <a:prstGeom prst="rect">
            <a:avLst/>
          </a:prstGeom>
        </p:spPr>
        <p:txBody>
          <a:bodyPr anchor="t"/>
          <a:lstStyle>
            <a:lvl1pPr algn="l">
              <a:defRPr sz="3200"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828751" y="4217359"/>
            <a:ext cx="2749336" cy="2369108"/>
          </a:xfrm>
          <a:prstGeom prst="rect">
            <a:avLst/>
          </a:prstGeom>
        </p:spPr>
        <p:txBody>
          <a:bodyPr/>
          <a:lstStyle>
            <a:lvl1pPr marL="0" indent="0" algn="l">
              <a:buNone/>
              <a:defRPr sz="16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body text</a:t>
            </a:r>
          </a:p>
        </p:txBody>
      </p:sp>
    </p:spTree>
    <p:extLst>
      <p:ext uri="{BB962C8B-B14F-4D97-AF65-F5344CB8AC3E}">
        <p14:creationId xmlns:p14="http://schemas.microsoft.com/office/powerpoint/2010/main" val="189935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Slide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0"/>
            <a:ext cx="12192000" cy="588334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715963" y="2882349"/>
            <a:ext cx="3001272" cy="4045502"/>
          </a:xfrm>
          <a:prstGeom prst="rect">
            <a:avLst/>
          </a:prstGeom>
          <a:solidFill>
            <a:schemeClr val="accent6"/>
          </a:solidFill>
        </p:spPr>
        <p:txBody>
          <a:bodyPr/>
          <a:lstStyle>
            <a:lvl1pPr marL="0" indent="0">
              <a:buNone/>
              <a:defRPr baseline="0">
                <a:solidFill>
                  <a:schemeClr val="accent6"/>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828751" y="3039993"/>
            <a:ext cx="2749336" cy="1054929"/>
          </a:xfrm>
          <a:prstGeom prst="rect">
            <a:avLst/>
          </a:prstGeom>
        </p:spPr>
        <p:txBody>
          <a:bodyPr anchor="t"/>
          <a:lstStyle>
            <a:lvl1pPr algn="l">
              <a:defRPr sz="3200"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828751" y="4217359"/>
            <a:ext cx="2749336" cy="2369108"/>
          </a:xfrm>
          <a:prstGeom prst="rect">
            <a:avLst/>
          </a:prstGeom>
        </p:spPr>
        <p:txBody>
          <a:bodyPr/>
          <a:lstStyle>
            <a:lvl1pPr marL="0" indent="0" algn="l">
              <a:buNone/>
              <a:defRPr sz="16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body text</a:t>
            </a:r>
          </a:p>
        </p:txBody>
      </p:sp>
    </p:spTree>
    <p:extLst>
      <p:ext uri="{BB962C8B-B14F-4D97-AF65-F5344CB8AC3E}">
        <p14:creationId xmlns:p14="http://schemas.microsoft.com/office/powerpoint/2010/main" val="2688698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3F23-5EA4-4041-99C8-3ECD4DD1F8D7}"/>
              </a:ext>
            </a:extLst>
          </p:cNvPr>
          <p:cNvSpPr>
            <a:spLocks noGrp="1"/>
          </p:cNvSpPr>
          <p:nvPr>
            <p:ph type="title"/>
          </p:nvPr>
        </p:nvSpPr>
        <p:spPr>
          <a:xfrm>
            <a:off x="3906077" y="365125"/>
            <a:ext cx="7901609" cy="1325563"/>
          </a:xfrm>
          <a:prstGeom prst="rect">
            <a:avLst/>
          </a:prstGeom>
        </p:spPr>
        <p:txBody>
          <a:bodyPr/>
          <a:lstStyle>
            <a:lvl1pPr algn="l">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AFB694-4AA3-E942-83A3-36D1E517058E}"/>
              </a:ext>
            </a:extLst>
          </p:cNvPr>
          <p:cNvSpPr>
            <a:spLocks noGrp="1"/>
          </p:cNvSpPr>
          <p:nvPr>
            <p:ph idx="1"/>
          </p:nvPr>
        </p:nvSpPr>
        <p:spPr>
          <a:xfrm>
            <a:off x="3906076" y="1825625"/>
            <a:ext cx="7901609" cy="3998705"/>
          </a:xfrm>
          <a:prstGeom prst="rect">
            <a:avLst/>
          </a:prstGeo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C98B343-CAD8-014A-B0EF-EC1881EC84DE}"/>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9" name="Picture Placeholder 8">
            <a:extLst>
              <a:ext uri="{FF2B5EF4-FFF2-40B4-BE49-F238E27FC236}">
                <a16:creationId xmlns:a16="http://schemas.microsoft.com/office/drawing/2014/main" id="{0F5F4286-FA17-2C44-826D-6C9B300F23C6}"/>
              </a:ext>
            </a:extLst>
          </p:cNvPr>
          <p:cNvSpPr>
            <a:spLocks noGrp="1"/>
          </p:cNvSpPr>
          <p:nvPr>
            <p:ph type="pic" sz="quarter" idx="11"/>
          </p:nvPr>
        </p:nvSpPr>
        <p:spPr>
          <a:xfrm>
            <a:off x="0" y="0"/>
            <a:ext cx="3746500" cy="6858000"/>
          </a:xfrm>
          <a:prstGeom prst="rect">
            <a:avLst/>
          </a:prstGeom>
        </p:spPr>
        <p:txBody>
          <a:bodyPr/>
          <a:lstStyle/>
          <a:p>
            <a:endParaRPr lang="en-US"/>
          </a:p>
        </p:txBody>
      </p:sp>
    </p:spTree>
    <p:extLst>
      <p:ext uri="{BB962C8B-B14F-4D97-AF65-F5344CB8AC3E}">
        <p14:creationId xmlns:p14="http://schemas.microsoft.com/office/powerpoint/2010/main" val="10395155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Element and content Pi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D2D2FD-0608-E14D-B364-7F67C30E7881}"/>
              </a:ext>
            </a:extLst>
          </p:cNvPr>
          <p:cNvPicPr>
            <a:picLocks noChangeAspect="1"/>
          </p:cNvPicPr>
          <p:nvPr userDrawn="1"/>
        </p:nvPicPr>
        <p:blipFill>
          <a:blip r:embed="rId2"/>
          <a:stretch>
            <a:fillRect/>
          </a:stretch>
        </p:blipFill>
        <p:spPr>
          <a:xfrm>
            <a:off x="-2684117" y="-220733"/>
            <a:ext cx="7594600" cy="68072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tx1"/>
          </a:solidFill>
        </p:spPr>
        <p:txBody>
          <a:bodyPr/>
          <a:lstStyle>
            <a:lvl1pPr>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5181600" cy="4351338"/>
          </a:xfrm>
          <a:prstGeom prst="rect">
            <a:avLst/>
          </a:prstGeom>
          <a:solidFill>
            <a:schemeClr val="tx1"/>
          </a:solid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6599583" y="1825625"/>
            <a:ext cx="5181600" cy="4351338"/>
          </a:xfrm>
          <a:prstGeom prst="rect">
            <a:avLst/>
          </a:prstGeom>
          <a:solidFill>
            <a:schemeClr val="tx1"/>
          </a:solid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549300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i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2" name="Tekstvak 1">
            <a:extLst>
              <a:ext uri="{FF2B5EF4-FFF2-40B4-BE49-F238E27FC236}">
                <a16:creationId xmlns:a16="http://schemas.microsoft.com/office/drawing/2014/main" id="{8DEF2B13-01AC-4346-A938-19BDFE3294A2}"/>
              </a:ext>
            </a:extLst>
          </p:cNvPr>
          <p:cNvSpPr txBox="1"/>
          <p:nvPr userDrawn="1"/>
        </p:nvSpPr>
        <p:spPr>
          <a:xfrm>
            <a:off x="3168073" y="6550223"/>
            <a:ext cx="3777673" cy="307777"/>
          </a:xfrm>
          <a:prstGeom prst="rect">
            <a:avLst/>
          </a:prstGeom>
          <a:noFill/>
        </p:spPr>
        <p:txBody>
          <a:bodyPr wrap="square" rtlCol="0">
            <a:spAutoFit/>
          </a:bodyPr>
          <a:lstStyle/>
          <a:p>
            <a:r>
              <a:rPr lang="nl-NL" sz="1400" dirty="0">
                <a:solidFill>
                  <a:schemeClr val="bg1">
                    <a:lumMod val="65000"/>
                  </a:schemeClr>
                </a:solidFill>
              </a:rPr>
              <a:t>h.k.e.stadermann@utwente.nl</a:t>
            </a:r>
            <a:endParaRPr lang="en-US" sz="1400" dirty="0">
              <a:solidFill>
                <a:schemeClr val="bg1">
                  <a:lumMod val="65000"/>
                </a:schemeClr>
              </a:solidFill>
            </a:endParaRPr>
          </a:p>
        </p:txBody>
      </p:sp>
    </p:spTree>
    <p:extLst>
      <p:ext uri="{BB962C8B-B14F-4D97-AF65-F5344CB8AC3E}">
        <p14:creationId xmlns:p14="http://schemas.microsoft.com/office/powerpoint/2010/main" val="446930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Element and content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990317-B8CE-0340-B898-AD01F005C84C}"/>
              </a:ext>
            </a:extLst>
          </p:cNvPr>
          <p:cNvPicPr>
            <a:picLocks noChangeAspect="1"/>
          </p:cNvPicPr>
          <p:nvPr userDrawn="1"/>
        </p:nvPicPr>
        <p:blipFill>
          <a:blip r:embed="rId2"/>
          <a:stretch>
            <a:fillRect/>
          </a:stretch>
        </p:blipFill>
        <p:spPr>
          <a:xfrm rot="12022122">
            <a:off x="-3659359" y="407505"/>
            <a:ext cx="5006078" cy="6857999"/>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tx1"/>
          </a:solidFill>
        </p:spPr>
        <p:txBody>
          <a:bodyPr/>
          <a:lstStyle>
            <a:lvl1pPr>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5181600" cy="4351338"/>
          </a:xfrm>
          <a:prstGeom prst="rect">
            <a:avLst/>
          </a:prstGeom>
          <a:solidFill>
            <a:schemeClr val="tx1"/>
          </a:solid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6599583" y="1825625"/>
            <a:ext cx="5181600" cy="4351338"/>
          </a:xfrm>
          <a:prstGeom prst="rect">
            <a:avLst/>
          </a:prstGeom>
          <a:solidFill>
            <a:schemeClr val="tx1"/>
          </a:solid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82762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Element and content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BEA291-EEC5-0D4D-A057-88B2C7D185EB}"/>
              </a:ext>
            </a:extLst>
          </p:cNvPr>
          <p:cNvPicPr>
            <a:picLocks noChangeAspect="1"/>
          </p:cNvPicPr>
          <p:nvPr userDrawn="1"/>
        </p:nvPicPr>
        <p:blipFill>
          <a:blip r:embed="rId2"/>
          <a:stretch>
            <a:fillRect/>
          </a:stretch>
        </p:blipFill>
        <p:spPr>
          <a:xfrm>
            <a:off x="-1873526" y="-249583"/>
            <a:ext cx="4191000" cy="65024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tx1"/>
          </a:solidFill>
        </p:spPr>
        <p:txBody>
          <a:bodyPr/>
          <a:lstStyle>
            <a:lvl1pPr>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5181600" cy="4351338"/>
          </a:xfrm>
          <a:prstGeom prst="rect">
            <a:avLst/>
          </a:prstGeom>
          <a:solidFill>
            <a:schemeClr val="tx1"/>
          </a:solid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6599583" y="1825625"/>
            <a:ext cx="5181600" cy="4351338"/>
          </a:xfrm>
          <a:prstGeom prst="rect">
            <a:avLst/>
          </a:prstGeom>
          <a:solidFill>
            <a:schemeClr val="tx1"/>
          </a:solid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384472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A2E9-259B-8441-8BD7-8BFE0D43B500}"/>
              </a:ext>
            </a:extLst>
          </p:cNvPr>
          <p:cNvSpPr>
            <a:spLocks noGrp="1"/>
          </p:cNvSpPr>
          <p:nvPr>
            <p:ph type="title"/>
          </p:nvPr>
        </p:nvSpPr>
        <p:spPr>
          <a:xfrm>
            <a:off x="839788" y="365125"/>
            <a:ext cx="10515600" cy="1325563"/>
          </a:xfrm>
          <a:prstGeom prst="rect">
            <a:avLst/>
          </a:prstGeom>
        </p:spPr>
        <p:txBody>
          <a:bodyPr/>
          <a:lstStyle>
            <a:lvl1pPr>
              <a:defRPr b="1" i="0"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02B20EC-E2BF-CB40-B5F7-AA23EAD91E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i="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097513-49B4-D146-8F59-D02C23C54402}"/>
              </a:ext>
            </a:extLst>
          </p:cNvPr>
          <p:cNvSpPr>
            <a:spLocks noGrp="1"/>
          </p:cNvSpPr>
          <p:nvPr>
            <p:ph sz="half" idx="2"/>
          </p:nvPr>
        </p:nvSpPr>
        <p:spPr>
          <a:xfrm>
            <a:off x="839788" y="2505075"/>
            <a:ext cx="5157787"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D9DF8-7021-F24D-9D64-422EE6E8E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i="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CA6620-024F-F148-AF77-E48DFCE4A3A6}"/>
              </a:ext>
            </a:extLst>
          </p:cNvPr>
          <p:cNvSpPr>
            <a:spLocks noGrp="1"/>
          </p:cNvSpPr>
          <p:nvPr>
            <p:ph sz="quarter" idx="4"/>
          </p:nvPr>
        </p:nvSpPr>
        <p:spPr>
          <a:xfrm>
            <a:off x="6172200" y="2505075"/>
            <a:ext cx="5183188"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EF933F20-462D-C047-B603-5E076E5B5309}"/>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3657549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Element and content Pi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D2D2FD-0608-E14D-B364-7F67C30E7881}"/>
              </a:ext>
            </a:extLst>
          </p:cNvPr>
          <p:cNvPicPr>
            <a:picLocks noChangeAspect="1"/>
          </p:cNvPicPr>
          <p:nvPr userDrawn="1"/>
        </p:nvPicPr>
        <p:blipFill>
          <a:blip r:embed="rId2"/>
          <a:stretch>
            <a:fillRect/>
          </a:stretch>
        </p:blipFill>
        <p:spPr>
          <a:xfrm>
            <a:off x="-2684117" y="-220733"/>
            <a:ext cx="7594600" cy="68072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tx1"/>
          </a:solidFill>
        </p:spPr>
        <p:txBody>
          <a:bodyPr/>
          <a:lstStyle>
            <a:lvl1pPr>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10515600" cy="4105156"/>
          </a:xfrm>
          <a:prstGeom prst="rect">
            <a:avLst/>
          </a:prstGeom>
          <a:solidFill>
            <a:schemeClr val="tx1"/>
          </a:solid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3824691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Element and content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990317-B8CE-0340-B898-AD01F005C84C}"/>
              </a:ext>
            </a:extLst>
          </p:cNvPr>
          <p:cNvPicPr>
            <a:picLocks noChangeAspect="1"/>
          </p:cNvPicPr>
          <p:nvPr userDrawn="1"/>
        </p:nvPicPr>
        <p:blipFill>
          <a:blip r:embed="rId2"/>
          <a:stretch>
            <a:fillRect/>
          </a:stretch>
        </p:blipFill>
        <p:spPr>
          <a:xfrm rot="12022122">
            <a:off x="-3659359" y="407505"/>
            <a:ext cx="5006078" cy="6857999"/>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tx1"/>
          </a:solidFill>
        </p:spPr>
        <p:txBody>
          <a:bodyPr/>
          <a:lstStyle>
            <a:lvl1pPr>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10515600" cy="4105156"/>
          </a:xfrm>
          <a:prstGeom prst="rect">
            <a:avLst/>
          </a:prstGeom>
          <a:solidFill>
            <a:schemeClr val="tx1"/>
          </a:solid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40730546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Element and content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BEA291-EEC5-0D4D-A057-88B2C7D185EB}"/>
              </a:ext>
            </a:extLst>
          </p:cNvPr>
          <p:cNvPicPr>
            <a:picLocks noChangeAspect="1"/>
          </p:cNvPicPr>
          <p:nvPr userDrawn="1"/>
        </p:nvPicPr>
        <p:blipFill>
          <a:blip r:embed="rId2"/>
          <a:stretch>
            <a:fillRect/>
          </a:stretch>
        </p:blipFill>
        <p:spPr>
          <a:xfrm>
            <a:off x="-1873526" y="-249583"/>
            <a:ext cx="4191000" cy="65024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tx1"/>
          </a:solidFill>
        </p:spPr>
        <p:txBody>
          <a:bodyPr/>
          <a:lstStyle>
            <a:lvl1pPr>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10515600" cy="4105156"/>
          </a:xfrm>
          <a:prstGeom prst="rect">
            <a:avLst/>
          </a:prstGeom>
          <a:solidFill>
            <a:schemeClr val="tx1"/>
          </a:solid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2646291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A2E9-259B-8441-8BD7-8BFE0D43B500}"/>
              </a:ext>
            </a:extLst>
          </p:cNvPr>
          <p:cNvSpPr>
            <a:spLocks noGrp="1"/>
          </p:cNvSpPr>
          <p:nvPr>
            <p:ph type="title"/>
          </p:nvPr>
        </p:nvSpPr>
        <p:spPr>
          <a:xfrm>
            <a:off x="839788" y="365125"/>
            <a:ext cx="10515600" cy="1325563"/>
          </a:xfrm>
          <a:prstGeom prst="rect">
            <a:avLst/>
          </a:prstGeom>
        </p:spPr>
        <p:txBody>
          <a:bodyPr/>
          <a:lstStyle>
            <a:lvl1pPr>
              <a:defRPr b="1" i="0"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02B20EC-E2BF-CB40-B5F7-AA23EAD91EE3}"/>
              </a:ext>
            </a:extLst>
          </p:cNvPr>
          <p:cNvSpPr>
            <a:spLocks noGrp="1"/>
          </p:cNvSpPr>
          <p:nvPr>
            <p:ph type="body" idx="1"/>
          </p:nvPr>
        </p:nvSpPr>
        <p:spPr>
          <a:xfrm>
            <a:off x="839788" y="1681163"/>
            <a:ext cx="10515600" cy="823912"/>
          </a:xfrm>
          <a:prstGeom prst="rect">
            <a:avLst/>
          </a:prstGeom>
        </p:spPr>
        <p:txBody>
          <a:bodyPr anchor="b"/>
          <a:lstStyle>
            <a:lvl1pPr marL="0" indent="0">
              <a:buNone/>
              <a:defRPr sz="2400" b="1" i="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097513-49B4-D146-8F59-D02C23C54402}"/>
              </a:ext>
            </a:extLst>
          </p:cNvPr>
          <p:cNvSpPr>
            <a:spLocks noGrp="1"/>
          </p:cNvSpPr>
          <p:nvPr>
            <p:ph sz="half" idx="2"/>
          </p:nvPr>
        </p:nvSpPr>
        <p:spPr>
          <a:xfrm>
            <a:off x="839788" y="2505075"/>
            <a:ext cx="10515600" cy="3382977"/>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EF933F20-462D-C047-B603-5E076E5B5309}"/>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1712008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and Elem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838200" y="365125"/>
            <a:ext cx="10515600" cy="1325563"/>
          </a:xfrm>
          <a:prstGeom prst="rect">
            <a:avLst/>
          </a:prstGeom>
        </p:spPr>
        <p:txBody>
          <a:bodyPr/>
          <a:lstStyle>
            <a:lvl1pPr>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pic>
        <p:nvPicPr>
          <p:cNvPr id="8" name="Picture 7">
            <a:extLst>
              <a:ext uri="{FF2B5EF4-FFF2-40B4-BE49-F238E27FC236}">
                <a16:creationId xmlns:a16="http://schemas.microsoft.com/office/drawing/2014/main" id="{29A8D731-8FA9-0E45-B31F-157BED3BC03A}"/>
              </a:ext>
            </a:extLst>
          </p:cNvPr>
          <p:cNvPicPr>
            <a:picLocks noChangeAspect="1"/>
          </p:cNvPicPr>
          <p:nvPr userDrawn="1"/>
        </p:nvPicPr>
        <p:blipFill>
          <a:blip r:embed="rId2"/>
          <a:stretch>
            <a:fillRect/>
          </a:stretch>
        </p:blipFill>
        <p:spPr>
          <a:xfrm>
            <a:off x="-4300882" y="1347304"/>
            <a:ext cx="7594600" cy="6807200"/>
          </a:xfrm>
          <a:prstGeom prst="rect">
            <a:avLst/>
          </a:prstGeom>
        </p:spPr>
      </p:pic>
    </p:spTree>
    <p:extLst>
      <p:ext uri="{BB962C8B-B14F-4D97-AF65-F5344CB8AC3E}">
        <p14:creationId xmlns:p14="http://schemas.microsoft.com/office/powerpoint/2010/main" val="23079709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and Elem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838200" y="365125"/>
            <a:ext cx="10515600" cy="1325563"/>
          </a:xfrm>
          <a:prstGeom prst="rect">
            <a:avLst/>
          </a:prstGeom>
        </p:spPr>
        <p:txBody>
          <a:bodyPr/>
          <a:lstStyle>
            <a:lvl1pPr>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pic>
        <p:nvPicPr>
          <p:cNvPr id="5" name="Picture 4">
            <a:extLst>
              <a:ext uri="{FF2B5EF4-FFF2-40B4-BE49-F238E27FC236}">
                <a16:creationId xmlns:a16="http://schemas.microsoft.com/office/drawing/2014/main" id="{74B99673-6FF4-7541-A582-49C16510D44E}"/>
              </a:ext>
            </a:extLst>
          </p:cNvPr>
          <p:cNvPicPr>
            <a:picLocks noChangeAspect="1"/>
          </p:cNvPicPr>
          <p:nvPr userDrawn="1"/>
        </p:nvPicPr>
        <p:blipFill>
          <a:blip r:embed="rId2"/>
          <a:stretch>
            <a:fillRect/>
          </a:stretch>
        </p:blipFill>
        <p:spPr>
          <a:xfrm rot="12943939">
            <a:off x="-2927110" y="816278"/>
            <a:ext cx="5006078" cy="6857999"/>
          </a:xfrm>
          <a:prstGeom prst="rect">
            <a:avLst/>
          </a:prstGeom>
        </p:spPr>
      </p:pic>
    </p:spTree>
    <p:extLst>
      <p:ext uri="{BB962C8B-B14F-4D97-AF65-F5344CB8AC3E}">
        <p14:creationId xmlns:p14="http://schemas.microsoft.com/office/powerpoint/2010/main" val="14187062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and Elem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838200" y="365125"/>
            <a:ext cx="10515600" cy="1325563"/>
          </a:xfrm>
          <a:prstGeom prst="rect">
            <a:avLst/>
          </a:prstGeom>
        </p:spPr>
        <p:txBody>
          <a:bodyPr/>
          <a:lstStyle>
            <a:lvl1pPr>
              <a:defRPr b="1" i="0" cap="all" baseline="0">
                <a:solidFill>
                  <a:schemeClr val="bg1"/>
                </a:solidFill>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65594676-B8AB-AB45-A75E-D070975EC504}"/>
              </a:ext>
            </a:extLst>
          </p:cNvPr>
          <p:cNvPicPr>
            <a:picLocks noChangeAspect="1"/>
          </p:cNvPicPr>
          <p:nvPr userDrawn="1"/>
        </p:nvPicPr>
        <p:blipFill>
          <a:blip r:embed="rId2"/>
          <a:stretch>
            <a:fillRect/>
          </a:stretch>
        </p:blipFill>
        <p:spPr>
          <a:xfrm rot="20642428">
            <a:off x="-1883465" y="1131956"/>
            <a:ext cx="4191000" cy="6502400"/>
          </a:xfrm>
          <a:prstGeom prst="rect">
            <a:avLst/>
          </a:prstGeom>
        </p:spPr>
      </p:pic>
    </p:spTree>
    <p:extLst>
      <p:ext uri="{BB962C8B-B14F-4D97-AF65-F5344CB8AC3E}">
        <p14:creationId xmlns:p14="http://schemas.microsoft.com/office/powerpoint/2010/main" val="2186883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Element and content Pi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D2D2FD-0608-E14D-B364-7F67C30E7881}"/>
              </a:ext>
            </a:extLst>
          </p:cNvPr>
          <p:cNvPicPr>
            <a:picLocks noChangeAspect="1"/>
          </p:cNvPicPr>
          <p:nvPr userDrawn="1"/>
        </p:nvPicPr>
        <p:blipFill>
          <a:blip r:embed="rId2"/>
          <a:stretch>
            <a:fillRect/>
          </a:stretch>
        </p:blipFill>
        <p:spPr>
          <a:xfrm>
            <a:off x="-2684117" y="-220733"/>
            <a:ext cx="7594600" cy="68072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365125"/>
            <a:ext cx="10515600" cy="1325563"/>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825625"/>
            <a:ext cx="10515600" cy="4105156"/>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6" name="Tekstvak 5">
            <a:extLst>
              <a:ext uri="{FF2B5EF4-FFF2-40B4-BE49-F238E27FC236}">
                <a16:creationId xmlns:a16="http://schemas.microsoft.com/office/drawing/2014/main" id="{63E6BEE4-7F4D-4186-8124-39243A1CB72F}"/>
              </a:ext>
            </a:extLst>
          </p:cNvPr>
          <p:cNvSpPr txBox="1"/>
          <p:nvPr userDrawn="1"/>
        </p:nvSpPr>
        <p:spPr>
          <a:xfrm>
            <a:off x="3168073" y="6550223"/>
            <a:ext cx="3777673" cy="307777"/>
          </a:xfrm>
          <a:prstGeom prst="rect">
            <a:avLst/>
          </a:prstGeom>
          <a:noFill/>
        </p:spPr>
        <p:txBody>
          <a:bodyPr wrap="square" rtlCol="0">
            <a:spAutoFit/>
          </a:bodyPr>
          <a:lstStyle/>
          <a:p>
            <a:r>
              <a:rPr lang="nl-NL" sz="1400" dirty="0">
                <a:solidFill>
                  <a:schemeClr val="bg1">
                    <a:lumMod val="65000"/>
                  </a:schemeClr>
                </a:solidFill>
              </a:rPr>
              <a:t>h.k.e.stadermann@utwente.nl</a:t>
            </a:r>
            <a:endParaRPr lang="en-US" sz="1400" dirty="0">
              <a:solidFill>
                <a:schemeClr val="bg1">
                  <a:lumMod val="65000"/>
                </a:schemeClr>
              </a:solidFill>
            </a:endParaRPr>
          </a:p>
        </p:txBody>
      </p:sp>
    </p:spTree>
    <p:extLst>
      <p:ext uri="{BB962C8B-B14F-4D97-AF65-F5344CB8AC3E}">
        <p14:creationId xmlns:p14="http://schemas.microsoft.com/office/powerpoint/2010/main" val="36604869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i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4239132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3011005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Blu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021863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nl-NL"/>
              <a:t>Klik om de stijl te bewerken</a:t>
            </a:r>
            <a:endParaRPr lang="de-DE"/>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endParaRPr lang="de-DE" dirty="0"/>
          </a:p>
        </p:txBody>
      </p:sp>
      <p:sp>
        <p:nvSpPr>
          <p:cNvPr id="5" name="Tijdelijke aanduiding voor voettekst 4"/>
          <p:cNvSpPr>
            <a:spLocks noGrp="1"/>
          </p:cNvSpPr>
          <p:nvPr>
            <p:ph type="ftr" sz="quarter" idx="11"/>
          </p:nvPr>
        </p:nvSpPr>
        <p:spPr/>
        <p:txBody>
          <a:bodyPr/>
          <a:lstStyle/>
          <a:p>
            <a:endParaRPr lang="de-DE" dirty="0"/>
          </a:p>
        </p:txBody>
      </p:sp>
      <p:sp>
        <p:nvSpPr>
          <p:cNvPr id="6" name="Tijdelijke aanduiding voor dianummer 5"/>
          <p:cNvSpPr>
            <a:spLocks noGrp="1"/>
          </p:cNvSpPr>
          <p:nvPr>
            <p:ph type="sldNum" sz="quarter" idx="12"/>
          </p:nvPr>
        </p:nvSpPr>
        <p:spPr/>
        <p:txBody>
          <a:bodyPr/>
          <a:lstStyle/>
          <a:p>
            <a:fld id="{A8E98D9B-493C-422E-9A89-143A110E73CA}" type="slidenum">
              <a:rPr lang="de-DE" smtClean="0"/>
              <a:t>‹nr.›</a:t>
            </a:fld>
            <a:endParaRPr lang="de-DE" dirty="0"/>
          </a:p>
        </p:txBody>
      </p:sp>
    </p:spTree>
    <p:extLst>
      <p:ext uri="{BB962C8B-B14F-4D97-AF65-F5344CB8AC3E}">
        <p14:creationId xmlns:p14="http://schemas.microsoft.com/office/powerpoint/2010/main" val="2771100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endParaRPr lang="de-DE" dirty="0"/>
          </a:p>
        </p:txBody>
      </p:sp>
      <p:sp>
        <p:nvSpPr>
          <p:cNvPr id="5" name="Tijdelijke aanduiding voor voettekst 4"/>
          <p:cNvSpPr>
            <a:spLocks noGrp="1"/>
          </p:cNvSpPr>
          <p:nvPr>
            <p:ph type="ftr" sz="quarter" idx="11"/>
          </p:nvPr>
        </p:nvSpPr>
        <p:spPr/>
        <p:txBody>
          <a:bodyPr/>
          <a:lstStyle/>
          <a:p>
            <a:endParaRPr lang="de-DE" dirty="0"/>
          </a:p>
        </p:txBody>
      </p:sp>
      <p:sp>
        <p:nvSpPr>
          <p:cNvPr id="6" name="Tijdelijke aanduiding voor dianummer 5"/>
          <p:cNvSpPr>
            <a:spLocks noGrp="1"/>
          </p:cNvSpPr>
          <p:nvPr>
            <p:ph type="sldNum" sz="quarter" idx="12"/>
          </p:nvPr>
        </p:nvSpPr>
        <p:spPr/>
        <p:txBody>
          <a:bodyPr/>
          <a:lstStyle/>
          <a:p>
            <a:fld id="{A8E98D9B-493C-422E-9A89-143A110E73CA}" type="slidenum">
              <a:rPr lang="de-DE" smtClean="0"/>
              <a:t>‹nr.›</a:t>
            </a:fld>
            <a:endParaRPr lang="de-DE" dirty="0"/>
          </a:p>
        </p:txBody>
      </p:sp>
    </p:spTree>
    <p:extLst>
      <p:ext uri="{BB962C8B-B14F-4D97-AF65-F5344CB8AC3E}">
        <p14:creationId xmlns:p14="http://schemas.microsoft.com/office/powerpoint/2010/main" val="2928167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endParaRPr lang="de-DE" dirty="0"/>
          </a:p>
        </p:txBody>
      </p:sp>
      <p:sp>
        <p:nvSpPr>
          <p:cNvPr id="4" name="Tijdelijke aanduiding voor voettekst 3"/>
          <p:cNvSpPr>
            <a:spLocks noGrp="1"/>
          </p:cNvSpPr>
          <p:nvPr>
            <p:ph type="ftr" sz="quarter" idx="11"/>
          </p:nvPr>
        </p:nvSpPr>
        <p:spPr/>
        <p:txBody>
          <a:bodyPr/>
          <a:lstStyle/>
          <a:p>
            <a:endParaRPr lang="de-DE" dirty="0"/>
          </a:p>
        </p:txBody>
      </p:sp>
      <p:sp>
        <p:nvSpPr>
          <p:cNvPr id="5" name="Tijdelijke aanduiding voor dianummer 4"/>
          <p:cNvSpPr>
            <a:spLocks noGrp="1"/>
          </p:cNvSpPr>
          <p:nvPr>
            <p:ph type="sldNum" sz="quarter" idx="12"/>
          </p:nvPr>
        </p:nvSpPr>
        <p:spPr/>
        <p:txBody>
          <a:bodyPr/>
          <a:lstStyle/>
          <a:p>
            <a:fld id="{A8E98D9B-493C-422E-9A89-143A110E73CA}" type="slidenum">
              <a:rPr lang="de-DE" smtClean="0"/>
              <a:t>‹nr.›</a:t>
            </a:fld>
            <a:endParaRPr lang="de-DE" dirty="0"/>
          </a:p>
        </p:txBody>
      </p:sp>
    </p:spTree>
    <p:extLst>
      <p:ext uri="{BB962C8B-B14F-4D97-AF65-F5344CB8AC3E}">
        <p14:creationId xmlns:p14="http://schemas.microsoft.com/office/powerpoint/2010/main" val="42763679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de-DE" dirty="0"/>
          </a:p>
        </p:txBody>
      </p:sp>
      <p:sp>
        <p:nvSpPr>
          <p:cNvPr id="3" name="Tijdelijke aanduiding voor voettekst 2"/>
          <p:cNvSpPr>
            <a:spLocks noGrp="1"/>
          </p:cNvSpPr>
          <p:nvPr>
            <p:ph type="ftr" sz="quarter" idx="11"/>
          </p:nvPr>
        </p:nvSpPr>
        <p:spPr/>
        <p:txBody>
          <a:bodyPr/>
          <a:lstStyle/>
          <a:p>
            <a:endParaRPr lang="de-DE" dirty="0"/>
          </a:p>
        </p:txBody>
      </p:sp>
      <p:sp>
        <p:nvSpPr>
          <p:cNvPr id="4" name="Tijdelijke aanduiding voor dianummer 3"/>
          <p:cNvSpPr>
            <a:spLocks noGrp="1"/>
          </p:cNvSpPr>
          <p:nvPr>
            <p:ph type="sldNum" sz="quarter" idx="12"/>
          </p:nvPr>
        </p:nvSpPr>
        <p:spPr/>
        <p:txBody>
          <a:bodyPr/>
          <a:lstStyle/>
          <a:p>
            <a:fld id="{A8E98D9B-493C-422E-9A89-143A110E73CA}" type="slidenum">
              <a:rPr lang="de-DE" smtClean="0"/>
              <a:t>‹nr.›</a:t>
            </a:fld>
            <a:endParaRPr lang="de-DE" dirty="0"/>
          </a:p>
        </p:txBody>
      </p:sp>
    </p:spTree>
    <p:extLst>
      <p:ext uri="{BB962C8B-B14F-4D97-AF65-F5344CB8AC3E}">
        <p14:creationId xmlns:p14="http://schemas.microsoft.com/office/powerpoint/2010/main" val="34832081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GOEDE VERSIE VOOR ELKE DIA. GEBRUIK DEZE">
    <p:spTree>
      <p:nvGrpSpPr>
        <p:cNvPr id="1" name=""/>
        <p:cNvGrpSpPr/>
        <p:nvPr/>
      </p:nvGrpSpPr>
      <p:grpSpPr>
        <a:xfrm>
          <a:off x="0" y="0"/>
          <a:ext cx="0" cy="0"/>
          <a:chOff x="0" y="0"/>
          <a:chExt cx="0" cy="0"/>
        </a:xfrm>
      </p:grpSpPr>
      <p:sp>
        <p:nvSpPr>
          <p:cNvPr id="8" name="Rechthoek 7"/>
          <p:cNvSpPr/>
          <p:nvPr userDrawn="1"/>
        </p:nvSpPr>
        <p:spPr>
          <a:xfrm>
            <a:off x="0" y="6540908"/>
            <a:ext cx="12192000" cy="317092"/>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2160" dirty="0"/>
          </a:p>
        </p:txBody>
      </p:sp>
      <p:sp>
        <p:nvSpPr>
          <p:cNvPr id="3" name="Tijdelijke aanduiding voor inhoud 2"/>
          <p:cNvSpPr>
            <a:spLocks noGrp="1"/>
          </p:cNvSpPr>
          <p:nvPr>
            <p:ph idx="1"/>
          </p:nvPr>
        </p:nvSpPr>
        <p:spPr>
          <a:xfrm>
            <a:off x="2159564" y="1527989"/>
            <a:ext cx="10032433" cy="4778946"/>
          </a:xfrm>
        </p:spPr>
        <p:txBody>
          <a:bodyPr/>
          <a:lstStyle/>
          <a:p>
            <a:pPr lvl="0"/>
            <a:r>
              <a:rPr lang="en-GB" noProof="0" dirty="0" err="1"/>
              <a:t>Klik</a:t>
            </a:r>
            <a:r>
              <a:rPr lang="en-GB" noProof="0" dirty="0"/>
              <a:t> om de </a:t>
            </a:r>
            <a:r>
              <a:rPr lang="en-GB" noProof="0" dirty="0" err="1"/>
              <a:t>modelstijlen</a:t>
            </a:r>
            <a:r>
              <a:rPr lang="en-GB" noProof="0" dirty="0"/>
              <a:t> </a:t>
            </a:r>
            <a:r>
              <a:rPr lang="en-GB" noProof="0" dirty="0" err="1"/>
              <a:t>te</a:t>
            </a:r>
            <a:r>
              <a:rPr lang="en-GB" noProof="0" dirty="0"/>
              <a:t> </a:t>
            </a:r>
            <a:r>
              <a:rPr lang="en-GB" noProof="0" dirty="0" err="1"/>
              <a:t>bewerken</a:t>
            </a:r>
            <a:endParaRPr lang="en-GB" noProof="0" dirty="0"/>
          </a:p>
          <a:p>
            <a:pPr lvl="1"/>
            <a:r>
              <a:rPr lang="en-GB" noProof="0" dirty="0" err="1"/>
              <a:t>Tweede</a:t>
            </a:r>
            <a:r>
              <a:rPr lang="en-GB" noProof="0" dirty="0"/>
              <a:t>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4" name="Titel 3"/>
          <p:cNvSpPr>
            <a:spLocks noGrp="1"/>
          </p:cNvSpPr>
          <p:nvPr>
            <p:ph type="title"/>
          </p:nvPr>
        </p:nvSpPr>
        <p:spPr>
          <a:xfrm>
            <a:off x="2159563" y="404663"/>
            <a:ext cx="10053268" cy="1114024"/>
          </a:xfrm>
        </p:spPr>
        <p:txBody>
          <a:bodyPr/>
          <a:lstStyle/>
          <a:p>
            <a:r>
              <a:rPr lang="en-GB" noProof="0" dirty="0" err="1"/>
              <a:t>Klik</a:t>
            </a:r>
            <a:r>
              <a:rPr lang="en-GB" noProof="0" dirty="0"/>
              <a:t> om de </a:t>
            </a:r>
            <a:r>
              <a:rPr lang="en-GB" noProof="0" dirty="0" err="1"/>
              <a:t>stijl</a:t>
            </a:r>
            <a:r>
              <a:rPr lang="en-GB" noProof="0" dirty="0"/>
              <a:t> </a:t>
            </a:r>
            <a:r>
              <a:rPr lang="en-GB" noProof="0" dirty="0" err="1"/>
              <a:t>te</a:t>
            </a:r>
            <a:r>
              <a:rPr lang="en-GB" noProof="0" dirty="0"/>
              <a:t> </a:t>
            </a:r>
            <a:r>
              <a:rPr lang="en-GB" noProof="0" dirty="0" err="1"/>
              <a:t>bewerken</a:t>
            </a:r>
            <a:endParaRPr lang="en-GB" noProof="0" dirty="0"/>
          </a:p>
        </p:txBody>
      </p:sp>
      <p:cxnSp>
        <p:nvCxnSpPr>
          <p:cNvPr id="5" name="Rechte verbindingslijn 4">
            <a:extLst>
              <a:ext uri="{FF2B5EF4-FFF2-40B4-BE49-F238E27FC236}">
                <a16:creationId xmlns:a16="http://schemas.microsoft.com/office/drawing/2014/main" id="{F90BAB6E-CCA5-4562-A207-7FEE44D31F65}"/>
              </a:ext>
            </a:extLst>
          </p:cNvPr>
          <p:cNvCxnSpPr>
            <a:cxnSpLocks/>
          </p:cNvCxnSpPr>
          <p:nvPr userDrawn="1"/>
        </p:nvCxnSpPr>
        <p:spPr>
          <a:xfrm>
            <a:off x="2159563" y="592231"/>
            <a:ext cx="0" cy="5756556"/>
          </a:xfrm>
          <a:prstGeom prst="line">
            <a:avLst/>
          </a:prstGeom>
        </p:spPr>
        <p:style>
          <a:lnRef idx="1">
            <a:schemeClr val="accent5"/>
          </a:lnRef>
          <a:fillRef idx="0">
            <a:schemeClr val="accent5"/>
          </a:fillRef>
          <a:effectRef idx="0">
            <a:schemeClr val="accent5"/>
          </a:effectRef>
          <a:fontRef idx="minor">
            <a:schemeClr val="tx1"/>
          </a:fontRef>
        </p:style>
      </p:cxnSp>
      <p:sp>
        <p:nvSpPr>
          <p:cNvPr id="6" name="Tekstvak 5">
            <a:extLst>
              <a:ext uri="{FF2B5EF4-FFF2-40B4-BE49-F238E27FC236}">
                <a16:creationId xmlns:a16="http://schemas.microsoft.com/office/drawing/2014/main" id="{F2EC1C4C-4061-4E9C-9E7A-3B0495B516D7}"/>
              </a:ext>
            </a:extLst>
          </p:cNvPr>
          <p:cNvSpPr txBox="1"/>
          <p:nvPr userDrawn="1"/>
        </p:nvSpPr>
        <p:spPr>
          <a:xfrm>
            <a:off x="2159563" y="6513042"/>
            <a:ext cx="5280292" cy="344956"/>
          </a:xfrm>
          <a:prstGeom prst="rect">
            <a:avLst/>
          </a:prstGeom>
          <a:noFill/>
        </p:spPr>
        <p:txBody>
          <a:bodyPr wrap="square" lIns="85588" tIns="42794" rIns="85588" bIns="42794" rtlCol="0">
            <a:spAutoFit/>
          </a:bodyPr>
          <a:lstStyle/>
          <a:p>
            <a:pPr defTabSz="855878">
              <a:defRPr/>
            </a:pPr>
            <a:r>
              <a:rPr lang="en-GB" sz="1680" noProof="0" dirty="0">
                <a:solidFill>
                  <a:prstClr val="black"/>
                </a:solidFill>
              </a:rPr>
              <a:t>Nature of Science in Quantum Physics</a:t>
            </a:r>
          </a:p>
        </p:txBody>
      </p:sp>
      <p:sp>
        <p:nvSpPr>
          <p:cNvPr id="7" name="Tijdelijke aanduiding voor dianummer 6"/>
          <p:cNvSpPr>
            <a:spLocks noGrp="1"/>
          </p:cNvSpPr>
          <p:nvPr>
            <p:ph type="sldNum" sz="quarter" idx="12"/>
          </p:nvPr>
        </p:nvSpPr>
        <p:spPr>
          <a:xfrm>
            <a:off x="8976320" y="6507437"/>
            <a:ext cx="2844800" cy="372690"/>
          </a:xfrm>
        </p:spPr>
        <p:txBody>
          <a:bodyPr/>
          <a:lstStyle>
            <a:lvl1pPr>
              <a:defRPr>
                <a:solidFill>
                  <a:schemeClr val="bg1"/>
                </a:solidFill>
              </a:defRPr>
            </a:lvl1pPr>
          </a:lstStyle>
          <a:p>
            <a:fld id="{A8E98D9B-493C-422E-9A89-143A110E73CA}" type="slidenum">
              <a:rPr lang="de-DE" smtClean="0"/>
              <a:pPr/>
              <a:t>‹nr.›</a:t>
            </a:fld>
            <a:endParaRPr lang="de-DE" dirty="0"/>
          </a:p>
        </p:txBody>
      </p:sp>
      <p:sp>
        <p:nvSpPr>
          <p:cNvPr id="2" name="Tekstvak 1">
            <a:extLst>
              <a:ext uri="{FF2B5EF4-FFF2-40B4-BE49-F238E27FC236}">
                <a16:creationId xmlns:a16="http://schemas.microsoft.com/office/drawing/2014/main" id="{BAF6A332-7B35-B845-086F-DFFF8E05A0DC}"/>
              </a:ext>
            </a:extLst>
          </p:cNvPr>
          <p:cNvSpPr txBox="1"/>
          <p:nvPr userDrawn="1"/>
        </p:nvSpPr>
        <p:spPr>
          <a:xfrm>
            <a:off x="-7037" y="592231"/>
            <a:ext cx="1998575" cy="5909310"/>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Deeltjes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Golven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Superpositie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Interferentie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Licht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rPr>
              <a:t>Fotoel</a:t>
            </a:r>
            <a:r>
              <a:rPr kumimoji="0" lang="nl-NL" sz="1800" b="0" i="0" u="none" strike="noStrike" kern="1200" cap="none" spc="0" normalizeH="0" baseline="0" noProof="0" dirty="0">
                <a:ln>
                  <a:noFill/>
                </a:ln>
                <a:solidFill>
                  <a:prstClr val="black"/>
                </a:solidFill>
                <a:effectLst/>
                <a:uLnTx/>
                <a:uFillTx/>
                <a:latin typeface="+mn-lt"/>
                <a:ea typeface="+mn-ea"/>
                <a:cs typeface="+mn-cs"/>
              </a:rPr>
              <a:t>. Effect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Foton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2" action="ppaction://hlinksldjump"/>
              </a:rPr>
              <a:t>Impuls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3" action="ppaction://hlinksldjump"/>
              </a:rPr>
              <a:t>De </a:t>
            </a:r>
            <a:r>
              <a:rPr kumimoji="0" lang="nl-NL" sz="1800" b="0" i="0" u="none" strike="noStrike" kern="1200" cap="none" spc="0" normalizeH="0" baseline="0" noProof="0" dirty="0" err="1">
                <a:ln>
                  <a:noFill/>
                </a:ln>
                <a:solidFill>
                  <a:prstClr val="black"/>
                </a:solidFill>
                <a:effectLst/>
                <a:uLnTx/>
                <a:uFillTx/>
                <a:latin typeface="+mn-lt"/>
                <a:ea typeface="+mn-ea"/>
                <a:cs typeface="+mn-cs"/>
                <a:hlinkClick r:id="rId3" action="ppaction://hlinksldjump"/>
              </a:rPr>
              <a:t>Broglie</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4" action="ppaction://hlinksldjump"/>
              </a:rPr>
              <a:t>Dubbele spleet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5" action="ppaction://hlinksldjump"/>
              </a:rPr>
              <a:t>Elektron golf</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6" action="ppaction://hlinksldjump"/>
              </a:rPr>
              <a:t>Interpretaties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7" action="ppaction://hlinksldjump"/>
              </a:rPr>
              <a:t>Atoommodel</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8" action="ppaction://hlinksldjump"/>
              </a:rPr>
              <a:t>Deeltje in doos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9" action="ppaction://hlinksldjump"/>
              </a:rPr>
              <a:t>Toepassingen</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10" action="ppaction://hlinksldjump"/>
              </a:rPr>
              <a:t>Tunneleffect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Onbepaaldheid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Toepassingen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rPr>
              <a:t>Schröding</a:t>
            </a:r>
            <a:r>
              <a:rPr kumimoji="0" lang="nl-NL" sz="1800" b="0" i="0" u="none" strike="noStrike" kern="1200" cap="none" spc="0" normalizeH="0" baseline="0" noProof="0" dirty="0">
                <a:ln>
                  <a:noFill/>
                </a:ln>
                <a:solidFill>
                  <a:prstClr val="black"/>
                </a:solidFill>
                <a:effectLst/>
                <a:uLnTx/>
                <a:uFillTx/>
                <a:latin typeface="+mn-lt"/>
                <a:ea typeface="+mn-ea"/>
                <a:cs typeface="+mn-cs"/>
              </a:rPr>
              <a:t>. kat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Extra</a:t>
            </a:r>
          </a:p>
        </p:txBody>
      </p:sp>
    </p:spTree>
    <p:extLst>
      <p:ext uri="{BB962C8B-B14F-4D97-AF65-F5344CB8AC3E}">
        <p14:creationId xmlns:p14="http://schemas.microsoft.com/office/powerpoint/2010/main" val="4121965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GOEDE VERSIE VOOR ELKE DIA. GEBRUIK DEZE">
    <p:spTree>
      <p:nvGrpSpPr>
        <p:cNvPr id="1" name=""/>
        <p:cNvGrpSpPr/>
        <p:nvPr/>
      </p:nvGrpSpPr>
      <p:grpSpPr>
        <a:xfrm>
          <a:off x="0" y="0"/>
          <a:ext cx="0" cy="0"/>
          <a:chOff x="0" y="0"/>
          <a:chExt cx="0" cy="0"/>
        </a:xfrm>
      </p:grpSpPr>
      <p:sp>
        <p:nvSpPr>
          <p:cNvPr id="8" name="Rechthoek 7"/>
          <p:cNvSpPr/>
          <p:nvPr userDrawn="1"/>
        </p:nvSpPr>
        <p:spPr>
          <a:xfrm>
            <a:off x="0" y="6540908"/>
            <a:ext cx="12192000" cy="317092"/>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2160" dirty="0"/>
          </a:p>
        </p:txBody>
      </p:sp>
      <p:sp>
        <p:nvSpPr>
          <p:cNvPr id="3" name="Tijdelijke aanduiding voor inhoud 2"/>
          <p:cNvSpPr>
            <a:spLocks noGrp="1"/>
          </p:cNvSpPr>
          <p:nvPr>
            <p:ph idx="1"/>
          </p:nvPr>
        </p:nvSpPr>
        <p:spPr>
          <a:xfrm>
            <a:off x="2135561" y="1525808"/>
            <a:ext cx="10056436" cy="4781128"/>
          </a:xfrm>
        </p:spPr>
        <p:txBody>
          <a:bodyPr/>
          <a:lstStyle/>
          <a:p>
            <a:pPr lvl="0"/>
            <a:r>
              <a:rPr lang="en-GB" noProof="0" dirty="0" err="1"/>
              <a:t>Klik</a:t>
            </a:r>
            <a:r>
              <a:rPr lang="en-GB" noProof="0" dirty="0"/>
              <a:t> om de </a:t>
            </a:r>
            <a:r>
              <a:rPr lang="en-GB" noProof="0" dirty="0" err="1"/>
              <a:t>modelstijlen</a:t>
            </a:r>
            <a:r>
              <a:rPr lang="en-GB" noProof="0" dirty="0"/>
              <a:t> </a:t>
            </a:r>
            <a:r>
              <a:rPr lang="en-GB" noProof="0" dirty="0" err="1"/>
              <a:t>te</a:t>
            </a:r>
            <a:r>
              <a:rPr lang="en-GB" noProof="0" dirty="0"/>
              <a:t> </a:t>
            </a:r>
            <a:r>
              <a:rPr lang="en-GB" noProof="0" dirty="0" err="1"/>
              <a:t>bewerken</a:t>
            </a:r>
            <a:endParaRPr lang="en-GB" noProof="0" dirty="0"/>
          </a:p>
          <a:p>
            <a:pPr lvl="1"/>
            <a:r>
              <a:rPr lang="en-GB" noProof="0" dirty="0" err="1"/>
              <a:t>Tweede</a:t>
            </a:r>
            <a:r>
              <a:rPr lang="en-GB" noProof="0" dirty="0"/>
              <a:t>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4" name="Titel 3"/>
          <p:cNvSpPr>
            <a:spLocks noGrp="1"/>
          </p:cNvSpPr>
          <p:nvPr>
            <p:ph type="title"/>
          </p:nvPr>
        </p:nvSpPr>
        <p:spPr>
          <a:xfrm>
            <a:off x="2135561" y="375688"/>
            <a:ext cx="10077271" cy="1143000"/>
          </a:xfrm>
        </p:spPr>
        <p:txBody>
          <a:bodyPr/>
          <a:lstStyle/>
          <a:p>
            <a:r>
              <a:rPr lang="en-GB" noProof="0" dirty="0" err="1"/>
              <a:t>Klik</a:t>
            </a:r>
            <a:r>
              <a:rPr lang="en-GB" noProof="0" dirty="0"/>
              <a:t> om de </a:t>
            </a:r>
            <a:r>
              <a:rPr lang="en-GB" noProof="0" dirty="0" err="1"/>
              <a:t>stijl</a:t>
            </a:r>
            <a:r>
              <a:rPr lang="en-GB" noProof="0" dirty="0"/>
              <a:t> </a:t>
            </a:r>
            <a:r>
              <a:rPr lang="en-GB" noProof="0" dirty="0" err="1"/>
              <a:t>te</a:t>
            </a:r>
            <a:r>
              <a:rPr lang="en-GB" noProof="0" dirty="0"/>
              <a:t> </a:t>
            </a:r>
            <a:r>
              <a:rPr lang="en-GB" noProof="0" dirty="0" err="1"/>
              <a:t>bewerken</a:t>
            </a:r>
            <a:endParaRPr lang="en-GB" noProof="0" dirty="0"/>
          </a:p>
        </p:txBody>
      </p:sp>
      <p:cxnSp>
        <p:nvCxnSpPr>
          <p:cNvPr id="5" name="Rechte verbindingslijn 4">
            <a:extLst>
              <a:ext uri="{FF2B5EF4-FFF2-40B4-BE49-F238E27FC236}">
                <a16:creationId xmlns:a16="http://schemas.microsoft.com/office/drawing/2014/main" id="{F90BAB6E-CCA5-4562-A207-7FEE44D31F65}"/>
              </a:ext>
            </a:extLst>
          </p:cNvPr>
          <p:cNvCxnSpPr>
            <a:cxnSpLocks/>
          </p:cNvCxnSpPr>
          <p:nvPr userDrawn="1"/>
        </p:nvCxnSpPr>
        <p:spPr>
          <a:xfrm>
            <a:off x="1991544" y="592231"/>
            <a:ext cx="0" cy="5756556"/>
          </a:xfrm>
          <a:prstGeom prst="line">
            <a:avLst/>
          </a:prstGeom>
        </p:spPr>
        <p:style>
          <a:lnRef idx="1">
            <a:schemeClr val="accent5"/>
          </a:lnRef>
          <a:fillRef idx="0">
            <a:schemeClr val="accent5"/>
          </a:fillRef>
          <a:effectRef idx="0">
            <a:schemeClr val="accent5"/>
          </a:effectRef>
          <a:fontRef idx="minor">
            <a:schemeClr val="tx1"/>
          </a:fontRef>
        </p:style>
      </p:cxnSp>
      <p:sp>
        <p:nvSpPr>
          <p:cNvPr id="6" name="Tekstvak 5">
            <a:extLst>
              <a:ext uri="{FF2B5EF4-FFF2-40B4-BE49-F238E27FC236}">
                <a16:creationId xmlns:a16="http://schemas.microsoft.com/office/drawing/2014/main" id="{F2EC1C4C-4061-4E9C-9E7A-3B0495B516D7}"/>
              </a:ext>
            </a:extLst>
          </p:cNvPr>
          <p:cNvSpPr txBox="1"/>
          <p:nvPr userDrawn="1"/>
        </p:nvSpPr>
        <p:spPr>
          <a:xfrm>
            <a:off x="2159563" y="6513042"/>
            <a:ext cx="5280292" cy="344956"/>
          </a:xfrm>
          <a:prstGeom prst="rect">
            <a:avLst/>
          </a:prstGeom>
          <a:noFill/>
        </p:spPr>
        <p:txBody>
          <a:bodyPr wrap="square" lIns="85588" tIns="42794" rIns="85588" bIns="42794" rtlCol="0">
            <a:spAutoFit/>
          </a:bodyPr>
          <a:lstStyle/>
          <a:p>
            <a:pPr defTabSz="855878">
              <a:defRPr/>
            </a:pPr>
            <a:r>
              <a:rPr lang="en-GB" sz="1680" noProof="0" dirty="0">
                <a:solidFill>
                  <a:prstClr val="black"/>
                </a:solidFill>
              </a:rPr>
              <a:t>Nature of Science in Quantum Physics</a:t>
            </a:r>
          </a:p>
        </p:txBody>
      </p:sp>
      <p:sp>
        <p:nvSpPr>
          <p:cNvPr id="7" name="Tijdelijke aanduiding voor dianummer 6"/>
          <p:cNvSpPr>
            <a:spLocks noGrp="1"/>
          </p:cNvSpPr>
          <p:nvPr>
            <p:ph type="sldNum" sz="quarter" idx="12"/>
          </p:nvPr>
        </p:nvSpPr>
        <p:spPr>
          <a:xfrm>
            <a:off x="8976320" y="6507437"/>
            <a:ext cx="2844800" cy="372690"/>
          </a:xfrm>
        </p:spPr>
        <p:txBody>
          <a:bodyPr/>
          <a:lstStyle>
            <a:lvl1pPr>
              <a:defRPr>
                <a:solidFill>
                  <a:schemeClr val="bg1"/>
                </a:solidFill>
              </a:defRPr>
            </a:lvl1pPr>
          </a:lstStyle>
          <a:p>
            <a:fld id="{A8E98D9B-493C-422E-9A89-143A110E73CA}" type="slidenum">
              <a:rPr lang="de-DE" smtClean="0"/>
              <a:pPr/>
              <a:t>‹nr.›</a:t>
            </a:fld>
            <a:endParaRPr lang="de-DE" dirty="0"/>
          </a:p>
        </p:txBody>
      </p:sp>
    </p:spTree>
    <p:extLst>
      <p:ext uri="{BB962C8B-B14F-4D97-AF65-F5344CB8AC3E}">
        <p14:creationId xmlns:p14="http://schemas.microsoft.com/office/powerpoint/2010/main" val="40186233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hapter slide + logo own name Pi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5401" y="3004504"/>
            <a:ext cx="845737" cy="721677"/>
          </a:xfrm>
        </p:spPr>
        <p:txBody>
          <a:bodyPr anchor="t"/>
          <a:lstStyle>
            <a:lvl1pPr marL="0" indent="0" algn="l">
              <a:buNone/>
              <a:defRPr sz="4400" b="1" i="0" cap="all" baseline="0">
                <a:solidFill>
                  <a:schemeClr val="accent3"/>
                </a:solidFill>
                <a:latin typeface="Arial Narrow" panose="020B0604020202020204" pitchFamily="34" charset="0"/>
                <a:cs typeface="Arial Narrow" panose="020B0604020202020204" pitchFamily="34" charset="0"/>
              </a:defRPr>
            </a:lvl1pPr>
            <a:lvl2pPr marL="457128" indent="0" algn="ctr">
              <a:buNone/>
              <a:defRPr sz="2000"/>
            </a:lvl2pPr>
            <a:lvl3pPr marL="914256" indent="0" algn="ctr">
              <a:buNone/>
              <a:defRPr sz="1800"/>
            </a:lvl3pPr>
            <a:lvl4pPr marL="1371383" indent="0" algn="ctr">
              <a:buNone/>
              <a:defRPr sz="1600"/>
            </a:lvl4pPr>
            <a:lvl5pPr marL="1828510" indent="0" algn="ctr">
              <a:buNone/>
              <a:defRPr sz="1600"/>
            </a:lvl5pPr>
            <a:lvl6pPr marL="2285638" indent="0" algn="ctr">
              <a:buNone/>
              <a:defRPr sz="1600"/>
            </a:lvl6pPr>
            <a:lvl7pPr marL="2742766" indent="0" algn="ctr">
              <a:buNone/>
              <a:defRPr sz="1600"/>
            </a:lvl7pPr>
            <a:lvl8pPr marL="3199893" indent="0" algn="ctr">
              <a:buNone/>
              <a:defRPr sz="1600"/>
            </a:lvl8pPr>
            <a:lvl9pPr marL="3657021" indent="0" algn="ctr">
              <a:buNone/>
              <a:defRPr sz="1600"/>
            </a:lvl9pPr>
          </a:lstStyle>
          <a:p>
            <a:r>
              <a:rPr lang="en-US" dirty="0"/>
              <a:t>00.</a:t>
            </a:r>
          </a:p>
        </p:txBody>
      </p:sp>
      <p:pic>
        <p:nvPicPr>
          <p:cNvPr id="8" name="Picture 7">
            <a:extLst>
              <a:ext uri="{FF2B5EF4-FFF2-40B4-BE49-F238E27FC236}">
                <a16:creationId xmlns:a16="http://schemas.microsoft.com/office/drawing/2014/main" id="{93D4B685-9FED-F545-8AA3-7D67B884E2CE}"/>
              </a:ext>
            </a:extLst>
          </p:cNvPr>
          <p:cNvPicPr>
            <a:picLocks noChangeAspect="1"/>
          </p:cNvPicPr>
          <p:nvPr userDrawn="1"/>
        </p:nvPicPr>
        <p:blipFill>
          <a:blip r:embed="rId2"/>
          <a:stretch>
            <a:fillRect/>
          </a:stretch>
        </p:blipFill>
        <p:spPr>
          <a:xfrm>
            <a:off x="5588552" y="-2280479"/>
            <a:ext cx="7594600" cy="6807200"/>
          </a:xfrm>
          <a:prstGeom prst="rect">
            <a:avLst/>
          </a:prstGeom>
        </p:spPr>
      </p:pic>
      <p:sp>
        <p:nvSpPr>
          <p:cNvPr id="9" name="Slide Number Placeholder 8">
            <a:extLst>
              <a:ext uri="{FF2B5EF4-FFF2-40B4-BE49-F238E27FC236}">
                <a16:creationId xmlns:a16="http://schemas.microsoft.com/office/drawing/2014/main" id="{58383A45-364B-3D4B-BC6E-D71715104C59}"/>
              </a:ext>
            </a:extLst>
          </p:cNvPr>
          <p:cNvSpPr>
            <a:spLocks noGrp="1"/>
          </p:cNvSpPr>
          <p:nvPr>
            <p:ph type="sldNum" sz="quarter" idx="10"/>
          </p:nvPr>
        </p:nvSpPr>
        <p:spPr>
          <a:ln>
            <a:solidFill>
              <a:schemeClr val="accent3"/>
            </a:solidFill>
          </a:ln>
        </p:spPr>
        <p:txBody>
          <a:bodyPr/>
          <a:lstStyle/>
          <a:p>
            <a:fld id="{6586D83B-F5E2-6149-B7DD-0F6F1BA75908}" type="slidenum">
              <a:rPr lang="en-US" smtClean="0"/>
              <a:pPr/>
              <a:t>‹nr.›</a:t>
            </a:fld>
            <a:endParaRPr lang="en-US" dirty="0"/>
          </a:p>
        </p:txBody>
      </p:sp>
      <p:sp>
        <p:nvSpPr>
          <p:cNvPr id="11" name="Title 10">
            <a:extLst>
              <a:ext uri="{FF2B5EF4-FFF2-40B4-BE49-F238E27FC236}">
                <a16:creationId xmlns:a16="http://schemas.microsoft.com/office/drawing/2014/main" id="{C6C62FF2-DD95-0046-8653-02DA4FCE9C32}"/>
              </a:ext>
            </a:extLst>
          </p:cNvPr>
          <p:cNvSpPr>
            <a:spLocks noGrp="1"/>
          </p:cNvSpPr>
          <p:nvPr>
            <p:ph type="title" hasCustomPrompt="1"/>
          </p:nvPr>
        </p:nvSpPr>
        <p:spPr>
          <a:xfrm>
            <a:off x="1341138" y="3004504"/>
            <a:ext cx="10515600" cy="1325563"/>
          </a:xfrm>
          <a:prstGeom prst="rect">
            <a:avLst/>
          </a:prstGeom>
        </p:spPr>
        <p:txBody>
          <a:bodyPr/>
          <a:lstStyle>
            <a:lvl1pPr>
              <a:defRPr b="1" i="0" cap="all" baseline="0">
                <a:latin typeface="Arial Narrow" panose="020B0606020202030204" pitchFamily="34" charset="0"/>
              </a:defRPr>
            </a:lvl1pPr>
          </a:lstStyle>
          <a:p>
            <a:r>
              <a:rPr lang="en-US" dirty="0"/>
              <a:t>Click to edit chapter</a:t>
            </a:r>
          </a:p>
        </p:txBody>
      </p:sp>
      <p:sp>
        <p:nvSpPr>
          <p:cNvPr id="4" name="Text Placeholder 3">
            <a:extLst>
              <a:ext uri="{FF2B5EF4-FFF2-40B4-BE49-F238E27FC236}">
                <a16:creationId xmlns:a16="http://schemas.microsoft.com/office/drawing/2014/main" id="{B3D6F986-96E2-164C-A4A4-BCDB45FCEB84}"/>
              </a:ext>
            </a:extLst>
          </p:cNvPr>
          <p:cNvSpPr>
            <a:spLocks noGrp="1"/>
          </p:cNvSpPr>
          <p:nvPr>
            <p:ph type="body" sz="quarter" idx="11" hasCustomPrompt="1"/>
          </p:nvPr>
        </p:nvSpPr>
        <p:spPr>
          <a:xfrm>
            <a:off x="2723242" y="6109729"/>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5" name="Text Placeholder 3">
            <a:extLst>
              <a:ext uri="{FF2B5EF4-FFF2-40B4-BE49-F238E27FC236}">
                <a16:creationId xmlns:a16="http://schemas.microsoft.com/office/drawing/2014/main" id="{841E5C2C-50FF-634E-807B-2A6B4C766B88}"/>
              </a:ext>
            </a:extLst>
          </p:cNvPr>
          <p:cNvSpPr>
            <a:spLocks noGrp="1"/>
          </p:cNvSpPr>
          <p:nvPr>
            <p:ph type="body" sz="quarter" idx="12" hasCustomPrompt="1"/>
          </p:nvPr>
        </p:nvSpPr>
        <p:spPr>
          <a:xfrm>
            <a:off x="2723242" y="6296025"/>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
        <p:nvSpPr>
          <p:cNvPr id="16" name="Text Placeholder 3">
            <a:extLst>
              <a:ext uri="{FF2B5EF4-FFF2-40B4-BE49-F238E27FC236}">
                <a16:creationId xmlns:a16="http://schemas.microsoft.com/office/drawing/2014/main" id="{BAC4FDA1-EAD9-0143-BBE7-C3C2B96C90C1}"/>
              </a:ext>
            </a:extLst>
          </p:cNvPr>
          <p:cNvSpPr>
            <a:spLocks noGrp="1"/>
          </p:cNvSpPr>
          <p:nvPr>
            <p:ph type="body" sz="quarter" idx="13" hasCustomPrompt="1"/>
          </p:nvPr>
        </p:nvSpPr>
        <p:spPr>
          <a:xfrm>
            <a:off x="2723242" y="6482321"/>
            <a:ext cx="4433570" cy="186296"/>
          </a:xfrm>
          <a:prstGeom prst="rect">
            <a:avLst/>
          </a:prstGeom>
        </p:spPr>
        <p:txBody>
          <a:bodyPr wrap="square" lIns="0" tIns="0" rIns="0" bIns="0" anchor="t" anchorCtr="0">
            <a:noAutofit/>
          </a:bodyPr>
          <a:lstStyle>
            <a:lvl1pPr marL="228600" marR="0" indent="-228600" algn="l" defTabSz="914256" rtl="0" eaLnBrk="1" fontAlgn="auto" latinLnBrk="0" hangingPunct="1">
              <a:lnSpc>
                <a:spcPct val="100000"/>
              </a:lnSpc>
              <a:spcBef>
                <a:spcPts val="1000"/>
              </a:spcBef>
              <a:spcAft>
                <a:spcPts val="0"/>
              </a:spcAft>
              <a:buClrTx/>
              <a:buSzTx/>
              <a:buFontTx/>
              <a:buNone/>
              <a:tabLst/>
              <a:defRPr sz="900" b="1" i="0" cap="none" baseline="0">
                <a:latin typeface="Arial Narrow" panose="020B0604020202020204" pitchFamily="34" charset="0"/>
                <a:cs typeface="Arial Narrow" panose="020B0604020202020204" pitchFamily="34" charset="0"/>
              </a:defRPr>
            </a:lvl1pPr>
            <a:lvl2pPr marL="457127" indent="0">
              <a:lnSpc>
                <a:spcPct val="70000"/>
              </a:lnSpc>
              <a:buFontTx/>
              <a:buNone/>
              <a:defRPr sz="1000" b="1" i="0" cap="all" baseline="0">
                <a:latin typeface="Arial Narrow" panose="020B0604020202020204" pitchFamily="34" charset="0"/>
                <a:cs typeface="Arial Narrow" panose="020B0604020202020204" pitchFamily="34" charset="0"/>
              </a:defRPr>
            </a:lvl2pPr>
            <a:lvl3pPr marL="914255" indent="0">
              <a:lnSpc>
                <a:spcPct val="70000"/>
              </a:lnSpc>
              <a:buFontTx/>
              <a:buNone/>
              <a:defRPr sz="1000" b="1" i="0" cap="all" baseline="0">
                <a:latin typeface="Arial Narrow" panose="020B0604020202020204" pitchFamily="34" charset="0"/>
                <a:cs typeface="Arial Narrow" panose="020B0604020202020204" pitchFamily="34" charset="0"/>
              </a:defRPr>
            </a:lvl3pPr>
            <a:lvl4pPr marL="1371383" indent="0">
              <a:lnSpc>
                <a:spcPct val="70000"/>
              </a:lnSpc>
              <a:buFontTx/>
              <a:buNone/>
              <a:defRPr sz="1000" b="1" i="0" cap="all" baseline="0">
                <a:latin typeface="Arial Narrow" panose="020B0604020202020204" pitchFamily="34" charset="0"/>
                <a:cs typeface="Arial Narrow" panose="020B0604020202020204" pitchFamily="34" charset="0"/>
              </a:defRPr>
            </a:lvl4pPr>
            <a:lvl5pPr marL="1828510" indent="0">
              <a:lnSpc>
                <a:spcPct val="70000"/>
              </a:lnSpc>
              <a:buFontTx/>
              <a:buNone/>
              <a:defRPr sz="1000" b="1" i="0" cap="all" baseline="0">
                <a:latin typeface="Arial Narrow" panose="020B0604020202020204" pitchFamily="34" charset="0"/>
                <a:cs typeface="Arial Narrow" panose="020B0604020202020204" pitchFamily="34" charset="0"/>
              </a:defRPr>
            </a:lvl5pPr>
          </a:lstStyle>
          <a:p>
            <a:pPr lvl="0"/>
            <a:r>
              <a:rPr lang="en-US" dirty="0"/>
              <a:t>Edit faculty / department (max 3 lines)</a:t>
            </a:r>
          </a:p>
        </p:txBody>
      </p:sp>
    </p:spTree>
    <p:extLst>
      <p:ext uri="{BB962C8B-B14F-4D97-AF65-F5344CB8AC3E}">
        <p14:creationId xmlns:p14="http://schemas.microsoft.com/office/powerpoint/2010/main" val="36809355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5.png"/><Relationship Id="rId2" Type="http://schemas.openxmlformats.org/officeDocument/2006/relationships/slideLayout" Target="../slideLayouts/slideLayout25.xml"/><Relationship Id="rId16" Type="http://schemas.openxmlformats.org/officeDocument/2006/relationships/theme" Target="../theme/theme6.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5.png"/><Relationship Id="rId2" Type="http://schemas.openxmlformats.org/officeDocument/2006/relationships/slideLayout" Target="../slideLayouts/slideLayout40.xml"/><Relationship Id="rId16" Type="http://schemas.openxmlformats.org/officeDocument/2006/relationships/theme" Target="../theme/theme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image" Target="../media/image6.png"/><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1.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9.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18661" y="6356350"/>
            <a:ext cx="2365513" cy="365125"/>
          </a:xfrm>
          <a:prstGeom prst="rect">
            <a:avLst/>
          </a:prstGeom>
        </p:spPr>
        <p:txBody>
          <a:bodyPr vert="horz" lIns="91440" tIns="45720" rIns="91440" bIns="45720" rtlCol="0" anchor="ctr"/>
          <a:lstStyle>
            <a:lvl1pPr algn="l">
              <a:defRPr sz="1200" cap="all" baseline="0">
                <a:solidFill>
                  <a:schemeClr val="bg1"/>
                </a:solidFill>
                <a:latin typeface="Arial" panose="020B0604020202020204" pitchFamily="34" charset="0"/>
              </a:defRPr>
            </a:lvl1pPr>
          </a:lstStyle>
          <a:p>
            <a:fld id="{8E469526-6E45-7F42-9A5B-A968FB10F2EF}" type="datetime3">
              <a:rPr lang="en-US" smtClean="0"/>
              <a:pPr/>
              <a:t>15 January 2023</a:t>
            </a:fld>
            <a:endParaRPr lang="en-US" dirty="0"/>
          </a:p>
        </p:txBody>
      </p:sp>
      <p:sp>
        <p:nvSpPr>
          <p:cNvPr id="5" name="Footer Placeholder 4"/>
          <p:cNvSpPr>
            <a:spLocks noGrp="1"/>
          </p:cNvSpPr>
          <p:nvPr>
            <p:ph type="ftr" sz="quarter" idx="3"/>
          </p:nvPr>
        </p:nvSpPr>
        <p:spPr>
          <a:xfrm>
            <a:off x="4015409" y="6356350"/>
            <a:ext cx="6370982" cy="365125"/>
          </a:xfrm>
          <a:prstGeom prst="rect">
            <a:avLst/>
          </a:prstGeom>
        </p:spPr>
        <p:txBody>
          <a:bodyPr vert="horz" lIns="91440" tIns="45720" rIns="91440" bIns="45720" rtlCol="0" anchor="ctr"/>
          <a:lstStyle>
            <a:lvl1pPr algn="l">
              <a:defRPr sz="1200" cap="all" baseline="0">
                <a:solidFill>
                  <a:schemeClr val="bg1"/>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1082130" y="6356350"/>
            <a:ext cx="844826" cy="365125"/>
          </a:xfrm>
          <a:prstGeom prst="rect">
            <a:avLst/>
          </a:prstGeom>
        </p:spPr>
        <p:txBody>
          <a:bodyPr vert="horz" lIns="91440" tIns="45720" rIns="91440" bIns="45720" rtlCol="0" anchor="ctr"/>
          <a:lstStyle>
            <a:lvl1pPr algn="r">
              <a:defRPr sz="1200" baseline="0">
                <a:solidFill>
                  <a:schemeClr val="bg1"/>
                </a:solidFill>
              </a:defRPr>
            </a:lvl1pPr>
          </a:lstStyle>
          <a:p>
            <a:fld id="{59D79D20-9926-6947-91A9-E826DAB4C488}" type="slidenum">
              <a:rPr lang="en-US" smtClean="0"/>
              <a:pPr/>
              <a:t>‹nr.›</a:t>
            </a:fld>
            <a:endParaRPr lang="en-US" dirty="0"/>
          </a:p>
        </p:txBody>
      </p:sp>
      <p:pic>
        <p:nvPicPr>
          <p:cNvPr id="8" name="Picture 7">
            <a:extLst>
              <a:ext uri="{FF2B5EF4-FFF2-40B4-BE49-F238E27FC236}">
                <a16:creationId xmlns:a16="http://schemas.microsoft.com/office/drawing/2014/main" id="{C2310C1B-65DB-2343-8AA3-FE42BB8807D3}"/>
              </a:ext>
            </a:extLst>
          </p:cNvPr>
          <p:cNvPicPr>
            <a:picLocks noChangeAspect="1"/>
          </p:cNvPicPr>
          <p:nvPr userDrawn="1"/>
        </p:nvPicPr>
        <p:blipFill>
          <a:blip r:embed="rId5"/>
          <a:stretch>
            <a:fillRect/>
          </a:stretch>
        </p:blipFill>
        <p:spPr>
          <a:xfrm>
            <a:off x="3332205" y="1500167"/>
            <a:ext cx="5527589" cy="2757393"/>
          </a:xfrm>
          <a:prstGeom prst="rect">
            <a:avLst/>
          </a:prstGeom>
        </p:spPr>
      </p:pic>
    </p:spTree>
    <p:extLst>
      <p:ext uri="{BB962C8B-B14F-4D97-AF65-F5344CB8AC3E}">
        <p14:creationId xmlns:p14="http://schemas.microsoft.com/office/powerpoint/2010/main" val="1436761222"/>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Lst>
  <p:hf hdr="0"/>
  <p:txStyles>
    <p:titleStyle>
      <a:lvl1pPr algn="l" defTabSz="914400" rtl="0" eaLnBrk="1" latinLnBrk="0" hangingPunct="1">
        <a:lnSpc>
          <a:spcPct val="90000"/>
        </a:lnSpc>
        <a:spcBef>
          <a:spcPct val="0"/>
        </a:spcBef>
        <a:buNone/>
        <a:defRPr sz="3600" b="1" i="0" kern="1200" cap="all" baseline="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endParaRPr lang="de-DE" dirty="0"/>
          </a:p>
        </p:txBody>
      </p:sp>
      <p:sp>
        <p:nvSpPr>
          <p:cNvPr id="5" name="Tijdelijke aanduiding voor voet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de-DE" dirty="0"/>
          </a:p>
        </p:txBody>
      </p:sp>
      <p:sp>
        <p:nvSpPr>
          <p:cNvPr id="6" name="Tijdelijke aanduiding voor dia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A8E98D9B-493C-422E-9A89-143A110E73CA}" type="slidenum">
              <a:rPr lang="de-DE" smtClean="0"/>
              <a:t>‹nr.›</a:t>
            </a:fld>
            <a:endParaRPr lang="de-DE" dirty="0"/>
          </a:p>
        </p:txBody>
      </p:sp>
    </p:spTree>
    <p:extLst>
      <p:ext uri="{BB962C8B-B14F-4D97-AF65-F5344CB8AC3E}">
        <p14:creationId xmlns:p14="http://schemas.microsoft.com/office/powerpoint/2010/main" val="372848667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Lst>
  <p:hf hdr="0" ftr="0" dt="0"/>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hthoek 16"/>
          <p:cNvSpPr/>
          <p:nvPr/>
        </p:nvSpPr>
        <p:spPr>
          <a:xfrm>
            <a:off x="11" y="6545114"/>
            <a:ext cx="12223764" cy="348787"/>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609600" y="1600200"/>
            <a:ext cx="10972800" cy="478112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Tijdelijke aanduiding voor voettekst 4"/>
          <p:cNvSpPr>
            <a:spLocks noGrp="1"/>
          </p:cNvSpPr>
          <p:nvPr>
            <p:ph type="ftr" sz="quarter" idx="3"/>
          </p:nvPr>
        </p:nvSpPr>
        <p:spPr>
          <a:xfrm>
            <a:off x="4943872" y="6526670"/>
            <a:ext cx="5952661" cy="383571"/>
          </a:xfrm>
          <a:prstGeom prst="rect">
            <a:avLst/>
          </a:prstGeom>
        </p:spPr>
        <p:txBody>
          <a:bodyPr vert="horz" lIns="91440" tIns="45720" rIns="91440" bIns="45720" rtlCol="0" anchor="ctr"/>
          <a:lstStyle>
            <a:lvl1pPr algn="ctr">
              <a:defRPr sz="1600">
                <a:solidFill>
                  <a:schemeClr val="bg1">
                    <a:lumMod val="8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lumMod val="85000"/>
                  </a:prstClr>
                </a:solidFill>
                <a:effectLst/>
                <a:uLnTx/>
                <a:uFillTx/>
                <a:latin typeface="Candara"/>
                <a:ea typeface="+mn-ea"/>
                <a:cs typeface="+mn-cs"/>
              </a:rPr>
              <a:t>Quantumwereld</a:t>
            </a:r>
          </a:p>
        </p:txBody>
      </p:sp>
      <p:sp>
        <p:nvSpPr>
          <p:cNvPr id="21" name="Tijdelijke aanduiding voor dianummer 5"/>
          <p:cNvSpPr txBox="1">
            <a:spLocks/>
          </p:cNvSpPr>
          <p:nvPr/>
        </p:nvSpPr>
        <p:spPr>
          <a:xfrm>
            <a:off x="11128481" y="6490052"/>
            <a:ext cx="962235" cy="3466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7451836-1C82-4224-92F1-B08B9ACF7D0D}" type="slidenum">
              <a:rPr lang="en-US" sz="1800" smtClean="0">
                <a:solidFill>
                  <a:prstClr val="white"/>
                </a:solidFill>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Tijdelijke aanduiding voor datum 3">
            <a:extLst>
              <a:ext uri="{FF2B5EF4-FFF2-40B4-BE49-F238E27FC236}">
                <a16:creationId xmlns:a16="http://schemas.microsoft.com/office/drawing/2014/main" id="{B2357B18-2D7E-14A4-4498-40A3B91804E1}"/>
              </a:ext>
            </a:extLst>
          </p:cNvPr>
          <p:cNvSpPr txBox="1">
            <a:spLocks/>
          </p:cNvSpPr>
          <p:nvPr userDrawn="1"/>
        </p:nvSpPr>
        <p:spPr>
          <a:xfrm>
            <a:off x="171393" y="647160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err="1">
                <a:solidFill>
                  <a:prstClr val="black"/>
                </a:solidFill>
              </a:rPr>
              <a:t>Quantumwereld</a:t>
            </a:r>
            <a:r>
              <a:rPr lang="en-US" sz="1600" dirty="0">
                <a:solidFill>
                  <a:prstClr val="black"/>
                </a:solidFill>
              </a:rPr>
              <a:t> en Nature of Science </a:t>
            </a:r>
          </a:p>
        </p:txBody>
      </p:sp>
      <p:sp>
        <p:nvSpPr>
          <p:cNvPr id="6" name="Tijdelijke aanduiding voor datum 3">
            <a:extLst>
              <a:ext uri="{FF2B5EF4-FFF2-40B4-BE49-F238E27FC236}">
                <a16:creationId xmlns:a16="http://schemas.microsoft.com/office/drawing/2014/main" id="{A53FEC2D-2F36-28EF-132D-7FAD2F2D30E9}"/>
              </a:ext>
            </a:extLst>
          </p:cNvPr>
          <p:cNvSpPr txBox="1">
            <a:spLocks/>
          </p:cNvSpPr>
          <p:nvPr userDrawn="1"/>
        </p:nvSpPr>
        <p:spPr>
          <a:xfrm>
            <a:off x="171393" y="669078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dirty="0">
                <a:solidFill>
                  <a:schemeClr val="bg1"/>
                </a:solidFill>
              </a:rPr>
              <a:t>Kirsten Stadermann 2o22</a:t>
            </a:r>
          </a:p>
        </p:txBody>
      </p:sp>
    </p:spTree>
    <p:extLst>
      <p:ext uri="{BB962C8B-B14F-4D97-AF65-F5344CB8AC3E}">
        <p14:creationId xmlns:p14="http://schemas.microsoft.com/office/powerpoint/2010/main" val="1822357919"/>
      </p:ext>
    </p:extLst>
  </p:cSld>
  <p:clrMap bg1="lt1" tx1="dk1" bg2="lt2" tx2="dk2" accent1="accent1" accent2="accent2" accent3="accent3" accent4="accent4" accent5="accent5" accent6="accent6" hlink="hlink" folHlink="folHlink"/>
  <p:sldLayoutIdLst>
    <p:sldLayoutId id="2147484060" r:id="rId1"/>
    <p:sldLayoutId id="214748406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hthoek 16"/>
          <p:cNvSpPr/>
          <p:nvPr/>
        </p:nvSpPr>
        <p:spPr>
          <a:xfrm>
            <a:off x="11" y="6545114"/>
            <a:ext cx="12223764" cy="348787"/>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609600" y="1600200"/>
            <a:ext cx="10972800" cy="478112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Tijdelijke aanduiding voor voettekst 4"/>
          <p:cNvSpPr>
            <a:spLocks noGrp="1"/>
          </p:cNvSpPr>
          <p:nvPr>
            <p:ph type="ftr" sz="quarter" idx="3"/>
          </p:nvPr>
        </p:nvSpPr>
        <p:spPr>
          <a:xfrm>
            <a:off x="4943872" y="6526670"/>
            <a:ext cx="5952661" cy="383571"/>
          </a:xfrm>
          <a:prstGeom prst="rect">
            <a:avLst/>
          </a:prstGeom>
        </p:spPr>
        <p:txBody>
          <a:bodyPr vert="horz" lIns="91440" tIns="45720" rIns="91440" bIns="45720" rtlCol="0" anchor="ctr"/>
          <a:lstStyle>
            <a:lvl1pPr algn="ctr">
              <a:defRPr sz="1600">
                <a:solidFill>
                  <a:schemeClr val="bg1">
                    <a:lumMod val="8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lumMod val="85000"/>
                  </a:prstClr>
                </a:solidFill>
                <a:effectLst/>
                <a:uLnTx/>
                <a:uFillTx/>
                <a:latin typeface="Candara"/>
                <a:ea typeface="+mn-ea"/>
                <a:cs typeface="+mn-cs"/>
              </a:rPr>
              <a:t>Quantumwereld</a:t>
            </a:r>
          </a:p>
        </p:txBody>
      </p:sp>
      <p:sp>
        <p:nvSpPr>
          <p:cNvPr id="21" name="Tijdelijke aanduiding voor dianummer 5"/>
          <p:cNvSpPr txBox="1">
            <a:spLocks/>
          </p:cNvSpPr>
          <p:nvPr/>
        </p:nvSpPr>
        <p:spPr>
          <a:xfrm>
            <a:off x="11128481" y="6490052"/>
            <a:ext cx="962235" cy="3466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7451836-1C82-4224-92F1-B08B9ACF7D0D}" type="slidenum">
              <a:rPr kumimoji="0" lang="en-US" sz="1800" b="0" i="0" u="none" strike="noStrike" kern="1200" cap="none" spc="0" normalizeH="0" baseline="0" noProof="0" smtClean="0">
                <a:ln>
                  <a:noFill/>
                </a:ln>
                <a:solidFill>
                  <a:prstClr val="white"/>
                </a:solidFill>
                <a:effectLst/>
                <a:uLnTx/>
                <a:uFillTx/>
                <a:latin typeface="Candar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Tijdelijke aanduiding voor datum 3">
            <a:extLst>
              <a:ext uri="{FF2B5EF4-FFF2-40B4-BE49-F238E27FC236}">
                <a16:creationId xmlns:a16="http://schemas.microsoft.com/office/drawing/2014/main" id="{60F5031C-3CA1-EA78-4056-BB81057BE9D7}"/>
              </a:ext>
            </a:extLst>
          </p:cNvPr>
          <p:cNvSpPr txBox="1">
            <a:spLocks/>
          </p:cNvSpPr>
          <p:nvPr userDrawn="1"/>
        </p:nvSpPr>
        <p:spPr>
          <a:xfrm>
            <a:off x="171393" y="647160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err="1">
                <a:solidFill>
                  <a:prstClr val="black"/>
                </a:solidFill>
              </a:rPr>
              <a:t>Quantumwereld</a:t>
            </a:r>
            <a:r>
              <a:rPr lang="en-US" sz="1600" dirty="0">
                <a:solidFill>
                  <a:prstClr val="black"/>
                </a:solidFill>
              </a:rPr>
              <a:t> en Nature of Science </a:t>
            </a:r>
          </a:p>
        </p:txBody>
      </p:sp>
      <p:sp>
        <p:nvSpPr>
          <p:cNvPr id="6" name="Tijdelijke aanduiding voor datum 3">
            <a:extLst>
              <a:ext uri="{FF2B5EF4-FFF2-40B4-BE49-F238E27FC236}">
                <a16:creationId xmlns:a16="http://schemas.microsoft.com/office/drawing/2014/main" id="{6CEF27EF-424D-3578-6651-6421657EE197}"/>
              </a:ext>
            </a:extLst>
          </p:cNvPr>
          <p:cNvSpPr txBox="1">
            <a:spLocks/>
          </p:cNvSpPr>
          <p:nvPr userDrawn="1"/>
        </p:nvSpPr>
        <p:spPr>
          <a:xfrm>
            <a:off x="171393" y="669078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dirty="0">
                <a:solidFill>
                  <a:schemeClr val="bg1"/>
                </a:solidFill>
              </a:rPr>
              <a:t>Kirsten Stadermann 2o22</a:t>
            </a:r>
          </a:p>
        </p:txBody>
      </p:sp>
    </p:spTree>
    <p:extLst>
      <p:ext uri="{BB962C8B-B14F-4D97-AF65-F5344CB8AC3E}">
        <p14:creationId xmlns:p14="http://schemas.microsoft.com/office/powerpoint/2010/main" val="2197930750"/>
      </p:ext>
    </p:extLst>
  </p:cSld>
  <p:clrMap bg1="lt1" tx1="dk1" bg2="lt2" tx2="dk2" accent1="accent1" accent2="accent2" accent3="accent3" accent4="accent4" accent5="accent5" accent6="accent6" hlink="hlink" folHlink="folHlink"/>
  <p:sldLayoutIdLst>
    <p:sldLayoutId id="21474840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hthoek 16"/>
          <p:cNvSpPr/>
          <p:nvPr/>
        </p:nvSpPr>
        <p:spPr>
          <a:xfrm>
            <a:off x="11" y="6545114"/>
            <a:ext cx="12223764" cy="348787"/>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609600" y="1600200"/>
            <a:ext cx="10972800" cy="478112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21" name="Tijdelijke aanduiding voor dianummer 5"/>
          <p:cNvSpPr txBox="1">
            <a:spLocks/>
          </p:cNvSpPr>
          <p:nvPr/>
        </p:nvSpPr>
        <p:spPr>
          <a:xfrm>
            <a:off x="11128481" y="6490052"/>
            <a:ext cx="962235" cy="3466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7451836-1C82-4224-92F1-B08B9ACF7D0D}" type="slidenum">
              <a:rPr kumimoji="0" lang="en-US" sz="1800" b="0" i="0" u="none" strike="noStrike" kern="1200" cap="none" spc="0" normalizeH="0" baseline="0" noProof="0" smtClean="0">
                <a:ln>
                  <a:noFill/>
                </a:ln>
                <a:solidFill>
                  <a:prstClr val="white"/>
                </a:solidFill>
                <a:effectLst/>
                <a:uLnTx/>
                <a:uFillTx/>
                <a:latin typeface="Candar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Tijdelijke aanduiding voor datum 3">
            <a:extLst>
              <a:ext uri="{FF2B5EF4-FFF2-40B4-BE49-F238E27FC236}">
                <a16:creationId xmlns:a16="http://schemas.microsoft.com/office/drawing/2014/main" id="{2E949527-DF52-DE7F-CACD-BDCF3C5DFC07}"/>
              </a:ext>
            </a:extLst>
          </p:cNvPr>
          <p:cNvSpPr txBox="1">
            <a:spLocks/>
          </p:cNvSpPr>
          <p:nvPr userDrawn="1"/>
        </p:nvSpPr>
        <p:spPr>
          <a:xfrm>
            <a:off x="171393" y="647160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err="1">
                <a:solidFill>
                  <a:prstClr val="black"/>
                </a:solidFill>
              </a:rPr>
              <a:t>Quantumwereld</a:t>
            </a:r>
            <a:r>
              <a:rPr lang="en-US" sz="1600" dirty="0">
                <a:solidFill>
                  <a:prstClr val="black"/>
                </a:solidFill>
              </a:rPr>
              <a:t> en Nature of Science </a:t>
            </a:r>
          </a:p>
        </p:txBody>
      </p:sp>
      <p:sp>
        <p:nvSpPr>
          <p:cNvPr id="6" name="Tijdelijke aanduiding voor datum 3">
            <a:extLst>
              <a:ext uri="{FF2B5EF4-FFF2-40B4-BE49-F238E27FC236}">
                <a16:creationId xmlns:a16="http://schemas.microsoft.com/office/drawing/2014/main" id="{11BF25EC-E242-7554-2891-BCD2D85E33B8}"/>
              </a:ext>
            </a:extLst>
          </p:cNvPr>
          <p:cNvSpPr txBox="1">
            <a:spLocks/>
          </p:cNvSpPr>
          <p:nvPr userDrawn="1"/>
        </p:nvSpPr>
        <p:spPr>
          <a:xfrm>
            <a:off x="171393" y="669078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dirty="0">
                <a:solidFill>
                  <a:schemeClr val="bg1"/>
                </a:solidFill>
              </a:rPr>
              <a:t>Kirsten Stadermann 2o22</a:t>
            </a:r>
          </a:p>
        </p:txBody>
      </p:sp>
    </p:spTree>
    <p:extLst>
      <p:ext uri="{BB962C8B-B14F-4D97-AF65-F5344CB8AC3E}">
        <p14:creationId xmlns:p14="http://schemas.microsoft.com/office/powerpoint/2010/main" val="1303584584"/>
      </p:ext>
    </p:extLst>
  </p:cSld>
  <p:clrMap bg1="lt1" tx1="dk1" bg2="lt2" tx2="dk2" accent1="accent1" accent2="accent2" accent3="accent3" accent4="accent4" accent5="accent5" accent6="accent6" hlink="hlink" folHlink="folHlink"/>
  <p:sldLayoutIdLst>
    <p:sldLayoutId id="21474840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64B0387-07BA-AE4A-8C6A-E5CED0A114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9751866" y="6144654"/>
            <a:ext cx="441770" cy="441813"/>
          </a:xfrm>
          <a:prstGeom prst="ellipse">
            <a:avLst/>
          </a:prstGeom>
          <a:solidFill>
            <a:schemeClr val="bg1"/>
          </a:solidFill>
          <a:ln w="50800">
            <a:solidFill>
              <a:schemeClr val="accent3"/>
            </a:solidFill>
          </a:ln>
        </p:spPr>
        <p:txBody>
          <a:bodyPr vert="horz" lIns="91440" tIns="45720" rIns="91440" bIns="45720" rtlCol="0" anchor="ctr">
            <a:noAutofit/>
          </a:bodyPr>
          <a:lstStyle>
            <a:lvl1pPr algn="ctr">
              <a:defRPr sz="1100" b="1" i="0" cap="all" baseline="0">
                <a:solidFill>
                  <a:schemeClr val="tx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8C0C8C51-B448-EE4F-92CF-32A58A7A2208}"/>
              </a:ext>
            </a:extLst>
          </p:cNvPr>
          <p:cNvPicPr>
            <a:picLocks noChangeAspect="1"/>
          </p:cNvPicPr>
          <p:nvPr userDrawn="1"/>
        </p:nvPicPr>
        <p:blipFill>
          <a:blip r:embed="rId14"/>
          <a:stretch>
            <a:fillRect/>
          </a:stretch>
        </p:blipFill>
        <p:spPr>
          <a:xfrm>
            <a:off x="10322845" y="5951413"/>
            <a:ext cx="1660433" cy="828294"/>
          </a:xfrm>
          <a:prstGeom prst="rect">
            <a:avLst/>
          </a:prstGeom>
        </p:spPr>
      </p:pic>
    </p:spTree>
    <p:extLst>
      <p:ext uri="{BB962C8B-B14F-4D97-AF65-F5344CB8AC3E}">
        <p14:creationId xmlns:p14="http://schemas.microsoft.com/office/powerpoint/2010/main" val="124551211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4040" r:id="rId4"/>
    <p:sldLayoutId id="2147484041" r:id="rId5"/>
    <p:sldLayoutId id="2147484042" r:id="rId6"/>
    <p:sldLayoutId id="2147484043" r:id="rId7"/>
    <p:sldLayoutId id="2147484044" r:id="rId8"/>
    <p:sldLayoutId id="2147484045" r:id="rId9"/>
    <p:sldLayoutId id="2147483927" r:id="rId10"/>
    <p:sldLayoutId id="214748392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l" defTabSz="9142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1" indent="-228564" algn="l" defTabSz="9142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9" indent="-228564" algn="l" defTabSz="9142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83C4E7C-85E8-C546-AFA4-9DEF64C257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982642">
            <a:off x="2738472" y="-3939482"/>
            <a:ext cx="7106696" cy="13651482"/>
          </a:xfrm>
          <a:prstGeom prst="rect">
            <a:avLst/>
          </a:prstGeom>
        </p:spPr>
      </p:pic>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9751866" y="6144654"/>
            <a:ext cx="441770" cy="441813"/>
          </a:xfrm>
          <a:prstGeom prst="ellipse">
            <a:avLst/>
          </a:prstGeom>
          <a:solidFill>
            <a:schemeClr val="tx1"/>
          </a:solidFill>
          <a:ln w="50800">
            <a:solidFill>
              <a:schemeClr val="accent3"/>
            </a:solidFill>
          </a:ln>
        </p:spPr>
        <p:txBody>
          <a:bodyPr vert="horz" lIns="91440" tIns="45720" rIns="91440" bIns="45720" rtlCol="0" anchor="ctr">
            <a:noAutofit/>
          </a:bodyPr>
          <a:lstStyle>
            <a:lvl1pPr algn="ctr">
              <a:defRPr sz="1100" b="1" i="0" cap="all" baseline="0">
                <a:solidFill>
                  <a:schemeClr val="bg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pic>
        <p:nvPicPr>
          <p:cNvPr id="7" name="Picture 6">
            <a:extLst>
              <a:ext uri="{FF2B5EF4-FFF2-40B4-BE49-F238E27FC236}">
                <a16:creationId xmlns:a16="http://schemas.microsoft.com/office/drawing/2014/main" id="{0DD38910-B416-8247-A854-5A62E31E7A76}"/>
              </a:ext>
            </a:extLst>
          </p:cNvPr>
          <p:cNvPicPr>
            <a:picLocks noChangeAspect="1"/>
          </p:cNvPicPr>
          <p:nvPr userDrawn="1"/>
        </p:nvPicPr>
        <p:blipFill>
          <a:blip r:embed="rId6"/>
          <a:stretch>
            <a:fillRect/>
          </a:stretch>
        </p:blipFill>
        <p:spPr>
          <a:xfrm>
            <a:off x="10322845" y="5951413"/>
            <a:ext cx="1660433" cy="828293"/>
          </a:xfrm>
          <a:prstGeom prst="rect">
            <a:avLst/>
          </a:prstGeom>
        </p:spPr>
      </p:pic>
    </p:spTree>
    <p:extLst>
      <p:ext uri="{BB962C8B-B14F-4D97-AF65-F5344CB8AC3E}">
        <p14:creationId xmlns:p14="http://schemas.microsoft.com/office/powerpoint/2010/main" val="1973259022"/>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l" defTabSz="9142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1" indent="-228564" algn="l" defTabSz="9142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9" indent="-228564" algn="l" defTabSz="9142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64B0387-07BA-AE4A-8C6A-E5CED0A114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313576" y="6144654"/>
            <a:ext cx="441770" cy="441813"/>
          </a:xfrm>
          <a:prstGeom prst="ellipse">
            <a:avLst/>
          </a:prstGeom>
          <a:solidFill>
            <a:schemeClr val="bg1"/>
          </a:solidFill>
          <a:ln w="50800">
            <a:solidFill>
              <a:schemeClr val="accent3"/>
            </a:solidFill>
          </a:ln>
        </p:spPr>
        <p:txBody>
          <a:bodyPr vert="horz" lIns="91440" tIns="45720" rIns="91440" bIns="45720" rtlCol="0" anchor="ctr">
            <a:noAutofit/>
          </a:bodyPr>
          <a:lstStyle>
            <a:lvl1pPr algn="ctr">
              <a:defRPr sz="1100" b="1" i="0" cap="all" baseline="0">
                <a:solidFill>
                  <a:schemeClr val="tx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8C0C8C51-B448-EE4F-92CF-32A58A7A2208}"/>
              </a:ext>
            </a:extLst>
          </p:cNvPr>
          <p:cNvPicPr>
            <a:picLocks noChangeAspect="1"/>
          </p:cNvPicPr>
          <p:nvPr userDrawn="1"/>
        </p:nvPicPr>
        <p:blipFill>
          <a:blip r:embed="rId6"/>
          <a:stretch>
            <a:fillRect/>
          </a:stretch>
        </p:blipFill>
        <p:spPr>
          <a:xfrm>
            <a:off x="884555" y="5951413"/>
            <a:ext cx="1660433" cy="828294"/>
          </a:xfrm>
          <a:prstGeom prst="rect">
            <a:avLst/>
          </a:prstGeom>
        </p:spPr>
      </p:pic>
      <p:cxnSp>
        <p:nvCxnSpPr>
          <p:cNvPr id="5" name="Straight Connector 4">
            <a:extLst>
              <a:ext uri="{FF2B5EF4-FFF2-40B4-BE49-F238E27FC236}">
                <a16:creationId xmlns:a16="http://schemas.microsoft.com/office/drawing/2014/main" id="{A72C1AB5-3A56-FC40-9039-7F559F192A9B}"/>
              </a:ext>
            </a:extLst>
          </p:cNvPr>
          <p:cNvCxnSpPr>
            <a:cxnSpLocks/>
          </p:cNvCxnSpPr>
          <p:nvPr userDrawn="1"/>
        </p:nvCxnSpPr>
        <p:spPr>
          <a:xfrm>
            <a:off x="2544988" y="6144654"/>
            <a:ext cx="0" cy="44181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071062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l" defTabSz="9142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1" indent="-228564" algn="l" defTabSz="9142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9" indent="-228564" algn="l" defTabSz="9142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64B0387-07BA-AE4A-8C6A-E5CED0A114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982642">
            <a:off x="2738472" y="-3939482"/>
            <a:ext cx="7106696" cy="13651482"/>
          </a:xfrm>
          <a:prstGeom prst="rect">
            <a:avLst/>
          </a:prstGeom>
        </p:spPr>
      </p:pic>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313576" y="6144654"/>
            <a:ext cx="441770" cy="441813"/>
          </a:xfrm>
          <a:prstGeom prst="ellipse">
            <a:avLst/>
          </a:prstGeom>
          <a:solidFill>
            <a:schemeClr val="bg1"/>
          </a:solidFill>
          <a:ln w="50800">
            <a:solidFill>
              <a:schemeClr val="accent3"/>
            </a:solidFill>
          </a:ln>
        </p:spPr>
        <p:txBody>
          <a:bodyPr vert="horz" lIns="91440" tIns="45720" rIns="91440" bIns="45720" rtlCol="0" anchor="ctr">
            <a:noAutofit/>
          </a:bodyPr>
          <a:lstStyle>
            <a:lvl1pPr algn="ctr">
              <a:defRPr sz="1100" b="1" i="0" cap="all" baseline="0">
                <a:solidFill>
                  <a:schemeClr val="tx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8C0C8C51-B448-EE4F-92CF-32A58A7A2208}"/>
              </a:ext>
            </a:extLst>
          </p:cNvPr>
          <p:cNvPicPr>
            <a:picLocks noChangeAspect="1"/>
          </p:cNvPicPr>
          <p:nvPr userDrawn="1"/>
        </p:nvPicPr>
        <p:blipFill>
          <a:blip r:embed="rId6"/>
          <a:stretch>
            <a:fillRect/>
          </a:stretch>
        </p:blipFill>
        <p:spPr>
          <a:xfrm>
            <a:off x="884555" y="5951413"/>
            <a:ext cx="1660433" cy="828293"/>
          </a:xfrm>
          <a:prstGeom prst="rect">
            <a:avLst/>
          </a:prstGeom>
        </p:spPr>
      </p:pic>
      <p:cxnSp>
        <p:nvCxnSpPr>
          <p:cNvPr id="5" name="Straight Connector 4">
            <a:extLst>
              <a:ext uri="{FF2B5EF4-FFF2-40B4-BE49-F238E27FC236}">
                <a16:creationId xmlns:a16="http://schemas.microsoft.com/office/drawing/2014/main" id="{A72C1AB5-3A56-FC40-9039-7F559F192A9B}"/>
              </a:ext>
            </a:extLst>
          </p:cNvPr>
          <p:cNvCxnSpPr>
            <a:cxnSpLocks/>
          </p:cNvCxnSpPr>
          <p:nvPr userDrawn="1"/>
        </p:nvCxnSpPr>
        <p:spPr>
          <a:xfrm>
            <a:off x="2544988" y="6144654"/>
            <a:ext cx="0" cy="441813"/>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493959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l" defTabSz="9142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1" indent="-228564" algn="l" defTabSz="9142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9" indent="-228564" algn="l" defTabSz="9142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64B0387-07BA-AE4A-8C6A-E5CED0A114E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6982642">
            <a:off x="2747706" y="-3531276"/>
            <a:ext cx="7106696" cy="13651482"/>
          </a:xfrm>
          <a:prstGeom prst="rect">
            <a:avLst/>
          </a:prstGeom>
        </p:spPr>
      </p:pic>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9751866" y="6144654"/>
            <a:ext cx="441770" cy="441813"/>
          </a:xfrm>
          <a:prstGeom prst="ellipse">
            <a:avLst/>
          </a:prstGeom>
          <a:solidFill>
            <a:schemeClr val="bg1"/>
          </a:solidFill>
          <a:ln w="50800">
            <a:solidFill>
              <a:schemeClr val="accent3"/>
            </a:solidFill>
          </a:ln>
        </p:spPr>
        <p:txBody>
          <a:bodyPr vert="horz" lIns="91440" tIns="45720" rIns="91440" bIns="45720" rtlCol="0" anchor="ctr">
            <a:noAutofit/>
          </a:bodyPr>
          <a:lstStyle>
            <a:lvl1pPr algn="ctr">
              <a:defRPr sz="1100" b="1" i="0" cap="all" baseline="0">
                <a:solidFill>
                  <a:schemeClr val="tx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8C0C8C51-B448-EE4F-92CF-32A58A7A2208}"/>
              </a:ext>
            </a:extLst>
          </p:cNvPr>
          <p:cNvPicPr>
            <a:picLocks noChangeAspect="1"/>
          </p:cNvPicPr>
          <p:nvPr userDrawn="1"/>
        </p:nvPicPr>
        <p:blipFill>
          <a:blip r:embed="rId18"/>
          <a:stretch>
            <a:fillRect/>
          </a:stretch>
        </p:blipFill>
        <p:spPr>
          <a:xfrm>
            <a:off x="10322845" y="5951413"/>
            <a:ext cx="1660433" cy="828294"/>
          </a:xfrm>
          <a:prstGeom prst="rect">
            <a:avLst/>
          </a:prstGeom>
        </p:spPr>
      </p:pic>
      <p:sp>
        <p:nvSpPr>
          <p:cNvPr id="5" name="TextBox 4">
            <a:extLst>
              <a:ext uri="{FF2B5EF4-FFF2-40B4-BE49-F238E27FC236}">
                <a16:creationId xmlns:a16="http://schemas.microsoft.com/office/drawing/2014/main" id="{E95A558B-91BD-CD4E-869E-A90063D9ED3B}"/>
              </a:ext>
            </a:extLst>
          </p:cNvPr>
          <p:cNvSpPr txBox="1"/>
          <p:nvPr userDrawn="1"/>
        </p:nvSpPr>
        <p:spPr>
          <a:xfrm>
            <a:off x="674915" y="508706"/>
            <a:ext cx="10613572" cy="1015663"/>
          </a:xfrm>
          <a:prstGeom prst="rect">
            <a:avLst/>
          </a:prstGeom>
          <a:noFill/>
        </p:spPr>
        <p:txBody>
          <a:bodyPr wrap="square" rtlCol="0">
            <a:spAutoFit/>
          </a:bodyPr>
          <a:lstStyle/>
          <a:p>
            <a:r>
              <a:rPr lang="en-US" sz="6000" dirty="0" err="1">
                <a:solidFill>
                  <a:schemeClr val="tx1"/>
                </a:solidFill>
                <a:latin typeface="Arial Narrow" panose="020B0606020202030204" pitchFamily="34" charset="0"/>
              </a:rPr>
              <a:t>Overzicht</a:t>
            </a:r>
            <a:endParaRPr lang="en-US" sz="60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144230243"/>
      </p:ext>
    </p:extLst>
  </p:cSld>
  <p:clrMap bg1="lt1" tx1="dk1" bg2="lt2" tx2="dk2" accent1="accent1" accent2="accent2" accent3="accent3" accent4="accent4" accent5="accent5" accent6="accent6" hlink="hlink" folHlink="folHlink"/>
  <p:sldLayoutIdLst>
    <p:sldLayoutId id="2147483997" r:id="rId1"/>
    <p:sldLayoutId id="2147483996" r:id="rId2"/>
    <p:sldLayoutId id="2147483941" r:id="rId3"/>
    <p:sldLayoutId id="2147483998" r:id="rId4"/>
    <p:sldLayoutId id="2147483999" r:id="rId5"/>
    <p:sldLayoutId id="2147484005" r:id="rId6"/>
    <p:sldLayoutId id="2147484006" r:id="rId7"/>
    <p:sldLayoutId id="2147484007" r:id="rId8"/>
    <p:sldLayoutId id="2147484008" r:id="rId9"/>
    <p:sldLayoutId id="2147484009" r:id="rId10"/>
    <p:sldLayoutId id="2147484000" r:id="rId11"/>
    <p:sldLayoutId id="2147484001" r:id="rId12"/>
    <p:sldLayoutId id="2147483943" r:id="rId13"/>
    <p:sldLayoutId id="2147484003" r:id="rId14"/>
    <p:sldLayoutId id="2147484004"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hf hdr="0" ftr="0" dt="0"/>
  <p:txStyles>
    <p:titleStyle>
      <a:lvl1pPr algn="l" defTabSz="9142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1" indent="-228564" algn="l" defTabSz="9142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9" indent="-228564" algn="l" defTabSz="9142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64B0387-07BA-AE4A-8C6A-E5CED0A114E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6982642">
            <a:off x="2747706" y="-3531276"/>
            <a:ext cx="7106696" cy="13651482"/>
          </a:xfrm>
          <a:prstGeom prst="rect">
            <a:avLst/>
          </a:prstGeom>
        </p:spPr>
      </p:pic>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9751866" y="6144654"/>
            <a:ext cx="441770" cy="441813"/>
          </a:xfrm>
          <a:prstGeom prst="ellipse">
            <a:avLst/>
          </a:prstGeom>
          <a:solidFill>
            <a:schemeClr val="bg1"/>
          </a:solidFill>
          <a:ln w="50800">
            <a:solidFill>
              <a:schemeClr val="accent3"/>
            </a:solidFill>
          </a:ln>
        </p:spPr>
        <p:txBody>
          <a:bodyPr vert="horz" lIns="91440" tIns="45720" rIns="91440" bIns="45720" rtlCol="0" anchor="ctr">
            <a:noAutofit/>
          </a:bodyPr>
          <a:lstStyle>
            <a:lvl1pPr algn="ctr">
              <a:defRPr sz="1100" b="1" i="0" cap="all" baseline="0">
                <a:solidFill>
                  <a:schemeClr val="tx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sp>
        <p:nvSpPr>
          <p:cNvPr id="5" name="TextBox 4">
            <a:extLst>
              <a:ext uri="{FF2B5EF4-FFF2-40B4-BE49-F238E27FC236}">
                <a16:creationId xmlns:a16="http://schemas.microsoft.com/office/drawing/2014/main" id="{E95A558B-91BD-CD4E-869E-A90063D9ED3B}"/>
              </a:ext>
            </a:extLst>
          </p:cNvPr>
          <p:cNvSpPr txBox="1"/>
          <p:nvPr userDrawn="1"/>
        </p:nvSpPr>
        <p:spPr>
          <a:xfrm>
            <a:off x="674915" y="508706"/>
            <a:ext cx="10613572" cy="1015663"/>
          </a:xfrm>
          <a:prstGeom prst="rect">
            <a:avLst/>
          </a:prstGeom>
          <a:noFill/>
        </p:spPr>
        <p:txBody>
          <a:bodyPr wrap="square" rtlCol="0">
            <a:spAutoFit/>
          </a:bodyPr>
          <a:lstStyle/>
          <a:p>
            <a:r>
              <a:rPr lang="en-US" sz="6000" dirty="0">
                <a:solidFill>
                  <a:schemeClr val="bg1"/>
                </a:solidFill>
                <a:latin typeface="Arial Narrow" panose="020B0606020202030204" pitchFamily="34" charset="0"/>
              </a:rPr>
              <a:t>IN THIS PRESENTATION:</a:t>
            </a:r>
          </a:p>
        </p:txBody>
      </p:sp>
      <p:pic>
        <p:nvPicPr>
          <p:cNvPr id="9" name="Picture 8">
            <a:extLst>
              <a:ext uri="{FF2B5EF4-FFF2-40B4-BE49-F238E27FC236}">
                <a16:creationId xmlns:a16="http://schemas.microsoft.com/office/drawing/2014/main" id="{6BF6086C-BC35-BD4D-81A5-01F0120211CF}"/>
              </a:ext>
            </a:extLst>
          </p:cNvPr>
          <p:cNvPicPr>
            <a:picLocks noChangeAspect="1"/>
          </p:cNvPicPr>
          <p:nvPr userDrawn="1"/>
        </p:nvPicPr>
        <p:blipFill>
          <a:blip r:embed="rId18"/>
          <a:stretch>
            <a:fillRect/>
          </a:stretch>
        </p:blipFill>
        <p:spPr>
          <a:xfrm>
            <a:off x="10322845" y="5951413"/>
            <a:ext cx="1660433" cy="828293"/>
          </a:xfrm>
          <a:prstGeom prst="rect">
            <a:avLst/>
          </a:prstGeom>
        </p:spPr>
      </p:pic>
    </p:spTree>
    <p:extLst>
      <p:ext uri="{BB962C8B-B14F-4D97-AF65-F5344CB8AC3E}">
        <p14:creationId xmlns:p14="http://schemas.microsoft.com/office/powerpoint/2010/main" val="1609554414"/>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hf hdr="0" ftr="0" dt="0"/>
  <p:txStyles>
    <p:titleStyle>
      <a:lvl1pPr algn="l" defTabSz="9142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1" indent="-228564" algn="l" defTabSz="9142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9" indent="-228564" algn="l" defTabSz="9142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9751866" y="6144654"/>
            <a:ext cx="441770" cy="441813"/>
          </a:xfrm>
          <a:prstGeom prst="ellipse">
            <a:avLst/>
          </a:prstGeom>
          <a:solidFill>
            <a:schemeClr val="bg1"/>
          </a:solidFill>
          <a:ln w="50800">
            <a:solidFill>
              <a:schemeClr val="accent3"/>
            </a:solidFill>
          </a:ln>
        </p:spPr>
        <p:txBody>
          <a:bodyPr vert="horz" lIns="91440" tIns="45720" rIns="91440" bIns="45720" rtlCol="0" anchor="ctr">
            <a:noAutofit/>
          </a:bodyPr>
          <a:lstStyle>
            <a:lvl1pPr algn="ctr">
              <a:defRPr sz="1100" b="1" i="0" cap="all" baseline="0">
                <a:solidFill>
                  <a:schemeClr val="tx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8C0C8C51-B448-EE4F-92CF-32A58A7A2208}"/>
              </a:ext>
            </a:extLst>
          </p:cNvPr>
          <p:cNvPicPr>
            <a:picLocks noChangeAspect="1"/>
          </p:cNvPicPr>
          <p:nvPr userDrawn="1"/>
        </p:nvPicPr>
        <p:blipFill>
          <a:blip r:embed="rId23"/>
          <a:stretch>
            <a:fillRect/>
          </a:stretch>
        </p:blipFill>
        <p:spPr>
          <a:xfrm>
            <a:off x="10322845" y="5951413"/>
            <a:ext cx="1660433" cy="828294"/>
          </a:xfrm>
          <a:prstGeom prst="rect">
            <a:avLst/>
          </a:prstGeom>
        </p:spPr>
      </p:pic>
    </p:spTree>
    <p:extLst>
      <p:ext uri="{BB962C8B-B14F-4D97-AF65-F5344CB8AC3E}">
        <p14:creationId xmlns:p14="http://schemas.microsoft.com/office/powerpoint/2010/main" val="1478501032"/>
      </p:ext>
    </p:extLst>
  </p:cSld>
  <p:clrMap bg1="lt1" tx1="dk1" bg2="lt2" tx2="dk2" accent1="accent1" accent2="accent2" accent3="accent3" accent4="accent4" accent5="accent5" accent6="accent6" hlink="hlink" folHlink="folHlink"/>
  <p:sldLayoutIdLst>
    <p:sldLayoutId id="2147483950" r:id="rId1"/>
    <p:sldLayoutId id="2147483962" r:id="rId2"/>
    <p:sldLayoutId id="2147483961" r:id="rId3"/>
    <p:sldLayoutId id="2147483951" r:id="rId4"/>
    <p:sldLayoutId id="2147483953" r:id="rId5"/>
    <p:sldLayoutId id="2147483963" r:id="rId6"/>
    <p:sldLayoutId id="2147483964" r:id="rId7"/>
    <p:sldLayoutId id="2147483954" r:id="rId8"/>
    <p:sldLayoutId id="2147484026" r:id="rId9"/>
    <p:sldLayoutId id="2147484027" r:id="rId10"/>
    <p:sldLayoutId id="2147484028" r:id="rId11"/>
    <p:sldLayoutId id="2147484029" r:id="rId12"/>
    <p:sldLayoutId id="2147483955" r:id="rId13"/>
    <p:sldLayoutId id="2147483966" r:id="rId14"/>
    <p:sldLayoutId id="2147483965" r:id="rId15"/>
    <p:sldLayoutId id="2147483956" r:id="rId16"/>
    <p:sldLayoutId id="2147483992" r:id="rId17"/>
    <p:sldLayoutId id="2147483993" r:id="rId18"/>
    <p:sldLayoutId id="2147484034" r:id="rId19"/>
    <p:sldLayoutId id="2147484046" r:id="rId20"/>
    <p:sldLayoutId id="2147484050" r:id="rId21"/>
  </p:sldLayoutIdLst>
  <p:hf hdr="0" ftr="0" dt="0"/>
  <p:txStyles>
    <p:titleStyle>
      <a:lvl1pPr algn="l" defTabSz="9142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1" indent="-228564" algn="l" defTabSz="9142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9" indent="-228564" algn="l" defTabSz="9142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9751866" y="6144654"/>
            <a:ext cx="441770" cy="441813"/>
          </a:xfrm>
          <a:prstGeom prst="ellipse">
            <a:avLst/>
          </a:prstGeom>
          <a:solidFill>
            <a:schemeClr val="tx1"/>
          </a:solidFill>
          <a:ln w="50800">
            <a:solidFill>
              <a:schemeClr val="accent3"/>
            </a:solidFill>
          </a:ln>
        </p:spPr>
        <p:txBody>
          <a:bodyPr vert="horz" lIns="91440" tIns="45720" rIns="91440" bIns="45720" rtlCol="0" anchor="ctr">
            <a:noAutofit/>
          </a:bodyPr>
          <a:lstStyle>
            <a:lvl1pPr algn="ctr">
              <a:defRPr sz="1100" b="1" i="0" cap="all" baseline="0">
                <a:solidFill>
                  <a:schemeClr val="bg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8C0C8C51-B448-EE4F-92CF-32A58A7A2208}"/>
              </a:ext>
            </a:extLst>
          </p:cNvPr>
          <p:cNvPicPr>
            <a:picLocks noChangeAspect="1"/>
          </p:cNvPicPr>
          <p:nvPr userDrawn="1"/>
        </p:nvPicPr>
        <p:blipFill>
          <a:blip r:embed="rId20"/>
          <a:stretch>
            <a:fillRect/>
          </a:stretch>
        </p:blipFill>
        <p:spPr>
          <a:xfrm>
            <a:off x="10322845" y="5951413"/>
            <a:ext cx="1660433" cy="828293"/>
          </a:xfrm>
          <a:prstGeom prst="rect">
            <a:avLst/>
          </a:prstGeom>
        </p:spPr>
      </p:pic>
    </p:spTree>
    <p:extLst>
      <p:ext uri="{BB962C8B-B14F-4D97-AF65-F5344CB8AC3E}">
        <p14:creationId xmlns:p14="http://schemas.microsoft.com/office/powerpoint/2010/main" val="2917884433"/>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4030" r:id="rId9"/>
    <p:sldLayoutId id="2147484031" r:id="rId10"/>
    <p:sldLayoutId id="2147484032" r:id="rId11"/>
    <p:sldLayoutId id="2147484033" r:id="rId12"/>
    <p:sldLayoutId id="2147483976" r:id="rId13"/>
    <p:sldLayoutId id="2147483978" r:id="rId14"/>
    <p:sldLayoutId id="2147483977" r:id="rId15"/>
    <p:sldLayoutId id="2147483979" r:id="rId16"/>
    <p:sldLayoutId id="2147483994" r:id="rId17"/>
    <p:sldLayoutId id="2147483995" r:id="rId18"/>
  </p:sldLayoutIdLst>
  <p:hf hdr="0" ftr="0" dt="0"/>
  <p:txStyles>
    <p:titleStyle>
      <a:lvl1pPr algn="l" defTabSz="9142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1" indent="-228564" algn="l" defTabSz="9142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9" indent="-228564" algn="l" defTabSz="9142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2.png"/><Relationship Id="rId2" Type="http://schemas.openxmlformats.org/officeDocument/2006/relationships/image" Target="../media/image15.png"/><Relationship Id="rId16" Type="http://schemas.openxmlformats.org/officeDocument/2006/relationships/image" Target="../media/image16.png"/><Relationship Id="rId1" Type="http://schemas.openxmlformats.org/officeDocument/2006/relationships/slideLayout" Target="../slideLayouts/slideLayout74.xml"/><Relationship Id="rId6" Type="http://schemas.openxmlformats.org/officeDocument/2006/relationships/image" Target="../media/image39.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image" Target="../media/image43.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customXml" Target="../ink/ink4.xml"/><Relationship Id="rId14" Type="http://schemas.openxmlformats.org/officeDocument/2006/relationships/customXml" Target="../ink/ink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qd.nl/nWGP" TargetMode="External"/><Relationship Id="rId1" Type="http://schemas.openxmlformats.org/officeDocument/2006/relationships/slideLayout" Target="../slideLayouts/slideLayout102.xml"/><Relationship Id="rId5" Type="http://schemas.openxmlformats.org/officeDocument/2006/relationships/image" Target="../media/image18.png"/><Relationship Id="rId4" Type="http://schemas.openxmlformats.org/officeDocument/2006/relationships/hyperlink" Target="https://www.youtube.com/watch?v=Iuv6hY6zsd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phet.colorado.edu/nl/simulation/photoelectric" TargetMode="External"/><Relationship Id="rId1" Type="http://schemas.openxmlformats.org/officeDocument/2006/relationships/slideLayout" Target="../slideLayouts/slideLayout102.xml"/><Relationship Id="rId4" Type="http://schemas.openxmlformats.org/officeDocument/2006/relationships/hyperlink" Target="https://bit.ly/2Spx47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102.x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3.wmf"/><Relationship Id="rId9" Type="http://schemas.openxmlformats.org/officeDocument/2006/relationships/image" Target="../media/image330.pn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oleObject" Target="../embeddings/oleObject3.bin"/><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26.wmf"/><Relationship Id="rId5" Type="http://schemas.openxmlformats.org/officeDocument/2006/relationships/oleObject" Target="../embeddings/oleObject4.bin"/><Relationship Id="rId4" Type="http://schemas.openxmlformats.org/officeDocument/2006/relationships/image" Target="../media/image25.wmf"/></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youtu.be/Bm2WievRZWA" TargetMode="External"/><Relationship Id="rId1" Type="http://schemas.openxmlformats.org/officeDocument/2006/relationships/slideLayout" Target="../slideLayouts/slideLayout102.xml"/><Relationship Id="rId6" Type="http://schemas.openxmlformats.org/officeDocument/2006/relationships/image" Target="../media/image30.png"/><Relationship Id="rId5" Type="http://schemas.openxmlformats.org/officeDocument/2006/relationships/hyperlink" Target="https://phet.colorado.edu/sims/cheerpj/quantum-wave-interference/latest/quantum-wave-interference.html?simulation=quantum-wave-interference" TargetMode="External"/><Relationship Id="rId4" Type="http://schemas.openxmlformats.org/officeDocument/2006/relationships/hyperlink" Target="https://www.youtube.com/watch?v=NvzSLByrw4Q&amp;t=28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pn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mqofuYCz9gs" TargetMode="External"/><Relationship Id="rId2" Type="http://schemas.openxmlformats.org/officeDocument/2006/relationships/hyperlink" Target="https://www.youtube.com/watch?v=4Z8Ma2YT8vY" TargetMode="External"/><Relationship Id="rId1" Type="http://schemas.openxmlformats.org/officeDocument/2006/relationships/slideLayout" Target="../slideLayouts/slideLayout9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youtube.com/watch?v=mqofuYCz9gs&amp;ab_channel=DoS-DomainofScience" TargetMode="Externa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youtu.be/WIyTZDHuarQ" TargetMode="External"/><Relationship Id="rId1" Type="http://schemas.openxmlformats.org/officeDocument/2006/relationships/slideLayout" Target="../slideLayouts/slideLayout103.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97.xml"/><Relationship Id="rId4" Type="http://schemas.openxmlformats.org/officeDocument/2006/relationships/image" Target="../media/image52.gif"/></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walter-fendt.de/html5/phen/standingwavereflection_en.htm" TargetMode="External"/><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8" Type="http://schemas.openxmlformats.org/officeDocument/2006/relationships/hyperlink" Target="http://www.falstad.com/qmatom" TargetMode="External"/><Relationship Id="rId3" Type="http://schemas.openxmlformats.org/officeDocument/2006/relationships/image" Target="../media/image55.gif"/><Relationship Id="rId7" Type="http://schemas.openxmlformats.org/officeDocument/2006/relationships/hyperlink" Target="http://www.falstad.com/qmatom/" TargetMode="External"/><Relationship Id="rId2" Type="http://schemas.openxmlformats.org/officeDocument/2006/relationships/image" Target="../media/image54.gif"/><Relationship Id="rId1" Type="http://schemas.openxmlformats.org/officeDocument/2006/relationships/slideLayout" Target="../slideLayouts/slideLayout97.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60.jpeg"/><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97.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97.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6.PNG"/><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67.png"/><Relationship Id="rId1" Type="http://schemas.openxmlformats.org/officeDocument/2006/relationships/slideLayout" Target="../slideLayouts/slideLayout97.xml"/><Relationship Id="rId5" Type="http://schemas.openxmlformats.org/officeDocument/2006/relationships/image" Target="../media/image56.gif"/><Relationship Id="rId4" Type="http://schemas.openxmlformats.org/officeDocument/2006/relationships/image" Target="../media/image55.gif"/></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7.xml"/><Relationship Id="rId6" Type="http://schemas.openxmlformats.org/officeDocument/2006/relationships/image" Target="../media/image72.png"/><Relationship Id="rId5" Type="http://schemas.openxmlformats.org/officeDocument/2006/relationships/image" Target="../media/image460.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9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9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7.xml"/><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2" Type="http://schemas.openxmlformats.org/officeDocument/2006/relationships/hyperlink" Target="mailto:h.k.e.stadermann@utwente.nl" TargetMode="Externa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16AEC728-0C99-AAD4-9C6D-51D1FFA3794B}"/>
              </a:ext>
            </a:extLst>
          </p:cNvPr>
          <p:cNvSpPr>
            <a:spLocks noGrp="1"/>
          </p:cNvSpPr>
          <p:nvPr>
            <p:ph type="body" sz="quarter" idx="13"/>
          </p:nvPr>
        </p:nvSpPr>
        <p:spPr>
          <a:xfrm>
            <a:off x="1716087" y="4527689"/>
            <a:ext cx="8042067" cy="1349236"/>
          </a:xfrm>
        </p:spPr>
        <p:txBody>
          <a:bodyPr/>
          <a:lstStyle/>
          <a:p>
            <a:pPr marL="0" indent="0" algn="ctr">
              <a:buNone/>
            </a:pPr>
            <a:r>
              <a:rPr lang="nl-NL" sz="2400" dirty="0">
                <a:solidFill>
                  <a:schemeClr val="tx1">
                    <a:lumMod val="85000"/>
                    <a:lumOff val="15000"/>
                  </a:schemeClr>
                </a:solidFill>
              </a:rPr>
              <a:t>Die aard van de natuurwetenschappen en </a:t>
            </a:r>
          </a:p>
          <a:p>
            <a:pPr marL="0" indent="0" algn="ctr">
              <a:buNone/>
            </a:pPr>
            <a:r>
              <a:rPr lang="nl-NL" sz="2400" dirty="0" err="1">
                <a:solidFill>
                  <a:schemeClr val="tx1">
                    <a:lumMod val="85000"/>
                    <a:lumOff val="15000"/>
                  </a:schemeClr>
                </a:solidFill>
              </a:rPr>
              <a:t>philosophische</a:t>
            </a:r>
            <a:r>
              <a:rPr lang="nl-NL" sz="2400">
                <a:solidFill>
                  <a:schemeClr val="tx1">
                    <a:lumMod val="85000"/>
                    <a:lumOff val="15000"/>
                  </a:schemeClr>
                </a:solidFill>
              </a:rPr>
              <a:t> Aspecten van de quantumfysica</a:t>
            </a:r>
          </a:p>
          <a:p>
            <a:pPr marL="0" indent="0" algn="ctr">
              <a:buNone/>
            </a:pPr>
            <a:r>
              <a:rPr lang="nl-NL" sz="2400">
                <a:solidFill>
                  <a:schemeClr val="tx1">
                    <a:lumMod val="85000"/>
                    <a:lumOff val="15000"/>
                  </a:schemeClr>
                </a:solidFill>
              </a:rPr>
              <a:t>Samen met leerlingen verkennen.</a:t>
            </a:r>
          </a:p>
        </p:txBody>
      </p:sp>
      <p:sp>
        <p:nvSpPr>
          <p:cNvPr id="20" name="Tekstballon: ovaal 19">
            <a:extLst>
              <a:ext uri="{FF2B5EF4-FFF2-40B4-BE49-F238E27FC236}">
                <a16:creationId xmlns:a16="http://schemas.microsoft.com/office/drawing/2014/main" id="{5A012BB7-E3A6-33C0-5C7E-3817DAE333C4}"/>
              </a:ext>
            </a:extLst>
          </p:cNvPr>
          <p:cNvSpPr/>
          <p:nvPr/>
        </p:nvSpPr>
        <p:spPr>
          <a:xfrm>
            <a:off x="1134625" y="1582509"/>
            <a:ext cx="8900189" cy="2763121"/>
          </a:xfrm>
          <a:prstGeom prst="wedgeEllipseCallout">
            <a:avLst>
              <a:gd name="adj1" fmla="val -63197"/>
              <a:gd name="adj2" fmla="val 9031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1" name="Title 1">
            <a:extLst>
              <a:ext uri="{FF2B5EF4-FFF2-40B4-BE49-F238E27FC236}">
                <a16:creationId xmlns:a16="http://schemas.microsoft.com/office/drawing/2014/main" id="{7ABBB264-1553-75E6-E5B1-D4B8BC3124C1}"/>
              </a:ext>
            </a:extLst>
          </p:cNvPr>
          <p:cNvSpPr>
            <a:spLocks noGrp="1"/>
          </p:cNvSpPr>
          <p:nvPr>
            <p:ph type="title"/>
          </p:nvPr>
        </p:nvSpPr>
        <p:spPr>
          <a:xfrm>
            <a:off x="1786282" y="2635932"/>
            <a:ext cx="8042368" cy="656274"/>
          </a:xfrm>
          <a:noFill/>
        </p:spPr>
        <p:txBody>
          <a:bodyPr/>
          <a:lstStyle/>
          <a:p>
            <a:r>
              <a:rPr lang="nl-NL" sz="4400" dirty="0">
                <a:solidFill>
                  <a:schemeClr val="tx1"/>
                </a:solidFill>
              </a:rPr>
              <a:t>"En wat is licht nu echt?"</a:t>
            </a:r>
            <a:endParaRPr lang="en-US" sz="4400" dirty="0">
              <a:solidFill>
                <a:schemeClr val="tx1"/>
              </a:solidFill>
            </a:endParaRPr>
          </a:p>
        </p:txBody>
      </p:sp>
      <p:sp>
        <p:nvSpPr>
          <p:cNvPr id="18" name="Tekstvak 17">
            <a:extLst>
              <a:ext uri="{FF2B5EF4-FFF2-40B4-BE49-F238E27FC236}">
                <a16:creationId xmlns:a16="http://schemas.microsoft.com/office/drawing/2014/main" id="{ADBF1253-EABD-3F37-4F46-C698E672C84F}"/>
              </a:ext>
            </a:extLst>
          </p:cNvPr>
          <p:cNvSpPr txBox="1"/>
          <p:nvPr/>
        </p:nvSpPr>
        <p:spPr>
          <a:xfrm>
            <a:off x="3689123" y="6496050"/>
            <a:ext cx="3352200" cy="369332"/>
          </a:xfrm>
          <a:prstGeom prst="rect">
            <a:avLst/>
          </a:prstGeom>
          <a:noFill/>
        </p:spPr>
        <p:txBody>
          <a:bodyPr wrap="none" rtlCol="0">
            <a:spAutoFit/>
          </a:bodyPr>
          <a:lstStyle/>
          <a:p>
            <a:r>
              <a:rPr lang="en-US" dirty="0">
                <a:solidFill>
                  <a:schemeClr val="bg2"/>
                </a:solidFill>
              </a:rPr>
              <a:t>Kirsten Stadermann, </a:t>
            </a:r>
            <a:r>
              <a:rPr lang="en-US" dirty="0" err="1">
                <a:solidFill>
                  <a:schemeClr val="bg2"/>
                </a:solidFill>
              </a:rPr>
              <a:t>wnd</a:t>
            </a:r>
            <a:r>
              <a:rPr lang="en-US" dirty="0">
                <a:solidFill>
                  <a:schemeClr val="bg2"/>
                </a:solidFill>
              </a:rPr>
              <a:t> 2022</a:t>
            </a:r>
          </a:p>
        </p:txBody>
      </p:sp>
    </p:spTree>
    <p:extLst>
      <p:ext uri="{BB962C8B-B14F-4D97-AF65-F5344CB8AC3E}">
        <p14:creationId xmlns:p14="http://schemas.microsoft.com/office/powerpoint/2010/main" val="48990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C0A99D57-5274-46A8-B1EF-93AECFC3BDCA}"/>
              </a:ext>
            </a:extLst>
          </p:cNvPr>
          <p:cNvSpPr txBox="1"/>
          <p:nvPr/>
        </p:nvSpPr>
        <p:spPr>
          <a:xfrm>
            <a:off x="4213493" y="1825625"/>
            <a:ext cx="7594192" cy="3998705"/>
          </a:xfrm>
          <a:prstGeom prst="rect">
            <a:avLst/>
          </a:prstGeom>
        </p:spPr>
        <p:txBody>
          <a:bodyPr>
            <a:normAutofit/>
          </a:bodyPr>
          <a:lstStyle/>
          <a:p>
            <a:pPr defTabSz="914256">
              <a:lnSpc>
                <a:spcPct val="90000"/>
              </a:lnSpc>
              <a:spcAft>
                <a:spcPts val="600"/>
              </a:spcAft>
            </a:pPr>
            <a:endParaRPr lang="en-US" sz="2799" dirty="0">
              <a:latin typeface="Arial" panose="020B0604020202020204" pitchFamily="34" charset="0"/>
            </a:endParaRPr>
          </a:p>
        </p:txBody>
      </p:sp>
      <p:sp>
        <p:nvSpPr>
          <p:cNvPr id="4" name="Tijdelijke aanduiding voor dianummer 3">
            <a:extLst>
              <a:ext uri="{FF2B5EF4-FFF2-40B4-BE49-F238E27FC236}">
                <a16:creationId xmlns:a16="http://schemas.microsoft.com/office/drawing/2014/main" id="{396B74AE-F722-4D65-873A-2425BAB30F8D}"/>
              </a:ext>
            </a:extLst>
          </p:cNvPr>
          <p:cNvSpPr>
            <a:spLocks noGrp="1"/>
          </p:cNvSpPr>
          <p:nvPr>
            <p:ph type="sldNum" sz="quarter" idx="10"/>
          </p:nvPr>
        </p:nvSpPr>
        <p:spPr/>
        <p:txBody>
          <a:bodyPr vert="horz" lIns="91440" tIns="45720" rIns="91440" bIns="45720" rtlCol="0" anchor="ctr">
            <a:normAutofit/>
          </a:bodyPr>
          <a:lstStyle/>
          <a:p>
            <a:pPr>
              <a:spcAft>
                <a:spcPts val="600"/>
              </a:spcAft>
            </a:pPr>
            <a:fld id="{6586D83B-F5E2-6149-B7DD-0F6F1BA75908}" type="slidenum">
              <a:rPr lang="en-US" smtClean="0"/>
              <a:pPr>
                <a:spcAft>
                  <a:spcPts val="600"/>
                </a:spcAft>
              </a:pPr>
              <a:t>10</a:t>
            </a:fld>
            <a:endParaRPr lang="en-US"/>
          </a:p>
        </p:txBody>
      </p:sp>
      <p:pic>
        <p:nvPicPr>
          <p:cNvPr id="2" name="Afbeelding 1">
            <a:extLst>
              <a:ext uri="{FF2B5EF4-FFF2-40B4-BE49-F238E27FC236}">
                <a16:creationId xmlns:a16="http://schemas.microsoft.com/office/drawing/2014/main" id="{782FF6D8-559D-46B4-95C3-6B7EFE3350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064195" y="1287619"/>
            <a:ext cx="9026854" cy="4038329"/>
          </a:xfrm>
          <a:prstGeom prst="rect">
            <a:avLst/>
          </a:prstGeom>
        </p:spPr>
      </p:pic>
      <p:sp>
        <p:nvSpPr>
          <p:cNvPr id="8" name="Tekstvak 7">
            <a:extLst>
              <a:ext uri="{FF2B5EF4-FFF2-40B4-BE49-F238E27FC236}">
                <a16:creationId xmlns:a16="http://schemas.microsoft.com/office/drawing/2014/main" id="{B4406B47-89B0-404B-B3FC-BB263505466C}"/>
              </a:ext>
            </a:extLst>
          </p:cNvPr>
          <p:cNvSpPr txBox="1"/>
          <p:nvPr/>
        </p:nvSpPr>
        <p:spPr>
          <a:xfrm>
            <a:off x="5713479" y="5325948"/>
            <a:ext cx="6094206" cy="338554"/>
          </a:xfrm>
          <a:prstGeom prst="rect">
            <a:avLst/>
          </a:prstGeom>
          <a:noFill/>
        </p:spPr>
        <p:txBody>
          <a:bodyPr wrap="square">
            <a:spAutoFit/>
          </a:bodyPr>
          <a:lstStyle/>
          <a:p>
            <a:r>
              <a:rPr lang="en-US" sz="1600" dirty="0">
                <a:solidFill>
                  <a:schemeClr val="bg1">
                    <a:lumMod val="50000"/>
                  </a:schemeClr>
                </a:solidFill>
              </a:rPr>
              <a:t>(McComas, William F. &amp; Olson, 1998) </a:t>
            </a:r>
          </a:p>
        </p:txBody>
      </p:sp>
      <p:sp>
        <p:nvSpPr>
          <p:cNvPr id="11" name="Tekstvak 10">
            <a:extLst>
              <a:ext uri="{FF2B5EF4-FFF2-40B4-BE49-F238E27FC236}">
                <a16:creationId xmlns:a16="http://schemas.microsoft.com/office/drawing/2014/main" id="{DBD4DD1A-EA1D-41B0-874E-6A1D6F9C653E}"/>
              </a:ext>
            </a:extLst>
          </p:cNvPr>
          <p:cNvSpPr txBox="1"/>
          <p:nvPr/>
        </p:nvSpPr>
        <p:spPr>
          <a:xfrm>
            <a:off x="968188" y="382520"/>
            <a:ext cx="10381130" cy="584775"/>
          </a:xfrm>
          <a:prstGeom prst="rect">
            <a:avLst/>
          </a:prstGeom>
          <a:noFill/>
        </p:spPr>
        <p:txBody>
          <a:bodyPr wrap="square">
            <a:spAutoFit/>
          </a:bodyPr>
          <a:lstStyle/>
          <a:p>
            <a:r>
              <a:rPr lang="en-US" sz="3200" dirty="0"/>
              <a:t>Disciplines that contribute to the understanding of NOS </a:t>
            </a:r>
          </a:p>
        </p:txBody>
      </p:sp>
    </p:spTree>
    <p:extLst>
      <p:ext uri="{BB962C8B-B14F-4D97-AF65-F5344CB8AC3E}">
        <p14:creationId xmlns:p14="http://schemas.microsoft.com/office/powerpoint/2010/main" val="235955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46755C9-1089-464D-8682-21FC63E3386D}"/>
              </a:ext>
            </a:extLst>
          </p:cNvPr>
          <p:cNvSpPr>
            <a:spLocks noGrp="1"/>
          </p:cNvSpPr>
          <p:nvPr>
            <p:ph type="sldNum" sz="quarter" idx="10"/>
          </p:nvPr>
        </p:nvSpPr>
        <p:spPr/>
        <p:txBody>
          <a:bodyPr/>
          <a:lstStyle/>
          <a:p>
            <a:fld id="{6586D83B-F5E2-6149-B7DD-0F6F1BA75908}" type="slidenum">
              <a:rPr lang="en-US" smtClean="0"/>
              <a:pPr/>
              <a:t>11</a:t>
            </a:fld>
            <a:endParaRPr lang="en-US" dirty="0"/>
          </a:p>
        </p:txBody>
      </p:sp>
      <p:sp>
        <p:nvSpPr>
          <p:cNvPr id="2" name="Titel 1">
            <a:extLst>
              <a:ext uri="{FF2B5EF4-FFF2-40B4-BE49-F238E27FC236}">
                <a16:creationId xmlns:a16="http://schemas.microsoft.com/office/drawing/2014/main" id="{62E83899-627C-44C3-A7A9-3E99FFE16572}"/>
              </a:ext>
            </a:extLst>
          </p:cNvPr>
          <p:cNvSpPr>
            <a:spLocks noGrp="1"/>
          </p:cNvSpPr>
          <p:nvPr>
            <p:ph type="title" idx="4294967295"/>
          </p:nvPr>
        </p:nvSpPr>
        <p:spPr>
          <a:xfrm>
            <a:off x="806450" y="357188"/>
            <a:ext cx="11385550" cy="1325562"/>
          </a:xfrm>
          <a:prstGeom prst="rect">
            <a:avLst/>
          </a:prstGeom>
        </p:spPr>
        <p:txBody>
          <a:bodyPr/>
          <a:lstStyle/>
          <a:p>
            <a:r>
              <a:rPr lang="nl-NL" dirty="0"/>
              <a:t>Hoe denken leerlingen over </a:t>
            </a:r>
            <a:r>
              <a:rPr lang="nl-NL" dirty="0" err="1"/>
              <a:t>science</a:t>
            </a:r>
            <a:r>
              <a:rPr lang="nl-NL" dirty="0"/>
              <a:t>?</a:t>
            </a:r>
          </a:p>
        </p:txBody>
      </p:sp>
      <p:sp>
        <p:nvSpPr>
          <p:cNvPr id="3" name="Tijdelijke aanduiding voor inhoud 2">
            <a:extLst>
              <a:ext uri="{FF2B5EF4-FFF2-40B4-BE49-F238E27FC236}">
                <a16:creationId xmlns:a16="http://schemas.microsoft.com/office/drawing/2014/main" id="{22ADF7E1-7487-41DA-A3BF-D8C0AB7E0ED5}"/>
              </a:ext>
            </a:extLst>
          </p:cNvPr>
          <p:cNvSpPr>
            <a:spLocks noGrp="1"/>
          </p:cNvSpPr>
          <p:nvPr>
            <p:ph sz="half" idx="4294967295"/>
          </p:nvPr>
        </p:nvSpPr>
        <p:spPr>
          <a:xfrm>
            <a:off x="806450" y="1060740"/>
            <a:ext cx="11493500" cy="3616325"/>
          </a:xfrm>
          <a:prstGeom prst="rect">
            <a:avLst/>
          </a:prstGeom>
        </p:spPr>
        <p:txBody>
          <a:bodyPr/>
          <a:lstStyle/>
          <a:p>
            <a:pPr marL="0" indent="0">
              <a:buNone/>
            </a:pPr>
            <a:r>
              <a:rPr lang="nl-NL" dirty="0">
                <a:solidFill>
                  <a:schemeClr val="accent3"/>
                </a:solidFill>
              </a:rPr>
              <a:t>En wat zijn de gevolgen daarvan?</a:t>
            </a:r>
          </a:p>
          <a:p>
            <a:pPr marL="0" indent="0">
              <a:buNone/>
            </a:pPr>
            <a:endParaRPr lang="nl-NL" dirty="0">
              <a:solidFill>
                <a:schemeClr val="accent3"/>
              </a:solidFill>
            </a:endParaRPr>
          </a:p>
          <a:p>
            <a:r>
              <a:rPr lang="nl-NL" dirty="0"/>
              <a:t>Wetenschappers zijn niet creatief: zij volgen alleen maar regels.</a:t>
            </a:r>
          </a:p>
          <a:p>
            <a:r>
              <a:rPr lang="nl-NL" dirty="0">
                <a:solidFill>
                  <a:schemeClr val="accent3"/>
                </a:solidFill>
              </a:rPr>
              <a:t>Wetenschap is saai.</a:t>
            </a:r>
          </a:p>
          <a:p>
            <a:endParaRPr lang="nl-NL" dirty="0">
              <a:solidFill>
                <a:schemeClr val="accent3"/>
              </a:solidFill>
            </a:endParaRPr>
          </a:p>
          <a:p>
            <a:r>
              <a:rPr lang="nl-NL" dirty="0"/>
              <a:t>Zorgvuldig verzameld bewijs leidt tot eenduidige en zekere kennis.</a:t>
            </a:r>
          </a:p>
          <a:p>
            <a:r>
              <a:rPr lang="nl-NL" dirty="0">
                <a:solidFill>
                  <a:schemeClr val="accent3"/>
                </a:solidFill>
              </a:rPr>
              <a:t>Wetenschappers kunnen gegevens niet verschillend interpreteren.</a:t>
            </a:r>
          </a:p>
        </p:txBody>
      </p:sp>
      <p:sp>
        <p:nvSpPr>
          <p:cNvPr id="5" name="Tekstvak 4">
            <a:extLst>
              <a:ext uri="{FF2B5EF4-FFF2-40B4-BE49-F238E27FC236}">
                <a16:creationId xmlns:a16="http://schemas.microsoft.com/office/drawing/2014/main" id="{F533D12F-1119-46BB-921B-297322F91F32}"/>
              </a:ext>
            </a:extLst>
          </p:cNvPr>
          <p:cNvSpPr txBox="1"/>
          <p:nvPr/>
        </p:nvSpPr>
        <p:spPr>
          <a:xfrm>
            <a:off x="9515197" y="5011278"/>
            <a:ext cx="2018501" cy="369332"/>
          </a:xfrm>
          <a:prstGeom prst="rect">
            <a:avLst/>
          </a:prstGeom>
          <a:noFill/>
        </p:spPr>
        <p:txBody>
          <a:bodyPr wrap="none" rtlCol="0">
            <a:spAutoFit/>
          </a:bodyPr>
          <a:lstStyle/>
          <a:p>
            <a:r>
              <a:rPr lang="en-US" dirty="0">
                <a:solidFill>
                  <a:schemeClr val="bg1">
                    <a:lumMod val="50000"/>
                  </a:schemeClr>
                </a:solidFill>
              </a:rPr>
              <a:t>(McComas, 1998)</a:t>
            </a:r>
          </a:p>
        </p:txBody>
      </p:sp>
    </p:spTree>
    <p:extLst>
      <p:ext uri="{BB962C8B-B14F-4D97-AF65-F5344CB8AC3E}">
        <p14:creationId xmlns:p14="http://schemas.microsoft.com/office/powerpoint/2010/main" val="103577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46755C9-1089-464D-8682-21FC63E3386D}"/>
              </a:ext>
            </a:extLst>
          </p:cNvPr>
          <p:cNvSpPr>
            <a:spLocks noGrp="1"/>
          </p:cNvSpPr>
          <p:nvPr>
            <p:ph type="sldNum" sz="quarter" idx="10"/>
          </p:nvPr>
        </p:nvSpPr>
        <p:spPr/>
        <p:txBody>
          <a:bodyPr/>
          <a:lstStyle/>
          <a:p>
            <a:fld id="{6586D83B-F5E2-6149-B7DD-0F6F1BA75908}" type="slidenum">
              <a:rPr lang="en-US" smtClean="0"/>
              <a:pPr/>
              <a:t>12</a:t>
            </a:fld>
            <a:endParaRPr lang="en-US" dirty="0"/>
          </a:p>
        </p:txBody>
      </p:sp>
      <p:sp>
        <p:nvSpPr>
          <p:cNvPr id="2" name="Titel 1">
            <a:extLst>
              <a:ext uri="{FF2B5EF4-FFF2-40B4-BE49-F238E27FC236}">
                <a16:creationId xmlns:a16="http://schemas.microsoft.com/office/drawing/2014/main" id="{62E83899-627C-44C3-A7A9-3E99FFE16572}"/>
              </a:ext>
            </a:extLst>
          </p:cNvPr>
          <p:cNvSpPr>
            <a:spLocks noGrp="1"/>
          </p:cNvSpPr>
          <p:nvPr>
            <p:ph type="title" idx="4294967295"/>
          </p:nvPr>
        </p:nvSpPr>
        <p:spPr>
          <a:xfrm>
            <a:off x="806450" y="357188"/>
            <a:ext cx="11385550" cy="1325562"/>
          </a:xfrm>
          <a:prstGeom prst="rect">
            <a:avLst/>
          </a:prstGeom>
        </p:spPr>
        <p:txBody>
          <a:bodyPr/>
          <a:lstStyle/>
          <a:p>
            <a:r>
              <a:rPr lang="nl-NL"/>
              <a:t>Hoe denken leerlingen over science?</a:t>
            </a:r>
          </a:p>
        </p:txBody>
      </p:sp>
      <p:sp>
        <p:nvSpPr>
          <p:cNvPr id="3" name="Tijdelijke aanduiding voor inhoud 2">
            <a:extLst>
              <a:ext uri="{FF2B5EF4-FFF2-40B4-BE49-F238E27FC236}">
                <a16:creationId xmlns:a16="http://schemas.microsoft.com/office/drawing/2014/main" id="{22ADF7E1-7487-41DA-A3BF-D8C0AB7E0ED5}"/>
              </a:ext>
            </a:extLst>
          </p:cNvPr>
          <p:cNvSpPr>
            <a:spLocks noGrp="1"/>
          </p:cNvSpPr>
          <p:nvPr>
            <p:ph sz="half" idx="4294967295"/>
          </p:nvPr>
        </p:nvSpPr>
        <p:spPr>
          <a:xfrm>
            <a:off x="777875" y="1123463"/>
            <a:ext cx="10607675" cy="4594225"/>
          </a:xfrm>
          <a:prstGeom prst="rect">
            <a:avLst/>
          </a:prstGeom>
        </p:spPr>
        <p:txBody>
          <a:bodyPr/>
          <a:lstStyle/>
          <a:p>
            <a:pPr marL="0" indent="0">
              <a:buNone/>
            </a:pPr>
            <a:r>
              <a:rPr lang="nl-NL" dirty="0">
                <a:solidFill>
                  <a:schemeClr val="accent3"/>
                </a:solidFill>
              </a:rPr>
              <a:t>En wat zijn de gevolgen daarvan?</a:t>
            </a:r>
          </a:p>
          <a:p>
            <a:pPr marL="0" indent="0">
              <a:buNone/>
            </a:pPr>
            <a:endParaRPr lang="nl-NL" dirty="0">
              <a:solidFill>
                <a:schemeClr val="accent3"/>
              </a:solidFill>
            </a:endParaRPr>
          </a:p>
          <a:p>
            <a:r>
              <a:rPr lang="nl-NL" sz="2400" dirty="0"/>
              <a:t>Wetenschap is universeel en wetenschappers zijn absoluut objectief. Daarom zijn goede wetenschappers het altijd eens.</a:t>
            </a:r>
          </a:p>
          <a:p>
            <a:r>
              <a:rPr lang="nl-NL" sz="2400" dirty="0">
                <a:solidFill>
                  <a:schemeClr val="accent3"/>
                </a:solidFill>
              </a:rPr>
              <a:t>Als wetenschappers het oneens zijn, kunnen we hen niet vertrouwen.</a:t>
            </a:r>
          </a:p>
          <a:p>
            <a:endParaRPr lang="nl-NL" sz="2400" dirty="0">
              <a:solidFill>
                <a:schemeClr val="accent3"/>
              </a:solidFill>
            </a:endParaRPr>
          </a:p>
          <a:p>
            <a:r>
              <a:rPr lang="nl-NL" sz="2400" dirty="0"/>
              <a:t>Wetenschappelijke modellen geven de werkelijkheid zo goed mogelijk weer.</a:t>
            </a:r>
          </a:p>
          <a:p>
            <a:r>
              <a:rPr lang="nl-NL" sz="2400" dirty="0">
                <a:solidFill>
                  <a:schemeClr val="accent3"/>
                </a:solidFill>
              </a:rPr>
              <a:t>Als er verschillende modellen bestaan, kan er maar één de juiste zijn.</a:t>
            </a:r>
          </a:p>
        </p:txBody>
      </p:sp>
      <p:sp>
        <p:nvSpPr>
          <p:cNvPr id="5" name="Tekstvak 4">
            <a:extLst>
              <a:ext uri="{FF2B5EF4-FFF2-40B4-BE49-F238E27FC236}">
                <a16:creationId xmlns:a16="http://schemas.microsoft.com/office/drawing/2014/main" id="{F533D12F-1119-46BB-921B-297322F91F32}"/>
              </a:ext>
            </a:extLst>
          </p:cNvPr>
          <p:cNvSpPr txBox="1"/>
          <p:nvPr/>
        </p:nvSpPr>
        <p:spPr>
          <a:xfrm>
            <a:off x="9575129" y="5589071"/>
            <a:ext cx="2018501" cy="369332"/>
          </a:xfrm>
          <a:prstGeom prst="rect">
            <a:avLst/>
          </a:prstGeom>
          <a:noFill/>
        </p:spPr>
        <p:txBody>
          <a:bodyPr wrap="none" rtlCol="0">
            <a:spAutoFit/>
          </a:bodyPr>
          <a:lstStyle/>
          <a:p>
            <a:r>
              <a:rPr lang="en-US" dirty="0">
                <a:solidFill>
                  <a:schemeClr val="bg1">
                    <a:lumMod val="50000"/>
                  </a:schemeClr>
                </a:solidFill>
              </a:rPr>
              <a:t>(McComas, 1998)</a:t>
            </a:r>
          </a:p>
        </p:txBody>
      </p:sp>
    </p:spTree>
    <p:extLst>
      <p:ext uri="{BB962C8B-B14F-4D97-AF65-F5344CB8AC3E}">
        <p14:creationId xmlns:p14="http://schemas.microsoft.com/office/powerpoint/2010/main" val="208253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46755C9-1089-464D-8682-21FC63E3386D}"/>
              </a:ext>
            </a:extLst>
          </p:cNvPr>
          <p:cNvSpPr>
            <a:spLocks noGrp="1"/>
          </p:cNvSpPr>
          <p:nvPr>
            <p:ph type="sldNum" sz="quarter" idx="10"/>
          </p:nvPr>
        </p:nvSpPr>
        <p:spPr/>
        <p:txBody>
          <a:bodyPr/>
          <a:lstStyle/>
          <a:p>
            <a:fld id="{6586D83B-F5E2-6149-B7DD-0F6F1BA75908}" type="slidenum">
              <a:rPr lang="en-US" smtClean="0"/>
              <a:pPr/>
              <a:t>13</a:t>
            </a:fld>
            <a:endParaRPr lang="en-US" dirty="0"/>
          </a:p>
        </p:txBody>
      </p:sp>
      <p:sp>
        <p:nvSpPr>
          <p:cNvPr id="2" name="Titel 1">
            <a:extLst>
              <a:ext uri="{FF2B5EF4-FFF2-40B4-BE49-F238E27FC236}">
                <a16:creationId xmlns:a16="http://schemas.microsoft.com/office/drawing/2014/main" id="{62E83899-627C-44C3-A7A9-3E99FFE16572}"/>
              </a:ext>
            </a:extLst>
          </p:cNvPr>
          <p:cNvSpPr>
            <a:spLocks noGrp="1"/>
          </p:cNvSpPr>
          <p:nvPr>
            <p:ph type="title" idx="4294967295"/>
          </p:nvPr>
        </p:nvSpPr>
        <p:spPr>
          <a:xfrm>
            <a:off x="806450" y="1766440"/>
            <a:ext cx="11385550" cy="1325562"/>
          </a:xfrm>
          <a:prstGeom prst="rect">
            <a:avLst/>
          </a:prstGeom>
        </p:spPr>
        <p:txBody>
          <a:bodyPr/>
          <a:lstStyle/>
          <a:p>
            <a:r>
              <a:rPr lang="nl-NL"/>
              <a:t>Hoe komen ze erbij?</a:t>
            </a:r>
          </a:p>
        </p:txBody>
      </p:sp>
    </p:spTree>
    <p:extLst>
      <p:ext uri="{BB962C8B-B14F-4D97-AF65-F5344CB8AC3E}">
        <p14:creationId xmlns:p14="http://schemas.microsoft.com/office/powerpoint/2010/main" val="3391961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96E0365-784E-4697-B5F4-62633DA26D14}"/>
              </a:ext>
            </a:extLst>
          </p:cNvPr>
          <p:cNvSpPr>
            <a:spLocks noGrp="1"/>
          </p:cNvSpPr>
          <p:nvPr>
            <p:ph type="sldNum" sz="quarter" idx="10"/>
          </p:nvPr>
        </p:nvSpPr>
        <p:spPr/>
        <p:txBody>
          <a:bodyPr/>
          <a:lstStyle/>
          <a:p>
            <a:fld id="{6586D83B-F5E2-6149-B7DD-0F6F1BA75908}" type="slidenum">
              <a:rPr lang="en-US" smtClean="0"/>
              <a:pPr/>
              <a:t>14</a:t>
            </a:fld>
            <a:endParaRPr lang="en-US" dirty="0"/>
          </a:p>
        </p:txBody>
      </p:sp>
      <p:sp>
        <p:nvSpPr>
          <p:cNvPr id="6" name="Tekstvak 5">
            <a:extLst>
              <a:ext uri="{FF2B5EF4-FFF2-40B4-BE49-F238E27FC236}">
                <a16:creationId xmlns:a16="http://schemas.microsoft.com/office/drawing/2014/main" id="{96EC9961-0BAC-4127-897C-5BC597FB3EE4}"/>
              </a:ext>
            </a:extLst>
          </p:cNvPr>
          <p:cNvSpPr txBox="1"/>
          <p:nvPr/>
        </p:nvSpPr>
        <p:spPr>
          <a:xfrm>
            <a:off x="7919066" y="5630659"/>
            <a:ext cx="1516380" cy="261610"/>
          </a:xfrm>
          <a:prstGeom prst="rect">
            <a:avLst/>
          </a:prstGeom>
          <a:noFill/>
        </p:spPr>
        <p:txBody>
          <a:bodyPr wrap="square">
            <a:spAutoFit/>
          </a:bodyPr>
          <a:lstStyle/>
          <a:p>
            <a:r>
              <a:rPr lang="en-US" sz="1100" dirty="0">
                <a:solidFill>
                  <a:schemeClr val="bg1">
                    <a:lumMod val="50000"/>
                  </a:schemeClr>
                </a:solidFill>
              </a:rPr>
              <a:t>(Bell et al., 2012)</a:t>
            </a:r>
          </a:p>
        </p:txBody>
      </p:sp>
      <p:pic>
        <p:nvPicPr>
          <p:cNvPr id="7" name="Picture 2">
            <a:extLst>
              <a:ext uri="{FF2B5EF4-FFF2-40B4-BE49-F238E27FC236}">
                <a16:creationId xmlns:a16="http://schemas.microsoft.com/office/drawing/2014/main" id="{2A4A710A-6B82-4F6C-A285-91017F86B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664" y="552127"/>
            <a:ext cx="7236296" cy="501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al 7">
            <a:extLst>
              <a:ext uri="{FF2B5EF4-FFF2-40B4-BE49-F238E27FC236}">
                <a16:creationId xmlns:a16="http://schemas.microsoft.com/office/drawing/2014/main" id="{D408D682-0535-4744-8601-BBAC423A9059}"/>
              </a:ext>
            </a:extLst>
          </p:cNvPr>
          <p:cNvSpPr/>
          <p:nvPr/>
        </p:nvSpPr>
        <p:spPr>
          <a:xfrm>
            <a:off x="3855720" y="76200"/>
            <a:ext cx="3703320" cy="2781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35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1FD70BA-E4CE-485D-BF10-1357763C661C}"/>
              </a:ext>
            </a:extLst>
          </p:cNvPr>
          <p:cNvSpPr>
            <a:spLocks noGrp="1"/>
          </p:cNvSpPr>
          <p:nvPr>
            <p:ph type="sldNum" sz="quarter" idx="10"/>
          </p:nvPr>
        </p:nvSpPr>
        <p:spPr/>
        <p:txBody>
          <a:bodyPr/>
          <a:lstStyle/>
          <a:p>
            <a:fld id="{6586D83B-F5E2-6149-B7DD-0F6F1BA75908}" type="slidenum">
              <a:rPr lang="en-US" smtClean="0"/>
              <a:pPr/>
              <a:t>15</a:t>
            </a:fld>
            <a:endParaRPr lang="en-US" dirty="0"/>
          </a:p>
        </p:txBody>
      </p:sp>
      <p:sp>
        <p:nvSpPr>
          <p:cNvPr id="9" name="Tekstvak 8">
            <a:extLst>
              <a:ext uri="{FF2B5EF4-FFF2-40B4-BE49-F238E27FC236}">
                <a16:creationId xmlns:a16="http://schemas.microsoft.com/office/drawing/2014/main" id="{816C37A1-D15C-49BA-A728-D92CD9ABA538}"/>
              </a:ext>
            </a:extLst>
          </p:cNvPr>
          <p:cNvSpPr txBox="1"/>
          <p:nvPr/>
        </p:nvSpPr>
        <p:spPr>
          <a:xfrm>
            <a:off x="1280159" y="1813173"/>
            <a:ext cx="11184089" cy="3785652"/>
          </a:xfrm>
          <a:prstGeom prst="rect">
            <a:avLst/>
          </a:prstGeom>
          <a:noFill/>
        </p:spPr>
        <p:txBody>
          <a:bodyPr wrap="square">
            <a:spAutoFit/>
          </a:bodyPr>
          <a:lstStyle/>
          <a:p>
            <a:pPr marL="285750" indent="-285750">
              <a:buFont typeface="Arial" panose="020B0604020202020204" pitchFamily="34" charset="0"/>
              <a:buChar char="•"/>
            </a:pPr>
            <a:r>
              <a:rPr lang="nl-NL" sz="2400" dirty="0"/>
              <a:t>Onderzoekend leren (met/zonder </a:t>
            </a:r>
            <a:r>
              <a:rPr lang="nl-NL" sz="2400" dirty="0" err="1"/>
              <a:t>vakcontext</a:t>
            </a:r>
            <a:r>
              <a:rPr lang="nl-NL" sz="2400" dirty="0"/>
              <a:t>)?</a:t>
            </a:r>
          </a:p>
          <a:p>
            <a:pPr marL="285750" indent="-285750">
              <a:buFont typeface="Arial" panose="020B0604020202020204" pitchFamily="34" charset="0"/>
              <a:buChar char="•"/>
            </a:pPr>
            <a:r>
              <a:rPr lang="en-US" dirty="0"/>
              <a:t>(Hansson &amp; Leden,2016; McComas et al.,2020)</a:t>
            </a:r>
            <a:endParaRPr lang="nl-NL" sz="2400" dirty="0"/>
          </a:p>
          <a:p>
            <a:r>
              <a:rPr lang="nl-NL" sz="2400" dirty="0"/>
              <a:t> </a:t>
            </a:r>
            <a:endParaRPr lang="nl-NL" sz="1400" dirty="0">
              <a:solidFill>
                <a:schemeClr val="tx1">
                  <a:lumMod val="50000"/>
                  <a:lumOff val="50000"/>
                </a:schemeClr>
              </a:solidFill>
            </a:endParaRPr>
          </a:p>
          <a:p>
            <a:pPr marL="285750" indent="-285750">
              <a:buFont typeface="Arial" panose="020B0604020202020204" pitchFamily="34" charset="0"/>
              <a:buChar char="•"/>
            </a:pPr>
            <a:r>
              <a:rPr lang="nl-NL" sz="2400" dirty="0"/>
              <a:t>Historische voorbeelden (</a:t>
            </a:r>
            <a:r>
              <a:rPr lang="nl-NL" sz="2400" dirty="0" err="1"/>
              <a:t>history</a:t>
            </a:r>
            <a:r>
              <a:rPr lang="nl-NL" sz="2400" dirty="0"/>
              <a:t> of </a:t>
            </a:r>
            <a:r>
              <a:rPr lang="nl-NL" sz="2400" dirty="0" err="1"/>
              <a:t>science</a:t>
            </a:r>
            <a:r>
              <a:rPr lang="nl-NL" sz="2400" dirty="0"/>
              <a:t>)?</a:t>
            </a:r>
          </a:p>
          <a:p>
            <a:pPr marL="285750" indent="-285750">
              <a:buFont typeface="Arial" panose="020B0604020202020204" pitchFamily="34" charset="0"/>
              <a:buChar char="•"/>
            </a:pPr>
            <a:r>
              <a:rPr lang="en-US" dirty="0"/>
              <a:t>(Howe, 2007; Williams &amp; Rudge, 2019; Dolphin et al., 2018)</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Actuele vraagstukken (</a:t>
            </a:r>
            <a:r>
              <a:rPr lang="nl-NL" sz="2400" dirty="0" err="1"/>
              <a:t>socio-scientific</a:t>
            </a:r>
            <a:r>
              <a:rPr lang="nl-NL" sz="2400" dirty="0"/>
              <a:t> issues)?</a:t>
            </a:r>
          </a:p>
          <a:p>
            <a:pPr marL="285750" indent="-285750">
              <a:buFont typeface="Arial" panose="020B0604020202020204" pitchFamily="34" charset="0"/>
              <a:buChar char="•"/>
            </a:pPr>
            <a:r>
              <a:rPr lang="en-US" dirty="0"/>
              <a:t>(</a:t>
            </a:r>
            <a:r>
              <a:rPr lang="en-US" dirty="0" err="1"/>
              <a:t>Khishfe</a:t>
            </a:r>
            <a:r>
              <a:rPr lang="en-US" dirty="0"/>
              <a:t>, 2017; McComas et al., 2020)</a:t>
            </a:r>
            <a:endParaRPr lang="nl-NL" sz="2400" dirty="0"/>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Impliciet - expliciet ?</a:t>
            </a:r>
          </a:p>
          <a:p>
            <a:pPr marL="285750" indent="-285750">
              <a:buFont typeface="Arial" panose="020B0604020202020204" pitchFamily="34" charset="0"/>
              <a:buChar char="•"/>
            </a:pPr>
            <a:r>
              <a:rPr lang="nl-NL" dirty="0"/>
              <a:t>(</a:t>
            </a:r>
            <a:r>
              <a:rPr lang="nl-NL" dirty="0" err="1"/>
              <a:t>Khishfe</a:t>
            </a:r>
            <a:r>
              <a:rPr lang="nl-NL" dirty="0"/>
              <a:t> &amp; </a:t>
            </a:r>
            <a:r>
              <a:rPr lang="nl-NL" dirty="0" err="1"/>
              <a:t>Abd</a:t>
            </a:r>
            <a:r>
              <a:rPr lang="nl-NL" dirty="0"/>
              <a:t>-El-</a:t>
            </a:r>
            <a:r>
              <a:rPr lang="nl-NL" dirty="0" err="1"/>
              <a:t>Khalick</a:t>
            </a:r>
            <a:r>
              <a:rPr lang="nl-NL" dirty="0"/>
              <a:t>, 2002; </a:t>
            </a:r>
            <a:r>
              <a:rPr lang="nl-NL" dirty="0" err="1"/>
              <a:t>García-Carmona</a:t>
            </a:r>
            <a:r>
              <a:rPr lang="nl-NL" dirty="0"/>
              <a:t> &amp; </a:t>
            </a:r>
            <a:r>
              <a:rPr lang="nl-NL" dirty="0" err="1"/>
              <a:t>Acevedo</a:t>
            </a:r>
            <a:r>
              <a:rPr lang="nl-NL" dirty="0"/>
              <a:t>-Díaz, 2017, </a:t>
            </a:r>
            <a:r>
              <a:rPr lang="nl-NL" dirty="0" err="1"/>
              <a:t>McComas</a:t>
            </a:r>
            <a:r>
              <a:rPr lang="nl-NL" dirty="0"/>
              <a:t> et al., 2020)</a:t>
            </a:r>
            <a:endParaRPr lang="nl-NL" sz="2400" dirty="0"/>
          </a:p>
        </p:txBody>
      </p:sp>
      <p:sp>
        <p:nvSpPr>
          <p:cNvPr id="11" name="Tekstvak 10">
            <a:extLst>
              <a:ext uri="{FF2B5EF4-FFF2-40B4-BE49-F238E27FC236}">
                <a16:creationId xmlns:a16="http://schemas.microsoft.com/office/drawing/2014/main" id="{F1C50E35-8F69-4FC7-AEDF-23544126502D}"/>
              </a:ext>
            </a:extLst>
          </p:cNvPr>
          <p:cNvSpPr txBox="1"/>
          <p:nvPr/>
        </p:nvSpPr>
        <p:spPr>
          <a:xfrm>
            <a:off x="1455420" y="686425"/>
            <a:ext cx="9037320" cy="769441"/>
          </a:xfrm>
          <a:prstGeom prst="rect">
            <a:avLst/>
          </a:prstGeom>
          <a:noFill/>
        </p:spPr>
        <p:txBody>
          <a:bodyPr wrap="square">
            <a:spAutoFit/>
          </a:bodyPr>
          <a:lstStyle/>
          <a:p>
            <a:r>
              <a:rPr kumimoji="0" lang="nl-NL" sz="4400" b="1" i="0" u="none" strike="noStrike" kern="1200" cap="all" spc="0" normalizeH="0" baseline="0" noProof="0" dirty="0">
                <a:ln>
                  <a:noFill/>
                </a:ln>
                <a:solidFill>
                  <a:srgbClr val="000000"/>
                </a:solidFill>
                <a:effectLst/>
                <a:uLnTx/>
                <a:uFillTx/>
                <a:latin typeface="Arial Narrow" panose="020B0606020202030204" pitchFamily="34" charset="0"/>
                <a:ea typeface="+mj-ea"/>
                <a:cs typeface="+mj-cs"/>
              </a:rPr>
              <a:t>Wat is goed NOS onderwijs?</a:t>
            </a:r>
            <a:endParaRPr lang="en-US" dirty="0"/>
          </a:p>
        </p:txBody>
      </p:sp>
      <p:grpSp>
        <p:nvGrpSpPr>
          <p:cNvPr id="17" name="Groep 16">
            <a:extLst>
              <a:ext uri="{FF2B5EF4-FFF2-40B4-BE49-F238E27FC236}">
                <a16:creationId xmlns:a16="http://schemas.microsoft.com/office/drawing/2014/main" id="{B9D8C946-E0D1-4237-B09C-B3BB5682D1F0}"/>
              </a:ext>
            </a:extLst>
          </p:cNvPr>
          <p:cNvGrpSpPr/>
          <p:nvPr/>
        </p:nvGrpSpPr>
        <p:grpSpPr>
          <a:xfrm>
            <a:off x="4571408" y="4837562"/>
            <a:ext cx="4350058" cy="400110"/>
            <a:chOff x="4252404" y="5769718"/>
            <a:chExt cx="4350058" cy="400110"/>
          </a:xfrm>
        </p:grpSpPr>
        <p:sp>
          <p:nvSpPr>
            <p:cNvPr id="15" name="Pijl: rechts 14">
              <a:extLst>
                <a:ext uri="{FF2B5EF4-FFF2-40B4-BE49-F238E27FC236}">
                  <a16:creationId xmlns:a16="http://schemas.microsoft.com/office/drawing/2014/main" id="{C76C1E6E-8688-4183-8D8F-4506C0FF0E19}"/>
                </a:ext>
              </a:extLst>
            </p:cNvPr>
            <p:cNvSpPr/>
            <p:nvPr/>
          </p:nvSpPr>
          <p:spPr>
            <a:xfrm>
              <a:off x="4252404" y="5832629"/>
              <a:ext cx="621437" cy="31202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kstvak 15">
              <a:extLst>
                <a:ext uri="{FF2B5EF4-FFF2-40B4-BE49-F238E27FC236}">
                  <a16:creationId xmlns:a16="http://schemas.microsoft.com/office/drawing/2014/main" id="{6EB24125-57E3-4FB7-B1DA-CD76E7FBB3B1}"/>
                </a:ext>
              </a:extLst>
            </p:cNvPr>
            <p:cNvSpPr txBox="1"/>
            <p:nvPr/>
          </p:nvSpPr>
          <p:spPr>
            <a:xfrm>
              <a:off x="4873841" y="5769718"/>
              <a:ext cx="3728621" cy="400110"/>
            </a:xfrm>
            <a:prstGeom prst="rect">
              <a:avLst/>
            </a:prstGeom>
            <a:noFill/>
          </p:spPr>
          <p:txBody>
            <a:bodyPr wrap="square" rtlCol="0">
              <a:spAutoFit/>
            </a:bodyPr>
            <a:lstStyle/>
            <a:p>
              <a:r>
                <a:rPr lang="en-US" sz="2000" b="1" dirty="0" err="1"/>
                <a:t>Alleen</a:t>
              </a:r>
              <a:r>
                <a:rPr lang="en-US" sz="2000" b="1" dirty="0"/>
                <a:t> </a:t>
              </a:r>
              <a:r>
                <a:rPr lang="en-US" sz="2000" b="1" dirty="0" err="1"/>
                <a:t>expliciet</a:t>
              </a:r>
              <a:r>
                <a:rPr lang="en-US" sz="2000" b="1" dirty="0"/>
                <a:t> </a:t>
              </a:r>
              <a:r>
                <a:rPr lang="en-US" sz="2000" b="1" dirty="0" err="1"/>
                <a:t>en</a:t>
              </a:r>
              <a:r>
                <a:rPr lang="en-US" sz="2000" b="1" dirty="0"/>
                <a:t> </a:t>
              </a:r>
              <a:r>
                <a:rPr lang="en-US" sz="2000" b="1" dirty="0" err="1"/>
                <a:t>reflectief</a:t>
              </a:r>
              <a:r>
                <a:rPr lang="en-US" sz="2000" b="1" dirty="0"/>
                <a:t>!</a:t>
              </a:r>
            </a:p>
          </p:txBody>
        </p:sp>
      </p:grpSp>
    </p:spTree>
    <p:extLst>
      <p:ext uri="{BB962C8B-B14F-4D97-AF65-F5344CB8AC3E}">
        <p14:creationId xmlns:p14="http://schemas.microsoft.com/office/powerpoint/2010/main" val="190916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idx="4294967295"/>
          </p:nvPr>
        </p:nvSpPr>
        <p:spPr>
          <a:xfrm>
            <a:off x="723934" y="2174990"/>
            <a:ext cx="10363200" cy="4421187"/>
          </a:xfrm>
          <a:prstGeom prst="rect">
            <a:avLst/>
          </a:prstGeom>
        </p:spPr>
        <p:txBody>
          <a:bodyPr/>
          <a:lstStyle/>
          <a:p>
            <a:r>
              <a:rPr lang="nl-NL" sz="3200" dirty="0"/>
              <a:t>Inzicht in de aard van de wetenschap, wetenschappelijke geletterdheid, komt niet vanzelf. </a:t>
            </a:r>
            <a:br>
              <a:rPr lang="nl-NL" sz="3200" dirty="0"/>
            </a:br>
            <a:br>
              <a:rPr lang="nl-NL" sz="3200" dirty="0"/>
            </a:br>
            <a:r>
              <a:rPr lang="nl-NL" sz="3200" dirty="0"/>
              <a:t>Als je het denken over NOS-aspecten wilt verbeteren, moet je aandacht besteden aan NOS-aspecten: </a:t>
            </a:r>
            <a:br>
              <a:rPr lang="nl-NL" sz="3200" dirty="0"/>
            </a:br>
            <a:r>
              <a:rPr lang="nl-NL" sz="3200" b="1" dirty="0"/>
              <a:t>expliciet en reflectief</a:t>
            </a:r>
            <a:br>
              <a:rPr lang="nl-NL" sz="4267" dirty="0"/>
            </a:br>
            <a:endParaRPr lang="nl-NL" sz="4267" dirty="0"/>
          </a:p>
        </p:txBody>
      </p:sp>
      <p:sp>
        <p:nvSpPr>
          <p:cNvPr id="3" name="Tekstvak 2">
            <a:extLst>
              <a:ext uri="{FF2B5EF4-FFF2-40B4-BE49-F238E27FC236}">
                <a16:creationId xmlns:a16="http://schemas.microsoft.com/office/drawing/2014/main" id="{72F86EC9-8BCB-4F75-B937-748E644D5BEF}"/>
              </a:ext>
            </a:extLst>
          </p:cNvPr>
          <p:cNvSpPr txBox="1"/>
          <p:nvPr/>
        </p:nvSpPr>
        <p:spPr>
          <a:xfrm>
            <a:off x="869494" y="686424"/>
            <a:ext cx="9037320" cy="769441"/>
          </a:xfrm>
          <a:prstGeom prst="rect">
            <a:avLst/>
          </a:prstGeom>
          <a:noFill/>
        </p:spPr>
        <p:txBody>
          <a:bodyPr wrap="square">
            <a:spAutoFit/>
          </a:bodyPr>
          <a:lstStyle/>
          <a:p>
            <a:r>
              <a:rPr kumimoji="0" lang="nl-NL" sz="4400" b="1" i="0" u="none" strike="noStrike" kern="1200" cap="all" spc="0" normalizeH="0" baseline="0" noProof="0" dirty="0">
                <a:ln>
                  <a:noFill/>
                </a:ln>
                <a:solidFill>
                  <a:srgbClr val="000000"/>
                </a:solidFill>
                <a:effectLst/>
                <a:uLnTx/>
                <a:uFillTx/>
                <a:latin typeface="Arial Narrow" panose="020B0606020202030204" pitchFamily="34" charset="0"/>
                <a:ea typeface="+mj-ea"/>
                <a:cs typeface="+mj-cs"/>
              </a:rPr>
              <a:t>Take home massage</a:t>
            </a:r>
            <a:endParaRPr lang="en-US" dirty="0"/>
          </a:p>
        </p:txBody>
      </p:sp>
    </p:spTree>
    <p:extLst>
      <p:ext uri="{BB962C8B-B14F-4D97-AF65-F5344CB8AC3E}">
        <p14:creationId xmlns:p14="http://schemas.microsoft.com/office/powerpoint/2010/main" val="228111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ndertitel 8">
            <a:extLst>
              <a:ext uri="{FF2B5EF4-FFF2-40B4-BE49-F238E27FC236}">
                <a16:creationId xmlns:a16="http://schemas.microsoft.com/office/drawing/2014/main" id="{B22BC89D-AC4B-4DFA-BE1D-2EB68A76B1DC}"/>
              </a:ext>
            </a:extLst>
          </p:cNvPr>
          <p:cNvSpPr>
            <a:spLocks noGrp="1"/>
          </p:cNvSpPr>
          <p:nvPr>
            <p:ph type="subTitle" idx="1"/>
          </p:nvPr>
        </p:nvSpPr>
        <p:spPr>
          <a:xfrm>
            <a:off x="414189" y="3429000"/>
            <a:ext cx="845737" cy="721677"/>
          </a:xfrm>
        </p:spPr>
        <p:txBody>
          <a:bodyPr/>
          <a:lstStyle/>
          <a:p>
            <a:r>
              <a:rPr lang="nl-NL" dirty="0"/>
              <a:t>3</a:t>
            </a:r>
          </a:p>
        </p:txBody>
      </p:sp>
      <p:sp>
        <p:nvSpPr>
          <p:cNvPr id="2" name="Tijdelijke aanduiding voor dianummer 1">
            <a:extLst>
              <a:ext uri="{FF2B5EF4-FFF2-40B4-BE49-F238E27FC236}">
                <a16:creationId xmlns:a16="http://schemas.microsoft.com/office/drawing/2014/main" id="{49ABB304-26E2-42A8-9E87-FBF99C21EA0F}"/>
              </a:ext>
            </a:extLst>
          </p:cNvPr>
          <p:cNvSpPr>
            <a:spLocks noGrp="1"/>
          </p:cNvSpPr>
          <p:nvPr>
            <p:ph type="sldNum" sz="quarter" idx="10"/>
          </p:nvPr>
        </p:nvSpPr>
        <p:spPr/>
        <p:txBody>
          <a:bodyPr/>
          <a:lstStyle/>
          <a:p>
            <a:fld id="{6586D83B-F5E2-6149-B7DD-0F6F1BA75908}" type="slidenum">
              <a:rPr lang="en-US" smtClean="0"/>
              <a:pPr/>
              <a:t>17</a:t>
            </a:fld>
            <a:endParaRPr lang="en-US" dirty="0"/>
          </a:p>
        </p:txBody>
      </p:sp>
      <p:sp>
        <p:nvSpPr>
          <p:cNvPr id="8" name="Titel 7">
            <a:extLst>
              <a:ext uri="{FF2B5EF4-FFF2-40B4-BE49-F238E27FC236}">
                <a16:creationId xmlns:a16="http://schemas.microsoft.com/office/drawing/2014/main" id="{27535E00-9AEF-4674-A483-1DED1D02E2A5}"/>
              </a:ext>
            </a:extLst>
          </p:cNvPr>
          <p:cNvSpPr>
            <a:spLocks noGrp="1"/>
          </p:cNvSpPr>
          <p:nvPr>
            <p:ph type="title"/>
          </p:nvPr>
        </p:nvSpPr>
        <p:spPr>
          <a:xfrm>
            <a:off x="1018408" y="3429000"/>
            <a:ext cx="8287517" cy="1325563"/>
          </a:xfrm>
          <a:solidFill>
            <a:schemeClr val="bg1"/>
          </a:solidFill>
        </p:spPr>
        <p:txBody>
          <a:bodyPr/>
          <a:lstStyle/>
          <a:p>
            <a:r>
              <a:rPr lang="de-DE" noProof="0" dirty="0"/>
              <a:t>Nature </a:t>
            </a:r>
            <a:r>
              <a:rPr lang="de-DE" noProof="0" dirty="0" err="1"/>
              <a:t>of</a:t>
            </a:r>
            <a:r>
              <a:rPr lang="de-DE" noProof="0" dirty="0"/>
              <a:t> Science in de quantumfysica</a:t>
            </a:r>
          </a:p>
        </p:txBody>
      </p:sp>
    </p:spTree>
    <p:extLst>
      <p:ext uri="{BB962C8B-B14F-4D97-AF65-F5344CB8AC3E}">
        <p14:creationId xmlns:p14="http://schemas.microsoft.com/office/powerpoint/2010/main" val="553666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3AEB4EC-1511-338E-6429-F423C9F9F3F1}"/>
              </a:ext>
            </a:extLst>
          </p:cNvPr>
          <p:cNvSpPr>
            <a:spLocks noGrp="1"/>
          </p:cNvSpPr>
          <p:nvPr>
            <p:ph type="title"/>
          </p:nvPr>
        </p:nvSpPr>
        <p:spPr>
          <a:xfrm>
            <a:off x="1158240" y="274638"/>
            <a:ext cx="9875520" cy="1143000"/>
          </a:xfrm>
        </p:spPr>
        <p:txBody>
          <a:bodyPr>
            <a:normAutofit/>
          </a:bodyPr>
          <a:lstStyle/>
          <a:p>
            <a:r>
              <a:rPr lang="en-US" b="1" dirty="0"/>
              <a:t>socrative.com     </a:t>
            </a:r>
            <a:r>
              <a:rPr lang="en-US" dirty="0"/>
              <a:t>(→ login → student)</a:t>
            </a:r>
          </a:p>
        </p:txBody>
      </p:sp>
      <p:pic>
        <p:nvPicPr>
          <p:cNvPr id="3" name="Afbeelding 2">
            <a:extLst>
              <a:ext uri="{FF2B5EF4-FFF2-40B4-BE49-F238E27FC236}">
                <a16:creationId xmlns:a16="http://schemas.microsoft.com/office/drawing/2014/main" id="{80B61734-81BE-5B2A-06AE-AA57C2510E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4954" y="1016244"/>
            <a:ext cx="4088760" cy="5292893"/>
          </a:xfrm>
          <a:prstGeom prst="rect">
            <a:avLst/>
          </a:prstGeom>
          <a:noFill/>
        </p:spPr>
      </p:pic>
      <p:sp>
        <p:nvSpPr>
          <p:cNvPr id="2" name="Tekstvak 1">
            <a:extLst>
              <a:ext uri="{FF2B5EF4-FFF2-40B4-BE49-F238E27FC236}">
                <a16:creationId xmlns:a16="http://schemas.microsoft.com/office/drawing/2014/main" id="{136B353C-F2F3-0535-9715-D44FFE0D170A}"/>
              </a:ext>
            </a:extLst>
          </p:cNvPr>
          <p:cNvSpPr txBox="1"/>
          <p:nvPr/>
        </p:nvSpPr>
        <p:spPr>
          <a:xfrm rot="19827417">
            <a:off x="831225" y="1414982"/>
            <a:ext cx="1680268" cy="2123658"/>
          </a:xfrm>
          <a:prstGeom prst="rect">
            <a:avLst/>
          </a:prstGeom>
          <a:noFill/>
        </p:spPr>
        <p:txBody>
          <a:bodyPr wrap="none" rtlCol="0">
            <a:spAutoFit/>
          </a:bodyPr>
          <a:lstStyle/>
          <a:p>
            <a:r>
              <a:rPr lang="en-US" sz="6600" dirty="0" err="1">
                <a:solidFill>
                  <a:srgbClr val="FF0000"/>
                </a:solidFill>
                <a:latin typeface="Freestyle Script" panose="030804020302050B0404" pitchFamily="66" charset="0"/>
              </a:rPr>
              <a:t>deze</a:t>
            </a:r>
            <a:r>
              <a:rPr lang="en-US" sz="6600" dirty="0">
                <a:solidFill>
                  <a:srgbClr val="FF0000"/>
                </a:solidFill>
                <a:latin typeface="Freestyle Script" panose="030804020302050B0404" pitchFamily="66" charset="0"/>
              </a:rPr>
              <a:t> </a:t>
            </a:r>
          </a:p>
          <a:p>
            <a:r>
              <a:rPr lang="en-US" sz="6600" dirty="0">
                <a:solidFill>
                  <a:srgbClr val="FF0000"/>
                </a:solidFill>
                <a:latin typeface="Freestyle Script" panose="030804020302050B0404" pitchFamily="66" charset="0"/>
              </a:rPr>
              <a:t>of </a:t>
            </a:r>
            <a:r>
              <a:rPr lang="en-US" sz="6600" dirty="0" err="1">
                <a:solidFill>
                  <a:srgbClr val="FF0000"/>
                </a:solidFill>
                <a:latin typeface="Freestyle Script" panose="030804020302050B0404" pitchFamily="66" charset="0"/>
              </a:rPr>
              <a:t>deze</a:t>
            </a:r>
            <a:endParaRPr lang="en-US" sz="6600" dirty="0">
              <a:solidFill>
                <a:srgbClr val="FF0000"/>
              </a:solidFill>
              <a:latin typeface="Freestyle Script" panose="030804020302050B0404" pitchFamily="66" charset="0"/>
            </a:endParaRPr>
          </a:p>
        </p:txBody>
      </p:sp>
      <mc:AlternateContent xmlns:mc="http://schemas.openxmlformats.org/markup-compatibility/2006" xmlns:p14="http://schemas.microsoft.com/office/powerpoint/2010/main">
        <mc:Choice Requires="p14">
          <p:contentPart p14:bwMode="auto" r:id="rId3">
            <p14:nvContentPartPr>
              <p14:cNvPr id="7" name="Inkt 6">
                <a:extLst>
                  <a:ext uri="{FF2B5EF4-FFF2-40B4-BE49-F238E27FC236}">
                    <a16:creationId xmlns:a16="http://schemas.microsoft.com/office/drawing/2014/main" id="{E43BBE13-4C71-FF97-C91F-B50BB3308B47}"/>
                  </a:ext>
                </a:extLst>
              </p14:cNvPr>
              <p14:cNvContentPartPr/>
              <p14:nvPr/>
            </p14:nvContentPartPr>
            <p14:xfrm>
              <a:off x="922665" y="957385"/>
              <a:ext cx="599040" cy="953280"/>
            </p14:xfrm>
          </p:contentPart>
        </mc:Choice>
        <mc:Fallback xmlns="">
          <p:pic>
            <p:nvPicPr>
              <p:cNvPr id="7" name="Inkt 6">
                <a:extLst>
                  <a:ext uri="{FF2B5EF4-FFF2-40B4-BE49-F238E27FC236}">
                    <a16:creationId xmlns:a16="http://schemas.microsoft.com/office/drawing/2014/main" id="{E43BBE13-4C71-FF97-C91F-B50BB3308B47}"/>
                  </a:ext>
                </a:extLst>
              </p:cNvPr>
              <p:cNvPicPr/>
              <p:nvPr/>
            </p:nvPicPr>
            <p:blipFill>
              <a:blip r:embed="rId4"/>
              <a:stretch>
                <a:fillRect/>
              </a:stretch>
            </p:blipFill>
            <p:spPr>
              <a:xfrm>
                <a:off x="913665" y="948745"/>
                <a:ext cx="616680" cy="970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7222DFFE-4E92-91A8-2F51-35FFF8C89696}"/>
                  </a:ext>
                </a:extLst>
              </p14:cNvPr>
              <p14:cNvContentPartPr/>
              <p14:nvPr/>
            </p14:nvContentPartPr>
            <p14:xfrm>
              <a:off x="1158240" y="846138"/>
              <a:ext cx="537480" cy="344520"/>
            </p14:xfrm>
          </p:contentPart>
        </mc:Choice>
        <mc:Fallback xmlns="">
          <p:pic>
            <p:nvPicPr>
              <p:cNvPr id="9" name="Inkt 8">
                <a:extLst>
                  <a:ext uri="{FF2B5EF4-FFF2-40B4-BE49-F238E27FC236}">
                    <a16:creationId xmlns:a16="http://schemas.microsoft.com/office/drawing/2014/main" id="{7222DFFE-4E92-91A8-2F51-35FFF8C89696}"/>
                  </a:ext>
                </a:extLst>
              </p:cNvPr>
              <p:cNvPicPr/>
              <p:nvPr/>
            </p:nvPicPr>
            <p:blipFill>
              <a:blip r:embed="rId6"/>
              <a:stretch>
                <a:fillRect/>
              </a:stretch>
            </p:blipFill>
            <p:spPr>
              <a:xfrm>
                <a:off x="1149240" y="837498"/>
                <a:ext cx="555120" cy="362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t 9">
                <a:extLst>
                  <a:ext uri="{FF2B5EF4-FFF2-40B4-BE49-F238E27FC236}">
                    <a16:creationId xmlns:a16="http://schemas.microsoft.com/office/drawing/2014/main" id="{24ADED9C-93AD-1594-78E3-92ABD98E6ED4}"/>
                  </a:ext>
                </a:extLst>
              </p14:cNvPr>
              <p14:cNvContentPartPr/>
              <p14:nvPr/>
            </p14:nvContentPartPr>
            <p14:xfrm>
              <a:off x="2080425" y="3115521"/>
              <a:ext cx="2482244" cy="547170"/>
            </p14:xfrm>
          </p:contentPart>
        </mc:Choice>
        <mc:Fallback xmlns="">
          <p:pic>
            <p:nvPicPr>
              <p:cNvPr id="10" name="Inkt 9">
                <a:extLst>
                  <a:ext uri="{FF2B5EF4-FFF2-40B4-BE49-F238E27FC236}">
                    <a16:creationId xmlns:a16="http://schemas.microsoft.com/office/drawing/2014/main" id="{24ADED9C-93AD-1594-78E3-92ABD98E6ED4}"/>
                  </a:ext>
                </a:extLst>
              </p:cNvPr>
              <p:cNvPicPr/>
              <p:nvPr/>
            </p:nvPicPr>
            <p:blipFill>
              <a:blip r:embed="rId8"/>
              <a:stretch>
                <a:fillRect/>
              </a:stretch>
            </p:blipFill>
            <p:spPr>
              <a:xfrm>
                <a:off x="2071424" y="3106521"/>
                <a:ext cx="2499887" cy="56480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t 10">
                <a:extLst>
                  <a:ext uri="{FF2B5EF4-FFF2-40B4-BE49-F238E27FC236}">
                    <a16:creationId xmlns:a16="http://schemas.microsoft.com/office/drawing/2014/main" id="{8024553C-44C2-2C43-8D13-CCD4BE23C261}"/>
                  </a:ext>
                </a:extLst>
              </p14:cNvPr>
              <p14:cNvContentPartPr/>
              <p14:nvPr/>
            </p14:nvContentPartPr>
            <p14:xfrm>
              <a:off x="4436691" y="3389106"/>
              <a:ext cx="347400" cy="559080"/>
            </p14:xfrm>
          </p:contentPart>
        </mc:Choice>
        <mc:Fallback xmlns="">
          <p:pic>
            <p:nvPicPr>
              <p:cNvPr id="11" name="Inkt 10">
                <a:extLst>
                  <a:ext uri="{FF2B5EF4-FFF2-40B4-BE49-F238E27FC236}">
                    <a16:creationId xmlns:a16="http://schemas.microsoft.com/office/drawing/2014/main" id="{8024553C-44C2-2C43-8D13-CCD4BE23C261}"/>
                  </a:ext>
                </a:extLst>
              </p:cNvPr>
              <p:cNvPicPr/>
              <p:nvPr/>
            </p:nvPicPr>
            <p:blipFill>
              <a:blip r:embed="rId10"/>
              <a:stretch>
                <a:fillRect/>
              </a:stretch>
            </p:blipFill>
            <p:spPr>
              <a:xfrm>
                <a:off x="4427691" y="3380466"/>
                <a:ext cx="365040" cy="576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t 11">
                <a:extLst>
                  <a:ext uri="{FF2B5EF4-FFF2-40B4-BE49-F238E27FC236}">
                    <a16:creationId xmlns:a16="http://schemas.microsoft.com/office/drawing/2014/main" id="{A5416E9E-13FC-B6A0-D3FB-85F634EA2750}"/>
                  </a:ext>
                </a:extLst>
              </p14:cNvPr>
              <p14:cNvContentPartPr/>
              <p14:nvPr/>
            </p14:nvContentPartPr>
            <p14:xfrm>
              <a:off x="1007265" y="2985561"/>
              <a:ext cx="360" cy="360"/>
            </p14:xfrm>
          </p:contentPart>
        </mc:Choice>
        <mc:Fallback xmlns="">
          <p:pic>
            <p:nvPicPr>
              <p:cNvPr id="12" name="Inkt 11">
                <a:extLst>
                  <a:ext uri="{FF2B5EF4-FFF2-40B4-BE49-F238E27FC236}">
                    <a16:creationId xmlns:a16="http://schemas.microsoft.com/office/drawing/2014/main" id="{A5416E9E-13FC-B6A0-D3FB-85F634EA2750}"/>
                  </a:ext>
                </a:extLst>
              </p:cNvPr>
              <p:cNvPicPr/>
              <p:nvPr/>
            </p:nvPicPr>
            <p:blipFill>
              <a:blip r:embed="rId12"/>
              <a:stretch>
                <a:fillRect/>
              </a:stretch>
            </p:blipFill>
            <p:spPr>
              <a:xfrm>
                <a:off x="998625" y="29765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t 12">
                <a:extLst>
                  <a:ext uri="{FF2B5EF4-FFF2-40B4-BE49-F238E27FC236}">
                    <a16:creationId xmlns:a16="http://schemas.microsoft.com/office/drawing/2014/main" id="{D885BC64-6A3A-0C3F-0FAC-FB8205489E67}"/>
                  </a:ext>
                </a:extLst>
              </p14:cNvPr>
              <p14:cNvContentPartPr/>
              <p14:nvPr/>
            </p14:nvContentPartPr>
            <p14:xfrm>
              <a:off x="1044705" y="2705481"/>
              <a:ext cx="360" cy="360"/>
            </p14:xfrm>
          </p:contentPart>
        </mc:Choice>
        <mc:Fallback xmlns="">
          <p:pic>
            <p:nvPicPr>
              <p:cNvPr id="13" name="Inkt 12">
                <a:extLst>
                  <a:ext uri="{FF2B5EF4-FFF2-40B4-BE49-F238E27FC236}">
                    <a16:creationId xmlns:a16="http://schemas.microsoft.com/office/drawing/2014/main" id="{D885BC64-6A3A-0C3F-0FAC-FB8205489E67}"/>
                  </a:ext>
                </a:extLst>
              </p:cNvPr>
              <p:cNvPicPr/>
              <p:nvPr/>
            </p:nvPicPr>
            <p:blipFill>
              <a:blip r:embed="rId12"/>
              <a:stretch>
                <a:fillRect/>
              </a:stretch>
            </p:blipFill>
            <p:spPr>
              <a:xfrm>
                <a:off x="1036065" y="26964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t 13">
                <a:extLst>
                  <a:ext uri="{FF2B5EF4-FFF2-40B4-BE49-F238E27FC236}">
                    <a16:creationId xmlns:a16="http://schemas.microsoft.com/office/drawing/2014/main" id="{0C38621B-E76F-2D4F-D476-5AA4C14152E8}"/>
                  </a:ext>
                </a:extLst>
              </p14:cNvPr>
              <p14:cNvContentPartPr/>
              <p14:nvPr/>
            </p14:nvContentPartPr>
            <p14:xfrm>
              <a:off x="932745" y="2322801"/>
              <a:ext cx="18720" cy="6120"/>
            </p14:xfrm>
          </p:contentPart>
        </mc:Choice>
        <mc:Fallback xmlns="">
          <p:pic>
            <p:nvPicPr>
              <p:cNvPr id="14" name="Inkt 13">
                <a:extLst>
                  <a:ext uri="{FF2B5EF4-FFF2-40B4-BE49-F238E27FC236}">
                    <a16:creationId xmlns:a16="http://schemas.microsoft.com/office/drawing/2014/main" id="{0C38621B-E76F-2D4F-D476-5AA4C14152E8}"/>
                  </a:ext>
                </a:extLst>
              </p:cNvPr>
              <p:cNvPicPr/>
              <p:nvPr/>
            </p:nvPicPr>
            <p:blipFill>
              <a:blip r:embed="rId15"/>
              <a:stretch>
                <a:fillRect/>
              </a:stretch>
            </p:blipFill>
            <p:spPr>
              <a:xfrm>
                <a:off x="924105" y="2314161"/>
                <a:ext cx="36360" cy="23760"/>
              </a:xfrm>
              <a:prstGeom prst="rect">
                <a:avLst/>
              </a:prstGeom>
            </p:spPr>
          </p:pic>
        </mc:Fallback>
      </mc:AlternateContent>
      <p:sp>
        <p:nvSpPr>
          <p:cNvPr id="16" name="Tekstvak 15">
            <a:extLst>
              <a:ext uri="{FF2B5EF4-FFF2-40B4-BE49-F238E27FC236}">
                <a16:creationId xmlns:a16="http://schemas.microsoft.com/office/drawing/2014/main" id="{3C7DF5B3-268B-F722-AC25-16C7AD456FF5}"/>
              </a:ext>
            </a:extLst>
          </p:cNvPr>
          <p:cNvSpPr txBox="1"/>
          <p:nvPr/>
        </p:nvSpPr>
        <p:spPr>
          <a:xfrm>
            <a:off x="1187544" y="4615574"/>
            <a:ext cx="3125565" cy="1328023"/>
          </a:xfrm>
          <a:prstGeom prst="roundRect">
            <a:avLst/>
          </a:prstGeom>
          <a:noFill/>
          <a:ln w="28575">
            <a:solidFill>
              <a:srgbClr val="FF0000"/>
            </a:solidFill>
          </a:ln>
        </p:spPr>
        <p:txBody>
          <a:bodyPr wrap="none" rtlCol="0">
            <a:spAutoFit/>
          </a:bodyPr>
          <a:lstStyle/>
          <a:p>
            <a:pPr algn="ctr"/>
            <a:r>
              <a:rPr lang="en-US" sz="2400" dirty="0"/>
              <a:t>Room name / </a:t>
            </a:r>
            <a:r>
              <a:rPr lang="en-US" sz="2400" dirty="0" err="1"/>
              <a:t>lokaal</a:t>
            </a:r>
            <a:r>
              <a:rPr lang="en-US" sz="2400" dirty="0"/>
              <a:t>:</a:t>
            </a:r>
          </a:p>
          <a:p>
            <a:pPr algn="ctr"/>
            <a:endParaRPr lang="en-US" sz="2400" dirty="0"/>
          </a:p>
          <a:p>
            <a:pPr algn="ctr"/>
            <a:r>
              <a:rPr lang="en-US" sz="2400" b="1" dirty="0"/>
              <a:t>STADERMANN</a:t>
            </a:r>
          </a:p>
        </p:txBody>
      </p:sp>
      <p:sp>
        <p:nvSpPr>
          <p:cNvPr id="4" name="AutoShape 2" descr="Preview of generated qr-code">
            <a:extLst>
              <a:ext uri="{FF2B5EF4-FFF2-40B4-BE49-F238E27FC236}">
                <a16:creationId xmlns:a16="http://schemas.microsoft.com/office/drawing/2014/main" id="{50046E71-7E35-93ED-BB8E-FA8E1038BB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Preview of generated qr-code">
            <a:extLst>
              <a:ext uri="{FF2B5EF4-FFF2-40B4-BE49-F238E27FC236}">
                <a16:creationId xmlns:a16="http://schemas.microsoft.com/office/drawing/2014/main" id="{F897C958-8A83-687F-2C3C-D3B3554B26A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Afbeelding 5">
            <a:extLst>
              <a:ext uri="{FF2B5EF4-FFF2-40B4-BE49-F238E27FC236}">
                <a16:creationId xmlns:a16="http://schemas.microsoft.com/office/drawing/2014/main" id="{7EF088CC-0BEB-DE35-5B98-60DC5F6B6F91}"/>
              </a:ext>
            </a:extLst>
          </p:cNvPr>
          <p:cNvPicPr>
            <a:picLocks noChangeAspect="1"/>
          </p:cNvPicPr>
          <p:nvPr/>
        </p:nvPicPr>
        <p:blipFill>
          <a:blip r:embed="rId16"/>
          <a:stretch>
            <a:fillRect/>
          </a:stretch>
        </p:blipFill>
        <p:spPr>
          <a:xfrm>
            <a:off x="6720840" y="1462375"/>
            <a:ext cx="3169920" cy="3169920"/>
          </a:xfrm>
          <a:prstGeom prst="rect">
            <a:avLst/>
          </a:prstGeom>
        </p:spPr>
      </p:pic>
    </p:spTree>
    <p:extLst>
      <p:ext uri="{BB962C8B-B14F-4D97-AF65-F5344CB8AC3E}">
        <p14:creationId xmlns:p14="http://schemas.microsoft.com/office/powerpoint/2010/main" val="135500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24CCEEB-9B00-478B-B9A6-A0323E6C0F8E}"/>
              </a:ext>
            </a:extLst>
          </p:cNvPr>
          <p:cNvSpPr/>
          <p:nvPr/>
        </p:nvSpPr>
        <p:spPr>
          <a:xfrm>
            <a:off x="1950720" y="877937"/>
            <a:ext cx="1005840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ndara"/>
                <a:ea typeface="+mn-ea"/>
                <a:cs typeface="+mn-cs"/>
              </a:rPr>
              <a:t>Wat is licht? Wat is een elektron? Is de wetenschap in staat deze vragen te beantwoorden? Hoe krijgen we antwoorden? Waarom hebben we quantumfysica nodig? Is de klassieke natuurkunde fout? Wat zegt het experiment met de dubbele spleet over de werkelijkheid? Zijn alle wetenschappers het eens over de interpretatie? Zo niet, is dat een probleem? Waarom zijn er verschillende interpretaties? Wie heeft er gelijk? Zijn interpretaties van quantumfysica echt wetenschap? Kan de wetenschap alle vragen beantwoorden? Waar zijn modellen goed voor? Kunnen we elk model kiezen dat we willen? Kan ik mijn eigen model maken? Waarom kiezen we niet het beste model? Betekent dit dat alles kan gebeuren? Kan ik door een muur heen tunnelen? Ben ik gemaakt van golven? Bestaat er een universum waar geen quantumfysica bestaat?</a:t>
            </a:r>
            <a:endParaRPr kumimoji="0" lang="de-DE" sz="2400" b="0" i="0" u="none" strike="noStrike" kern="1200" cap="none" spc="0" normalizeH="0" baseline="0" noProof="0" dirty="0">
              <a:ln>
                <a:noFill/>
              </a:ln>
              <a:solidFill>
                <a:prstClr val="black"/>
              </a:solidFill>
              <a:effectLst/>
              <a:uLnTx/>
              <a:uFillTx/>
              <a:latin typeface="Candara"/>
              <a:ea typeface="+mn-ea"/>
              <a:cs typeface="+mn-cs"/>
            </a:endParaRPr>
          </a:p>
        </p:txBody>
      </p:sp>
      <p:sp>
        <p:nvSpPr>
          <p:cNvPr id="7" name="Rechteck 6">
            <a:extLst>
              <a:ext uri="{FF2B5EF4-FFF2-40B4-BE49-F238E27FC236}">
                <a16:creationId xmlns:a16="http://schemas.microsoft.com/office/drawing/2014/main" id="{5D224874-EFF5-44B4-9302-3184B751606C}"/>
              </a:ext>
            </a:extLst>
          </p:cNvPr>
          <p:cNvSpPr/>
          <p:nvPr/>
        </p:nvSpPr>
        <p:spPr>
          <a:xfrm rot="16200000">
            <a:off x="-1971675" y="2540942"/>
            <a:ext cx="6096000" cy="147732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C00000"/>
                </a:solidFill>
                <a:effectLst/>
                <a:uLnTx/>
                <a:uFillTx/>
                <a:latin typeface="Candara"/>
                <a:ea typeface="+mn-ea"/>
                <a:cs typeface="+mn-cs"/>
              </a:rPr>
              <a:t>Bewerkbaar lesmateriaal.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C00000"/>
                </a:solidFill>
                <a:effectLst/>
                <a:uLnTx/>
                <a:uFillTx/>
                <a:latin typeface="Candara"/>
                <a:ea typeface="+mn-ea"/>
                <a:cs typeface="+mn-cs"/>
              </a:rPr>
              <a:t>Dit is een halffabricaat, geen garantie dat alles voor iedereen 'klopt'.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C00000"/>
                </a:solidFill>
                <a:effectLst/>
                <a:uLnTx/>
                <a:uFillTx/>
                <a:latin typeface="Candara"/>
                <a:ea typeface="+mn-ea"/>
                <a:cs typeface="+mn-cs"/>
              </a:rPr>
              <a:t>Gebruik, verander,herschik of bewerk het om het in je klas te gebruiken. </a:t>
            </a:r>
            <a:endParaRPr kumimoji="0" lang="de-DE" sz="1800" b="0" i="0" u="none" strike="noStrike" kern="1200" cap="none" spc="0" normalizeH="0" baseline="0" noProof="0" dirty="0">
              <a:ln>
                <a:noFill/>
              </a:ln>
              <a:solidFill>
                <a:srgbClr val="C00000"/>
              </a:solidFill>
              <a:effectLst/>
              <a:uLnTx/>
              <a:uFillTx/>
              <a:latin typeface="Candara"/>
              <a:ea typeface="+mn-ea"/>
              <a:cs typeface="+mn-cs"/>
            </a:endParaRPr>
          </a:p>
        </p:txBody>
      </p:sp>
      <p:sp>
        <p:nvSpPr>
          <p:cNvPr id="3" name="Tekstvak 2">
            <a:extLst>
              <a:ext uri="{FF2B5EF4-FFF2-40B4-BE49-F238E27FC236}">
                <a16:creationId xmlns:a16="http://schemas.microsoft.com/office/drawing/2014/main" id="{F62E98D5-8E68-7A36-4254-6015BAEE5060}"/>
              </a:ext>
            </a:extLst>
          </p:cNvPr>
          <p:cNvSpPr txBox="1"/>
          <p:nvPr/>
        </p:nvSpPr>
        <p:spPr>
          <a:xfrm>
            <a:off x="3299460" y="231606"/>
            <a:ext cx="69748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a:ea typeface="+mn-ea"/>
                <a:cs typeface="+mn-cs"/>
              </a:rPr>
              <a:t>Quantumfysica </a:t>
            </a:r>
            <a:r>
              <a:rPr kumimoji="0" lang="en-US" sz="3600" b="0" i="0" u="none" strike="noStrike" kern="1200" cap="none" spc="0" normalizeH="0" baseline="0" noProof="0" dirty="0" err="1">
                <a:ln>
                  <a:noFill/>
                </a:ln>
                <a:solidFill>
                  <a:prstClr val="black"/>
                </a:solidFill>
                <a:effectLst/>
                <a:uLnTx/>
                <a:uFillTx/>
                <a:latin typeface="Candara"/>
                <a:ea typeface="+mn-ea"/>
                <a:cs typeface="+mn-cs"/>
              </a:rPr>
              <a:t>roept</a:t>
            </a:r>
            <a:r>
              <a:rPr kumimoji="0" lang="en-US" sz="3600" b="0" i="0" u="none" strike="noStrike" kern="1200" cap="none" spc="0" normalizeH="0" baseline="0" noProof="0" dirty="0">
                <a:ln>
                  <a:noFill/>
                </a:ln>
                <a:solidFill>
                  <a:prstClr val="black"/>
                </a:solidFill>
                <a:effectLst/>
                <a:uLnTx/>
                <a:uFillTx/>
                <a:latin typeface="Candara"/>
                <a:ea typeface="+mn-ea"/>
                <a:cs typeface="+mn-cs"/>
              </a:rPr>
              <a:t> </a:t>
            </a:r>
            <a:r>
              <a:rPr kumimoji="0" lang="en-US" sz="3600" b="0" i="0" u="none" strike="noStrike" kern="1200" cap="none" spc="0" normalizeH="0" baseline="0" noProof="0" dirty="0" err="1">
                <a:ln>
                  <a:noFill/>
                </a:ln>
                <a:solidFill>
                  <a:prstClr val="black"/>
                </a:solidFill>
                <a:effectLst/>
                <a:uLnTx/>
                <a:uFillTx/>
                <a:latin typeface="Candara"/>
                <a:ea typeface="+mn-ea"/>
                <a:cs typeface="+mn-cs"/>
              </a:rPr>
              <a:t>vragen</a:t>
            </a:r>
            <a:r>
              <a:rPr kumimoji="0" lang="en-US" sz="3600" b="0" i="0" u="none" strike="noStrike" kern="1200" cap="none" spc="0" normalizeH="0" baseline="0" noProof="0" dirty="0">
                <a:ln>
                  <a:noFill/>
                </a:ln>
                <a:solidFill>
                  <a:prstClr val="black"/>
                </a:solidFill>
                <a:effectLst/>
                <a:uLnTx/>
                <a:uFillTx/>
                <a:latin typeface="Candara"/>
                <a:ea typeface="+mn-ea"/>
                <a:cs typeface="+mn-cs"/>
              </a:rPr>
              <a:t> op</a:t>
            </a:r>
          </a:p>
        </p:txBody>
      </p:sp>
      <p:sp>
        <p:nvSpPr>
          <p:cNvPr id="5" name="Tekstvak 4">
            <a:extLst>
              <a:ext uri="{FF2B5EF4-FFF2-40B4-BE49-F238E27FC236}">
                <a16:creationId xmlns:a16="http://schemas.microsoft.com/office/drawing/2014/main" id="{67AB844B-7B89-2B7A-B1F5-BC79F3191F15}"/>
              </a:ext>
            </a:extLst>
          </p:cNvPr>
          <p:cNvSpPr txBox="1"/>
          <p:nvPr/>
        </p:nvSpPr>
        <p:spPr>
          <a:xfrm>
            <a:off x="1742440" y="5402252"/>
            <a:ext cx="95758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ndara"/>
                <a:ea typeface="+mn-ea"/>
                <a:cs typeface="+mn-cs"/>
              </a:rPr>
              <a:t>over de Aard van de Natuurwetenschap.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ndara"/>
                <a:ea typeface="+mn-ea"/>
                <a:cs typeface="+mn-cs"/>
              </a:rPr>
              <a:t>Geniet ervan!</a:t>
            </a:r>
          </a:p>
        </p:txBody>
      </p:sp>
    </p:spTree>
    <p:extLst>
      <p:ext uri="{BB962C8B-B14F-4D97-AF65-F5344CB8AC3E}">
        <p14:creationId xmlns:p14="http://schemas.microsoft.com/office/powerpoint/2010/main" val="877995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A565E69-E044-4F6A-B356-C36617EC735E}"/>
              </a:ext>
            </a:extLst>
          </p:cNvPr>
          <p:cNvSpPr>
            <a:spLocks noGrp="1"/>
          </p:cNvSpPr>
          <p:nvPr>
            <p:ph type="sldNum" sz="quarter" idx="10"/>
          </p:nvPr>
        </p:nvSpPr>
        <p:spPr/>
        <p:txBody>
          <a:bodyPr anchor="ctr">
            <a:normAutofit/>
          </a:bodyPr>
          <a:lstStyle/>
          <a:p>
            <a:pPr>
              <a:spcAft>
                <a:spcPts val="600"/>
              </a:spcAft>
            </a:pPr>
            <a:fld id="{6586D83B-F5E2-6149-B7DD-0F6F1BA75908}" type="slidenum">
              <a:rPr lang="en-US" smtClean="0"/>
              <a:pPr>
                <a:spcAft>
                  <a:spcPts val="600"/>
                </a:spcAft>
              </a:pPr>
              <a:t>2</a:t>
            </a:fld>
            <a:endParaRPr lang="en-US" dirty="0"/>
          </a:p>
        </p:txBody>
      </p:sp>
      <p:sp>
        <p:nvSpPr>
          <p:cNvPr id="10" name="Text Placeholder 2">
            <a:extLst>
              <a:ext uri="{FF2B5EF4-FFF2-40B4-BE49-F238E27FC236}">
                <a16:creationId xmlns:a16="http://schemas.microsoft.com/office/drawing/2014/main" id="{548D29D4-E0FC-46A5-85DD-340BE6785511}"/>
              </a:ext>
            </a:extLst>
          </p:cNvPr>
          <p:cNvSpPr>
            <a:spLocks noGrp="1"/>
          </p:cNvSpPr>
          <p:nvPr>
            <p:ph type="body" sz="quarter" idx="11"/>
          </p:nvPr>
        </p:nvSpPr>
        <p:spPr>
          <a:xfrm>
            <a:off x="0" y="4131956"/>
            <a:ext cx="3091496" cy="2726044"/>
          </a:xfrm>
        </p:spPr>
        <p:txBody>
          <a:bodyPr/>
          <a:lstStyle/>
          <a:p>
            <a:r>
              <a:rPr lang="nl-NL" noProof="0" dirty="0"/>
              <a:t>1</a:t>
            </a:r>
          </a:p>
          <a:p>
            <a:r>
              <a:rPr lang="nl-NL" dirty="0"/>
              <a:t>Wie?</a:t>
            </a:r>
          </a:p>
          <a:p>
            <a:r>
              <a:rPr lang="nl-NL" noProof="0" dirty="0"/>
              <a:t>Waarom?</a:t>
            </a:r>
          </a:p>
          <a:p>
            <a:endParaRPr lang="nl-NL" dirty="0"/>
          </a:p>
        </p:txBody>
      </p:sp>
      <p:sp>
        <p:nvSpPr>
          <p:cNvPr id="12" name="Text Placeholder 3">
            <a:extLst>
              <a:ext uri="{FF2B5EF4-FFF2-40B4-BE49-F238E27FC236}">
                <a16:creationId xmlns:a16="http://schemas.microsoft.com/office/drawing/2014/main" id="{843F169A-C978-430D-B191-7E885B51D817}"/>
              </a:ext>
            </a:extLst>
          </p:cNvPr>
          <p:cNvSpPr>
            <a:spLocks noGrp="1"/>
          </p:cNvSpPr>
          <p:nvPr>
            <p:ph type="body" sz="quarter" idx="12"/>
          </p:nvPr>
        </p:nvSpPr>
        <p:spPr>
          <a:xfrm>
            <a:off x="3365723" y="4131956"/>
            <a:ext cx="2817999" cy="1609725"/>
          </a:xfrm>
        </p:spPr>
        <p:txBody>
          <a:bodyPr/>
          <a:lstStyle/>
          <a:p>
            <a:r>
              <a:rPr lang="nl-NL" noProof="0" dirty="0"/>
              <a:t>2</a:t>
            </a:r>
          </a:p>
          <a:p>
            <a:r>
              <a:rPr lang="de-DE" dirty="0">
                <a:solidFill>
                  <a:schemeClr val="tx1">
                    <a:lumMod val="85000"/>
                    <a:lumOff val="15000"/>
                  </a:schemeClr>
                </a:solidFill>
              </a:rPr>
              <a:t>De </a:t>
            </a:r>
            <a:r>
              <a:rPr lang="nl-NL" dirty="0">
                <a:solidFill>
                  <a:schemeClr val="tx1">
                    <a:lumMod val="85000"/>
                    <a:lumOff val="15000"/>
                  </a:schemeClr>
                </a:solidFill>
              </a:rPr>
              <a:t>aard</a:t>
            </a:r>
            <a:r>
              <a:rPr lang="de-DE" dirty="0">
                <a:solidFill>
                  <a:schemeClr val="tx1">
                    <a:lumMod val="85000"/>
                    <a:lumOff val="15000"/>
                  </a:schemeClr>
                </a:solidFill>
              </a:rPr>
              <a:t> van de </a:t>
            </a:r>
            <a:r>
              <a:rPr lang="nl-NL" dirty="0">
                <a:solidFill>
                  <a:schemeClr val="tx1">
                    <a:lumMod val="85000"/>
                    <a:lumOff val="15000"/>
                  </a:schemeClr>
                </a:solidFill>
              </a:rPr>
              <a:t>natuurwetenschappen</a:t>
            </a:r>
          </a:p>
          <a:p>
            <a:r>
              <a:rPr lang="de-DE" b="0" dirty="0">
                <a:solidFill>
                  <a:schemeClr val="tx1">
                    <a:lumMod val="85000"/>
                    <a:lumOff val="15000"/>
                  </a:schemeClr>
                </a:solidFill>
              </a:rPr>
              <a:t>Nature </a:t>
            </a:r>
            <a:r>
              <a:rPr lang="de-DE" b="0" dirty="0" err="1">
                <a:solidFill>
                  <a:schemeClr val="tx1">
                    <a:lumMod val="85000"/>
                    <a:lumOff val="15000"/>
                  </a:schemeClr>
                </a:solidFill>
              </a:rPr>
              <a:t>of</a:t>
            </a:r>
            <a:r>
              <a:rPr lang="de-DE" b="0" dirty="0">
                <a:solidFill>
                  <a:schemeClr val="tx1">
                    <a:lumMod val="85000"/>
                    <a:lumOff val="15000"/>
                  </a:schemeClr>
                </a:solidFill>
              </a:rPr>
              <a:t> Science (NOS)</a:t>
            </a:r>
            <a:endParaRPr lang="nl-NL" b="0" dirty="0"/>
          </a:p>
          <a:p>
            <a:endParaRPr lang="nl-NL" noProof="0" dirty="0"/>
          </a:p>
        </p:txBody>
      </p:sp>
      <p:sp>
        <p:nvSpPr>
          <p:cNvPr id="9" name="Tijdelijke aanduiding voor tekst 8">
            <a:extLst>
              <a:ext uri="{FF2B5EF4-FFF2-40B4-BE49-F238E27FC236}">
                <a16:creationId xmlns:a16="http://schemas.microsoft.com/office/drawing/2014/main" id="{C0F7356F-56D4-4C2E-B66F-92A789C7E28B}"/>
              </a:ext>
            </a:extLst>
          </p:cNvPr>
          <p:cNvSpPr>
            <a:spLocks noGrp="1"/>
          </p:cNvSpPr>
          <p:nvPr>
            <p:ph type="body" sz="quarter" idx="13"/>
          </p:nvPr>
        </p:nvSpPr>
        <p:spPr>
          <a:xfrm>
            <a:off x="6457949" y="4131956"/>
            <a:ext cx="2449739" cy="1609725"/>
          </a:xfrm>
        </p:spPr>
        <p:txBody>
          <a:bodyPr/>
          <a:lstStyle/>
          <a:p>
            <a:r>
              <a:rPr lang="nl-NL" dirty="0"/>
              <a:t>3</a:t>
            </a:r>
          </a:p>
          <a:p>
            <a:r>
              <a:rPr lang="de-DE" dirty="0"/>
              <a:t>Nature </a:t>
            </a:r>
            <a:r>
              <a:rPr lang="de-DE" dirty="0" err="1"/>
              <a:t>of</a:t>
            </a:r>
            <a:r>
              <a:rPr lang="de-DE" dirty="0"/>
              <a:t> Science in de quantumfysica </a:t>
            </a:r>
            <a:r>
              <a:rPr lang="de-DE" dirty="0" err="1"/>
              <a:t>op</a:t>
            </a:r>
            <a:r>
              <a:rPr lang="de-DE" dirty="0"/>
              <a:t> </a:t>
            </a:r>
            <a:r>
              <a:rPr lang="de-DE" dirty="0" err="1"/>
              <a:t>school</a:t>
            </a:r>
            <a:endParaRPr lang="de-DE" dirty="0"/>
          </a:p>
          <a:p>
            <a:endParaRPr lang="nl-NL" dirty="0"/>
          </a:p>
        </p:txBody>
      </p:sp>
      <p:sp>
        <p:nvSpPr>
          <p:cNvPr id="11" name="Tijdelijke aanduiding voor tekst 10">
            <a:extLst>
              <a:ext uri="{FF2B5EF4-FFF2-40B4-BE49-F238E27FC236}">
                <a16:creationId xmlns:a16="http://schemas.microsoft.com/office/drawing/2014/main" id="{50C59BE7-E3F6-48AD-95CA-09172535FFA4}"/>
              </a:ext>
            </a:extLst>
          </p:cNvPr>
          <p:cNvSpPr>
            <a:spLocks noGrp="1"/>
          </p:cNvSpPr>
          <p:nvPr>
            <p:ph type="body" sz="quarter" idx="14"/>
          </p:nvPr>
        </p:nvSpPr>
        <p:spPr/>
        <p:txBody>
          <a:bodyPr/>
          <a:lstStyle/>
          <a:p>
            <a:r>
              <a:rPr lang="nl-NL" dirty="0"/>
              <a:t>4</a:t>
            </a:r>
          </a:p>
          <a:p>
            <a:r>
              <a:rPr lang="nl-NL" dirty="0"/>
              <a:t>Extra’s</a:t>
            </a:r>
          </a:p>
        </p:txBody>
      </p:sp>
    </p:spTree>
    <p:extLst>
      <p:ext uri="{BB962C8B-B14F-4D97-AF65-F5344CB8AC3E}">
        <p14:creationId xmlns:p14="http://schemas.microsoft.com/office/powerpoint/2010/main" val="302792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p:cNvSpPr>
            <a:spLocks noGrp="1"/>
          </p:cNvSpPr>
          <p:nvPr>
            <p:ph idx="1"/>
          </p:nvPr>
        </p:nvSpPr>
        <p:spPr/>
        <p:txBody>
          <a:bodyPr/>
          <a:lstStyle/>
          <a:p>
            <a:pPr>
              <a:buNone/>
            </a:pPr>
            <a:r>
              <a:rPr lang="nl-NL" dirty="0"/>
              <a:t>Laser licht</a:t>
            </a:r>
          </a:p>
          <a:p>
            <a:pPr>
              <a:buNone/>
            </a:pPr>
            <a:endParaRPr lang="nl-NL" dirty="0"/>
          </a:p>
          <a:p>
            <a:pPr>
              <a:buNone/>
            </a:pPr>
            <a:endParaRPr lang="nl-NL" dirty="0"/>
          </a:p>
          <a:p>
            <a:pPr>
              <a:buNone/>
            </a:pPr>
            <a:endParaRPr lang="nl-NL" dirty="0"/>
          </a:p>
          <a:p>
            <a:pPr>
              <a:buNone/>
            </a:pPr>
            <a:endParaRPr lang="nl-NL" dirty="0"/>
          </a:p>
          <a:p>
            <a:pPr>
              <a:buNone/>
            </a:pPr>
            <a:r>
              <a:rPr lang="nl-NL" dirty="0"/>
              <a:t>Video interferentie: </a:t>
            </a:r>
          </a:p>
          <a:p>
            <a:pPr>
              <a:buNone/>
            </a:pPr>
            <a:r>
              <a:rPr lang="nl-NL" dirty="0"/>
              <a:t> </a:t>
            </a:r>
            <a:r>
              <a:rPr lang="nl-NL" sz="1800" dirty="0">
                <a:hlinkClick r:id="rId2"/>
              </a:rPr>
              <a:t>http://wqd.nl/nWGP</a:t>
            </a:r>
            <a:endParaRPr lang="nl-NL" sz="1800" dirty="0"/>
          </a:p>
        </p:txBody>
      </p:sp>
      <p:sp>
        <p:nvSpPr>
          <p:cNvPr id="2" name="Titel 1"/>
          <p:cNvSpPr>
            <a:spLocks noGrp="1"/>
          </p:cNvSpPr>
          <p:nvPr>
            <p:ph type="title"/>
          </p:nvPr>
        </p:nvSpPr>
        <p:spPr/>
        <p:txBody>
          <a:bodyPr>
            <a:normAutofit/>
          </a:bodyPr>
          <a:lstStyle/>
          <a:p>
            <a:r>
              <a:rPr lang="nl-NL" dirty="0"/>
              <a:t>Interferentie van golven</a:t>
            </a:r>
          </a:p>
        </p:txBody>
      </p:sp>
      <p:pic>
        <p:nvPicPr>
          <p:cNvPr id="19458" name="Picture 2" descr="http://www.physikerboard.de/files/interferenz_doppel_409.jpg"/>
          <p:cNvPicPr>
            <a:picLocks noChangeAspect="1" noChangeArrowheads="1"/>
          </p:cNvPicPr>
          <p:nvPr/>
        </p:nvPicPr>
        <p:blipFill>
          <a:blip r:embed="rId3" cstate="print"/>
          <a:srcRect/>
          <a:stretch>
            <a:fillRect/>
          </a:stretch>
        </p:blipFill>
        <p:spPr bwMode="auto">
          <a:xfrm>
            <a:off x="2495600" y="1916832"/>
            <a:ext cx="8094073" cy="1872208"/>
          </a:xfrm>
          <a:prstGeom prst="rect">
            <a:avLst/>
          </a:prstGeom>
          <a:noFill/>
        </p:spPr>
      </p:pic>
      <p:pic>
        <p:nvPicPr>
          <p:cNvPr id="307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033" y="4051070"/>
            <a:ext cx="4192296" cy="2147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49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2063554" y="1525807"/>
            <a:ext cx="10081120" cy="4781128"/>
          </a:xfrm>
        </p:spPr>
        <p:txBody>
          <a:bodyPr>
            <a:normAutofit/>
          </a:bodyPr>
          <a:lstStyle/>
          <a:p>
            <a:pPr marL="0" indent="0">
              <a:buNone/>
            </a:pPr>
            <a:r>
              <a:rPr lang="nl-NL" sz="2000" dirty="0">
                <a:solidFill>
                  <a:schemeClr val="bg1">
                    <a:lumMod val="75000"/>
                  </a:schemeClr>
                </a:solidFill>
              </a:rPr>
              <a:t>Vraag 3 en 4 </a:t>
            </a:r>
          </a:p>
          <a:p>
            <a:pPr marL="0" indent="0">
              <a:buNone/>
            </a:pPr>
            <a:r>
              <a:rPr lang="nl-NL" b="1" dirty="0"/>
              <a:t>Als een golf niet longitudinaal is dan is het een …</a:t>
            </a:r>
          </a:p>
          <a:p>
            <a:pPr marL="514350" indent="-514350">
              <a:buFont typeface="+mj-lt"/>
              <a:buAutoNum type="alphaUcPeriod"/>
            </a:pPr>
            <a:r>
              <a:rPr lang="nl-NL" dirty="0"/>
              <a:t>lopende golf;</a:t>
            </a:r>
          </a:p>
          <a:p>
            <a:pPr marL="514350" indent="-514350">
              <a:buFont typeface="+mj-lt"/>
              <a:buAutoNum type="alphaUcPeriod"/>
            </a:pPr>
            <a:r>
              <a:rPr lang="nl-NL" dirty="0"/>
              <a:t>staande golf;</a:t>
            </a:r>
          </a:p>
          <a:p>
            <a:pPr marL="514350" indent="-514350">
              <a:buFont typeface="+mj-lt"/>
              <a:buAutoNum type="alphaUcPeriod"/>
            </a:pPr>
            <a:r>
              <a:rPr lang="nl-NL" dirty="0"/>
              <a:t>transitieve golf; </a:t>
            </a:r>
          </a:p>
          <a:p>
            <a:pPr marL="514350" indent="-514350">
              <a:buFont typeface="+mj-lt"/>
              <a:buAutoNum type="alphaUcPeriod"/>
            </a:pPr>
            <a:r>
              <a:rPr lang="nl-NL" dirty="0"/>
              <a:t>transversale golf;</a:t>
            </a:r>
          </a:p>
          <a:p>
            <a:pPr marL="514350" indent="-514350">
              <a:buFont typeface="+mj-lt"/>
              <a:buAutoNum type="alphaUcPeriod"/>
            </a:pPr>
            <a:r>
              <a:rPr lang="nl-NL" dirty="0"/>
              <a:t>Trilling.</a:t>
            </a:r>
          </a:p>
          <a:p>
            <a:pPr marL="0" indent="0">
              <a:buNone/>
            </a:pPr>
            <a:endParaRPr lang="nl-NL" dirty="0"/>
          </a:p>
          <a:p>
            <a:pPr marL="0" indent="0">
              <a:buNone/>
            </a:pPr>
            <a:r>
              <a:rPr lang="nl-NL" sz="1400" dirty="0"/>
              <a:t>Resultaten laten zien als </a:t>
            </a:r>
            <a:r>
              <a:rPr lang="nl-NL" sz="1400" dirty="0" err="1"/>
              <a:t>socrative</a:t>
            </a:r>
            <a:r>
              <a:rPr lang="nl-NL" sz="1400" dirty="0"/>
              <a:t> op deze computer  op een docentaccount geopend is: Scherm wisselen =  </a:t>
            </a:r>
            <a:r>
              <a:rPr lang="nl-NL" sz="1400" dirty="0" err="1"/>
              <a:t>Alt+Tab</a:t>
            </a:r>
            <a:r>
              <a:rPr lang="nl-NL" sz="1400" dirty="0"/>
              <a:t> </a:t>
            </a:r>
          </a:p>
          <a:p>
            <a:pPr marL="0" indent="0">
              <a:buNone/>
            </a:pPr>
            <a:endParaRPr lang="nl-NL" dirty="0"/>
          </a:p>
        </p:txBody>
      </p:sp>
      <p:sp>
        <p:nvSpPr>
          <p:cNvPr id="2" name="Titel 1"/>
          <p:cNvSpPr>
            <a:spLocks noGrp="1"/>
          </p:cNvSpPr>
          <p:nvPr>
            <p:ph type="title"/>
          </p:nvPr>
        </p:nvSpPr>
        <p:spPr/>
        <p:txBody>
          <a:bodyPr>
            <a:normAutofit/>
          </a:bodyPr>
          <a:lstStyle/>
          <a:p>
            <a:r>
              <a:rPr lang="en-GB" sz="2400" dirty="0">
                <a:solidFill>
                  <a:srgbClr val="7899B2"/>
                </a:solidFill>
              </a:rPr>
              <a:t>Q1b </a:t>
            </a:r>
            <a:r>
              <a:rPr lang="nl-NL" sz="2400" dirty="0">
                <a:solidFill>
                  <a:srgbClr val="7899B2"/>
                </a:solidFill>
              </a:rPr>
              <a:t>golven</a:t>
            </a:r>
            <a:r>
              <a:rPr lang="en-GB" sz="2400" dirty="0">
                <a:solidFill>
                  <a:srgbClr val="7899B2"/>
                </a:solidFill>
              </a:rPr>
              <a:t> </a:t>
            </a:r>
            <a:r>
              <a:rPr lang="en-GB" sz="1600" dirty="0">
                <a:solidFill>
                  <a:srgbClr val="FF0000"/>
                </a:solidFill>
              </a:rPr>
              <a:t>(</a:t>
            </a:r>
            <a:r>
              <a:rPr lang="nl-NL" sz="1600" dirty="0">
                <a:solidFill>
                  <a:srgbClr val="FF0000"/>
                </a:solidFill>
              </a:rPr>
              <a:t>SOC-36663945</a:t>
            </a:r>
            <a:r>
              <a:rPr lang="en-GB" sz="1600" dirty="0">
                <a:solidFill>
                  <a:srgbClr val="FF0000"/>
                </a:solidFill>
              </a:rPr>
              <a:t>) </a:t>
            </a:r>
            <a:br>
              <a:rPr lang="en-GB" sz="1600" dirty="0">
                <a:solidFill>
                  <a:srgbClr val="FF0000"/>
                </a:solidFill>
              </a:rPr>
            </a:br>
            <a:endParaRPr lang="en-GB" sz="1600"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2" y="440057"/>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571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636" y="1427470"/>
            <a:ext cx="6552728" cy="439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hoek 5"/>
          <p:cNvSpPr/>
          <p:nvPr/>
        </p:nvSpPr>
        <p:spPr>
          <a:xfrm>
            <a:off x="4022447" y="5809694"/>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rPr>
              <a:t>https://phet.colorado.edu/nl/simulation/photoelectric</a:t>
            </a:r>
          </a:p>
        </p:txBody>
      </p:sp>
      <p:sp>
        <p:nvSpPr>
          <p:cNvPr id="5" name="Rechthoek 4">
            <a:extLst>
              <a:ext uri="{FF2B5EF4-FFF2-40B4-BE49-F238E27FC236}">
                <a16:creationId xmlns:a16="http://schemas.microsoft.com/office/drawing/2014/main" id="{9CC57C63-85B4-4D8D-9DF0-D38E6DB15822}"/>
              </a:ext>
            </a:extLst>
          </p:cNvPr>
          <p:cNvSpPr/>
          <p:nvPr/>
        </p:nvSpPr>
        <p:spPr>
          <a:xfrm>
            <a:off x="6096000" y="6054239"/>
            <a:ext cx="4572000" cy="507831"/>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Calibri"/>
                <a:ea typeface="+mn-ea"/>
                <a:cs typeface="+mn-cs"/>
              </a:rPr>
              <a:t>PhET</a:t>
            </a:r>
            <a:r>
              <a:rPr kumimoji="0" lang="en-US" sz="900" b="0" i="0" u="none" strike="noStrike" kern="1200" cap="none" spc="0" normalizeH="0" baseline="0" noProof="0" dirty="0">
                <a:ln>
                  <a:noFill/>
                </a:ln>
                <a:solidFill>
                  <a:prstClr val="black"/>
                </a:solidFill>
                <a:effectLst/>
                <a:uLnTx/>
                <a:uFillTx/>
                <a:latin typeface="Calibri"/>
                <a:ea typeface="+mn-ea"/>
                <a:cs typeface="+mn-cs"/>
              </a:rPr>
              <a:t> Interactive Simulations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University of Colorado Boulder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a:ea typeface="+mn-ea"/>
                <a:cs typeface="+mn-cs"/>
              </a:rPr>
              <a:t>https://phet.colorado.edu/nl/simulation/photoelectric</a:t>
            </a:r>
          </a:p>
        </p:txBody>
      </p:sp>
      <p:sp>
        <p:nvSpPr>
          <p:cNvPr id="8" name="Title 1"/>
          <p:cNvSpPr>
            <a:spLocks noGrp="1"/>
          </p:cNvSpPr>
          <p:nvPr>
            <p:ph type="title"/>
          </p:nvPr>
        </p:nvSpPr>
        <p:spPr>
          <a:xfrm>
            <a:off x="2063551" y="354433"/>
            <a:ext cx="10081123" cy="1143000"/>
          </a:xfrm>
        </p:spPr>
        <p:txBody>
          <a:bodyPr/>
          <a:lstStyle/>
          <a:p>
            <a:r>
              <a:rPr lang="en-US" dirty="0"/>
              <a:t>Het </a:t>
            </a:r>
            <a:r>
              <a:rPr lang="en-US" dirty="0" err="1"/>
              <a:t>foto-elektrisch</a:t>
            </a:r>
            <a:r>
              <a:rPr lang="en-US" dirty="0"/>
              <a:t> effect </a:t>
            </a:r>
            <a:r>
              <a:rPr lang="en-US" dirty="0" err="1">
                <a:solidFill>
                  <a:srgbClr val="FF0000"/>
                </a:solidFill>
              </a:rPr>
              <a:t>simulatie</a:t>
            </a:r>
            <a:endParaRPr lang="en-US" dirty="0">
              <a:solidFill>
                <a:srgbClr val="FF0000"/>
              </a:solidFill>
            </a:endParaRPr>
          </a:p>
        </p:txBody>
      </p:sp>
      <p:sp>
        <p:nvSpPr>
          <p:cNvPr id="2" name="Tekstvak 1"/>
          <p:cNvSpPr txBox="1"/>
          <p:nvPr/>
        </p:nvSpPr>
        <p:spPr>
          <a:xfrm>
            <a:off x="9372364" y="1515363"/>
            <a:ext cx="277231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Zelf doen: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ndara"/>
                <a:ea typeface="+mn-ea"/>
                <a:cs typeface="+mn-cs"/>
              </a:rPr>
              <a:t>Phet</a:t>
            </a:r>
            <a:r>
              <a:rPr kumimoji="0" lang="nl-NL" sz="1800" b="0" i="0" u="none" strike="noStrike" kern="1200" cap="none" spc="0" normalizeH="0" baseline="0" noProof="0" dirty="0">
                <a:ln>
                  <a:noFill/>
                </a:ln>
                <a:solidFill>
                  <a:prstClr val="black"/>
                </a:solidFill>
                <a:effectLst/>
                <a:uLnTx/>
                <a:uFillTx/>
                <a:latin typeface="Candara"/>
                <a:ea typeface="+mn-ea"/>
                <a:cs typeface="+mn-cs"/>
              </a:rPr>
              <a:t> </a:t>
            </a:r>
            <a:r>
              <a:rPr kumimoji="0" lang="nl-NL" sz="1800" b="0" i="0" u="none" strike="noStrike" kern="1200" cap="none" spc="0" normalizeH="0" baseline="0" noProof="0" dirty="0" err="1">
                <a:ln>
                  <a:noFill/>
                </a:ln>
                <a:solidFill>
                  <a:prstClr val="black"/>
                </a:solidFill>
                <a:effectLst/>
                <a:uLnTx/>
                <a:uFillTx/>
                <a:latin typeface="Candara"/>
                <a:ea typeface="+mn-ea"/>
                <a:cs typeface="+mn-cs"/>
              </a:rPr>
              <a:t>simulation</a:t>
            </a:r>
            <a:r>
              <a:rPr kumimoji="0" lang="nl-NL" sz="1800" b="0" i="0" u="none" strike="noStrike" kern="1200" cap="none" spc="0" normalizeH="0" baseline="0" noProof="0" dirty="0">
                <a:ln>
                  <a:noFill/>
                </a:ln>
                <a:solidFill>
                  <a:prstClr val="black"/>
                </a:solidFill>
                <a:effectLst/>
                <a:uLnTx/>
                <a:uFillTx/>
                <a:latin typeface="Candara"/>
                <a:ea typeface="+mn-ea"/>
                <a:cs typeface="+mn-cs"/>
              </a:rPr>
              <a:t> </a:t>
            </a:r>
            <a:r>
              <a:rPr kumimoji="0" lang="nl-NL" sz="1800" b="0" i="0" u="none" strike="noStrike" kern="1200" cap="none" spc="0" normalizeH="0" baseline="0" noProof="0" dirty="0" err="1">
                <a:ln>
                  <a:noFill/>
                </a:ln>
                <a:solidFill>
                  <a:prstClr val="black"/>
                </a:solidFill>
                <a:effectLst/>
                <a:uLnTx/>
                <a:uFillTx/>
                <a:latin typeface="Candara"/>
                <a:ea typeface="+mn-ea"/>
                <a:cs typeface="+mn-cs"/>
              </a:rPr>
              <a:t>photoelectric</a:t>
            </a:r>
            <a:r>
              <a:rPr kumimoji="0" lang="nl-NL" sz="1800" b="0" i="0" u="none" strike="noStrike" kern="1200" cap="none" spc="0" normalizeH="0" baseline="0" noProof="0" dirty="0">
                <a:ln>
                  <a:noFill/>
                </a:ln>
                <a:solidFill>
                  <a:prstClr val="black"/>
                </a:solidFill>
                <a:effectLst/>
                <a:uLnTx/>
                <a:uFillTx/>
                <a:latin typeface="Candara"/>
                <a:ea typeface="+mn-ea"/>
                <a:cs typeface="+mn-cs"/>
              </a:rPr>
              <a:t>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Alternatief: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Demonstratie via video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 </a:t>
            </a: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4"/>
              </a:rPr>
              <a:t>https://bit.ly/2Spx47Q</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2603848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492B7A6B-6FC4-4175-82DF-90E13600F81D}"/>
              </a:ext>
            </a:extLst>
          </p:cNvPr>
          <p:cNvSpPr>
            <a:spLocks noGrp="1"/>
          </p:cNvSpPr>
          <p:nvPr>
            <p:ph idx="1"/>
          </p:nvPr>
        </p:nvSpPr>
        <p:spPr/>
        <p:txBody>
          <a:bodyPr/>
          <a:lstStyle/>
          <a:p>
            <a:pPr marL="0" indent="0">
              <a:buNone/>
            </a:pPr>
            <a:r>
              <a:rPr lang="nl-NL" dirty="0"/>
              <a:t>Licht kun je niet oneindig dimmen, de energie van licht gaat in stapjes:</a:t>
            </a:r>
          </a:p>
        </p:txBody>
      </p:sp>
      <p:sp>
        <p:nvSpPr>
          <p:cNvPr id="2" name="Titel 1">
            <a:extLst>
              <a:ext uri="{FF2B5EF4-FFF2-40B4-BE49-F238E27FC236}">
                <a16:creationId xmlns:a16="http://schemas.microsoft.com/office/drawing/2014/main" id="{C8AF1BFB-6CD7-4D6E-89AD-703324120A60}"/>
              </a:ext>
            </a:extLst>
          </p:cNvPr>
          <p:cNvSpPr>
            <a:spLocks noGrp="1"/>
          </p:cNvSpPr>
          <p:nvPr>
            <p:ph type="title"/>
          </p:nvPr>
        </p:nvSpPr>
        <p:spPr/>
        <p:txBody>
          <a:bodyPr>
            <a:normAutofit/>
          </a:bodyPr>
          <a:lstStyle/>
          <a:p>
            <a:r>
              <a:rPr lang="en-US" altLang="nl-NL" dirty="0"/>
              <a:t>Licht is </a:t>
            </a:r>
            <a:r>
              <a:rPr lang="en-US" altLang="nl-NL" dirty="0" err="1"/>
              <a:t>gequantiseerd</a:t>
            </a:r>
            <a:r>
              <a:rPr lang="en-US" altLang="nl-NL" dirty="0"/>
              <a:t>: </a:t>
            </a:r>
            <a:r>
              <a:rPr lang="en-US" altLang="nl-NL" dirty="0" err="1"/>
              <a:t>foton</a:t>
            </a:r>
            <a:endParaRPr lang="nl-NL" dirty="0"/>
          </a:p>
        </p:txBody>
      </p:sp>
      <p:pic>
        <p:nvPicPr>
          <p:cNvPr id="3" name="Afbeelding 2">
            <a:extLst>
              <a:ext uri="{FF2B5EF4-FFF2-40B4-BE49-F238E27FC236}">
                <a16:creationId xmlns:a16="http://schemas.microsoft.com/office/drawing/2014/main" id="{CD275FC1-1416-49B4-AE16-7C9E0F182B01}"/>
              </a:ext>
            </a:extLst>
          </p:cNvPr>
          <p:cNvPicPr>
            <a:picLocks noChangeAspect="1"/>
          </p:cNvPicPr>
          <p:nvPr/>
        </p:nvPicPr>
        <p:blipFill>
          <a:blip r:embed="rId2"/>
          <a:stretch>
            <a:fillRect/>
          </a:stretch>
        </p:blipFill>
        <p:spPr>
          <a:xfrm>
            <a:off x="2439541" y="3212977"/>
            <a:ext cx="3314700" cy="2257425"/>
          </a:xfrm>
          <a:prstGeom prst="rect">
            <a:avLst/>
          </a:prstGeom>
        </p:spPr>
      </p:pic>
      <p:pic>
        <p:nvPicPr>
          <p:cNvPr id="7" name="Afbeelding 6">
            <a:extLst>
              <a:ext uri="{FF2B5EF4-FFF2-40B4-BE49-F238E27FC236}">
                <a16:creationId xmlns:a16="http://schemas.microsoft.com/office/drawing/2014/main" id="{544D8487-872F-4A86-A3BC-2ECA6B7D721A}"/>
              </a:ext>
            </a:extLst>
          </p:cNvPr>
          <p:cNvPicPr>
            <a:picLocks noChangeAspect="1"/>
          </p:cNvPicPr>
          <p:nvPr/>
        </p:nvPicPr>
        <p:blipFill>
          <a:blip r:embed="rId3"/>
          <a:stretch>
            <a:fillRect/>
          </a:stretch>
        </p:blipFill>
        <p:spPr>
          <a:xfrm>
            <a:off x="5951985" y="3060576"/>
            <a:ext cx="3800475" cy="2562225"/>
          </a:xfrm>
          <a:prstGeom prst="rect">
            <a:avLst/>
          </a:prstGeom>
        </p:spPr>
      </p:pic>
    </p:spTree>
    <p:extLst>
      <p:ext uri="{BB962C8B-B14F-4D97-AF65-F5344CB8AC3E}">
        <p14:creationId xmlns:p14="http://schemas.microsoft.com/office/powerpoint/2010/main" val="1793185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775520" y="10909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nl-NL" sz="4400" b="0" i="0" u="none" strike="noStrike" kern="1200" cap="none" spc="0" normalizeH="0" baseline="0" noProof="0" dirty="0">
                <a:ln>
                  <a:noFill/>
                </a:ln>
                <a:solidFill>
                  <a:prstClr val="black"/>
                </a:solidFill>
                <a:effectLst/>
                <a:uLnTx/>
                <a:uFillTx/>
                <a:latin typeface="Candara"/>
                <a:ea typeface="+mj-ea"/>
                <a:cs typeface="+mj-cs"/>
              </a:rPr>
              <a:t>Licht </a:t>
            </a:r>
            <a:r>
              <a:rPr kumimoji="0" lang="en-US" altLang="nl-NL" sz="4400" b="0" i="0" u="none" strike="noStrike" kern="1200" cap="none" spc="0" normalizeH="0" baseline="0" noProof="0" dirty="0" err="1">
                <a:ln>
                  <a:noFill/>
                </a:ln>
                <a:solidFill>
                  <a:prstClr val="black"/>
                </a:solidFill>
                <a:effectLst/>
                <a:uLnTx/>
                <a:uFillTx/>
                <a:latin typeface="Candara"/>
                <a:ea typeface="+mj-ea"/>
                <a:cs typeface="+mj-cs"/>
              </a:rPr>
              <a:t>als</a:t>
            </a:r>
            <a:r>
              <a:rPr kumimoji="0" lang="en-US" altLang="nl-NL" sz="4400" b="0" i="0" u="none" strike="noStrike" kern="1200" cap="none" spc="0" normalizeH="0" baseline="0" noProof="0" dirty="0">
                <a:ln>
                  <a:noFill/>
                </a:ln>
                <a:solidFill>
                  <a:prstClr val="black"/>
                </a:solidFill>
                <a:effectLst/>
                <a:uLnTx/>
                <a:uFillTx/>
                <a:latin typeface="Candara"/>
                <a:ea typeface="+mj-ea"/>
                <a:cs typeface="+mj-cs"/>
              </a:rPr>
              <a:t> </a:t>
            </a:r>
            <a:r>
              <a:rPr kumimoji="0" lang="en-US" altLang="nl-NL" sz="4400" b="0" i="0" u="none" strike="noStrike" kern="1200" cap="none" spc="0" normalizeH="0" baseline="0" noProof="0" dirty="0" err="1">
                <a:ln>
                  <a:noFill/>
                </a:ln>
                <a:solidFill>
                  <a:prstClr val="black"/>
                </a:solidFill>
                <a:effectLst/>
                <a:uLnTx/>
                <a:uFillTx/>
                <a:latin typeface="Candara"/>
                <a:ea typeface="+mj-ea"/>
                <a:cs typeface="+mj-cs"/>
              </a:rPr>
              <a:t>energiepakketje</a:t>
            </a:r>
            <a:r>
              <a:rPr kumimoji="0" lang="en-US" altLang="nl-NL" sz="4400" b="0" i="0" u="none" strike="noStrike" kern="1200" cap="none" spc="0" normalizeH="0" baseline="0" noProof="0" dirty="0">
                <a:ln>
                  <a:noFill/>
                </a:ln>
                <a:solidFill>
                  <a:prstClr val="black"/>
                </a:solidFill>
                <a:effectLst/>
                <a:uLnTx/>
                <a:uFillTx/>
                <a:latin typeface="Candara"/>
                <a:ea typeface="+mj-ea"/>
                <a:cs typeface="+mj-cs"/>
              </a:rPr>
              <a:t>: </a:t>
            </a:r>
            <a:r>
              <a:rPr kumimoji="0" lang="en-US" altLang="nl-NL" sz="4400" b="0" i="0" u="none" strike="noStrike" kern="1200" cap="none" spc="0" normalizeH="0" baseline="0" noProof="0" dirty="0" err="1">
                <a:ln>
                  <a:noFill/>
                </a:ln>
                <a:solidFill>
                  <a:prstClr val="black"/>
                </a:solidFill>
                <a:effectLst/>
                <a:uLnTx/>
                <a:uFillTx/>
                <a:latin typeface="Candara"/>
                <a:ea typeface="+mj-ea"/>
                <a:cs typeface="+mj-cs"/>
              </a:rPr>
              <a:t>foton</a:t>
            </a:r>
            <a:endParaRPr kumimoji="0" lang="en-US" altLang="nl-NL" sz="4400" b="0" i="0" u="none" strike="noStrike" kern="1200" cap="none" spc="0" normalizeH="0" baseline="0" noProof="0" dirty="0">
              <a:ln>
                <a:noFill/>
              </a:ln>
              <a:solidFill>
                <a:prstClr val="black"/>
              </a:solidFill>
              <a:effectLst/>
              <a:uLnTx/>
              <a:uFillTx/>
              <a:latin typeface="Candara"/>
              <a:ea typeface="+mj-ea"/>
              <a:cs typeface="+mj-cs"/>
            </a:endParaRPr>
          </a:p>
        </p:txBody>
      </p:sp>
      <p:sp>
        <p:nvSpPr>
          <p:cNvPr id="21" name="Tekstvak 3"/>
          <p:cNvSpPr txBox="1">
            <a:spLocks noChangeArrowheads="1"/>
          </p:cNvSpPr>
          <p:nvPr/>
        </p:nvSpPr>
        <p:spPr bwMode="auto">
          <a:xfrm>
            <a:off x="2351584" y="1628215"/>
            <a:ext cx="3358163"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itchFamily="34" charset="0"/>
                <a:ea typeface="+mn-ea"/>
                <a:cs typeface="+mn-cs"/>
              </a:rPr>
              <a:t>Snelheid in vacuüm:   </a:t>
            </a:r>
          </a:p>
        </p:txBody>
      </p:sp>
      <p:graphicFrame>
        <p:nvGraphicFramePr>
          <p:cNvPr id="22" name="Object 2"/>
          <p:cNvGraphicFramePr>
            <a:graphicFrameLocks noChangeAspect="1"/>
          </p:cNvGraphicFramePr>
          <p:nvPr/>
        </p:nvGraphicFramePr>
        <p:xfrm>
          <a:off x="4439816" y="2465505"/>
          <a:ext cx="2736303" cy="1087670"/>
        </p:xfrm>
        <a:graphic>
          <a:graphicData uri="http://schemas.openxmlformats.org/presentationml/2006/ole">
            <mc:AlternateContent xmlns:mc="http://schemas.openxmlformats.org/markup-compatibility/2006">
              <mc:Choice xmlns:v="urn:schemas-microsoft-com:vml" Requires="v">
                <p:oleObj name="Vergelijking" r:id="rId3" imgW="1054080" imgH="419040" progId="Equation.3">
                  <p:embed/>
                </p:oleObj>
              </mc:Choice>
              <mc:Fallback>
                <p:oleObj name="Vergelijking" r:id="rId3" imgW="1054080" imgH="419040" progId="Equation.3">
                  <p:embed/>
                  <p:pic>
                    <p:nvPicPr>
                      <p:cNvPr id="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816" y="2465505"/>
                        <a:ext cx="2736303" cy="10876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kstvak 5"/>
          <p:cNvSpPr txBox="1">
            <a:spLocks noChangeArrowheads="1"/>
          </p:cNvSpPr>
          <p:nvPr/>
        </p:nvSpPr>
        <p:spPr bwMode="auto">
          <a:xfrm>
            <a:off x="2351583" y="2747404"/>
            <a:ext cx="1758950" cy="5238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itchFamily="34" charset="0"/>
                <a:ea typeface="+mn-ea"/>
                <a:cs typeface="+mn-cs"/>
              </a:rPr>
              <a:t>Golflengte</a:t>
            </a:r>
            <a:r>
              <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24" name="Tekstvak 6"/>
          <p:cNvSpPr txBox="1">
            <a:spLocks noChangeArrowheads="1"/>
          </p:cNvSpPr>
          <p:nvPr/>
        </p:nvSpPr>
        <p:spPr bwMode="auto">
          <a:xfrm>
            <a:off x="2351584" y="3890403"/>
            <a:ext cx="2797561"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itchFamily="34" charset="0"/>
                <a:ea typeface="+mn-ea"/>
                <a:cs typeface="+mn-cs"/>
              </a:rPr>
              <a:t>Energie per foton</a:t>
            </a:r>
            <a:r>
              <a:rPr kumimoji="0" lang="nl-NL" sz="24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graphicFrame>
        <p:nvGraphicFramePr>
          <p:cNvPr id="133130" name="Object 3"/>
          <p:cNvGraphicFramePr>
            <a:graphicFrameLocks noChangeAspect="1"/>
          </p:cNvGraphicFramePr>
          <p:nvPr/>
        </p:nvGraphicFramePr>
        <p:xfrm>
          <a:off x="5231905" y="3715165"/>
          <a:ext cx="2410015" cy="873696"/>
        </p:xfrm>
        <a:graphic>
          <a:graphicData uri="http://schemas.openxmlformats.org/presentationml/2006/ole">
            <mc:AlternateContent xmlns:mc="http://schemas.openxmlformats.org/markup-compatibility/2006">
              <mc:Choice xmlns:v="urn:schemas-microsoft-com:vml" Requires="v">
                <p:oleObj name="Vergelijking" r:id="rId5" imgW="2133360" imgH="774360" progId="Equation.3">
                  <p:embed/>
                </p:oleObj>
              </mc:Choice>
              <mc:Fallback>
                <p:oleObj name="Vergelijking" r:id="rId5" imgW="2133360" imgH="774360" progId="Equation.3">
                  <p:embed/>
                  <p:pic>
                    <p:nvPicPr>
                      <p:cNvPr id="13313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905" y="3715165"/>
                        <a:ext cx="2410015" cy="8736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12" name="Tekstvak 11"/>
              <p:cNvSpPr txBox="1"/>
              <p:nvPr/>
            </p:nvSpPr>
            <p:spPr>
              <a:xfrm>
                <a:off x="2351584" y="5095271"/>
                <a:ext cx="89289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ndara"/>
                    <a:ea typeface="+mn-ea"/>
                    <a:cs typeface="+mn-cs"/>
                  </a:rPr>
                  <a:t>Constante van Planck:</a:t>
                </a:r>
                <a14:m>
                  <m:oMath xmlns:m="http://schemas.openxmlformats.org/officeDocument/2006/math">
                    <m:r>
                      <a:rPr kumimoji="0" lang="nl-NL" sz="2800" b="0" i="0" u="none" strike="noStrike" kern="1200" cap="none" spc="0" normalizeH="0" baseline="0" noProof="0" dirty="0">
                        <a:ln>
                          <a:noFill/>
                        </a:ln>
                        <a:solidFill>
                          <a:prstClr val="black"/>
                        </a:solidFill>
                        <a:effectLst/>
                        <a:uLnTx/>
                        <a:uFillTx/>
                        <a:latin typeface="Cambria Math"/>
                        <a:ea typeface="+mn-ea"/>
                        <a:cs typeface="+mn-cs"/>
                      </a:rPr>
                      <m:t>       </m:t>
                    </m:r>
                    <m:r>
                      <a:rPr kumimoji="0" lang="nl-NL" sz="2800" b="0" i="1" u="none" strike="noStrike" kern="1200" cap="none" spc="0" normalizeH="0" baseline="0" noProof="0" dirty="0">
                        <a:ln>
                          <a:noFill/>
                        </a:ln>
                        <a:solidFill>
                          <a:prstClr val="black"/>
                        </a:solidFill>
                        <a:effectLst/>
                        <a:uLnTx/>
                        <a:uFillTx/>
                        <a:latin typeface="Cambria Math"/>
                        <a:ea typeface="+mn-ea"/>
                        <a:cs typeface="+mn-cs"/>
                      </a:rPr>
                      <m:t>h</m:t>
                    </m:r>
                    <m:r>
                      <a:rPr kumimoji="0" lang="nl-NL" sz="2800" b="0" i="1" u="none" strike="noStrike" kern="1200" cap="none" spc="0" normalizeH="0" baseline="0" noProof="0" dirty="0">
                        <a:ln>
                          <a:noFill/>
                        </a:ln>
                        <a:solidFill>
                          <a:prstClr val="black"/>
                        </a:solidFill>
                        <a:effectLst/>
                        <a:uLnTx/>
                        <a:uFillTx/>
                        <a:latin typeface="Cambria Math"/>
                        <a:ea typeface="+mn-ea"/>
                        <a:cs typeface="+mn-cs"/>
                      </a:rPr>
                      <m:t>= 6,626068∙</m:t>
                    </m:r>
                    <m:sSup>
                      <m:sSupPr>
                        <m:ctrlPr>
                          <a:rPr kumimoji="0" lang="nl-NL"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a:cs typeface="+mn-cs"/>
                          </a:rPr>
                        </m:ctrlPr>
                      </m:sSupPr>
                      <m:e>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10</m:t>
                        </m:r>
                      </m:e>
                      <m:sup>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−34 </m:t>
                        </m:r>
                      </m:sup>
                    </m:sSup>
                    <m:r>
                      <m:rPr>
                        <m:sty m:val="p"/>
                      </m:rPr>
                      <a:rPr kumimoji="0" lang="nl-NL" sz="2800" b="0" i="0" u="none" strike="noStrike" kern="1200" cap="none" spc="0" normalizeH="0" baseline="0" noProof="0" dirty="0">
                        <a:ln>
                          <a:noFill/>
                        </a:ln>
                        <a:solidFill>
                          <a:prstClr val="black"/>
                        </a:solidFill>
                        <a:effectLst/>
                        <a:uLnTx/>
                        <a:uFillTx/>
                        <a:latin typeface="Cambria Math"/>
                        <a:ea typeface="+mn-ea"/>
                        <a:cs typeface="+mn-cs"/>
                      </a:rPr>
                      <m:t>Js</m:t>
                    </m:r>
                  </m:oMath>
                </a14:m>
                <a:endParaRPr kumimoji="0" lang="nl-NL" sz="2800" b="0" i="0" u="none" strike="noStrike" kern="1200" cap="none" spc="0" normalizeH="0" baseline="0" noProof="0" dirty="0">
                  <a:ln>
                    <a:noFill/>
                  </a:ln>
                  <a:solidFill>
                    <a:prstClr val="black"/>
                  </a:solidFill>
                  <a:effectLst/>
                  <a:uLnTx/>
                  <a:uFillTx/>
                  <a:latin typeface="Candara"/>
                  <a:ea typeface="+mn-ea"/>
                  <a:cs typeface="+mn-cs"/>
                </a:endParaRPr>
              </a:p>
            </p:txBody>
          </p:sp>
        </mc:Choice>
        <mc:Fallback xmlns="">
          <p:sp>
            <p:nvSpPr>
              <p:cNvPr id="12" name="Tekstvak 11"/>
              <p:cNvSpPr txBox="1">
                <a:spLocks noRot="1" noChangeAspect="1" noMove="1" noResize="1" noEditPoints="1" noAdjustHandles="1" noChangeArrowheads="1" noChangeShapeType="1" noTextEdit="1"/>
              </p:cNvSpPr>
              <p:nvPr/>
            </p:nvSpPr>
            <p:spPr>
              <a:xfrm>
                <a:off x="2351584" y="5095271"/>
                <a:ext cx="8928992" cy="523220"/>
              </a:xfrm>
              <a:prstGeom prst="rect">
                <a:avLst/>
              </a:prstGeom>
              <a:blipFill rotWithShape="1">
                <a:blip r:embed="rId8"/>
                <a:stretch>
                  <a:fillRect l="-1434" t="-10465" b="-325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kstvak 4"/>
              <p:cNvSpPr txBox="1"/>
              <p:nvPr/>
            </p:nvSpPr>
            <p:spPr>
              <a:xfrm>
                <a:off x="5591944" y="1658051"/>
                <a:ext cx="5328253" cy="1006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800" b="0" i="1" u="none" strike="noStrike" kern="1200" cap="none" spc="0" normalizeH="0" baseline="0" noProof="0">
                          <a:ln>
                            <a:noFill/>
                          </a:ln>
                          <a:solidFill>
                            <a:prstClr val="black"/>
                          </a:solidFill>
                          <a:effectLst/>
                          <a:uLnTx/>
                          <a:uFillTx/>
                          <a:latin typeface="Cambria Math"/>
                          <a:ea typeface="+mn-ea"/>
                          <a:cs typeface="+mn-cs"/>
                        </a:rPr>
                        <m:t>𝑐</m:t>
                      </m:r>
                      <m:r>
                        <a:rPr kumimoji="0" lang="nl-NL" sz="2800" b="0" i="1" u="none" strike="noStrike" kern="1200" cap="none" spc="0" normalizeH="0" baseline="0" noProof="0">
                          <a:ln>
                            <a:noFill/>
                          </a:ln>
                          <a:solidFill>
                            <a:prstClr val="black"/>
                          </a:solidFill>
                          <a:effectLst/>
                          <a:uLnTx/>
                          <a:uFillTx/>
                          <a:latin typeface="Cambria Math"/>
                          <a:ea typeface="+mn-ea"/>
                          <a:cs typeface="+mn-cs"/>
                        </a:rPr>
                        <m:t>=299792458</m:t>
                      </m:r>
                      <m:box>
                        <m:boxPr>
                          <m:ctrlPr>
                            <a:rPr kumimoji="0" lang="nl-NL"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a:cs typeface="+mn-cs"/>
                            </a:rPr>
                          </m:ctrlPr>
                        </m:boxPr>
                        <m:e>
                          <m:argPr>
                            <m:argSz m:val="-1"/>
                          </m:argPr>
                          <m:f>
                            <m:fPr>
                              <m:ctrlPr>
                                <a:rPr kumimoji="0" lang="nl-NL"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a:cs typeface="+mn-cs"/>
                                </a:rPr>
                              </m:ctrlPr>
                            </m:fPr>
                            <m:num>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 </m:t>
                              </m:r>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𝑚</m:t>
                              </m:r>
                            </m:num>
                            <m:den>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𝑠</m:t>
                              </m:r>
                            </m:den>
                          </m:f>
                        </m:e>
                      </m:box>
                      <m:r>
                        <a:rPr kumimoji="0" lang="nl-NL" sz="2800" b="0" i="1" u="none" strike="noStrike" kern="1200" cap="none" spc="0" normalizeH="0" baseline="0" noProof="0">
                          <a:ln>
                            <a:noFill/>
                          </a:ln>
                          <a:solidFill>
                            <a:prstClr val="black"/>
                          </a:solidFill>
                          <a:effectLst/>
                          <a:uLnTx/>
                          <a:uFillTx/>
                          <a:latin typeface="Cambria Math"/>
                          <a:ea typeface="Cambria Math"/>
                          <a:cs typeface="+mn-cs"/>
                        </a:rPr>
                        <m:t>≈3,00</m:t>
                      </m:r>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m:t>
                      </m:r>
                      <m:sSup>
                        <m:sSupPr>
                          <m:ctrlPr>
                            <a:rPr kumimoji="0" lang="nl-NL"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a:cs typeface="+mn-cs"/>
                            </a:rPr>
                          </m:ctrlPr>
                        </m:sSupPr>
                        <m:e>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10</m:t>
                          </m:r>
                        </m:e>
                        <m:sup>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8 </m:t>
                          </m:r>
                        </m:sup>
                      </m:sSup>
                      <m:box>
                        <m:boxPr>
                          <m:ctrlPr>
                            <a:rPr kumimoji="0" lang="nl-NL"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a:cs typeface="+mn-cs"/>
                            </a:rPr>
                          </m:ctrlPr>
                        </m:boxPr>
                        <m:e>
                          <m:argPr>
                            <m:argSz m:val="-1"/>
                          </m:argPr>
                          <m:f>
                            <m:fPr>
                              <m:ctrlPr>
                                <a:rPr kumimoji="0" lang="nl-NL"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a:cs typeface="+mn-cs"/>
                                </a:rPr>
                              </m:ctrlPr>
                            </m:fPr>
                            <m:num>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𝑚</m:t>
                              </m:r>
                            </m:num>
                            <m:den>
                              <m:r>
                                <a:rPr kumimoji="0" lang="nl-NL" sz="2800" b="0" i="1" u="none" strike="noStrike" kern="1200" cap="none" spc="0" normalizeH="0" baseline="0" noProof="0" dirty="0">
                                  <a:ln>
                                    <a:noFill/>
                                  </a:ln>
                                  <a:solidFill>
                                    <a:prstClr val="black"/>
                                  </a:solidFill>
                                  <a:effectLst/>
                                  <a:uLnTx/>
                                  <a:uFillTx/>
                                  <a:latin typeface="Cambria Math"/>
                                  <a:ea typeface="Cambria Math"/>
                                  <a:cs typeface="+mn-cs"/>
                                </a:rPr>
                                <m:t>𝑠</m:t>
                              </m:r>
                            </m:den>
                          </m:f>
                        </m:e>
                      </m:box>
                    </m:oMath>
                  </m:oMathPara>
                </a14:m>
                <a:endParaRPr kumimoji="0" lang="nl-NL" sz="2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Candara"/>
                  <a:ea typeface="+mn-ea"/>
                  <a:cs typeface="+mn-cs"/>
                </a:endParaRPr>
              </a:p>
            </p:txBody>
          </p:sp>
        </mc:Choice>
        <mc:Fallback xmlns="">
          <p:sp>
            <p:nvSpPr>
              <p:cNvPr id="5" name="Tekstvak 4"/>
              <p:cNvSpPr txBox="1">
                <a:spLocks noRot="1" noChangeAspect="1" noMove="1" noResize="1" noEditPoints="1" noAdjustHandles="1" noChangeArrowheads="1" noChangeShapeType="1" noTextEdit="1"/>
              </p:cNvSpPr>
              <p:nvPr/>
            </p:nvSpPr>
            <p:spPr>
              <a:xfrm>
                <a:off x="5591944" y="1658051"/>
                <a:ext cx="5328253" cy="1006942"/>
              </a:xfrm>
              <a:prstGeom prst="rect">
                <a:avLst/>
              </a:prstGeom>
              <a:blipFill rotWithShape="1">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71331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5953498" y="1979315"/>
          <a:ext cx="790575" cy="808038"/>
        </p:xfrm>
        <a:graphic>
          <a:graphicData uri="http://schemas.openxmlformats.org/presentationml/2006/ole">
            <mc:AlternateContent xmlns:mc="http://schemas.openxmlformats.org/markup-compatibility/2006">
              <mc:Choice xmlns:v="urn:schemas-microsoft-com:vml" Requires="v">
                <p:oleObj name="Equation" r:id="rId3" imgW="419040" imgH="393480" progId="">
                  <p:embed/>
                </p:oleObj>
              </mc:Choice>
              <mc:Fallback>
                <p:oleObj name="Equation" r:id="rId3" imgW="419040" imgH="393480" progId="">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498" y="1979315"/>
                        <a:ext cx="790575" cy="808038"/>
                      </a:xfrm>
                      <a:prstGeom prst="rect">
                        <a:avLst/>
                      </a:prstGeom>
                      <a:solidFill>
                        <a:srgbClr val="FFFF00"/>
                      </a:solidFill>
                      <a:ln w="25400">
                        <a:solidFill>
                          <a:srgbClr val="003399"/>
                        </a:solidFill>
                        <a:miter lim="800000"/>
                        <a:headEnd/>
                        <a:tailEnd/>
                      </a:ln>
                    </p:spPr>
                  </p:pic>
                </p:oleObj>
              </mc:Fallback>
            </mc:AlternateContent>
          </a:graphicData>
        </a:graphic>
      </p:graphicFrame>
      <p:graphicFrame>
        <p:nvGraphicFramePr>
          <p:cNvPr id="5" name="Object 3"/>
          <p:cNvGraphicFramePr>
            <a:graphicFrameLocks noChangeAspect="1"/>
          </p:cNvGraphicFramePr>
          <p:nvPr/>
        </p:nvGraphicFramePr>
        <p:xfrm>
          <a:off x="6025506" y="4939473"/>
          <a:ext cx="790575" cy="863600"/>
        </p:xfrm>
        <a:graphic>
          <a:graphicData uri="http://schemas.openxmlformats.org/presentationml/2006/ole">
            <mc:AlternateContent xmlns:mc="http://schemas.openxmlformats.org/markup-compatibility/2006">
              <mc:Choice xmlns:v="urn:schemas-microsoft-com:vml" Requires="v">
                <p:oleObj name="Equation" r:id="rId5" imgW="419040" imgH="419040" progId="">
                  <p:embed/>
                </p:oleObj>
              </mc:Choice>
              <mc:Fallback>
                <p:oleObj name="Equation" r:id="rId5" imgW="419040" imgH="419040" progId="">
                  <p:embed/>
                  <p:pic>
                    <p:nvPicPr>
                      <p:cNvPr id="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5506" y="4939473"/>
                        <a:ext cx="790575" cy="863600"/>
                      </a:xfrm>
                      <a:prstGeom prst="rect">
                        <a:avLst/>
                      </a:prstGeom>
                      <a:solidFill>
                        <a:srgbClr val="FFFF00"/>
                      </a:solidFill>
                      <a:ln w="25400">
                        <a:solidFill>
                          <a:srgbClr val="003399"/>
                        </a:solidFill>
                        <a:miter lim="800000"/>
                        <a:headEnd/>
                        <a:tailEnd/>
                      </a:ln>
                    </p:spPr>
                  </p:pic>
                </p:oleObj>
              </mc:Fallback>
            </mc:AlternateContent>
          </a:graphicData>
        </a:graphic>
      </p:graphicFrame>
      <p:grpSp>
        <p:nvGrpSpPr>
          <p:cNvPr id="6" name="Group 18"/>
          <p:cNvGrpSpPr>
            <a:grpSpLocks/>
          </p:cNvGrpSpPr>
          <p:nvPr/>
        </p:nvGrpSpPr>
        <p:grpSpPr bwMode="auto">
          <a:xfrm>
            <a:off x="2425105" y="3114675"/>
            <a:ext cx="8208912" cy="3105150"/>
            <a:chOff x="384" y="1968"/>
            <a:chExt cx="5538" cy="1956"/>
          </a:xfrm>
        </p:grpSpPr>
        <p:sp>
          <p:nvSpPr>
            <p:cNvPr id="7" name="Text Box 4"/>
            <p:cNvSpPr txBox="1">
              <a:spLocks noChangeArrowheads="1"/>
            </p:cNvSpPr>
            <p:nvPr/>
          </p:nvSpPr>
          <p:spPr bwMode="auto">
            <a:xfrm>
              <a:off x="384" y="2352"/>
              <a:ext cx="3984" cy="756"/>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ndara"/>
                  <a:ea typeface="+mn-ea"/>
                  <a:cs typeface="+mn-cs"/>
                </a:rPr>
                <a:t>De </a:t>
              </a:r>
              <a:r>
                <a:rPr kumimoji="0" lang="nl-NL" sz="2400" b="1" i="0" u="none" strike="noStrike" kern="1200" cap="none" spc="0" normalizeH="0" baseline="0" noProof="0" dirty="0" err="1">
                  <a:ln>
                    <a:noFill/>
                  </a:ln>
                  <a:solidFill>
                    <a:prstClr val="black"/>
                  </a:solidFill>
                  <a:effectLst/>
                  <a:uLnTx/>
                  <a:uFillTx/>
                  <a:latin typeface="Candara"/>
                  <a:ea typeface="+mn-ea"/>
                  <a:cs typeface="+mn-cs"/>
                </a:rPr>
                <a:t>Broglie</a:t>
              </a:r>
              <a:r>
                <a:rPr kumimoji="0" lang="nl-NL" sz="2400" b="1" i="0" u="none" strike="noStrike" kern="1200" cap="none" spc="0" normalizeH="0" baseline="0" noProof="0" dirty="0">
                  <a:ln>
                    <a:noFill/>
                  </a:ln>
                  <a:solidFill>
                    <a:prstClr val="black"/>
                  </a:solidFill>
                  <a:effectLst/>
                  <a:uLnTx/>
                  <a:uFillTx/>
                  <a:latin typeface="Candara"/>
                  <a:ea typeface="+mn-ea"/>
                  <a:cs typeface="+mn-cs"/>
                </a:rPr>
                <a:t> </a:t>
              </a:r>
              <a:r>
                <a:rPr kumimoji="0" lang="nl-NL" sz="2400" b="0" i="0" u="none" strike="noStrike" kern="1200" cap="none" spc="0" normalizeH="0" baseline="0" noProof="0" dirty="0">
                  <a:ln>
                    <a:noFill/>
                  </a:ln>
                  <a:solidFill>
                    <a:prstClr val="black"/>
                  </a:solidFill>
                  <a:effectLst/>
                  <a:uLnTx/>
                  <a:uFillTx/>
                  <a:latin typeface="Candara"/>
                  <a:ea typeface="+mn-ea"/>
                  <a:cs typeface="+mn-cs"/>
                </a:rPr>
                <a:t>(1923)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0000"/>
                  </a:solidFill>
                  <a:effectLst/>
                  <a:uLnTx/>
                  <a:uFillTx/>
                  <a:latin typeface="Candara"/>
                  <a:ea typeface="+mn-ea"/>
                  <a:cs typeface="+mn-cs"/>
                </a:rPr>
                <a:t>Materiedeeltjes  (impuls </a:t>
              </a:r>
              <a:r>
                <a:rPr kumimoji="0" lang="nl-NL" sz="2400" b="0" i="1" u="none" strike="noStrike" kern="1200" cap="none" spc="0" normalizeH="0" baseline="0" noProof="0" dirty="0">
                  <a:ln>
                    <a:noFill/>
                  </a:ln>
                  <a:solidFill>
                    <a:srgbClr val="FF0000"/>
                  </a:solidFill>
                  <a:effectLst/>
                  <a:uLnTx/>
                  <a:uFillTx/>
                  <a:latin typeface="Candara"/>
                  <a:ea typeface="+mn-ea"/>
                  <a:cs typeface="+mn-cs"/>
                </a:rPr>
                <a:t>p</a:t>
              </a:r>
              <a:r>
                <a:rPr kumimoji="0" lang="nl-NL" sz="2400" b="0" i="0" u="none" strike="noStrike" kern="1200" cap="none" spc="0" normalizeH="0" baseline="0" noProof="0" dirty="0">
                  <a:ln>
                    <a:noFill/>
                  </a:ln>
                  <a:solidFill>
                    <a:srgbClr val="FF0000"/>
                  </a:solidFill>
                  <a:effectLst/>
                  <a:uLnTx/>
                  <a:uFillTx/>
                  <a:latin typeface="Candara"/>
                  <a:ea typeface="+mn-ea"/>
                  <a:cs typeface="+mn-cs"/>
                  <a:sym typeface="Symbol" pitchFamily="18" charset="2"/>
                </a:rPr>
                <a:t>) hebben </a:t>
              </a:r>
              <a:r>
                <a:rPr kumimoji="0" lang="nl-NL" sz="2400" b="0" i="0" u="none" strike="noStrike" kern="1200" cap="none" spc="0" normalizeH="0" baseline="0" noProof="0" dirty="0">
                  <a:ln>
                    <a:noFill/>
                  </a:ln>
                  <a:solidFill>
                    <a:srgbClr val="FF0000"/>
                  </a:solidFill>
                  <a:effectLst/>
                  <a:uLnTx/>
                  <a:uFillTx/>
                  <a:latin typeface="Candara"/>
                  <a:ea typeface="+mn-ea"/>
                  <a:cs typeface="+mn-cs"/>
                </a:rPr>
                <a:t>ook golfkarakter (golflengte </a:t>
              </a:r>
              <a:r>
                <a:rPr kumimoji="0" lang="nl-NL" sz="2400" b="0" i="0" u="none" strike="noStrike" kern="1200" cap="none" spc="0" normalizeH="0" baseline="0" noProof="0" dirty="0">
                  <a:ln>
                    <a:noFill/>
                  </a:ln>
                  <a:solidFill>
                    <a:srgbClr val="FF0000"/>
                  </a:solidFill>
                  <a:effectLst/>
                  <a:uLnTx/>
                  <a:uFillTx/>
                  <a:latin typeface="Candara"/>
                  <a:ea typeface="+mn-ea"/>
                  <a:cs typeface="+mn-cs"/>
                  <a:sym typeface="Symbol" pitchFamily="18" charset="2"/>
                </a:rPr>
                <a:t>)</a:t>
              </a:r>
            </a:p>
          </p:txBody>
        </p:sp>
        <p:pic>
          <p:nvPicPr>
            <p:cNvPr id="8" name="Picture 8" descr="H:\public_html\teaching\Broglie_4.jpg"/>
            <p:cNvPicPr>
              <a:picLocks noChangeAspect="1" noChangeArrowheads="1"/>
            </p:cNvPicPr>
            <p:nvPr/>
          </p:nvPicPr>
          <p:blipFill>
            <a:blip r:embed="rId7" cstate="print"/>
            <a:srcRect/>
            <a:stretch>
              <a:fillRect/>
            </a:stretch>
          </p:blipFill>
          <p:spPr bwMode="auto">
            <a:xfrm>
              <a:off x="4512" y="1968"/>
              <a:ext cx="1410" cy="1956"/>
            </a:xfrm>
            <a:prstGeom prst="rect">
              <a:avLst/>
            </a:prstGeom>
            <a:noFill/>
            <a:ln w="9525">
              <a:noFill/>
              <a:miter lim="800000"/>
              <a:headEnd/>
              <a:tailEnd/>
            </a:ln>
          </p:spPr>
        </p:pic>
      </p:grpSp>
      <p:grpSp>
        <p:nvGrpSpPr>
          <p:cNvPr id="11" name="Group 16"/>
          <p:cNvGrpSpPr>
            <a:grpSpLocks/>
          </p:cNvGrpSpPr>
          <p:nvPr/>
        </p:nvGrpSpPr>
        <p:grpSpPr bwMode="auto">
          <a:xfrm>
            <a:off x="2342310" y="508284"/>
            <a:ext cx="7666037" cy="2832100"/>
            <a:chOff x="432" y="336"/>
            <a:chExt cx="5232" cy="1784"/>
          </a:xfrm>
        </p:grpSpPr>
        <p:sp>
          <p:nvSpPr>
            <p:cNvPr id="12" name="Text Box 2"/>
            <p:cNvSpPr txBox="1">
              <a:spLocks noChangeArrowheads="1"/>
            </p:cNvSpPr>
            <p:nvPr/>
          </p:nvSpPr>
          <p:spPr bwMode="auto">
            <a:xfrm>
              <a:off x="1872" y="480"/>
              <a:ext cx="3792" cy="756"/>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ndara"/>
                  <a:ea typeface="+mn-ea"/>
                  <a:cs typeface="+mn-cs"/>
                </a:rPr>
                <a:t>Einstein </a:t>
              </a:r>
              <a:r>
                <a:rPr kumimoji="0" lang="nl-NL" sz="2400" b="0" i="0" u="none" strike="noStrike" kern="1200" cap="none" spc="0" normalizeH="0" baseline="0" noProof="0" dirty="0">
                  <a:ln>
                    <a:noFill/>
                  </a:ln>
                  <a:solidFill>
                    <a:prstClr val="black"/>
                  </a:solidFill>
                  <a:effectLst/>
                  <a:uLnTx/>
                  <a:uFillTx/>
                  <a:latin typeface="Candara"/>
                  <a:ea typeface="+mn-ea"/>
                  <a:cs typeface="+mn-cs"/>
                </a:rPr>
                <a:t>(1917)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0000"/>
                  </a:solidFill>
                  <a:effectLst/>
                  <a:uLnTx/>
                  <a:uFillTx/>
                  <a:latin typeface="Candara"/>
                  <a:ea typeface="+mn-ea"/>
                  <a:cs typeface="+mn-cs"/>
                </a:rPr>
                <a:t>Licht (golflengte </a:t>
              </a:r>
              <a:r>
                <a:rPr kumimoji="0" lang="nl-NL" sz="2400" b="0" i="0" u="none" strike="noStrike" kern="1200" cap="none" spc="0" normalizeH="0" baseline="0" noProof="0" dirty="0">
                  <a:ln>
                    <a:noFill/>
                  </a:ln>
                  <a:solidFill>
                    <a:srgbClr val="FF0000"/>
                  </a:solidFill>
                  <a:effectLst/>
                  <a:uLnTx/>
                  <a:uFillTx/>
                  <a:latin typeface="Candara"/>
                  <a:ea typeface="+mn-ea"/>
                  <a:cs typeface="+mn-cs"/>
                  <a:sym typeface="Symbol" pitchFamily="18" charset="2"/>
                </a:rPr>
                <a:t>) </a:t>
              </a:r>
              <a:r>
                <a:rPr kumimoji="0" lang="nl-NL" sz="2400" b="0" i="0" u="none" strike="noStrike" kern="1200" cap="none" spc="0" normalizeH="0" baseline="0" noProof="0" dirty="0">
                  <a:ln>
                    <a:noFill/>
                  </a:ln>
                  <a:solidFill>
                    <a:srgbClr val="FF0000"/>
                  </a:solidFill>
                  <a:effectLst/>
                  <a:uLnTx/>
                  <a:uFillTx/>
                  <a:latin typeface="Candara"/>
                  <a:ea typeface="+mn-ea"/>
                  <a:cs typeface="+mn-cs"/>
                </a:rPr>
                <a:t>bestaat uit </a:t>
              </a:r>
              <a:r>
                <a:rPr kumimoji="0" lang="nl-NL" sz="2400" b="0" i="0" u="none" strike="noStrike" kern="1200" cap="none" spc="0" normalizeH="0" baseline="0" noProof="0" dirty="0" err="1">
                  <a:ln>
                    <a:noFill/>
                  </a:ln>
                  <a:solidFill>
                    <a:srgbClr val="FF0000"/>
                  </a:solidFill>
                  <a:effectLst/>
                  <a:uLnTx/>
                  <a:uFillTx/>
                  <a:latin typeface="Candara"/>
                  <a:ea typeface="+mn-ea"/>
                  <a:cs typeface="+mn-cs"/>
                </a:rPr>
                <a:t>lichtquanta</a:t>
              </a:r>
              <a:r>
                <a:rPr kumimoji="0" lang="nl-NL" sz="2400" b="0" i="0" u="none" strike="noStrike" kern="1200" cap="none" spc="0" normalizeH="0" baseline="0" noProof="0" dirty="0">
                  <a:ln>
                    <a:noFill/>
                  </a:ln>
                  <a:solidFill>
                    <a:srgbClr val="FF0000"/>
                  </a:solidFill>
                  <a:effectLst/>
                  <a:uLnTx/>
                  <a:uFillTx/>
                  <a:latin typeface="Candara"/>
                  <a:ea typeface="+mn-ea"/>
                  <a:cs typeface="+mn-cs"/>
                </a:rPr>
                <a:t> met een impuls </a:t>
              </a:r>
              <a:r>
                <a:rPr kumimoji="0" lang="nl-NL" sz="2400" b="0" i="1" u="none" strike="noStrike" kern="1200" cap="none" spc="0" normalizeH="0" baseline="0" noProof="0" dirty="0">
                  <a:ln>
                    <a:noFill/>
                  </a:ln>
                  <a:solidFill>
                    <a:srgbClr val="FF0000"/>
                  </a:solidFill>
                  <a:effectLst/>
                  <a:uLnTx/>
                  <a:uFillTx/>
                  <a:latin typeface="Candara"/>
                  <a:ea typeface="+mn-ea"/>
                  <a:cs typeface="+mn-cs"/>
                </a:rPr>
                <a:t>p</a:t>
              </a:r>
              <a:r>
                <a:rPr kumimoji="0" lang="nl-NL" sz="2400" b="0" i="0" u="none" strike="noStrike" kern="1200" cap="none" spc="0" normalizeH="0" baseline="0" noProof="0" dirty="0">
                  <a:ln>
                    <a:noFill/>
                  </a:ln>
                  <a:solidFill>
                    <a:srgbClr val="FF0000"/>
                  </a:solidFill>
                  <a:effectLst/>
                  <a:uLnTx/>
                  <a:uFillTx/>
                  <a:latin typeface="Candara"/>
                  <a:ea typeface="+mn-ea"/>
                  <a:cs typeface="+mn-cs"/>
                </a:rPr>
                <a:t>.</a:t>
              </a:r>
              <a:endParaRPr kumimoji="0" lang="nl-NL" sz="2400" b="1" i="0" u="none" strike="noStrike" kern="1200" cap="none" spc="0" normalizeH="0" baseline="0" noProof="0" dirty="0">
                <a:ln>
                  <a:noFill/>
                </a:ln>
                <a:solidFill>
                  <a:srgbClr val="FF0000"/>
                </a:solidFill>
                <a:effectLst/>
                <a:uLnTx/>
                <a:uFillTx/>
                <a:latin typeface="Candara"/>
                <a:ea typeface="+mn-ea"/>
                <a:cs typeface="+mn-cs"/>
              </a:endParaRPr>
            </a:p>
          </p:txBody>
        </p:sp>
        <p:pic>
          <p:nvPicPr>
            <p:cNvPr id="13" name="Picture 9" descr="H:\public_html\teaching\einstein.jpg"/>
            <p:cNvPicPr>
              <a:picLocks noChangeAspect="1" noChangeArrowheads="1"/>
            </p:cNvPicPr>
            <p:nvPr/>
          </p:nvPicPr>
          <p:blipFill>
            <a:blip r:embed="rId8" cstate="print"/>
            <a:srcRect/>
            <a:stretch>
              <a:fillRect/>
            </a:stretch>
          </p:blipFill>
          <p:spPr bwMode="auto">
            <a:xfrm>
              <a:off x="432" y="336"/>
              <a:ext cx="1312" cy="1784"/>
            </a:xfrm>
            <a:prstGeom prst="rect">
              <a:avLst/>
            </a:prstGeom>
            <a:noFill/>
            <a:ln w="9525">
              <a:noFill/>
              <a:miter lim="800000"/>
              <a:headEnd/>
              <a:tailEnd/>
            </a:ln>
          </p:spPr>
        </p:pic>
      </p:grpSp>
      <p:grpSp>
        <p:nvGrpSpPr>
          <p:cNvPr id="9" name="Groep 8"/>
          <p:cNvGrpSpPr/>
          <p:nvPr/>
        </p:nvGrpSpPr>
        <p:grpSpPr>
          <a:xfrm>
            <a:off x="6889602" y="2099221"/>
            <a:ext cx="3745407" cy="3696518"/>
            <a:chOff x="5220072" y="2108746"/>
            <a:chExt cx="3745407" cy="3696518"/>
          </a:xfrm>
        </p:grpSpPr>
        <p:sp>
          <p:nvSpPr>
            <p:cNvPr id="2" name="Gekromde PIJL-LINKS 1"/>
            <p:cNvSpPr/>
            <p:nvPr/>
          </p:nvSpPr>
          <p:spPr>
            <a:xfrm>
              <a:off x="5220072" y="2108746"/>
              <a:ext cx="2280091" cy="3696518"/>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3" name="Tekstvak 2"/>
            <p:cNvSpPr txBox="1"/>
            <p:nvPr/>
          </p:nvSpPr>
          <p:spPr>
            <a:xfrm>
              <a:off x="7057775" y="2108746"/>
              <a:ext cx="19077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C000"/>
                  </a:solidFill>
                  <a:effectLst/>
                  <a:uLnTx/>
                  <a:uFillTx/>
                  <a:latin typeface="Candara"/>
                  <a:ea typeface="+mn-ea"/>
                  <a:cs typeface="+mn-cs"/>
                </a:rPr>
                <a:t>Waarom heeft dit vijf jaar geduurd? </a:t>
              </a:r>
            </a:p>
          </p:txBody>
        </p:sp>
      </p:grpSp>
      <p:sp>
        <p:nvSpPr>
          <p:cNvPr id="14" name="Rechthoek 13">
            <a:extLst>
              <a:ext uri="{FF2B5EF4-FFF2-40B4-BE49-F238E27FC236}">
                <a16:creationId xmlns:a16="http://schemas.microsoft.com/office/drawing/2014/main" id="{DCCEA75E-B18F-4620-9507-3B0BF9AFD9B2}"/>
              </a:ext>
            </a:extLst>
          </p:cNvPr>
          <p:cNvSpPr/>
          <p:nvPr/>
        </p:nvSpPr>
        <p:spPr>
          <a:xfrm>
            <a:off x="2515105" y="3388941"/>
            <a:ext cx="1657826"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Calibri"/>
                <a:ea typeface="+mn-ea"/>
                <a:cs typeface="+mn-cs"/>
              </a:rPr>
              <a:t>© Brown </a:t>
            </a:r>
            <a:r>
              <a:rPr kumimoji="0" lang="nl-NL" sz="900" b="0" i="0" u="none" strike="noStrike" kern="1200" cap="none" spc="0" normalizeH="0" baseline="0" noProof="0" dirty="0" err="1">
                <a:ln>
                  <a:noFill/>
                </a:ln>
                <a:solidFill>
                  <a:srgbClr val="000000"/>
                </a:solidFill>
                <a:effectLst/>
                <a:uLnTx/>
                <a:uFillTx/>
                <a:latin typeface="Calibri"/>
                <a:ea typeface="+mn-ea"/>
                <a:cs typeface="+mn-cs"/>
              </a:rPr>
              <a:t>Brothers</a:t>
            </a:r>
            <a:r>
              <a:rPr kumimoji="0" lang="nl-NL" sz="900" b="0" i="0" u="none" strike="noStrike" kern="1200" cap="none" spc="0" normalizeH="0" baseline="0" noProof="0" dirty="0">
                <a:ln>
                  <a:noFill/>
                </a:ln>
                <a:solidFill>
                  <a:srgbClr val="000000"/>
                </a:solidFill>
                <a:effectLst/>
                <a:uLnTx/>
                <a:uFillTx/>
                <a:latin typeface="Calibri"/>
                <a:ea typeface="+mn-ea"/>
                <a:cs typeface="+mn-cs"/>
              </a:rPr>
              <a:t>, Sterling, PA.</a:t>
            </a:r>
            <a:endParaRPr kumimoji="0" lang="nl-NL"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hthoek 14">
            <a:extLst>
              <a:ext uri="{FF2B5EF4-FFF2-40B4-BE49-F238E27FC236}">
                <a16:creationId xmlns:a16="http://schemas.microsoft.com/office/drawing/2014/main" id="{9F1D19FC-FADD-45FB-8FF9-92416D946B9F}"/>
              </a:ext>
            </a:extLst>
          </p:cNvPr>
          <p:cNvSpPr/>
          <p:nvPr/>
        </p:nvSpPr>
        <p:spPr>
          <a:xfrm>
            <a:off x="8401769" y="6217468"/>
            <a:ext cx="1444626"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a:ea typeface="+mn-ea"/>
                <a:cs typeface="+mn-cs"/>
              </a:rPr>
              <a:t>© onbekend, via </a:t>
            </a:r>
            <a:r>
              <a:rPr kumimoji="0" lang="nl-NL" sz="900" b="0" i="0" u="none" strike="noStrike" kern="1200" cap="none" spc="0" normalizeH="0" baseline="0" noProof="0" dirty="0" err="1">
                <a:ln>
                  <a:noFill/>
                </a:ln>
                <a:solidFill>
                  <a:prstClr val="black"/>
                </a:solidFill>
                <a:effectLst/>
                <a:uLnTx/>
                <a:uFillTx/>
                <a:latin typeface="Calibri"/>
                <a:ea typeface="+mn-ea"/>
                <a:cs typeface="+mn-cs"/>
              </a:rPr>
              <a:t>wikipedia</a:t>
            </a:r>
            <a:endParaRPr kumimoji="0" lang="nl-NL"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hthoek 15">
            <a:extLst>
              <a:ext uri="{FF2B5EF4-FFF2-40B4-BE49-F238E27FC236}">
                <a16:creationId xmlns:a16="http://schemas.microsoft.com/office/drawing/2014/main" id="{CFF132A2-439E-4B08-8B48-8D2C208B096B}"/>
              </a:ext>
            </a:extLst>
          </p:cNvPr>
          <p:cNvSpPr/>
          <p:nvPr/>
        </p:nvSpPr>
        <p:spPr>
          <a:xfrm>
            <a:off x="11136560" y="134963"/>
            <a:ext cx="895126" cy="69039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14, 15, 16, 19, 21 </a:t>
            </a:r>
          </a:p>
        </p:txBody>
      </p:sp>
    </p:spTree>
    <p:extLst>
      <p:ext uri="{BB962C8B-B14F-4D97-AF65-F5344CB8AC3E}">
        <p14:creationId xmlns:p14="http://schemas.microsoft.com/office/powerpoint/2010/main" val="3942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 Dubbele spleet experiment</a:t>
            </a:r>
          </a:p>
        </p:txBody>
      </p:sp>
      <p:sp>
        <p:nvSpPr>
          <p:cNvPr id="4" name="Rechthoek 3"/>
          <p:cNvSpPr/>
          <p:nvPr/>
        </p:nvSpPr>
        <p:spPr>
          <a:xfrm>
            <a:off x="8148821" y="6066813"/>
            <a:ext cx="2278316" cy="276999"/>
          </a:xfrm>
          <a:prstGeom prst="rect">
            <a:avLst/>
          </a:prstGeom>
        </p:spPr>
        <p:txBody>
          <a:bodyPr wrap="none">
            <a:spAutoFit/>
          </a:bodyPr>
          <a:lstStyle/>
          <a:p>
            <a:r>
              <a:rPr lang="nl-NL" sz="1200" dirty="0">
                <a:solidFill>
                  <a:prstClr val="black"/>
                </a:solidFill>
              </a:rPr>
              <a:t>https://youtu.be/Bm2WievRZWA</a:t>
            </a:r>
          </a:p>
        </p:txBody>
      </p:sp>
      <p:pic>
        <p:nvPicPr>
          <p:cNvPr id="6" name="Grafik 5">
            <a:hlinkClick r:id="rId2"/>
            <a:extLst>
              <a:ext uri="{FF2B5EF4-FFF2-40B4-BE49-F238E27FC236}">
                <a16:creationId xmlns:a16="http://schemas.microsoft.com/office/drawing/2014/main" id="{F3E1D2A3-E9E1-4D42-B12E-7F4FD3E15966}"/>
              </a:ext>
            </a:extLst>
          </p:cNvPr>
          <p:cNvPicPr>
            <a:picLocks noChangeAspect="1"/>
          </p:cNvPicPr>
          <p:nvPr/>
        </p:nvPicPr>
        <p:blipFill>
          <a:blip r:embed="rId3"/>
          <a:stretch>
            <a:fillRect/>
          </a:stretch>
        </p:blipFill>
        <p:spPr>
          <a:xfrm>
            <a:off x="8148821" y="4251184"/>
            <a:ext cx="3129231" cy="1760894"/>
          </a:xfrm>
          <a:prstGeom prst="rect">
            <a:avLst/>
          </a:prstGeom>
        </p:spPr>
      </p:pic>
      <p:sp>
        <p:nvSpPr>
          <p:cNvPr id="5" name="Tekstvak 4">
            <a:extLst>
              <a:ext uri="{FF2B5EF4-FFF2-40B4-BE49-F238E27FC236}">
                <a16:creationId xmlns:a16="http://schemas.microsoft.com/office/drawing/2014/main" id="{AD7CDCEE-86EA-E320-4DAD-1D55CFEF41EA}"/>
              </a:ext>
            </a:extLst>
          </p:cNvPr>
          <p:cNvSpPr txBox="1"/>
          <p:nvPr/>
        </p:nvSpPr>
        <p:spPr>
          <a:xfrm>
            <a:off x="2319728" y="4516078"/>
            <a:ext cx="6138472" cy="1231106"/>
          </a:xfrm>
          <a:prstGeom prst="rect">
            <a:avLst/>
          </a:prstGeom>
          <a:noFill/>
        </p:spPr>
        <p:txBody>
          <a:bodyPr wrap="square">
            <a:spAutoFit/>
          </a:bodyPr>
          <a:lstStyle/>
          <a:p>
            <a:pPr defTabSz="1097280"/>
            <a:r>
              <a:rPr lang="sv-SE" sz="1800" dirty="0">
                <a:solidFill>
                  <a:prstClr val="black"/>
                </a:solidFill>
                <a:latin typeface="Calibri"/>
              </a:rPr>
              <a:t>Alternatiief:</a:t>
            </a:r>
          </a:p>
          <a:p>
            <a:pPr defTabSz="1097280"/>
            <a:r>
              <a:rPr lang="sv-SE" sz="1800" dirty="0">
                <a:solidFill>
                  <a:prstClr val="black"/>
                </a:solidFill>
                <a:latin typeface="Calibri"/>
              </a:rPr>
              <a:t>Dr. Quantum 'Doppelspaltexperiment</a:t>
            </a:r>
            <a:r>
              <a:rPr lang="sv-SE" sz="1800" dirty="0">
                <a:solidFill>
                  <a:prstClr val="black"/>
                </a:solidFill>
                <a:latin typeface="Calibri"/>
                <a:hlinkClick r:id="rId4"/>
              </a:rPr>
              <a:t>’</a:t>
            </a:r>
            <a:r>
              <a:rPr lang="sv-SE" sz="1800" dirty="0">
                <a:solidFill>
                  <a:prstClr val="black"/>
                </a:solidFill>
                <a:latin typeface="Calibri"/>
              </a:rPr>
              <a:t> </a:t>
            </a:r>
            <a:r>
              <a:rPr lang="de-DE" sz="1200" dirty="0">
                <a:solidFill>
                  <a:prstClr val="black"/>
                </a:solidFill>
                <a:latin typeface="Calibri"/>
                <a:hlinkClick r:id="rId4"/>
              </a:rPr>
              <a:t>https://www.youtube.com/watch?v=NvzSLByrw4Q&amp;t=28s</a:t>
            </a:r>
            <a:endParaRPr lang="de-DE" sz="1200" dirty="0">
              <a:solidFill>
                <a:prstClr val="black"/>
              </a:solidFill>
              <a:latin typeface="Calibri"/>
            </a:endParaRPr>
          </a:p>
          <a:p>
            <a:pPr defTabSz="1097280"/>
            <a:endParaRPr lang="sv-SE" sz="1200" dirty="0">
              <a:solidFill>
                <a:prstClr val="black"/>
              </a:solidFill>
              <a:latin typeface="Calibri"/>
            </a:endParaRPr>
          </a:p>
          <a:p>
            <a:pPr defTabSz="1097280"/>
            <a:r>
              <a:rPr lang="sv-SE" sz="1400" dirty="0">
                <a:solidFill>
                  <a:prstClr val="black"/>
                </a:solidFill>
                <a:latin typeface="Calibri"/>
              </a:rPr>
              <a:t>from 0.28 s to 4.05 s</a:t>
            </a:r>
            <a:endParaRPr lang="de-DE" sz="1400" dirty="0">
              <a:solidFill>
                <a:prstClr val="black"/>
              </a:solidFill>
              <a:latin typeface="Calibri"/>
            </a:endParaRPr>
          </a:p>
        </p:txBody>
      </p:sp>
      <p:sp>
        <p:nvSpPr>
          <p:cNvPr id="9" name="Tekstvak 8">
            <a:extLst>
              <a:ext uri="{FF2B5EF4-FFF2-40B4-BE49-F238E27FC236}">
                <a16:creationId xmlns:a16="http://schemas.microsoft.com/office/drawing/2014/main" id="{2A2202B5-5493-B79B-1F70-1A89E10CACB3}"/>
              </a:ext>
            </a:extLst>
          </p:cNvPr>
          <p:cNvSpPr txBox="1"/>
          <p:nvPr/>
        </p:nvSpPr>
        <p:spPr>
          <a:xfrm>
            <a:off x="2258008" y="1888117"/>
            <a:ext cx="6382139" cy="1255728"/>
          </a:xfrm>
          <a:prstGeom prst="rect">
            <a:avLst/>
          </a:prstGeom>
          <a:noFill/>
        </p:spPr>
        <p:txBody>
          <a:bodyPr wrap="square" rtlCol="0">
            <a:spAutoFit/>
          </a:bodyPr>
          <a:lstStyle/>
          <a:p>
            <a:pPr defTabSz="1097280"/>
            <a:r>
              <a:rPr lang="en-GB" sz="2160" dirty="0">
                <a:solidFill>
                  <a:prstClr val="black"/>
                </a:solidFill>
                <a:latin typeface="Calibri"/>
              </a:rPr>
              <a:t>DIY: </a:t>
            </a:r>
            <a:r>
              <a:rPr lang="en-GB" sz="2160" dirty="0" err="1">
                <a:solidFill>
                  <a:prstClr val="black"/>
                </a:solidFill>
                <a:latin typeface="Calibri"/>
              </a:rPr>
              <a:t>Phet-Simulatie</a:t>
            </a:r>
            <a:r>
              <a:rPr lang="en-GB" sz="2160" dirty="0">
                <a:solidFill>
                  <a:prstClr val="black"/>
                </a:solidFill>
                <a:latin typeface="Calibri"/>
              </a:rPr>
              <a:t> </a:t>
            </a:r>
            <a:r>
              <a:rPr lang="en-GB" sz="2160" dirty="0">
                <a:solidFill>
                  <a:prstClr val="black"/>
                </a:solidFill>
                <a:latin typeface="Calibri"/>
                <a:hlinkClick r:id="rId5"/>
              </a:rPr>
              <a:t>‘</a:t>
            </a:r>
            <a:r>
              <a:rPr lang="en-GB" sz="2160" dirty="0" err="1">
                <a:solidFill>
                  <a:prstClr val="black"/>
                </a:solidFill>
                <a:latin typeface="Calibri"/>
              </a:rPr>
              <a:t>Dubble</a:t>
            </a:r>
            <a:r>
              <a:rPr lang="en-GB" sz="2160" dirty="0">
                <a:solidFill>
                  <a:prstClr val="black"/>
                </a:solidFill>
                <a:latin typeface="Calibri"/>
              </a:rPr>
              <a:t> slit experiment</a:t>
            </a:r>
            <a:r>
              <a:rPr lang="en-GB" sz="2160" dirty="0">
                <a:solidFill>
                  <a:prstClr val="black"/>
                </a:solidFill>
                <a:latin typeface="Calibri"/>
                <a:hlinkClick r:id="rId5"/>
              </a:rPr>
              <a:t>’</a:t>
            </a:r>
            <a:r>
              <a:rPr lang="en-GB" sz="2160" dirty="0">
                <a:solidFill>
                  <a:prstClr val="black"/>
                </a:solidFill>
                <a:latin typeface="Calibri"/>
              </a:rPr>
              <a:t> </a:t>
            </a:r>
            <a:r>
              <a:rPr lang="en-GB" sz="1080" dirty="0">
                <a:solidFill>
                  <a:prstClr val="black"/>
                </a:solidFill>
                <a:latin typeface="Calibri"/>
                <a:hlinkClick r:id="rId5"/>
              </a:rPr>
              <a:t>https://phet.colorado.edu/sims/cheerpj/quantum-wave-interference/latest/quantum-wave-interference.html?simulation=quantum-wave-interference</a:t>
            </a:r>
            <a:endParaRPr lang="en-GB" sz="1080" dirty="0">
              <a:solidFill>
                <a:prstClr val="black"/>
              </a:solidFill>
              <a:latin typeface="Calibri"/>
            </a:endParaRPr>
          </a:p>
          <a:p>
            <a:pPr defTabSz="1097280"/>
            <a:endParaRPr lang="en-GB" sz="1080" dirty="0">
              <a:solidFill>
                <a:prstClr val="black"/>
              </a:solidFill>
              <a:latin typeface="Calibri"/>
            </a:endParaRPr>
          </a:p>
          <a:p>
            <a:pPr defTabSz="1097280"/>
            <a:r>
              <a:rPr lang="en-GB" sz="1080" dirty="0">
                <a:solidFill>
                  <a:prstClr val="black"/>
                </a:solidFill>
                <a:latin typeface="Calibri"/>
              </a:rPr>
              <a:t> </a:t>
            </a:r>
            <a:r>
              <a:rPr lang="de-DE" sz="2160" dirty="0" err="1">
                <a:solidFill>
                  <a:prstClr val="black"/>
                </a:solidFill>
                <a:latin typeface="Calibri"/>
              </a:rPr>
              <a:t>enkele</a:t>
            </a:r>
            <a:r>
              <a:rPr lang="de-DE" sz="2160" dirty="0">
                <a:solidFill>
                  <a:prstClr val="black"/>
                </a:solidFill>
                <a:latin typeface="Calibri"/>
              </a:rPr>
              <a:t> </a:t>
            </a:r>
            <a:r>
              <a:rPr lang="de-DE" sz="2160" dirty="0" err="1">
                <a:solidFill>
                  <a:prstClr val="black"/>
                </a:solidFill>
                <a:latin typeface="Calibri"/>
              </a:rPr>
              <a:t>deeltjes</a:t>
            </a:r>
            <a:r>
              <a:rPr lang="de-DE" sz="2160" dirty="0">
                <a:solidFill>
                  <a:prstClr val="black"/>
                </a:solidFill>
                <a:latin typeface="Calibri"/>
              </a:rPr>
              <a:t> </a:t>
            </a:r>
            <a:r>
              <a:rPr lang="de-DE" sz="2160" dirty="0" err="1">
                <a:solidFill>
                  <a:prstClr val="black"/>
                </a:solidFill>
                <a:latin typeface="Calibri"/>
              </a:rPr>
              <a:t>op</a:t>
            </a:r>
            <a:r>
              <a:rPr lang="de-DE" sz="2160" dirty="0">
                <a:solidFill>
                  <a:prstClr val="black"/>
                </a:solidFill>
                <a:latin typeface="Calibri"/>
              </a:rPr>
              <a:t> </a:t>
            </a:r>
            <a:r>
              <a:rPr lang="de-DE" sz="2160" dirty="0" err="1">
                <a:solidFill>
                  <a:prstClr val="black"/>
                </a:solidFill>
                <a:latin typeface="Calibri"/>
              </a:rPr>
              <a:t>dubbele</a:t>
            </a:r>
            <a:r>
              <a:rPr lang="de-DE" sz="2160" dirty="0">
                <a:solidFill>
                  <a:prstClr val="black"/>
                </a:solidFill>
                <a:latin typeface="Calibri"/>
              </a:rPr>
              <a:t> </a:t>
            </a:r>
            <a:r>
              <a:rPr lang="de-DE" sz="2160" dirty="0" err="1">
                <a:solidFill>
                  <a:prstClr val="black"/>
                </a:solidFill>
                <a:latin typeface="Calibri"/>
              </a:rPr>
              <a:t>spleet</a:t>
            </a:r>
            <a:r>
              <a:rPr lang="de-DE" sz="2160" dirty="0">
                <a:solidFill>
                  <a:prstClr val="black"/>
                </a:solidFill>
                <a:latin typeface="Calibri"/>
              </a:rPr>
              <a:t> </a:t>
            </a:r>
            <a:r>
              <a:rPr lang="de-DE" sz="2160" dirty="0" err="1">
                <a:solidFill>
                  <a:prstClr val="black"/>
                </a:solidFill>
                <a:latin typeface="Calibri"/>
              </a:rPr>
              <a:t>schieten</a:t>
            </a:r>
            <a:r>
              <a:rPr lang="en-GB" sz="2160" dirty="0">
                <a:solidFill>
                  <a:prstClr val="black"/>
                </a:solidFill>
                <a:latin typeface="Calibri"/>
              </a:rPr>
              <a:t>.</a:t>
            </a:r>
            <a:endParaRPr lang="en-GB" sz="1080" dirty="0">
              <a:solidFill>
                <a:prstClr val="black"/>
              </a:solidFill>
              <a:latin typeface="Calibri"/>
            </a:endParaRPr>
          </a:p>
        </p:txBody>
      </p:sp>
      <p:pic>
        <p:nvPicPr>
          <p:cNvPr id="10" name="Picture 2">
            <a:extLst>
              <a:ext uri="{FF2B5EF4-FFF2-40B4-BE49-F238E27FC236}">
                <a16:creationId xmlns:a16="http://schemas.microsoft.com/office/drawing/2014/main" id="{A90E8007-7ED3-199D-86B6-E6B39A0ABE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8821" y="1372981"/>
            <a:ext cx="3044357" cy="244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79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nl-NL" dirty="0"/>
              <a:t>Opdracht 1 (5 minuten):</a:t>
            </a:r>
          </a:p>
          <a:p>
            <a:pPr marL="0" indent="0">
              <a:buNone/>
            </a:pPr>
            <a:r>
              <a:rPr lang="nl-NL" sz="2400" dirty="0"/>
              <a:t>Bespreek met z’n tweeën op wat je je nu bij een elektron voorstelt.</a:t>
            </a:r>
          </a:p>
          <a:p>
            <a:pPr marL="514350" indent="-514350">
              <a:buFont typeface="+mj-lt"/>
              <a:buAutoNum type="arabicPeriod"/>
            </a:pPr>
            <a:r>
              <a:rPr lang="nl-NL" dirty="0"/>
              <a:t>Wat heb je gezien?</a:t>
            </a:r>
          </a:p>
          <a:p>
            <a:pPr marL="514350" indent="-514350">
              <a:buFont typeface="+mj-lt"/>
              <a:buAutoNum type="arabicPeriod"/>
            </a:pPr>
            <a:r>
              <a:rPr lang="nl-NL" dirty="0"/>
              <a:t>Waarom gebeurt dit?</a:t>
            </a:r>
          </a:p>
          <a:p>
            <a:pPr marL="514350" indent="-514350">
              <a:buFont typeface="+mj-lt"/>
              <a:buAutoNum type="arabicPeriod"/>
            </a:pPr>
            <a:r>
              <a:rPr lang="nl-NL" dirty="0"/>
              <a:t>Wat golft er? </a:t>
            </a:r>
          </a:p>
          <a:p>
            <a:pPr marL="514350" indent="-514350">
              <a:buFont typeface="+mj-lt"/>
              <a:buAutoNum type="arabicPeriod"/>
            </a:pPr>
            <a:r>
              <a:rPr lang="nl-NL" dirty="0"/>
              <a:t>Wat betekent dit voor je idee over deeltjes?</a:t>
            </a:r>
          </a:p>
          <a:p>
            <a:pPr marL="0" indent="0">
              <a:buNone/>
            </a:pPr>
            <a:r>
              <a:rPr lang="nl-NL" b="1" dirty="0"/>
              <a:t>Schrijf op wat een elektron volgens jullie is.</a:t>
            </a:r>
          </a:p>
          <a:p>
            <a:pPr marL="0" indent="0">
              <a:buNone/>
            </a:pPr>
            <a:r>
              <a:rPr lang="nl-NL" b="1" dirty="0">
                <a:solidFill>
                  <a:srgbClr val="FF0000"/>
                </a:solidFill>
              </a:rPr>
              <a:t> </a:t>
            </a:r>
            <a:endParaRPr lang="nl-NL" sz="2600" b="1" dirty="0">
              <a:solidFill>
                <a:srgbClr val="FF0000"/>
              </a:solidFill>
            </a:endParaRPr>
          </a:p>
        </p:txBody>
      </p:sp>
      <p:sp>
        <p:nvSpPr>
          <p:cNvPr id="2" name="Titel 1"/>
          <p:cNvSpPr>
            <a:spLocks noGrp="1"/>
          </p:cNvSpPr>
          <p:nvPr>
            <p:ph type="title"/>
          </p:nvPr>
        </p:nvSpPr>
        <p:spPr/>
        <p:txBody>
          <a:bodyPr/>
          <a:lstStyle/>
          <a:p>
            <a:r>
              <a:rPr lang="nl-NL" dirty="0"/>
              <a:t>Wat gebeurt hier? En waarom?</a:t>
            </a:r>
          </a:p>
        </p:txBody>
      </p:sp>
    </p:spTree>
    <p:extLst>
      <p:ext uri="{BB962C8B-B14F-4D97-AF65-F5344CB8AC3E}">
        <p14:creationId xmlns:p14="http://schemas.microsoft.com/office/powerpoint/2010/main" val="934046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35560" y="2234699"/>
            <a:ext cx="6408712" cy="4781128"/>
          </a:xfrm>
        </p:spPr>
        <p:txBody>
          <a:bodyPr/>
          <a:lstStyle/>
          <a:p>
            <a:pPr marL="0" indent="0">
              <a:buNone/>
            </a:pPr>
            <a:r>
              <a:rPr lang="nl-NL" sz="2800" dirty="0"/>
              <a:t>Bereken de golflengte van de elektronen als je een versnelspanning van 100 kV gebruikt.</a:t>
            </a:r>
          </a:p>
          <a:p>
            <a:pPr marL="0" indent="0">
              <a:buNone/>
            </a:pPr>
            <a:r>
              <a:rPr lang="de-DE" sz="400" dirty="0"/>
              <a:t>0,0037 </a:t>
            </a:r>
            <a:r>
              <a:rPr lang="de-DE" sz="400" dirty="0" err="1"/>
              <a:t>nm</a:t>
            </a:r>
            <a:endParaRPr lang="nl-NL" sz="400" dirty="0"/>
          </a:p>
        </p:txBody>
      </p:sp>
      <p:sp>
        <p:nvSpPr>
          <p:cNvPr id="2" name="Titel 1"/>
          <p:cNvSpPr>
            <a:spLocks noGrp="1"/>
          </p:cNvSpPr>
          <p:nvPr>
            <p:ph type="title"/>
          </p:nvPr>
        </p:nvSpPr>
        <p:spPr/>
        <p:txBody>
          <a:bodyPr>
            <a:normAutofit fontScale="90000"/>
          </a:bodyPr>
          <a:lstStyle/>
          <a:p>
            <a:r>
              <a:rPr lang="nl-NL" dirty="0"/>
              <a:t>Elektron als golf</a:t>
            </a:r>
            <a:br>
              <a:rPr lang="nl-NL" dirty="0"/>
            </a:br>
            <a:r>
              <a:rPr lang="nl-NL" sz="3600" b="1" dirty="0"/>
              <a:t>Elektronenmicroscoop (niet tunnel !)</a:t>
            </a:r>
          </a:p>
        </p:txBody>
      </p:sp>
      <p:pic>
        <p:nvPicPr>
          <p:cNvPr id="80898" name="Picture 2" descr="http://www.sciencespace.nl/servlet/supportBinaryFiles?referenceId=5&amp;supportId=3720"/>
          <p:cNvPicPr>
            <a:picLocks noChangeAspect="1" noChangeArrowheads="1"/>
          </p:cNvPicPr>
          <p:nvPr/>
        </p:nvPicPr>
        <p:blipFill>
          <a:blip r:embed="rId2" cstate="print"/>
          <a:srcRect/>
          <a:stretch>
            <a:fillRect/>
          </a:stretch>
        </p:blipFill>
        <p:spPr bwMode="auto">
          <a:xfrm>
            <a:off x="8688288" y="1916832"/>
            <a:ext cx="3214688" cy="4176464"/>
          </a:xfrm>
          <a:prstGeom prst="rect">
            <a:avLst/>
          </a:prstGeom>
          <a:noFill/>
        </p:spPr>
      </p:pic>
      <p:sp>
        <p:nvSpPr>
          <p:cNvPr id="5" name="Rechthoek 4">
            <a:extLst>
              <a:ext uri="{FF2B5EF4-FFF2-40B4-BE49-F238E27FC236}">
                <a16:creationId xmlns:a16="http://schemas.microsoft.com/office/drawing/2014/main" id="{A138B6B4-880E-4EE8-9CAC-E7BFA0DEBAAC}"/>
              </a:ext>
            </a:extLst>
          </p:cNvPr>
          <p:cNvSpPr/>
          <p:nvPr/>
        </p:nvSpPr>
        <p:spPr>
          <a:xfrm>
            <a:off x="11228727" y="117246"/>
            <a:ext cx="899592" cy="4743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22, 23, 26</a:t>
            </a:r>
          </a:p>
        </p:txBody>
      </p:sp>
    </p:spTree>
    <p:extLst>
      <p:ext uri="{BB962C8B-B14F-4D97-AF65-F5344CB8AC3E}">
        <p14:creationId xmlns:p14="http://schemas.microsoft.com/office/powerpoint/2010/main" val="3954360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18790" y="1052736"/>
            <a:ext cx="10056436" cy="5069160"/>
          </a:xfrm>
        </p:spPr>
        <p:txBody>
          <a:bodyPr>
            <a:normAutofit fontScale="85000" lnSpcReduction="20000"/>
          </a:bodyPr>
          <a:lstStyle/>
          <a:p>
            <a:pPr marL="0" indent="0">
              <a:buNone/>
            </a:pPr>
            <a:r>
              <a:rPr lang="nl-NL" sz="3000" b="1" dirty="0">
                <a:solidFill>
                  <a:prstClr val="black"/>
                </a:solidFill>
              </a:rPr>
              <a:t>Elektron als golf </a:t>
            </a:r>
            <a:r>
              <a:rPr lang="nl-NL" sz="2400" dirty="0">
                <a:solidFill>
                  <a:schemeClr val="bg2">
                    <a:lumMod val="75000"/>
                  </a:schemeClr>
                </a:solidFill>
              </a:rPr>
              <a:t>(v</a:t>
            </a:r>
            <a:r>
              <a:rPr lang="nl-NL" sz="2200" dirty="0">
                <a:solidFill>
                  <a:schemeClr val="bg2">
                    <a:lumMod val="75000"/>
                  </a:schemeClr>
                </a:solidFill>
              </a:rPr>
              <a:t>raag 1 en 2)</a:t>
            </a:r>
          </a:p>
          <a:p>
            <a:pPr marL="0" indent="0">
              <a:buNone/>
            </a:pPr>
            <a:endParaRPr lang="nl-NL" sz="2200" dirty="0">
              <a:solidFill>
                <a:schemeClr val="bg2">
                  <a:lumMod val="75000"/>
                </a:schemeClr>
              </a:solidFill>
            </a:endParaRPr>
          </a:p>
          <a:p>
            <a:pPr marL="0" indent="0">
              <a:buNone/>
            </a:pPr>
            <a:r>
              <a:rPr lang="nl-NL" sz="2800" dirty="0"/>
              <a:t>In een elektronenmicroscoop wordt de versnelspanning verdubbeld. De snelheid van de elektronen wordt groter, </a:t>
            </a:r>
          </a:p>
          <a:p>
            <a:pPr marL="0" indent="0">
              <a:buNone/>
            </a:pPr>
            <a:r>
              <a:rPr lang="nl-NL" sz="2800" dirty="0"/>
              <a:t>maar komt niet in de buurt van de lichtsnelheid.</a:t>
            </a:r>
          </a:p>
          <a:p>
            <a:pPr marL="0" indent="0">
              <a:buNone/>
            </a:pPr>
            <a:r>
              <a:rPr lang="nl-NL" sz="2800" b="1" dirty="0"/>
              <a:t>Hoe verandert de golflengte </a:t>
            </a:r>
            <a:r>
              <a:rPr lang="el-GR" sz="2800" dirty="0"/>
              <a:t>λ</a:t>
            </a:r>
            <a:r>
              <a:rPr lang="nl-NL" sz="2800" b="1" dirty="0"/>
              <a:t>? </a:t>
            </a:r>
          </a:p>
          <a:p>
            <a:pPr marL="0" indent="0">
              <a:buNone/>
            </a:pPr>
            <a:endParaRPr lang="nl-NL" sz="2800" dirty="0"/>
          </a:p>
          <a:p>
            <a:pPr marL="0" indent="0" defTabSz="719138">
              <a:buNone/>
            </a:pPr>
            <a:r>
              <a:rPr lang="nl-NL" dirty="0"/>
              <a:t>A 	</a:t>
            </a:r>
            <a:r>
              <a:rPr lang="el-GR" dirty="0"/>
              <a:t>λ</a:t>
            </a:r>
            <a:r>
              <a:rPr lang="nl-NL" dirty="0"/>
              <a:t> wordt 4 keer zo groot.</a:t>
            </a:r>
          </a:p>
          <a:p>
            <a:pPr marL="0" indent="0" defTabSz="712788">
              <a:buNone/>
              <a:tabLst>
                <a:tab pos="712788" algn="l"/>
              </a:tabLst>
            </a:pPr>
            <a:r>
              <a:rPr lang="nl-NL" dirty="0"/>
              <a:t>B	</a:t>
            </a:r>
            <a:r>
              <a:rPr lang="el-GR" dirty="0"/>
              <a:t>λ</a:t>
            </a:r>
            <a:r>
              <a:rPr lang="nl-NL" dirty="0"/>
              <a:t> wordt 2 keer zo groot.</a:t>
            </a:r>
          </a:p>
          <a:p>
            <a:pPr marL="0" indent="0" defTabSz="712788">
              <a:buNone/>
              <a:tabLst>
                <a:tab pos="712788" algn="l"/>
              </a:tabLst>
            </a:pPr>
            <a:r>
              <a:rPr lang="nl-NL" dirty="0"/>
              <a:t>C	</a:t>
            </a:r>
            <a:r>
              <a:rPr lang="el-GR" dirty="0"/>
              <a:t>λ</a:t>
            </a:r>
            <a:r>
              <a:rPr lang="nl-NL" dirty="0"/>
              <a:t> wordt 2 keer zo klein.</a:t>
            </a:r>
          </a:p>
          <a:p>
            <a:pPr marL="0" indent="0" defTabSz="712788">
              <a:buNone/>
              <a:tabLst>
                <a:tab pos="712788" algn="l"/>
              </a:tabLst>
            </a:pPr>
            <a:r>
              <a:rPr lang="nl-NL" dirty="0"/>
              <a:t>D	</a:t>
            </a:r>
            <a:r>
              <a:rPr lang="el-GR" dirty="0"/>
              <a:t>λ</a:t>
            </a:r>
            <a:r>
              <a:rPr lang="nl-NL" dirty="0"/>
              <a:t> wordt 4 keer zo klein.</a:t>
            </a:r>
          </a:p>
          <a:p>
            <a:pPr marL="0" indent="0" defTabSz="712788">
              <a:buNone/>
              <a:tabLst>
                <a:tab pos="712788" algn="l"/>
              </a:tabLst>
            </a:pPr>
            <a:r>
              <a:rPr lang="nl-NL" dirty="0"/>
              <a:t>E	het goede antwoord staat er niet tussen.</a:t>
            </a:r>
          </a:p>
        </p:txBody>
      </p:sp>
      <p:sp>
        <p:nvSpPr>
          <p:cNvPr id="4"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Q4 </a:t>
            </a:r>
            <a:r>
              <a:rPr lang="nl-NL" sz="2400" dirty="0">
                <a:solidFill>
                  <a:srgbClr val="7899B2"/>
                </a:solidFill>
              </a:rPr>
              <a:t>Elektron </a:t>
            </a:r>
            <a:r>
              <a:rPr lang="en-GB" sz="1600" dirty="0">
                <a:solidFill>
                  <a:srgbClr val="FF0000"/>
                </a:solidFill>
              </a:rPr>
              <a:t>(SOC-37326052)</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www.sciencespace.nl/servlet/supportBinaryFiles?referenceId=5&amp;supportId=3720"/>
          <p:cNvPicPr>
            <a:picLocks noChangeAspect="1" noChangeArrowheads="1"/>
          </p:cNvPicPr>
          <p:nvPr/>
        </p:nvPicPr>
        <p:blipFill>
          <a:blip r:embed="rId3" cstate="print"/>
          <a:srcRect/>
          <a:stretch>
            <a:fillRect/>
          </a:stretch>
        </p:blipFill>
        <p:spPr bwMode="auto">
          <a:xfrm>
            <a:off x="9048328" y="2348880"/>
            <a:ext cx="2272452" cy="2952328"/>
          </a:xfrm>
          <a:prstGeom prst="rect">
            <a:avLst/>
          </a:prstGeom>
          <a:noFill/>
        </p:spPr>
      </p:pic>
    </p:spTree>
    <p:extLst>
      <p:ext uri="{BB962C8B-B14F-4D97-AF65-F5344CB8AC3E}">
        <p14:creationId xmlns:p14="http://schemas.microsoft.com/office/powerpoint/2010/main" val="512827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ndertitel 8">
            <a:extLst>
              <a:ext uri="{FF2B5EF4-FFF2-40B4-BE49-F238E27FC236}">
                <a16:creationId xmlns:a16="http://schemas.microsoft.com/office/drawing/2014/main" id="{B22BC89D-AC4B-4DFA-BE1D-2EB68A76B1DC}"/>
              </a:ext>
            </a:extLst>
          </p:cNvPr>
          <p:cNvSpPr>
            <a:spLocks noGrp="1"/>
          </p:cNvSpPr>
          <p:nvPr>
            <p:ph type="subTitle" idx="1"/>
          </p:nvPr>
        </p:nvSpPr>
        <p:spPr>
          <a:xfrm>
            <a:off x="409340" y="3111530"/>
            <a:ext cx="845737" cy="721677"/>
          </a:xfrm>
        </p:spPr>
        <p:txBody>
          <a:bodyPr/>
          <a:lstStyle/>
          <a:p>
            <a:r>
              <a:rPr lang="nl-NL" dirty="0"/>
              <a:t>1</a:t>
            </a:r>
          </a:p>
        </p:txBody>
      </p:sp>
      <p:sp>
        <p:nvSpPr>
          <p:cNvPr id="2" name="Tijdelijke aanduiding voor dianummer 1">
            <a:extLst>
              <a:ext uri="{FF2B5EF4-FFF2-40B4-BE49-F238E27FC236}">
                <a16:creationId xmlns:a16="http://schemas.microsoft.com/office/drawing/2014/main" id="{49ABB304-26E2-42A8-9E87-FBF99C21EA0F}"/>
              </a:ext>
            </a:extLst>
          </p:cNvPr>
          <p:cNvSpPr>
            <a:spLocks noGrp="1"/>
          </p:cNvSpPr>
          <p:nvPr>
            <p:ph type="sldNum" sz="quarter" idx="10"/>
          </p:nvPr>
        </p:nvSpPr>
        <p:spPr/>
        <p:txBody>
          <a:bodyPr/>
          <a:lstStyle/>
          <a:p>
            <a:fld id="{6586D83B-F5E2-6149-B7DD-0F6F1BA75908}" type="slidenum">
              <a:rPr lang="en-US" smtClean="0"/>
              <a:pPr/>
              <a:t>3</a:t>
            </a:fld>
            <a:endParaRPr lang="en-US" dirty="0"/>
          </a:p>
        </p:txBody>
      </p:sp>
      <p:sp>
        <p:nvSpPr>
          <p:cNvPr id="8" name="Titel 7">
            <a:extLst>
              <a:ext uri="{FF2B5EF4-FFF2-40B4-BE49-F238E27FC236}">
                <a16:creationId xmlns:a16="http://schemas.microsoft.com/office/drawing/2014/main" id="{27535E00-9AEF-4674-A483-1DED1D02E2A5}"/>
              </a:ext>
            </a:extLst>
          </p:cNvPr>
          <p:cNvSpPr>
            <a:spLocks noGrp="1"/>
          </p:cNvSpPr>
          <p:nvPr>
            <p:ph type="title"/>
          </p:nvPr>
        </p:nvSpPr>
        <p:spPr>
          <a:xfrm>
            <a:off x="1018408" y="3170426"/>
            <a:ext cx="10515600" cy="1325563"/>
          </a:xfrm>
        </p:spPr>
        <p:txBody>
          <a:bodyPr/>
          <a:lstStyle/>
          <a:p>
            <a:r>
              <a:rPr lang="de-DE" dirty="0"/>
              <a:t>Wie</a:t>
            </a:r>
            <a:r>
              <a:rPr lang="de-DE" noProof="0" dirty="0"/>
              <a:t>? </a:t>
            </a:r>
            <a:br>
              <a:rPr lang="de-DE" noProof="0" dirty="0"/>
            </a:br>
            <a:r>
              <a:rPr lang="de-DE" noProof="0" dirty="0" err="1"/>
              <a:t>Waarom</a:t>
            </a:r>
            <a:r>
              <a:rPr lang="de-DE" noProof="0" dirty="0"/>
              <a:t>?</a:t>
            </a:r>
          </a:p>
        </p:txBody>
      </p:sp>
    </p:spTree>
    <p:extLst>
      <p:ext uri="{BB962C8B-B14F-4D97-AF65-F5344CB8AC3E}">
        <p14:creationId xmlns:p14="http://schemas.microsoft.com/office/powerpoint/2010/main" val="2256671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10A7F25-3649-4323-97C8-524EA95B33D0}"/>
              </a:ext>
            </a:extLst>
          </p:cNvPr>
          <p:cNvSpPr>
            <a:spLocks noGrp="1"/>
          </p:cNvSpPr>
          <p:nvPr>
            <p:ph idx="1"/>
          </p:nvPr>
        </p:nvSpPr>
        <p:spPr>
          <a:xfrm>
            <a:off x="2200654" y="3212976"/>
            <a:ext cx="10200459" cy="3218464"/>
          </a:xfrm>
        </p:spPr>
        <p:txBody>
          <a:bodyPr>
            <a:normAutofit/>
          </a:bodyPr>
          <a:lstStyle/>
          <a:p>
            <a:pPr marL="514350" indent="-514350">
              <a:buFont typeface="+mj-lt"/>
              <a:buAutoNum type="alphaUcPeriod"/>
            </a:pPr>
            <a:r>
              <a:rPr lang="nl-NL" sz="2800" dirty="0"/>
              <a:t>A</a:t>
            </a:r>
          </a:p>
          <a:p>
            <a:pPr marL="514350" indent="-514350">
              <a:buFont typeface="+mj-lt"/>
              <a:buAutoNum type="alphaUcPeriod"/>
            </a:pPr>
            <a:r>
              <a:rPr lang="nl-NL" sz="2800" dirty="0"/>
              <a:t>B</a:t>
            </a:r>
          </a:p>
          <a:p>
            <a:pPr marL="514350" indent="-514350">
              <a:buFont typeface="+mj-lt"/>
              <a:buAutoNum type="alphaUcPeriod"/>
            </a:pPr>
            <a:r>
              <a:rPr lang="nl-NL" sz="2800" dirty="0"/>
              <a:t>Beiden zijn even snel, </a:t>
            </a:r>
            <a:r>
              <a:rPr lang="nl-NL" sz="2800" dirty="0" err="1"/>
              <a:t>quantum</a:t>
            </a:r>
            <a:r>
              <a:rPr lang="nl-NL" sz="2800" dirty="0"/>
              <a:t>-deeltjes bewegen altijd met lichtsnelheid.</a:t>
            </a:r>
          </a:p>
          <a:p>
            <a:pPr marL="514350" indent="-514350">
              <a:buFont typeface="+mj-lt"/>
              <a:buAutoNum type="alphaUcPeriod"/>
            </a:pPr>
            <a:r>
              <a:rPr lang="nl-NL" sz="2800" dirty="0"/>
              <a:t>Je hebt niet genoeg gegevens om dit te bepalen.</a:t>
            </a:r>
          </a:p>
        </p:txBody>
      </p:sp>
      <p:sp>
        <p:nvSpPr>
          <p:cNvPr id="2" name="Titel 1">
            <a:extLst>
              <a:ext uri="{FF2B5EF4-FFF2-40B4-BE49-F238E27FC236}">
                <a16:creationId xmlns:a16="http://schemas.microsoft.com/office/drawing/2014/main" id="{A3CB8C75-80D4-4DA3-9103-6194941C62FC}"/>
              </a:ext>
            </a:extLst>
          </p:cNvPr>
          <p:cNvSpPr>
            <a:spLocks noGrp="1"/>
          </p:cNvSpPr>
          <p:nvPr>
            <p:ph type="title"/>
          </p:nvPr>
        </p:nvSpPr>
        <p:spPr>
          <a:xfrm>
            <a:off x="2204602" y="1772816"/>
            <a:ext cx="9649072" cy="1143000"/>
          </a:xfrm>
        </p:spPr>
        <p:txBody>
          <a:bodyPr>
            <a:noAutofit/>
          </a:bodyPr>
          <a:lstStyle/>
          <a:p>
            <a:pPr algn="l"/>
            <a:r>
              <a:rPr lang="nl-NL" sz="2400" dirty="0"/>
              <a:t>Twee </a:t>
            </a:r>
            <a:r>
              <a:rPr lang="nl-NL" sz="2400" dirty="0" err="1"/>
              <a:t>quantum</a:t>
            </a:r>
            <a:r>
              <a:rPr lang="nl-NL" sz="2400" dirty="0"/>
              <a:t>-deeltjes (A en B) bewegen door het heelal. </a:t>
            </a:r>
            <a:br>
              <a:rPr lang="nl-NL" sz="2400" dirty="0"/>
            </a:br>
            <a:r>
              <a:rPr lang="nl-NL" sz="2400" dirty="0"/>
              <a:t>De de-</a:t>
            </a:r>
            <a:r>
              <a:rPr lang="nl-NL" sz="2400" dirty="0" err="1"/>
              <a:t>Broglie</a:t>
            </a:r>
            <a:r>
              <a:rPr lang="nl-NL" sz="2400" dirty="0"/>
              <a:t>-golflengte van deeltje A is kleiner dan die van deeltje B.</a:t>
            </a:r>
            <a:br>
              <a:rPr lang="nl-NL" sz="2400" dirty="0"/>
            </a:br>
            <a:r>
              <a:rPr lang="nl-NL" sz="2600" b="1" dirty="0"/>
              <a:t>Welk deeltje heeft de grotere snelheid? </a:t>
            </a:r>
            <a:endParaRPr lang="nl-NL" sz="2600" b="1" dirty="0">
              <a:solidFill>
                <a:srgbClr val="FF0000"/>
              </a:solidFill>
            </a:endParaRPr>
          </a:p>
        </p:txBody>
      </p:sp>
      <p:sp>
        <p:nvSpPr>
          <p:cNvPr id="4" name="Titel 1">
            <a:extLst>
              <a:ext uri="{FF2B5EF4-FFF2-40B4-BE49-F238E27FC236}">
                <a16:creationId xmlns:a16="http://schemas.microsoft.com/office/drawing/2014/main" id="{2C3DB5E2-9FCD-4080-AEC6-3D266000B163}"/>
              </a:ext>
            </a:extLst>
          </p:cNvPr>
          <p:cNvSpPr txBox="1">
            <a:spLocks/>
          </p:cNvSpPr>
          <p:nvPr/>
        </p:nvSpPr>
        <p:spPr>
          <a:xfrm>
            <a:off x="2207568" y="836712"/>
            <a:ext cx="9144000" cy="8254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800" b="1" dirty="0">
                <a:solidFill>
                  <a:prstClr val="black"/>
                </a:solidFill>
              </a:rPr>
              <a:t>De </a:t>
            </a:r>
            <a:r>
              <a:rPr lang="nl-NL" sz="2800" b="1" dirty="0" err="1">
                <a:solidFill>
                  <a:prstClr val="black"/>
                </a:solidFill>
              </a:rPr>
              <a:t>Broglie</a:t>
            </a:r>
            <a:r>
              <a:rPr lang="nl-NL" sz="2800" b="1" dirty="0">
                <a:solidFill>
                  <a:prstClr val="black"/>
                </a:solidFill>
              </a:rPr>
              <a:t> golflengte </a:t>
            </a:r>
            <a:r>
              <a:rPr lang="nl-NL" sz="2000" dirty="0">
                <a:solidFill>
                  <a:schemeClr val="bg2">
                    <a:lumMod val="75000"/>
                  </a:schemeClr>
                </a:solidFill>
              </a:rPr>
              <a:t>(vraag 3 en 4)</a:t>
            </a:r>
          </a:p>
        </p:txBody>
      </p:sp>
      <p:sp>
        <p:nvSpPr>
          <p:cNvPr id="7"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Q4 </a:t>
            </a:r>
            <a:r>
              <a:rPr lang="nl-NL" sz="2400" dirty="0">
                <a:solidFill>
                  <a:srgbClr val="7899B2"/>
                </a:solidFill>
              </a:rPr>
              <a:t>Elektron </a:t>
            </a:r>
            <a:r>
              <a:rPr lang="en-GB" sz="1600" dirty="0">
                <a:solidFill>
                  <a:srgbClr val="FF0000"/>
                </a:solidFill>
              </a:rPr>
              <a:t>(SOC-37326052)</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92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06F3C99-E3F9-44B9-8D90-C8BE7971A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832" y="1988840"/>
            <a:ext cx="5451422" cy="2510253"/>
          </a:xfrm>
          <a:prstGeom prst="rect">
            <a:avLst/>
          </a:prstGeom>
        </p:spPr>
      </p:pic>
      <p:sp>
        <p:nvSpPr>
          <p:cNvPr id="3" name="Tijdelijke aanduiding voor inhoud 2">
            <a:extLst>
              <a:ext uri="{FF2B5EF4-FFF2-40B4-BE49-F238E27FC236}">
                <a16:creationId xmlns:a16="http://schemas.microsoft.com/office/drawing/2014/main" id="{89C46BB1-3759-4EBE-A8D8-3A6DFC9D4BDB}"/>
              </a:ext>
            </a:extLst>
          </p:cNvPr>
          <p:cNvSpPr>
            <a:spLocks noGrp="1"/>
          </p:cNvSpPr>
          <p:nvPr>
            <p:ph idx="1"/>
          </p:nvPr>
        </p:nvSpPr>
        <p:spPr>
          <a:xfrm>
            <a:off x="2139013" y="1504194"/>
            <a:ext cx="9789635" cy="4781128"/>
          </a:xfrm>
        </p:spPr>
        <p:txBody>
          <a:bodyPr>
            <a:normAutofit/>
          </a:bodyPr>
          <a:lstStyle/>
          <a:p>
            <a:pPr marL="0" indent="0">
              <a:buNone/>
            </a:pPr>
            <a:r>
              <a:rPr lang="nl-NL" sz="2000" dirty="0"/>
              <a:t>Een elektron wordt uitgezonden door een bron bij positie A, </a:t>
            </a:r>
          </a:p>
          <a:p>
            <a:pPr marL="0" indent="0">
              <a:buNone/>
            </a:pPr>
            <a:r>
              <a:rPr lang="nl-NL" sz="2000" dirty="0"/>
              <a:t>na verloop van tijd wordt het elektron waargenomen op een detectiescherm op positie B.</a:t>
            </a:r>
          </a:p>
        </p:txBody>
      </p:sp>
      <p:sp>
        <p:nvSpPr>
          <p:cNvPr id="6" name="Rechthoek 5">
            <a:extLst>
              <a:ext uri="{FF2B5EF4-FFF2-40B4-BE49-F238E27FC236}">
                <a16:creationId xmlns:a16="http://schemas.microsoft.com/office/drawing/2014/main" id="{5D659142-962F-40D2-ADED-16472E02DDDB}"/>
              </a:ext>
            </a:extLst>
          </p:cNvPr>
          <p:cNvSpPr/>
          <p:nvPr/>
        </p:nvSpPr>
        <p:spPr>
          <a:xfrm>
            <a:off x="2304426" y="4365104"/>
            <a:ext cx="9264182" cy="2185214"/>
          </a:xfrm>
          <a:prstGeom prst="rect">
            <a:avLst/>
          </a:prstGeom>
        </p:spPr>
        <p:txBody>
          <a:bodyPr wrap="square">
            <a:spAutoFit/>
          </a:bodyPr>
          <a:lstStyle/>
          <a:p>
            <a:r>
              <a:rPr lang="nl-NL" sz="2600" b="1" dirty="0">
                <a:solidFill>
                  <a:srgbClr val="333333"/>
                </a:solidFill>
              </a:rPr>
              <a:t>Hoe is het elektron van positie A naar positie B gegaan?</a:t>
            </a:r>
            <a:r>
              <a:rPr lang="nl-NL" sz="2600" b="1" dirty="0">
                <a:solidFill>
                  <a:prstClr val="black"/>
                </a:solidFill>
              </a:rPr>
              <a:t> </a:t>
            </a:r>
            <a:br>
              <a:rPr lang="nl-NL" sz="2000" dirty="0">
                <a:solidFill>
                  <a:prstClr val="black"/>
                </a:solidFill>
              </a:rPr>
            </a:br>
            <a:endParaRPr lang="nl-NL" sz="2000" dirty="0">
              <a:solidFill>
                <a:srgbClr val="333333"/>
              </a:solidFill>
            </a:endParaRPr>
          </a:p>
          <a:p>
            <a:pPr marL="457200" indent="-457200">
              <a:buFont typeface="+mj-lt"/>
              <a:buAutoNum type="alphaUcPeriod"/>
            </a:pPr>
            <a:r>
              <a:rPr lang="nl-NL" sz="2400" dirty="0">
                <a:solidFill>
                  <a:prstClr val="black"/>
                </a:solidFill>
              </a:rPr>
              <a:t>In een rechte lijn (zoals het blauwe, rechte pad).</a:t>
            </a:r>
          </a:p>
          <a:p>
            <a:pPr marL="457200" indent="-457200">
              <a:buFont typeface="+mj-lt"/>
              <a:buAutoNum type="alphaUcPeriod"/>
            </a:pPr>
            <a:r>
              <a:rPr lang="nl-NL" sz="2400" dirty="0">
                <a:solidFill>
                  <a:prstClr val="black"/>
                </a:solidFill>
              </a:rPr>
              <a:t>Over een sinusvormige pad (zoals het rode, golvende pad).</a:t>
            </a:r>
          </a:p>
          <a:p>
            <a:pPr marL="457200" indent="-457200">
              <a:buFont typeface="+mj-lt"/>
              <a:buAutoNum type="alphaUcPeriod"/>
            </a:pPr>
            <a:r>
              <a:rPr lang="nl-NL" sz="2400" dirty="0">
                <a:solidFill>
                  <a:prstClr val="black"/>
                </a:solidFill>
              </a:rPr>
              <a:t>Dat is niet te zeggen.</a:t>
            </a:r>
            <a:endParaRPr lang="nl-NL" sz="2400" dirty="0">
              <a:solidFill>
                <a:srgbClr val="333333"/>
              </a:solidFill>
            </a:endParaRPr>
          </a:p>
          <a:p>
            <a:endParaRPr lang="nl-NL" dirty="0">
              <a:solidFill>
                <a:prstClr val="black"/>
              </a:solidFill>
            </a:endParaRPr>
          </a:p>
        </p:txBody>
      </p:sp>
      <p:sp>
        <p:nvSpPr>
          <p:cNvPr id="7" name="Tekstvak 6">
            <a:extLst>
              <a:ext uri="{FF2B5EF4-FFF2-40B4-BE49-F238E27FC236}">
                <a16:creationId xmlns:a16="http://schemas.microsoft.com/office/drawing/2014/main" id="{D8ED5C26-0F16-48A3-AF53-64870BB18406}"/>
              </a:ext>
            </a:extLst>
          </p:cNvPr>
          <p:cNvSpPr txBox="1"/>
          <p:nvPr/>
        </p:nvSpPr>
        <p:spPr>
          <a:xfrm>
            <a:off x="2207568" y="980974"/>
            <a:ext cx="7632848" cy="954107"/>
          </a:xfrm>
          <a:prstGeom prst="rect">
            <a:avLst/>
          </a:prstGeom>
          <a:noFill/>
        </p:spPr>
        <p:txBody>
          <a:bodyPr wrap="square" rtlCol="0">
            <a:spAutoFit/>
          </a:bodyPr>
          <a:lstStyle/>
          <a:p>
            <a:r>
              <a:rPr lang="nl-NL" sz="2800" b="1" dirty="0">
                <a:solidFill>
                  <a:prstClr val="black"/>
                </a:solidFill>
              </a:rPr>
              <a:t>Elektron als </a:t>
            </a:r>
            <a:r>
              <a:rPr lang="nl-NL" sz="2800" b="1" dirty="0" err="1">
                <a:solidFill>
                  <a:prstClr val="black"/>
                </a:solidFill>
              </a:rPr>
              <a:t>quantum</a:t>
            </a:r>
            <a:r>
              <a:rPr lang="nl-NL" sz="2800" b="1" dirty="0">
                <a:solidFill>
                  <a:prstClr val="black"/>
                </a:solidFill>
              </a:rPr>
              <a:t>-deeltje </a:t>
            </a:r>
            <a:r>
              <a:rPr lang="nl-NL" sz="2000" dirty="0">
                <a:solidFill>
                  <a:schemeClr val="bg2">
                    <a:lumMod val="75000"/>
                  </a:schemeClr>
                </a:solidFill>
              </a:rPr>
              <a:t>(vraag 5 en 6)</a:t>
            </a:r>
          </a:p>
          <a:p>
            <a:endParaRPr lang="nl-NL" sz="2800" b="1" dirty="0">
              <a:solidFill>
                <a:prstClr val="black"/>
              </a:solidFill>
            </a:endParaRPr>
          </a:p>
        </p:txBody>
      </p:sp>
      <p:sp>
        <p:nvSpPr>
          <p:cNvPr id="8"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Q4 </a:t>
            </a:r>
            <a:r>
              <a:rPr lang="nl-NL" sz="2400" dirty="0">
                <a:solidFill>
                  <a:srgbClr val="7899B2"/>
                </a:solidFill>
              </a:rPr>
              <a:t>Elektron </a:t>
            </a:r>
            <a:r>
              <a:rPr lang="en-GB" sz="1600" dirty="0">
                <a:solidFill>
                  <a:srgbClr val="FF0000"/>
                </a:solidFill>
              </a:rPr>
              <a:t>(SOC-37326052)</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432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70B43B8-9092-4CC7-8B1F-A292CD17B466}"/>
              </a:ext>
            </a:extLst>
          </p:cNvPr>
          <p:cNvSpPr>
            <a:spLocks noGrp="1"/>
          </p:cNvSpPr>
          <p:nvPr>
            <p:ph idx="1"/>
          </p:nvPr>
        </p:nvSpPr>
        <p:spPr>
          <a:xfrm>
            <a:off x="2063552" y="1541126"/>
            <a:ext cx="10056436" cy="4781128"/>
          </a:xfrm>
        </p:spPr>
        <p:txBody>
          <a:bodyPr>
            <a:normAutofit/>
          </a:bodyPr>
          <a:lstStyle/>
          <a:p>
            <a:pPr marL="0" indent="0">
              <a:buNone/>
            </a:pPr>
            <a:r>
              <a:rPr lang="nl-NL" sz="2400" dirty="0"/>
              <a:t>In plaats van met elektronen kun je het dubbele spleet experiment ook met grotere deeltjes uitvoeren. </a:t>
            </a:r>
          </a:p>
          <a:p>
            <a:pPr marL="0" indent="0">
              <a:buNone/>
            </a:pPr>
            <a:r>
              <a:rPr lang="nl-NL" sz="2400" b="1" dirty="0"/>
              <a:t>Wat verandert er aan het interferentiepatroon als je met dezelfde snelheid waterstofatomen i.p.v. elektronen op de dubbele spleet schiet? </a:t>
            </a:r>
          </a:p>
          <a:p>
            <a:pPr marL="0" indent="0">
              <a:buNone/>
            </a:pPr>
            <a:endParaRPr lang="nl-NL" sz="2000" dirty="0"/>
          </a:p>
        </p:txBody>
      </p:sp>
      <p:sp>
        <p:nvSpPr>
          <p:cNvPr id="2" name="Titel 1">
            <a:extLst>
              <a:ext uri="{FF2B5EF4-FFF2-40B4-BE49-F238E27FC236}">
                <a16:creationId xmlns:a16="http://schemas.microsoft.com/office/drawing/2014/main" id="{BF0C9C15-F812-41D1-9EA0-E5AF494E28A5}"/>
              </a:ext>
            </a:extLst>
          </p:cNvPr>
          <p:cNvSpPr>
            <a:spLocks noGrp="1"/>
          </p:cNvSpPr>
          <p:nvPr>
            <p:ph type="title"/>
          </p:nvPr>
        </p:nvSpPr>
        <p:spPr>
          <a:xfrm>
            <a:off x="2127549" y="980728"/>
            <a:ext cx="7856884" cy="648072"/>
          </a:xfrm>
        </p:spPr>
        <p:txBody>
          <a:bodyPr>
            <a:normAutofit/>
          </a:bodyPr>
          <a:lstStyle/>
          <a:p>
            <a:pPr algn="l"/>
            <a:r>
              <a:rPr lang="nl-NL" sz="2600" b="1" dirty="0"/>
              <a:t>Dubbele spleet experiment </a:t>
            </a:r>
            <a:r>
              <a:rPr lang="nl-NL" sz="2200" dirty="0">
                <a:solidFill>
                  <a:schemeClr val="bg2">
                    <a:lumMod val="75000"/>
                  </a:schemeClr>
                </a:solidFill>
              </a:rPr>
              <a:t>(vraag 7 en 8)</a:t>
            </a:r>
            <a:endParaRPr lang="nl-NL" sz="2200" b="1" dirty="0"/>
          </a:p>
        </p:txBody>
      </p:sp>
      <p:pic>
        <p:nvPicPr>
          <p:cNvPr id="5" name="Afbeelding 4">
            <a:extLst>
              <a:ext uri="{FF2B5EF4-FFF2-40B4-BE49-F238E27FC236}">
                <a16:creationId xmlns:a16="http://schemas.microsoft.com/office/drawing/2014/main" id="{6911A93C-85C7-424D-959B-1BE80AFF9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414" y="3283130"/>
            <a:ext cx="4087885" cy="2666149"/>
          </a:xfrm>
          <a:prstGeom prst="rect">
            <a:avLst/>
          </a:prstGeom>
        </p:spPr>
      </p:pic>
      <p:sp>
        <p:nvSpPr>
          <p:cNvPr id="6" name="Tekstvak 5">
            <a:extLst>
              <a:ext uri="{FF2B5EF4-FFF2-40B4-BE49-F238E27FC236}">
                <a16:creationId xmlns:a16="http://schemas.microsoft.com/office/drawing/2014/main" id="{274982D0-46D5-4AA7-808B-964FBBEA4956}"/>
              </a:ext>
            </a:extLst>
          </p:cNvPr>
          <p:cNvSpPr txBox="1"/>
          <p:nvPr/>
        </p:nvSpPr>
        <p:spPr>
          <a:xfrm>
            <a:off x="2135560" y="3283131"/>
            <a:ext cx="5760640" cy="2554545"/>
          </a:xfrm>
          <a:prstGeom prst="rect">
            <a:avLst/>
          </a:prstGeom>
          <a:noFill/>
        </p:spPr>
        <p:txBody>
          <a:bodyPr wrap="square" rtlCol="0">
            <a:spAutoFit/>
          </a:bodyPr>
          <a:lstStyle/>
          <a:p>
            <a:pPr marL="457200" indent="-457200">
              <a:buFont typeface="+mj-lt"/>
              <a:buAutoNum type="alphaUcPeriod"/>
            </a:pPr>
            <a:r>
              <a:rPr lang="nl-NL" sz="2000" dirty="0">
                <a:solidFill>
                  <a:prstClr val="black"/>
                </a:solidFill>
              </a:rPr>
              <a:t>Niets.</a:t>
            </a:r>
          </a:p>
          <a:p>
            <a:pPr marL="457200" indent="-457200">
              <a:buFont typeface="+mj-lt"/>
              <a:buAutoNum type="alphaUcPeriod"/>
            </a:pPr>
            <a:endParaRPr lang="nl-NL" sz="2000" dirty="0">
              <a:solidFill>
                <a:prstClr val="black"/>
              </a:solidFill>
            </a:endParaRPr>
          </a:p>
          <a:p>
            <a:pPr marL="457200" indent="-457200">
              <a:buFont typeface="+mj-lt"/>
              <a:buAutoNum type="alphaUcPeriod"/>
            </a:pPr>
            <a:r>
              <a:rPr lang="nl-NL" sz="2000" dirty="0">
                <a:solidFill>
                  <a:prstClr val="black"/>
                </a:solidFill>
              </a:rPr>
              <a:t>De maxima en minima komen dichter bij elkaar.</a:t>
            </a:r>
          </a:p>
          <a:p>
            <a:r>
              <a:rPr lang="nl-NL" sz="2000" dirty="0">
                <a:solidFill>
                  <a:prstClr val="black"/>
                </a:solidFill>
              </a:rPr>
              <a:t> </a:t>
            </a:r>
          </a:p>
          <a:p>
            <a:pPr marL="457200" indent="-457200">
              <a:buFont typeface="+mj-lt"/>
              <a:buAutoNum type="alphaUcPeriod"/>
            </a:pPr>
            <a:r>
              <a:rPr lang="nl-NL" sz="2000" dirty="0">
                <a:solidFill>
                  <a:prstClr val="black"/>
                </a:solidFill>
              </a:rPr>
              <a:t>De maxima en minima gaan verder uit elkaar. </a:t>
            </a:r>
          </a:p>
          <a:p>
            <a:pPr marL="457200" indent="-457200">
              <a:buFont typeface="+mj-lt"/>
              <a:buAutoNum type="alphaUcPeriod"/>
            </a:pPr>
            <a:endParaRPr lang="nl-NL" sz="2000" dirty="0">
              <a:solidFill>
                <a:prstClr val="black"/>
              </a:solidFill>
            </a:endParaRPr>
          </a:p>
          <a:p>
            <a:pPr marL="457200" indent="-457200">
              <a:buFont typeface="+mj-lt"/>
              <a:buAutoNum type="alphaUcPeriod"/>
            </a:pPr>
            <a:r>
              <a:rPr lang="nl-NL" sz="2000" dirty="0">
                <a:solidFill>
                  <a:prstClr val="black"/>
                </a:solidFill>
              </a:rPr>
              <a:t>Het interferentiepatroon verdwijnt, er ontstaan twee maxima recht achter de spleten.</a:t>
            </a:r>
          </a:p>
        </p:txBody>
      </p:sp>
      <p:sp>
        <p:nvSpPr>
          <p:cNvPr id="7"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Q4 </a:t>
            </a:r>
            <a:r>
              <a:rPr lang="nl-NL" sz="2400" dirty="0">
                <a:solidFill>
                  <a:srgbClr val="7899B2"/>
                </a:solidFill>
              </a:rPr>
              <a:t>Elektron </a:t>
            </a:r>
            <a:r>
              <a:rPr lang="en-GB" sz="1600" dirty="0">
                <a:solidFill>
                  <a:srgbClr val="FF0000"/>
                </a:solidFill>
              </a:rPr>
              <a:t>(SOC-37326052)</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277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93025" y="548680"/>
            <a:ext cx="10077271" cy="1143000"/>
          </a:xfrm>
        </p:spPr>
        <p:txBody>
          <a:bodyPr>
            <a:normAutofit fontScale="90000"/>
          </a:bodyPr>
          <a:lstStyle/>
          <a:p>
            <a:r>
              <a:rPr lang="nl-NL" dirty="0"/>
              <a:t>Golf-deeltje dualiteit </a:t>
            </a:r>
            <a:br>
              <a:rPr lang="nl-NL" dirty="0"/>
            </a:br>
            <a:r>
              <a:rPr lang="nl-NL" dirty="0" err="1"/>
              <a:t>Kopenhaagse</a:t>
            </a:r>
            <a:r>
              <a:rPr lang="nl-NL" dirty="0"/>
              <a:t> interpretatie</a:t>
            </a:r>
          </a:p>
        </p:txBody>
      </p:sp>
      <p:sp>
        <p:nvSpPr>
          <p:cNvPr id="9" name="Tijdelijke aanduiding voor inhoud 2">
            <a:extLst>
              <a:ext uri="{FF2B5EF4-FFF2-40B4-BE49-F238E27FC236}">
                <a16:creationId xmlns:a16="http://schemas.microsoft.com/office/drawing/2014/main" id="{D17C3497-A730-41AC-B89B-479C44A6B8C9}"/>
              </a:ext>
            </a:extLst>
          </p:cNvPr>
          <p:cNvSpPr txBox="1">
            <a:spLocks/>
          </p:cNvSpPr>
          <p:nvPr/>
        </p:nvSpPr>
        <p:spPr>
          <a:xfrm>
            <a:off x="2351584" y="4200159"/>
            <a:ext cx="3915180" cy="17744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ysClr val="windowText" lastClr="000000"/>
                </a:solidFill>
                <a:effectLst/>
                <a:uLnTx/>
                <a:uFillTx/>
                <a:latin typeface="Calibri"/>
                <a:ea typeface="+mn-ea"/>
                <a:cs typeface="+mn-cs"/>
              </a:rPr>
              <a:t>Watch 4:10 minutes of the video ‘NOVA The Fabric of The Cosmos: Quantum Leap’, starting at 16:24 </a:t>
            </a:r>
            <a:r>
              <a:rPr kumimoji="0" lang="en-GB" sz="1400" b="0" i="0" u="none" strike="noStrike" kern="1200" cap="none" spc="0" normalizeH="0" baseline="0" noProof="0">
                <a:ln>
                  <a:noFill/>
                </a:ln>
                <a:solidFill>
                  <a:sysClr val="windowText" lastClr="000000"/>
                </a:solidFill>
                <a:effectLst/>
                <a:uLnTx/>
                <a:uFillTx/>
                <a:latin typeface="Calibri"/>
                <a:ea typeface="+mn-ea"/>
                <a:cs typeface="+mn-cs"/>
                <a:hlinkClick r:id="rId2"/>
              </a:rPr>
              <a:t>https://www.youtube.com/watch?v=4Z8Ma2YT8vY</a:t>
            </a:r>
            <a:endParaRPr kumimoji="0" lang="en-GB" sz="14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0" name="Tekstvak 4">
            <a:extLst>
              <a:ext uri="{FF2B5EF4-FFF2-40B4-BE49-F238E27FC236}">
                <a16:creationId xmlns:a16="http://schemas.microsoft.com/office/drawing/2014/main" id="{47E79E54-79F4-4D45-B350-33526E09C6F2}"/>
              </a:ext>
            </a:extLst>
          </p:cNvPr>
          <p:cNvSpPr txBox="1"/>
          <p:nvPr/>
        </p:nvSpPr>
        <p:spPr>
          <a:xfrm>
            <a:off x="6096000" y="5820970"/>
            <a:ext cx="1863011" cy="369332"/>
          </a:xfrm>
          <a:prstGeom prst="rect">
            <a:avLst/>
          </a:prstGeom>
          <a:noFill/>
        </p:spPr>
        <p:txBody>
          <a:bodyPr wrap="none" rtlCol="0">
            <a:spAutoFit/>
          </a:bodyPr>
          <a:lstStyle/>
          <a:p>
            <a:r>
              <a:rPr lang="en-GB" dirty="0">
                <a:solidFill>
                  <a:prstClr val="white"/>
                </a:solidFill>
                <a:latin typeface="Calibri"/>
              </a:rPr>
              <a:t>Explanatory video</a:t>
            </a:r>
          </a:p>
        </p:txBody>
      </p:sp>
      <p:sp>
        <p:nvSpPr>
          <p:cNvPr id="11" name="Tijdelijke aanduiding voor dianummer 3">
            <a:extLst>
              <a:ext uri="{FF2B5EF4-FFF2-40B4-BE49-F238E27FC236}">
                <a16:creationId xmlns:a16="http://schemas.microsoft.com/office/drawing/2014/main" id="{2508DCF8-3049-4F45-B162-856B7581CCA7}"/>
              </a:ext>
            </a:extLst>
          </p:cNvPr>
          <p:cNvSpPr txBox="1">
            <a:spLocks/>
          </p:cNvSpPr>
          <p:nvPr/>
        </p:nvSpPr>
        <p:spPr>
          <a:xfrm>
            <a:off x="7320136" y="5850349"/>
            <a:ext cx="2133600" cy="3105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E98D9B-493C-422E-9A89-143A110E73CA}" type="slidenum">
              <a:rPr lang="de-DE" smtClean="0">
                <a:solidFill>
                  <a:prstClr val="white"/>
                </a:solidFill>
                <a:latin typeface="Calibri"/>
              </a:rPr>
              <a:pPr/>
              <a:t>33</a:t>
            </a:fld>
            <a:endParaRPr lang="de-DE" dirty="0">
              <a:solidFill>
                <a:prstClr val="white"/>
              </a:solidFill>
              <a:latin typeface="Calibri"/>
            </a:endParaRPr>
          </a:p>
        </p:txBody>
      </p:sp>
      <p:sp>
        <p:nvSpPr>
          <p:cNvPr id="12" name="Tijdelijke aanduiding voor inhoud 2">
            <a:extLst>
              <a:ext uri="{FF2B5EF4-FFF2-40B4-BE49-F238E27FC236}">
                <a16:creationId xmlns:a16="http://schemas.microsoft.com/office/drawing/2014/main" id="{4D766801-65B6-4978-B6B4-D3F61355DBA5}"/>
              </a:ext>
            </a:extLst>
          </p:cNvPr>
          <p:cNvSpPr txBox="1">
            <a:spLocks/>
          </p:cNvSpPr>
          <p:nvPr/>
        </p:nvSpPr>
        <p:spPr>
          <a:xfrm>
            <a:off x="2351584" y="2060848"/>
            <a:ext cx="3915180" cy="20981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prstClr val="black"/>
                </a:solidFill>
                <a:latin typeface="Calibri"/>
              </a:rPr>
              <a:t>Watch 3:05 minutes of the video ‘The Interpretations of Quantum Mechanics’, starting at 0:32</a:t>
            </a:r>
            <a:endParaRPr lang="en-GB" sz="1400" dirty="0">
              <a:solidFill>
                <a:prstClr val="black"/>
              </a:solidFill>
              <a:latin typeface="Calibri"/>
            </a:endParaRPr>
          </a:p>
          <a:p>
            <a:pPr marL="0" indent="0">
              <a:buFont typeface="Arial" panose="020B0604020202020204" pitchFamily="34" charset="0"/>
              <a:buNone/>
            </a:pPr>
            <a:r>
              <a:rPr lang="en-GB" sz="1400" u="sng" dirty="0">
                <a:solidFill>
                  <a:prstClr val="white">
                    <a:lumMod val="50000"/>
                  </a:prstClr>
                </a:solidFill>
                <a:latin typeface="Calibri"/>
                <a:hlinkClick r:id="rId3"/>
              </a:rPr>
              <a:t>https://www.youtube.com/watch?v=mqofuYCz9gs</a:t>
            </a:r>
            <a:endParaRPr lang="en-GB" sz="1400" u="sng" dirty="0">
              <a:solidFill>
                <a:prstClr val="white">
                  <a:lumMod val="50000"/>
                </a:prstClr>
              </a:solidFill>
              <a:latin typeface="Calibri"/>
            </a:endParaRPr>
          </a:p>
          <a:p>
            <a:pPr marL="0" indent="0">
              <a:buFont typeface="Arial" panose="020B0604020202020204" pitchFamily="34" charset="0"/>
              <a:buNone/>
            </a:pPr>
            <a:endParaRPr lang="en-GB" sz="1400" u="sng" dirty="0">
              <a:solidFill>
                <a:prstClr val="white">
                  <a:lumMod val="50000"/>
                </a:prstClr>
              </a:solidFill>
              <a:latin typeface="Calibri"/>
            </a:endParaRPr>
          </a:p>
          <a:p>
            <a:pPr marL="0" indent="0">
              <a:buFont typeface="Arial" panose="020B0604020202020204" pitchFamily="34" charset="0"/>
              <a:buNone/>
            </a:pPr>
            <a:r>
              <a:rPr lang="en-GB" sz="2400" dirty="0">
                <a:solidFill>
                  <a:prstClr val="black"/>
                </a:solidFill>
                <a:latin typeface="Calibri"/>
              </a:rPr>
              <a:t>or</a:t>
            </a:r>
          </a:p>
          <a:p>
            <a:pPr marL="0" indent="0">
              <a:buFont typeface="Arial" panose="020B0604020202020204" pitchFamily="34" charset="0"/>
              <a:buNone/>
            </a:pPr>
            <a:endParaRPr lang="en-GB" sz="1400" u="sng" dirty="0">
              <a:solidFill>
                <a:prstClr val="white">
                  <a:lumMod val="50000"/>
                </a:prstClr>
              </a:solidFill>
              <a:latin typeface="Calibri"/>
            </a:endParaRPr>
          </a:p>
        </p:txBody>
      </p:sp>
      <p:pic>
        <p:nvPicPr>
          <p:cNvPr id="13" name="Picture 2">
            <a:hlinkClick r:id="rId3"/>
            <a:extLst>
              <a:ext uri="{FF2B5EF4-FFF2-40B4-BE49-F238E27FC236}">
                <a16:creationId xmlns:a16="http://schemas.microsoft.com/office/drawing/2014/main" id="{61910CBC-FFBC-40A0-84C1-FF14C0C849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032" y="2060849"/>
            <a:ext cx="2808312" cy="157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120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solidFill>
            <a:schemeClr val="tx1"/>
          </a:solidFill>
        </p:spPr>
        <p:txBody>
          <a:bodyPr>
            <a:normAutofit fontScale="85000" lnSpcReduction="20000"/>
          </a:bodyPr>
          <a:lstStyle/>
          <a:p>
            <a:r>
              <a:rPr lang="nl-NL" dirty="0">
                <a:solidFill>
                  <a:schemeClr val="bg1"/>
                </a:solidFill>
              </a:rPr>
              <a:t>Was de favoriete interpretatie van </a:t>
            </a:r>
            <a:r>
              <a:rPr lang="nl-NL" b="1" dirty="0">
                <a:solidFill>
                  <a:schemeClr val="bg1"/>
                </a:solidFill>
              </a:rPr>
              <a:t>Niels Bohr</a:t>
            </a:r>
            <a:r>
              <a:rPr lang="nl-NL" dirty="0">
                <a:solidFill>
                  <a:schemeClr val="bg1"/>
                </a:solidFill>
              </a:rPr>
              <a:t>.</a:t>
            </a:r>
          </a:p>
          <a:p>
            <a:r>
              <a:rPr lang="nl-NL" dirty="0">
                <a:solidFill>
                  <a:schemeClr val="bg1"/>
                </a:solidFill>
              </a:rPr>
              <a:t>Zegt niets over </a:t>
            </a:r>
            <a:r>
              <a:rPr lang="nl-NL" b="1" dirty="0">
                <a:solidFill>
                  <a:srgbClr val="FFFF00"/>
                </a:solidFill>
              </a:rPr>
              <a:t>wat</a:t>
            </a:r>
            <a:r>
              <a:rPr lang="nl-NL" dirty="0">
                <a:solidFill>
                  <a:schemeClr val="bg1"/>
                </a:solidFill>
              </a:rPr>
              <a:t> het elektron echt is.</a:t>
            </a:r>
          </a:p>
          <a:p>
            <a:r>
              <a:rPr lang="nl-NL" dirty="0">
                <a:solidFill>
                  <a:schemeClr val="bg1"/>
                </a:solidFill>
              </a:rPr>
              <a:t>Zegt niets over </a:t>
            </a:r>
            <a:r>
              <a:rPr lang="nl-NL" b="1" dirty="0">
                <a:solidFill>
                  <a:srgbClr val="FFFF00"/>
                </a:solidFill>
              </a:rPr>
              <a:t>waar</a:t>
            </a:r>
            <a:r>
              <a:rPr lang="nl-NL" dirty="0">
                <a:solidFill>
                  <a:schemeClr val="bg1"/>
                </a:solidFill>
              </a:rPr>
              <a:t> het elektron is als het onderweg is.</a:t>
            </a:r>
          </a:p>
          <a:p>
            <a:r>
              <a:rPr lang="nl-NL" dirty="0">
                <a:solidFill>
                  <a:schemeClr val="bg1"/>
                </a:solidFill>
              </a:rPr>
              <a:t>De vraag naar de plaats van het elektron is </a:t>
            </a:r>
            <a:r>
              <a:rPr lang="nl-NL" dirty="0">
                <a:solidFill>
                  <a:srgbClr val="FFFF00"/>
                </a:solidFill>
              </a:rPr>
              <a:t>zinloos</a:t>
            </a:r>
            <a:r>
              <a:rPr lang="nl-NL" dirty="0">
                <a:solidFill>
                  <a:schemeClr val="bg1"/>
                </a:solidFill>
              </a:rPr>
              <a:t>, omdat het de eigenschap ‘plaats’ niet heeft.</a:t>
            </a:r>
          </a:p>
          <a:p>
            <a:r>
              <a:rPr lang="nl-NL" dirty="0">
                <a:solidFill>
                  <a:schemeClr val="bg1"/>
                </a:solidFill>
              </a:rPr>
              <a:t>Zegt niets over </a:t>
            </a:r>
            <a:r>
              <a:rPr lang="nl-NL" b="1" dirty="0">
                <a:solidFill>
                  <a:srgbClr val="FFFF00"/>
                </a:solidFill>
              </a:rPr>
              <a:t>waarom</a:t>
            </a:r>
            <a:r>
              <a:rPr lang="nl-NL" dirty="0">
                <a:solidFill>
                  <a:srgbClr val="FFFF00"/>
                </a:solidFill>
              </a:rPr>
              <a:t> </a:t>
            </a:r>
            <a:r>
              <a:rPr lang="nl-NL" dirty="0">
                <a:solidFill>
                  <a:schemeClr val="bg1"/>
                </a:solidFill>
              </a:rPr>
              <a:t>een elektron op een bepaalde plek terecht komt (=gemeten wordt).</a:t>
            </a:r>
          </a:p>
          <a:p>
            <a:r>
              <a:rPr lang="nl-NL" dirty="0">
                <a:solidFill>
                  <a:schemeClr val="bg1"/>
                </a:solidFill>
              </a:rPr>
              <a:t>Kan wel exact voorspellen hoe groot </a:t>
            </a:r>
            <a:r>
              <a:rPr lang="nl-NL" b="1" dirty="0">
                <a:solidFill>
                  <a:srgbClr val="FFFF00"/>
                </a:solidFill>
              </a:rPr>
              <a:t>de kans</a:t>
            </a:r>
            <a:r>
              <a:rPr lang="nl-NL" b="1" dirty="0">
                <a:solidFill>
                  <a:schemeClr val="bg1"/>
                </a:solidFill>
              </a:rPr>
              <a:t> </a:t>
            </a:r>
            <a:r>
              <a:rPr lang="nl-NL" dirty="0">
                <a:solidFill>
                  <a:schemeClr val="bg1"/>
                </a:solidFill>
              </a:rPr>
              <a:t>is dat het elektron op een bepaalde plek landt.</a:t>
            </a:r>
          </a:p>
          <a:p>
            <a:endParaRPr lang="nl-NL" dirty="0">
              <a:solidFill>
                <a:schemeClr val="bg1"/>
              </a:solidFill>
            </a:endParaRPr>
          </a:p>
        </p:txBody>
      </p:sp>
      <p:sp>
        <p:nvSpPr>
          <p:cNvPr id="2" name="Titel 1"/>
          <p:cNvSpPr>
            <a:spLocks noGrp="1"/>
          </p:cNvSpPr>
          <p:nvPr>
            <p:ph type="title"/>
          </p:nvPr>
        </p:nvSpPr>
        <p:spPr>
          <a:solidFill>
            <a:schemeClr val="tx1"/>
          </a:solidFill>
        </p:spPr>
        <p:txBody>
          <a:bodyPr/>
          <a:lstStyle/>
          <a:p>
            <a:r>
              <a:rPr lang="nl-NL" dirty="0">
                <a:solidFill>
                  <a:schemeClr val="bg1"/>
                </a:solidFill>
              </a:rPr>
              <a:t>De </a:t>
            </a:r>
            <a:r>
              <a:rPr lang="nl-NL" dirty="0" err="1">
                <a:solidFill>
                  <a:schemeClr val="bg1"/>
                </a:solidFill>
              </a:rPr>
              <a:t>Kopenhaagse</a:t>
            </a:r>
            <a:r>
              <a:rPr lang="nl-NL" dirty="0">
                <a:solidFill>
                  <a:schemeClr val="bg1"/>
                </a:solidFill>
              </a:rPr>
              <a:t> interpretatie</a:t>
            </a:r>
          </a:p>
        </p:txBody>
      </p:sp>
      <p:pic>
        <p:nvPicPr>
          <p:cNvPr id="8196" name="Picture 4"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1741186"/>
            <a:ext cx="3024336" cy="423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4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animEffect transition="in" filter="fade">
                                      <p:cBhvr>
                                        <p:cTn id="9" dur="500"/>
                                        <p:tgtEl>
                                          <p:spTgt spid="819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8196"/>
                                        </p:tgtEl>
                                      </p:cBhvr>
                                    </p:animEffect>
                                    <p:set>
                                      <p:cBhvr>
                                        <p:cTn id="16" dur="1" fill="hold">
                                          <p:stCondLst>
                                            <p:cond delay="499"/>
                                          </p:stCondLst>
                                        </p:cTn>
                                        <p:tgtEl>
                                          <p:spTgt spid="819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E53A932A-605D-48D1-AC94-B45BB60B34AB}"/>
              </a:ext>
            </a:extLst>
          </p:cNvPr>
          <p:cNvSpPr>
            <a:spLocks noGrp="1"/>
          </p:cNvSpPr>
          <p:nvPr>
            <p:ph idx="1"/>
          </p:nvPr>
        </p:nvSpPr>
        <p:spPr>
          <a:xfrm>
            <a:off x="2531604" y="1527989"/>
            <a:ext cx="8674461" cy="4781128"/>
          </a:xfrm>
        </p:spPr>
        <p:txBody>
          <a:bodyPr>
            <a:normAutofit/>
          </a:bodyPr>
          <a:lstStyle/>
          <a:p>
            <a:pPr marL="0" indent="0">
              <a:buNone/>
            </a:pPr>
            <a:r>
              <a:rPr lang="en-GB" sz="2400" dirty="0"/>
              <a:t>‘</a:t>
            </a:r>
            <a:r>
              <a:rPr lang="nl-NL" sz="2400" dirty="0"/>
              <a:t>Als ik de </a:t>
            </a:r>
            <a:r>
              <a:rPr lang="nl-NL" sz="2400" dirty="0" err="1"/>
              <a:t>Kopenhaagse</a:t>
            </a:r>
            <a:r>
              <a:rPr lang="nl-NL" sz="2400" dirty="0"/>
              <a:t> interpretatie in één zin zou moeten samenvatten, zou ik zeggen:</a:t>
            </a:r>
          </a:p>
          <a:p>
            <a:pPr marL="0" indent="0">
              <a:buNone/>
            </a:pPr>
            <a:r>
              <a:rPr lang="nl-NL" sz="2400" b="1" dirty="0" err="1"/>
              <a:t>Shut</a:t>
            </a:r>
            <a:r>
              <a:rPr lang="nl-NL" sz="2400" b="1" dirty="0"/>
              <a:t> up </a:t>
            </a:r>
            <a:r>
              <a:rPr lang="nl-NL" sz="2400" b="1" dirty="0" err="1"/>
              <a:t>and</a:t>
            </a:r>
            <a:r>
              <a:rPr lang="nl-NL" sz="2400" b="1" dirty="0"/>
              <a:t> </a:t>
            </a:r>
            <a:r>
              <a:rPr lang="nl-NL" sz="2400" b="1" dirty="0" err="1"/>
              <a:t>calculate</a:t>
            </a:r>
            <a:r>
              <a:rPr lang="en-GB" sz="2400" dirty="0"/>
              <a:t>!’</a:t>
            </a:r>
          </a:p>
          <a:p>
            <a:pPr marL="0" indent="0">
              <a:buNone/>
            </a:pPr>
            <a:r>
              <a:rPr lang="en-GB" sz="2400" dirty="0"/>
              <a:t>                                      (David Mermin)</a:t>
            </a:r>
          </a:p>
          <a:p>
            <a:pPr marL="0" indent="0">
              <a:buNone/>
            </a:pPr>
            <a:r>
              <a:rPr lang="en-GB" sz="1080" dirty="0"/>
              <a:t>                                                                               Mermin, N. D. (2004). Could Feynman have said this. </a:t>
            </a:r>
            <a:r>
              <a:rPr lang="en-GB" sz="1080" i="1" dirty="0"/>
              <a:t>Physics Today</a:t>
            </a:r>
            <a:r>
              <a:rPr lang="en-GB" sz="1080" dirty="0"/>
              <a:t>, </a:t>
            </a:r>
            <a:r>
              <a:rPr lang="en-GB" sz="1080" i="1" dirty="0"/>
              <a:t>57</a:t>
            </a:r>
            <a:r>
              <a:rPr lang="en-GB" sz="1080" dirty="0"/>
              <a:t>(5), 10.</a:t>
            </a:r>
          </a:p>
          <a:p>
            <a:pPr marL="0" indent="0">
              <a:buNone/>
            </a:pPr>
            <a:endParaRPr lang="en-GB" sz="1080" dirty="0"/>
          </a:p>
          <a:p>
            <a:pPr marL="0" indent="0">
              <a:buNone/>
            </a:pPr>
            <a:endParaRPr lang="en-GB" sz="1080" dirty="0"/>
          </a:p>
          <a:p>
            <a:pPr marL="0" indent="0">
              <a:buNone/>
            </a:pPr>
            <a:endParaRPr lang="en-GB" sz="1080" dirty="0"/>
          </a:p>
          <a:p>
            <a:pPr marL="0" indent="0">
              <a:buNone/>
            </a:pPr>
            <a:endParaRPr lang="en-GB" sz="1080" dirty="0"/>
          </a:p>
          <a:p>
            <a:pPr marL="0" indent="0">
              <a:buNone/>
            </a:pPr>
            <a:r>
              <a:rPr lang="en-GB" sz="2400" b="1" dirty="0"/>
              <a:t>Wat </a:t>
            </a:r>
            <a:r>
              <a:rPr lang="en-GB" sz="2400" b="1" dirty="0" err="1"/>
              <a:t>bedoelt</a:t>
            </a:r>
            <a:r>
              <a:rPr lang="en-GB" sz="2400" b="1" dirty="0"/>
              <a:t> </a:t>
            </a:r>
            <a:r>
              <a:rPr lang="en-GB" sz="2400" b="1" dirty="0" err="1"/>
              <a:t>hij</a:t>
            </a:r>
            <a:r>
              <a:rPr lang="en-GB" sz="2400" b="1" dirty="0"/>
              <a:t>?</a:t>
            </a:r>
          </a:p>
        </p:txBody>
      </p:sp>
      <p:sp>
        <p:nvSpPr>
          <p:cNvPr id="6" name="Titel 1"/>
          <p:cNvSpPr>
            <a:spLocks noGrp="1"/>
          </p:cNvSpPr>
          <p:nvPr>
            <p:ph type="title"/>
          </p:nvPr>
        </p:nvSpPr>
        <p:spPr>
          <a:xfrm>
            <a:off x="2531604" y="375688"/>
            <a:ext cx="9069544" cy="1143000"/>
          </a:xfrm>
          <a:solidFill>
            <a:schemeClr val="bg1"/>
          </a:solidFill>
        </p:spPr>
        <p:txBody>
          <a:bodyPr>
            <a:normAutofit/>
          </a:bodyPr>
          <a:lstStyle/>
          <a:p>
            <a:r>
              <a:rPr lang="en-GB" sz="3840" dirty="0" err="1"/>
              <a:t>Kopenhagener</a:t>
            </a:r>
            <a:r>
              <a:rPr lang="en-GB" sz="3840" dirty="0"/>
              <a:t> </a:t>
            </a:r>
            <a:r>
              <a:rPr lang="en-GB" sz="3840" dirty="0" err="1"/>
              <a:t>Deutung</a:t>
            </a:r>
            <a:endParaRPr lang="en-GB" sz="3840" dirty="0"/>
          </a:p>
        </p:txBody>
      </p:sp>
      <p:sp>
        <p:nvSpPr>
          <p:cNvPr id="2" name="Tijdelijke aanduiding voor dianummer 1"/>
          <p:cNvSpPr>
            <a:spLocks noGrp="1"/>
          </p:cNvSpPr>
          <p:nvPr>
            <p:ph type="sldNum" sz="quarter" idx="12"/>
          </p:nvPr>
        </p:nvSpPr>
        <p:spPr/>
        <p:txBody>
          <a:bodyPr/>
          <a:lstStyle/>
          <a:p>
            <a:pPr defTabSz="1097280"/>
            <a:fld id="{A8E98D9B-493C-422E-9A89-143A110E73CA}" type="slidenum">
              <a:rPr lang="de-DE">
                <a:solidFill>
                  <a:prstClr val="white"/>
                </a:solidFill>
                <a:latin typeface="Calibri"/>
              </a:rPr>
              <a:pPr defTabSz="1097280"/>
              <a:t>35</a:t>
            </a:fld>
            <a:endParaRPr lang="de-DE" dirty="0">
              <a:solidFill>
                <a:prstClr val="white"/>
              </a:solidFill>
              <a:latin typeface="Calibri"/>
            </a:endParaRPr>
          </a:p>
        </p:txBody>
      </p:sp>
      <p:sp>
        <p:nvSpPr>
          <p:cNvPr id="8" name="Tekstvak 7">
            <a:extLst>
              <a:ext uri="{FF2B5EF4-FFF2-40B4-BE49-F238E27FC236}">
                <a16:creationId xmlns:a16="http://schemas.microsoft.com/office/drawing/2014/main" id="{E2E854C1-72A4-A5D9-F2CC-550208752D2C}"/>
              </a:ext>
            </a:extLst>
          </p:cNvPr>
          <p:cNvSpPr txBox="1"/>
          <p:nvPr/>
        </p:nvSpPr>
        <p:spPr>
          <a:xfrm>
            <a:off x="7182187" y="6456754"/>
            <a:ext cx="2207399" cy="424732"/>
          </a:xfrm>
          <a:prstGeom prst="rect">
            <a:avLst/>
          </a:prstGeom>
          <a:noFill/>
        </p:spPr>
        <p:txBody>
          <a:bodyPr wrap="none" rtlCol="0">
            <a:spAutoFit/>
          </a:bodyPr>
          <a:lstStyle/>
          <a:p>
            <a:pPr defTabSz="1097280"/>
            <a:r>
              <a:rPr lang="en-GB" sz="2160" dirty="0" err="1">
                <a:solidFill>
                  <a:prstClr val="white"/>
                </a:solidFill>
                <a:latin typeface="Calibri"/>
              </a:rPr>
              <a:t>Diskussionsthema</a:t>
            </a:r>
            <a:endParaRPr lang="en-GB" sz="2160" dirty="0">
              <a:solidFill>
                <a:prstClr val="white"/>
              </a:solidFill>
              <a:latin typeface="Calibri"/>
            </a:endParaRPr>
          </a:p>
        </p:txBody>
      </p:sp>
    </p:spTree>
    <p:extLst>
      <p:ext uri="{BB962C8B-B14F-4D97-AF65-F5344CB8AC3E}">
        <p14:creationId xmlns:p14="http://schemas.microsoft.com/office/powerpoint/2010/main" val="390422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Alternatieve interpretaties 1</a:t>
            </a:r>
          </a:p>
        </p:txBody>
      </p:sp>
      <p:sp>
        <p:nvSpPr>
          <p:cNvPr id="5" name="Rechthoek 4"/>
          <p:cNvSpPr/>
          <p:nvPr/>
        </p:nvSpPr>
        <p:spPr>
          <a:xfrm>
            <a:off x="2144224" y="1326570"/>
            <a:ext cx="8424936" cy="2062103"/>
          </a:xfrm>
          <a:prstGeom prst="rect">
            <a:avLst/>
          </a:prstGeom>
        </p:spPr>
        <p:txBody>
          <a:bodyPr wrap="square">
            <a:spAutoFit/>
          </a:bodyPr>
          <a:lstStyle/>
          <a:p>
            <a:r>
              <a:rPr lang="nl-NL" sz="3200" b="1" dirty="0" err="1">
                <a:solidFill>
                  <a:prstClr val="black"/>
                </a:solidFill>
              </a:rPr>
              <a:t>Many</a:t>
            </a:r>
            <a:r>
              <a:rPr lang="nl-NL" sz="3200" b="1" dirty="0">
                <a:solidFill>
                  <a:prstClr val="black"/>
                </a:solidFill>
              </a:rPr>
              <a:t> </a:t>
            </a:r>
            <a:r>
              <a:rPr lang="nl-NL" sz="3200" b="1" dirty="0" err="1">
                <a:solidFill>
                  <a:prstClr val="black"/>
                </a:solidFill>
              </a:rPr>
              <a:t>Worlds</a:t>
            </a:r>
            <a:r>
              <a:rPr lang="nl-NL" sz="3200" b="1" dirty="0">
                <a:solidFill>
                  <a:prstClr val="black"/>
                </a:solidFill>
              </a:rPr>
              <a:t> </a:t>
            </a:r>
            <a:r>
              <a:rPr lang="nl-NL" sz="3200" b="1" dirty="0" err="1">
                <a:solidFill>
                  <a:prstClr val="black"/>
                </a:solidFill>
              </a:rPr>
              <a:t>interpretation</a:t>
            </a:r>
            <a:r>
              <a:rPr lang="nl-NL" sz="3200" b="1" dirty="0">
                <a:solidFill>
                  <a:prstClr val="black"/>
                </a:solidFill>
              </a:rPr>
              <a:t> </a:t>
            </a:r>
            <a:r>
              <a:rPr lang="nl-NL" sz="3200" dirty="0">
                <a:solidFill>
                  <a:prstClr val="black"/>
                </a:solidFill>
              </a:rPr>
              <a:t>(4:53 min):</a:t>
            </a:r>
          </a:p>
          <a:p>
            <a:pPr marL="457200" indent="-457200">
              <a:buFont typeface="Arial" panose="020B0604020202020204" pitchFamily="34" charset="0"/>
              <a:buChar char="•"/>
            </a:pPr>
            <a:r>
              <a:rPr lang="nl-NL" sz="3200" dirty="0">
                <a:solidFill>
                  <a:prstClr val="black"/>
                </a:solidFill>
              </a:rPr>
              <a:t>Komt tot dezelfde conclusies.</a:t>
            </a:r>
          </a:p>
          <a:p>
            <a:pPr marL="457200" indent="-457200">
              <a:buFont typeface="Arial" panose="020B0604020202020204" pitchFamily="34" charset="0"/>
              <a:buChar char="•"/>
            </a:pPr>
            <a:r>
              <a:rPr lang="nl-NL" sz="3200" dirty="0">
                <a:solidFill>
                  <a:prstClr val="black"/>
                </a:solidFill>
              </a:rPr>
              <a:t>Maar je mag wel vragen waar het elektron onderweg is  </a:t>
            </a:r>
            <a:endParaRPr lang="nl-NL" dirty="0">
              <a:solidFill>
                <a:prstClr val="black"/>
              </a:solidFill>
            </a:endParaRPr>
          </a:p>
        </p:txBody>
      </p:sp>
      <p:sp>
        <p:nvSpPr>
          <p:cNvPr id="9" name="Rechthoek 5">
            <a:hlinkClick r:id="rId2"/>
            <a:extLst>
              <a:ext uri="{FF2B5EF4-FFF2-40B4-BE49-F238E27FC236}">
                <a16:creationId xmlns:a16="http://schemas.microsoft.com/office/drawing/2014/main" id="{F2574D40-7685-4209-BE4D-E7E412C18F56}"/>
              </a:ext>
            </a:extLst>
          </p:cNvPr>
          <p:cNvSpPr/>
          <p:nvPr/>
        </p:nvSpPr>
        <p:spPr>
          <a:xfrm>
            <a:off x="2709767" y="6153382"/>
            <a:ext cx="5724636" cy="256686"/>
          </a:xfrm>
          <a:prstGeom prst="rect">
            <a:avLst/>
          </a:prstGeom>
        </p:spPr>
        <p:txBody>
          <a:bodyPr wrap="square" lIns="71323" tIns="35662" rIns="71323" bIns="35662">
            <a:spAutoFit/>
          </a:bodyPr>
          <a:lstStyle/>
          <a:p>
            <a:r>
              <a:rPr lang="nl-NL" sz="1200" u="sng" dirty="0">
                <a:solidFill>
                  <a:srgbClr val="0070C0"/>
                </a:solidFill>
                <a:latin typeface="Calibri"/>
              </a:rPr>
              <a:t>https://www.youtube.com/watch?v=mqofuYCz9gs&amp;ab_channel=DoS-DomainofScience</a:t>
            </a:r>
          </a:p>
        </p:txBody>
      </p:sp>
      <p:sp>
        <p:nvSpPr>
          <p:cNvPr id="10" name="Tijdelijke aanduiding voor dianummer 2">
            <a:extLst>
              <a:ext uri="{FF2B5EF4-FFF2-40B4-BE49-F238E27FC236}">
                <a16:creationId xmlns:a16="http://schemas.microsoft.com/office/drawing/2014/main" id="{C34573C0-CB86-4527-BBCE-C28D9DAF91F9}"/>
              </a:ext>
            </a:extLst>
          </p:cNvPr>
          <p:cNvSpPr txBox="1">
            <a:spLocks/>
          </p:cNvSpPr>
          <p:nvPr/>
        </p:nvSpPr>
        <p:spPr>
          <a:xfrm>
            <a:off x="7671093" y="6540148"/>
            <a:ext cx="2133600" cy="3105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E98D9B-493C-422E-9A89-143A110E73CA}" type="slidenum">
              <a:rPr lang="de-DE" smtClean="0">
                <a:solidFill>
                  <a:prstClr val="white"/>
                </a:solidFill>
                <a:latin typeface="Calibri"/>
              </a:rPr>
              <a:pPr/>
              <a:t>36</a:t>
            </a:fld>
            <a:endParaRPr lang="de-DE" dirty="0">
              <a:solidFill>
                <a:prstClr val="white"/>
              </a:solidFill>
              <a:latin typeface="Calibri"/>
            </a:endParaRPr>
          </a:p>
        </p:txBody>
      </p:sp>
      <p:sp>
        <p:nvSpPr>
          <p:cNvPr id="11" name="Rechthoek 8">
            <a:extLst>
              <a:ext uri="{FF2B5EF4-FFF2-40B4-BE49-F238E27FC236}">
                <a16:creationId xmlns:a16="http://schemas.microsoft.com/office/drawing/2014/main" id="{8CF0D91A-6502-44C2-A7D4-0F88A92ABE66}"/>
              </a:ext>
            </a:extLst>
          </p:cNvPr>
          <p:cNvSpPr/>
          <p:nvPr/>
        </p:nvSpPr>
        <p:spPr>
          <a:xfrm>
            <a:off x="6879005" y="5599610"/>
            <a:ext cx="2090691" cy="369332"/>
          </a:xfrm>
          <a:prstGeom prst="rect">
            <a:avLst/>
          </a:prstGeom>
        </p:spPr>
        <p:txBody>
          <a:bodyPr wrap="square">
            <a:spAutoFit/>
          </a:bodyPr>
          <a:lstStyle/>
          <a:p>
            <a:r>
              <a:rPr lang="nl-NL" sz="900" dirty="0">
                <a:solidFill>
                  <a:prstClr val="black"/>
                </a:solidFill>
                <a:latin typeface="Calibri"/>
              </a:rPr>
              <a:t>© Dominic Walliman,  </a:t>
            </a:r>
            <a:r>
              <a:rPr lang="nl-NL" sz="900" dirty="0" err="1">
                <a:solidFill>
                  <a:prstClr val="black"/>
                </a:solidFill>
                <a:latin typeface="Calibri"/>
              </a:rPr>
              <a:t>DoS</a:t>
            </a:r>
            <a:r>
              <a:rPr lang="nl-NL" sz="900" dirty="0">
                <a:solidFill>
                  <a:prstClr val="black"/>
                </a:solidFill>
                <a:latin typeface="Calibri"/>
              </a:rPr>
              <a:t> Domain of </a:t>
            </a:r>
            <a:r>
              <a:rPr lang="nl-NL" sz="900" dirty="0" err="1">
                <a:solidFill>
                  <a:prstClr val="black"/>
                </a:solidFill>
                <a:latin typeface="Calibri"/>
              </a:rPr>
              <a:t>Science</a:t>
            </a:r>
            <a:r>
              <a:rPr lang="nl-NL" sz="900" dirty="0">
                <a:solidFill>
                  <a:prstClr val="black"/>
                </a:solidFill>
                <a:latin typeface="Calibri"/>
              </a:rPr>
              <a:t>  via YouTube, 2019  </a:t>
            </a:r>
          </a:p>
        </p:txBody>
      </p:sp>
      <p:pic>
        <p:nvPicPr>
          <p:cNvPr id="12" name="Picture 2">
            <a:hlinkClick r:id="rId2"/>
            <a:extLst>
              <a:ext uri="{FF2B5EF4-FFF2-40B4-BE49-F238E27FC236}">
                <a16:creationId xmlns:a16="http://schemas.microsoft.com/office/drawing/2014/main" id="{EB30FCDC-81E3-47F0-B262-0537CE15A3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2581" y="4020951"/>
            <a:ext cx="3741957" cy="2108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hoek 6">
            <a:extLst>
              <a:ext uri="{FF2B5EF4-FFF2-40B4-BE49-F238E27FC236}">
                <a16:creationId xmlns:a16="http://schemas.microsoft.com/office/drawing/2014/main" id="{D9EF9DEF-4E17-457E-B746-71429C5C0DBD}"/>
              </a:ext>
            </a:extLst>
          </p:cNvPr>
          <p:cNvSpPr/>
          <p:nvPr/>
        </p:nvSpPr>
        <p:spPr>
          <a:xfrm>
            <a:off x="2630532" y="3374620"/>
            <a:ext cx="7452321" cy="646331"/>
          </a:xfrm>
          <a:prstGeom prst="rect">
            <a:avLst/>
          </a:prstGeom>
        </p:spPr>
        <p:txBody>
          <a:bodyPr wrap="square">
            <a:spAutoFit/>
          </a:bodyPr>
          <a:lstStyle/>
          <a:p>
            <a:r>
              <a:rPr lang="en-GB" dirty="0">
                <a:solidFill>
                  <a:prstClr val="black"/>
                </a:solidFill>
                <a:latin typeface="Calibri"/>
              </a:rPr>
              <a:t>Many Worlds interpretation (in less than two minutes, from 3:53 to 5:40, or start from the beginning for also the Copenhagen interpretation):</a:t>
            </a:r>
          </a:p>
        </p:txBody>
      </p:sp>
    </p:spTree>
    <p:extLst>
      <p:ext uri="{BB962C8B-B14F-4D97-AF65-F5344CB8AC3E}">
        <p14:creationId xmlns:p14="http://schemas.microsoft.com/office/powerpoint/2010/main" val="1674296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Alternatieve interpretaties 2</a:t>
            </a:r>
          </a:p>
        </p:txBody>
      </p:sp>
      <p:sp>
        <p:nvSpPr>
          <p:cNvPr id="5" name="Rechthoek 4"/>
          <p:cNvSpPr/>
          <p:nvPr/>
        </p:nvSpPr>
        <p:spPr>
          <a:xfrm>
            <a:off x="1991537" y="1391351"/>
            <a:ext cx="8424936"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ndara"/>
                <a:ea typeface="+mn-ea"/>
                <a:cs typeface="+mn-cs"/>
              </a:rPr>
              <a:t>Pilot Wave interpretatie </a:t>
            </a:r>
            <a:r>
              <a:rPr kumimoji="0" lang="nl-NL" sz="3200" b="0" i="0" u="none" strike="noStrike" kern="1200" cap="none" spc="0" normalizeH="0" baseline="0" noProof="0" dirty="0">
                <a:ln>
                  <a:noFill/>
                </a:ln>
                <a:solidFill>
                  <a:prstClr val="black"/>
                </a:solidFill>
                <a:effectLst/>
                <a:uLnTx/>
                <a:uFillTx/>
                <a:latin typeface="Candara"/>
                <a:ea typeface="+mn-ea"/>
                <a:cs typeface="+mn-cs"/>
              </a:rPr>
              <a:t>(7:40 min):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Candara"/>
                <a:ea typeface="+mn-ea"/>
                <a:cs typeface="+mn-cs"/>
              </a:rPr>
              <a:t>Komt tot dezelfde conclusies.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Candara"/>
                <a:ea typeface="+mn-ea"/>
                <a:cs typeface="+mn-cs"/>
              </a:rPr>
              <a:t>Maar het elektron is </a:t>
            </a:r>
            <a:r>
              <a:rPr kumimoji="0" lang="nl-NL" sz="3200" b="1" i="0" u="none" strike="noStrike" kern="1200" cap="none" spc="0" normalizeH="0" baseline="0" noProof="0" dirty="0">
                <a:ln>
                  <a:noFill/>
                </a:ln>
                <a:solidFill>
                  <a:prstClr val="black"/>
                </a:solidFill>
                <a:effectLst/>
                <a:uLnTx/>
                <a:uFillTx/>
                <a:latin typeface="Candara"/>
                <a:ea typeface="+mn-ea"/>
                <a:cs typeface="+mn-cs"/>
              </a:rPr>
              <a:t>altijd</a:t>
            </a:r>
            <a:r>
              <a:rPr kumimoji="0" lang="nl-NL" sz="3200" b="0" i="0" u="none" strike="noStrike" kern="1200" cap="none" spc="0" normalizeH="0" baseline="0" noProof="0" dirty="0">
                <a:ln>
                  <a:noFill/>
                </a:ln>
                <a:solidFill>
                  <a:prstClr val="black"/>
                </a:solidFill>
                <a:effectLst/>
                <a:uLnTx/>
                <a:uFillTx/>
                <a:latin typeface="Candara"/>
                <a:ea typeface="+mn-ea"/>
                <a:cs typeface="+mn-cs"/>
              </a:rPr>
              <a:t> een deeltje.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Candara"/>
                <a:ea typeface="+mn-ea"/>
                <a:cs typeface="+mn-cs"/>
              </a:rPr>
              <a:t>We weten alleen niet waar het 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2">
            <a:hlinkClick r:id="rId2"/>
          </p:cNvPr>
          <p:cNvPicPr>
            <a:picLocks noChangeAspect="1" noChangeArrowheads="1"/>
          </p:cNvPicPr>
          <p:nvPr/>
        </p:nvPicPr>
        <p:blipFill>
          <a:blip r:embed="rId3" cstate="print"/>
          <a:srcRect/>
          <a:stretch>
            <a:fillRect/>
          </a:stretch>
        </p:blipFill>
        <p:spPr bwMode="auto">
          <a:xfrm>
            <a:off x="4757317" y="3730453"/>
            <a:ext cx="2605359" cy="1512168"/>
          </a:xfrm>
          <a:prstGeom prst="rect">
            <a:avLst/>
          </a:prstGeom>
          <a:noFill/>
          <a:ln w="9525">
            <a:noFill/>
            <a:miter lim="800000"/>
            <a:headEnd/>
            <a:tailEnd/>
          </a:ln>
        </p:spPr>
      </p:pic>
      <p:sp>
        <p:nvSpPr>
          <p:cNvPr id="3" name="Rechthoek 2">
            <a:hlinkClick r:id="rId2"/>
          </p:cNvPr>
          <p:cNvSpPr/>
          <p:nvPr/>
        </p:nvSpPr>
        <p:spPr>
          <a:xfrm>
            <a:off x="4271021" y="5876144"/>
            <a:ext cx="32047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https://youtu.be/WIyTZDHuarQ</a:t>
            </a:r>
          </a:p>
        </p:txBody>
      </p:sp>
      <p:pic>
        <p:nvPicPr>
          <p:cNvPr id="6" name="Picture 2">
            <a:hlinkClick r:id="rId2"/>
            <a:extLst>
              <a:ext uri="{FF2B5EF4-FFF2-40B4-BE49-F238E27FC236}">
                <a16:creationId xmlns:a16="http://schemas.microsoft.com/office/drawing/2014/main" id="{C6EDD1BF-C264-326A-A375-445F1F3832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5109" y="3664379"/>
            <a:ext cx="3974842" cy="2103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hoek 7">
            <a:extLst>
              <a:ext uri="{FF2B5EF4-FFF2-40B4-BE49-F238E27FC236}">
                <a16:creationId xmlns:a16="http://schemas.microsoft.com/office/drawing/2014/main" id="{3CF2DA43-E151-100C-A596-32369F762716}"/>
              </a:ext>
            </a:extLst>
          </p:cNvPr>
          <p:cNvSpPr/>
          <p:nvPr/>
        </p:nvSpPr>
        <p:spPr>
          <a:xfrm>
            <a:off x="7927232" y="5466649"/>
            <a:ext cx="2937926" cy="258532"/>
          </a:xfrm>
          <a:prstGeom prst="rect">
            <a:avLst/>
          </a:prstGeom>
        </p:spPr>
        <p:txBody>
          <a:bodyPr wrap="square">
            <a:spAutoFit/>
          </a:bodyPr>
          <a:lstStyle/>
          <a:p>
            <a:pPr defTabSz="1097280"/>
            <a:r>
              <a:rPr lang="nl-NL" sz="1080" dirty="0">
                <a:solidFill>
                  <a:prstClr val="black"/>
                </a:solidFill>
                <a:latin typeface="Calibri"/>
              </a:rPr>
              <a:t>© Derek Muller, Veritasium via YouTube, 2013  </a:t>
            </a:r>
          </a:p>
        </p:txBody>
      </p:sp>
    </p:spTree>
    <p:extLst>
      <p:ext uri="{BB962C8B-B14F-4D97-AF65-F5344CB8AC3E}">
        <p14:creationId xmlns:p14="http://schemas.microsoft.com/office/powerpoint/2010/main" val="834694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327" y="1173488"/>
            <a:ext cx="6506527"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043404" y="150911"/>
            <a:ext cx="9899780" cy="1143000"/>
          </a:xfrm>
        </p:spPr>
        <p:txBody>
          <a:bodyPr>
            <a:normAutofit fontScale="90000"/>
          </a:bodyPr>
          <a:lstStyle/>
          <a:p>
            <a:r>
              <a:rPr lang="nl-NL" sz="5400"/>
              <a:t>Alternatieve Interpretaties</a:t>
            </a:r>
            <a:r>
              <a:rPr lang="nl-NL"/>
              <a:t> 3 t/m 18</a:t>
            </a:r>
          </a:p>
        </p:txBody>
      </p:sp>
      <p:sp>
        <p:nvSpPr>
          <p:cNvPr id="3" name="Tijdelijke aanduiding voor dianummer 2"/>
          <p:cNvSpPr>
            <a:spLocks noGrp="1"/>
          </p:cNvSpPr>
          <p:nvPr>
            <p:ph type="sldNum" sz="quarter" idx="12"/>
          </p:nvPr>
        </p:nvSpPr>
        <p:spPr/>
        <p:txBody>
          <a:bodyPr/>
          <a:lstStyle/>
          <a:p>
            <a:pPr defTabSz="1097280"/>
            <a:fld id="{A8E98D9B-493C-422E-9A89-143A110E73CA}" type="slidenum">
              <a:rPr lang="de-DE">
                <a:solidFill>
                  <a:prstClr val="white"/>
                </a:solidFill>
                <a:latin typeface="Calibri"/>
              </a:rPr>
              <a:pPr defTabSz="1097280"/>
              <a:t>38</a:t>
            </a:fld>
            <a:endParaRPr lang="de-DE" dirty="0">
              <a:solidFill>
                <a:prstClr val="white"/>
              </a:solidFill>
              <a:latin typeface="Calibri"/>
            </a:endParaRPr>
          </a:p>
        </p:txBody>
      </p:sp>
      <p:sp>
        <p:nvSpPr>
          <p:cNvPr id="7" name="Tekstvak 10">
            <a:extLst>
              <a:ext uri="{FF2B5EF4-FFF2-40B4-BE49-F238E27FC236}">
                <a16:creationId xmlns:a16="http://schemas.microsoft.com/office/drawing/2014/main" id="{C7800D78-9FF8-4EF5-B7FB-1B45E9972394}"/>
              </a:ext>
            </a:extLst>
          </p:cNvPr>
          <p:cNvSpPr txBox="1"/>
          <p:nvPr/>
        </p:nvSpPr>
        <p:spPr>
          <a:xfrm>
            <a:off x="6009591" y="6472182"/>
            <a:ext cx="4780026" cy="424732"/>
          </a:xfrm>
          <a:prstGeom prst="rect">
            <a:avLst/>
          </a:prstGeom>
          <a:noFill/>
        </p:spPr>
        <p:txBody>
          <a:bodyPr wrap="none" rtlCol="0">
            <a:spAutoFit/>
          </a:bodyPr>
          <a:lstStyle/>
          <a:p>
            <a:pPr defTabSz="1097280"/>
            <a:r>
              <a:rPr lang="de-DE" sz="2160" dirty="0">
                <a:solidFill>
                  <a:prstClr val="white"/>
                </a:solidFill>
                <a:latin typeface="Calibri"/>
              </a:rPr>
              <a:t>Möglichkeit zur Diskussion und Erklärung</a:t>
            </a:r>
            <a:endParaRPr lang="en-GB" sz="2160" dirty="0">
              <a:solidFill>
                <a:prstClr val="white"/>
              </a:solidFill>
              <a:latin typeface="Calibri"/>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631" y="2619374"/>
            <a:ext cx="4397693" cy="423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49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up)">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a:buNone/>
            </a:pPr>
            <a:r>
              <a:rPr lang="nl-NL" dirty="0"/>
              <a:t>atoommodellen</a:t>
            </a:r>
          </a:p>
        </p:txBody>
      </p:sp>
      <p:sp>
        <p:nvSpPr>
          <p:cNvPr id="2" name="Titel 1"/>
          <p:cNvSpPr>
            <a:spLocks noGrp="1"/>
          </p:cNvSpPr>
          <p:nvPr>
            <p:ph type="title"/>
          </p:nvPr>
        </p:nvSpPr>
        <p:spPr/>
        <p:txBody>
          <a:bodyPr/>
          <a:lstStyle/>
          <a:p>
            <a:r>
              <a:rPr lang="nl-NL" dirty="0"/>
              <a:t>Elektron in een atoom </a:t>
            </a: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3819" y="1484784"/>
            <a:ext cx="3278525" cy="461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39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768DDEA7-0881-ABBB-6A1D-8C13674A1C22}"/>
              </a:ext>
            </a:extLst>
          </p:cNvPr>
          <p:cNvSpPr>
            <a:spLocks noGrp="1"/>
          </p:cNvSpPr>
          <p:nvPr>
            <p:ph sz="half" idx="1"/>
          </p:nvPr>
        </p:nvSpPr>
        <p:spPr>
          <a:xfrm>
            <a:off x="1480187" y="1041854"/>
            <a:ext cx="10515600" cy="4105156"/>
          </a:xfrm>
        </p:spPr>
        <p:txBody>
          <a:bodyPr/>
          <a:lstStyle/>
          <a:p>
            <a:r>
              <a:rPr lang="en-US" dirty="0"/>
              <a:t>Münster</a:t>
            </a:r>
          </a:p>
          <a:p>
            <a:r>
              <a:rPr lang="en-US" dirty="0"/>
              <a:t>Köln</a:t>
            </a:r>
          </a:p>
          <a:p>
            <a:r>
              <a:rPr lang="en-US" dirty="0"/>
              <a:t>Leiden</a:t>
            </a:r>
          </a:p>
          <a:p>
            <a:r>
              <a:rPr lang="en-US" dirty="0" err="1"/>
              <a:t>Heemstede</a:t>
            </a:r>
            <a:endParaRPr lang="en-US" dirty="0"/>
          </a:p>
          <a:p>
            <a:r>
              <a:rPr lang="en-US" dirty="0"/>
              <a:t>Groningen</a:t>
            </a:r>
          </a:p>
          <a:p>
            <a:r>
              <a:rPr lang="en-US" dirty="0"/>
              <a:t>Flensburg</a:t>
            </a:r>
          </a:p>
          <a:p>
            <a:r>
              <a:rPr lang="en-US" dirty="0"/>
              <a:t>Twente</a:t>
            </a:r>
          </a:p>
        </p:txBody>
      </p:sp>
      <p:sp>
        <p:nvSpPr>
          <p:cNvPr id="3" name="Tijdelijke aanduiding voor dianummer 2">
            <a:extLst>
              <a:ext uri="{FF2B5EF4-FFF2-40B4-BE49-F238E27FC236}">
                <a16:creationId xmlns:a16="http://schemas.microsoft.com/office/drawing/2014/main" id="{A09AB273-8197-0ECB-D93D-33676BFD483A}"/>
              </a:ext>
            </a:extLst>
          </p:cNvPr>
          <p:cNvSpPr>
            <a:spLocks noGrp="1"/>
          </p:cNvSpPr>
          <p:nvPr>
            <p:ph type="sldNum" sz="quarter" idx="10"/>
          </p:nvPr>
        </p:nvSpPr>
        <p:spPr/>
        <p:txBody>
          <a:bodyPr/>
          <a:lstStyle/>
          <a:p>
            <a:fld id="{6586D83B-F5E2-6149-B7DD-0F6F1BA75908}" type="slidenum">
              <a:rPr lang="en-US" smtClean="0"/>
              <a:pPr/>
              <a:t>4</a:t>
            </a:fld>
            <a:endParaRPr lang="en-US" dirty="0"/>
          </a:p>
        </p:txBody>
      </p:sp>
    </p:spTree>
    <p:extLst>
      <p:ext uri="{BB962C8B-B14F-4D97-AF65-F5344CB8AC3E}">
        <p14:creationId xmlns:p14="http://schemas.microsoft.com/office/powerpoint/2010/main" val="32019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9A4DD4A-587C-43E1-8090-6883527B7E4C}"/>
              </a:ext>
            </a:extLst>
          </p:cNvPr>
          <p:cNvSpPr>
            <a:spLocks noGrp="1"/>
          </p:cNvSpPr>
          <p:nvPr>
            <p:ph idx="1"/>
          </p:nvPr>
        </p:nvSpPr>
        <p:spPr>
          <a:xfrm>
            <a:off x="3687840" y="846371"/>
            <a:ext cx="10032433" cy="4778946"/>
          </a:xfrm>
        </p:spPr>
        <p:txBody>
          <a:bodyPr>
            <a:normAutofit/>
          </a:bodyPr>
          <a:lstStyle/>
          <a:p>
            <a:pPr marL="0" indent="0">
              <a:buNone/>
            </a:pPr>
            <a:r>
              <a:rPr lang="de-DE" sz="2800" dirty="0"/>
              <a:t>https://forms.gle/zvm68JtpyLHLxRBk6</a:t>
            </a:r>
          </a:p>
        </p:txBody>
      </p:sp>
      <p:sp>
        <p:nvSpPr>
          <p:cNvPr id="3" name="Titel 2">
            <a:extLst>
              <a:ext uri="{FF2B5EF4-FFF2-40B4-BE49-F238E27FC236}">
                <a16:creationId xmlns:a16="http://schemas.microsoft.com/office/drawing/2014/main" id="{0EAD7C3A-3DDA-456B-9557-F51D9259E9C3}"/>
              </a:ext>
            </a:extLst>
          </p:cNvPr>
          <p:cNvSpPr>
            <a:spLocks noGrp="1"/>
          </p:cNvSpPr>
          <p:nvPr>
            <p:ph type="title"/>
          </p:nvPr>
        </p:nvSpPr>
        <p:spPr>
          <a:xfrm>
            <a:off x="2138729" y="-5947"/>
            <a:ext cx="8938846" cy="1114024"/>
          </a:xfrm>
        </p:spPr>
        <p:txBody>
          <a:bodyPr>
            <a:normAutofit/>
          </a:bodyPr>
          <a:lstStyle/>
          <a:p>
            <a:r>
              <a:rPr lang="de-DE" sz="4000" dirty="0"/>
              <a:t>Take an online Concept Quiz</a:t>
            </a:r>
          </a:p>
        </p:txBody>
      </p:sp>
      <p:sp>
        <p:nvSpPr>
          <p:cNvPr id="4" name="Foliennummernplatzhalter 3">
            <a:extLst>
              <a:ext uri="{FF2B5EF4-FFF2-40B4-BE49-F238E27FC236}">
                <a16:creationId xmlns:a16="http://schemas.microsoft.com/office/drawing/2014/main" id="{D4A08FFE-6CF0-40E6-85E2-427FC06DB6F4}"/>
              </a:ext>
            </a:extLst>
          </p:cNvPr>
          <p:cNvSpPr>
            <a:spLocks noGrp="1"/>
          </p:cNvSpPr>
          <p:nvPr>
            <p:ph type="sldNum" sz="quarter" idx="12"/>
          </p:nvPr>
        </p:nvSpPr>
        <p:spPr/>
        <p:txBody>
          <a:bodyPr/>
          <a:lstStyle/>
          <a:p>
            <a:pPr defTabSz="1097280"/>
            <a:fld id="{A8E98D9B-493C-422E-9A89-143A110E73CA}" type="slidenum">
              <a:rPr lang="de-DE">
                <a:solidFill>
                  <a:prstClr val="white"/>
                </a:solidFill>
                <a:latin typeface="Calibri"/>
              </a:rPr>
              <a:pPr defTabSz="1097280"/>
              <a:t>40</a:t>
            </a:fld>
            <a:endParaRPr lang="de-DE" dirty="0">
              <a:solidFill>
                <a:prstClr val="white"/>
              </a:solidFill>
              <a:latin typeface="Calibri"/>
            </a:endParaRPr>
          </a:p>
        </p:txBody>
      </p:sp>
      <p:pic>
        <p:nvPicPr>
          <p:cNvPr id="8" name="Afbeelding 7">
            <a:extLst>
              <a:ext uri="{FF2B5EF4-FFF2-40B4-BE49-F238E27FC236}">
                <a16:creationId xmlns:a16="http://schemas.microsoft.com/office/drawing/2014/main" id="{17F79881-C697-76EE-BD9F-6F2554CC9FFD}"/>
              </a:ext>
            </a:extLst>
          </p:cNvPr>
          <p:cNvPicPr>
            <a:picLocks noChangeAspect="1"/>
          </p:cNvPicPr>
          <p:nvPr/>
        </p:nvPicPr>
        <p:blipFill>
          <a:blip r:embed="rId2"/>
          <a:stretch>
            <a:fillRect/>
          </a:stretch>
        </p:blipFill>
        <p:spPr>
          <a:xfrm>
            <a:off x="4262080" y="1960395"/>
            <a:ext cx="3992880" cy="3992880"/>
          </a:xfrm>
          <a:prstGeom prst="rect">
            <a:avLst/>
          </a:prstGeom>
        </p:spPr>
      </p:pic>
    </p:spTree>
    <p:extLst>
      <p:ext uri="{BB962C8B-B14F-4D97-AF65-F5344CB8AC3E}">
        <p14:creationId xmlns:p14="http://schemas.microsoft.com/office/powerpoint/2010/main" val="2103517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35560" y="116632"/>
            <a:ext cx="8229600" cy="1143000"/>
          </a:xfrm>
          <a:prstGeom prst="rect">
            <a:avLst/>
          </a:prstGeom>
        </p:spPr>
        <p:txBody>
          <a:bodyPr vert="horz" lIns="91440" tIns="45720" rIns="91440" bIns="45720" rtlCol="0" anchor="ctr">
            <a:normAutofit/>
          </a:bodyPr>
          <a:lstStyle/>
          <a:p>
            <a:pPr algn="ctr">
              <a:spcBef>
                <a:spcPct val="0"/>
              </a:spcBef>
              <a:defRPr/>
            </a:pPr>
            <a:r>
              <a:rPr lang="en-US" sz="4400" dirty="0" err="1">
                <a:solidFill>
                  <a:prstClr val="black"/>
                </a:solidFill>
              </a:rPr>
              <a:t>Bohrmodel</a:t>
            </a:r>
            <a:r>
              <a:rPr lang="en-US" sz="4400" dirty="0">
                <a:solidFill>
                  <a:prstClr val="black"/>
                </a:solidFill>
              </a:rPr>
              <a:t> en </a:t>
            </a:r>
            <a:r>
              <a:rPr lang="en-US" sz="4400" dirty="0" err="1">
                <a:solidFill>
                  <a:prstClr val="black"/>
                </a:solidFill>
              </a:rPr>
              <a:t>lijnenspectra</a:t>
            </a:r>
            <a:endParaRPr lang="en-US" sz="4400" dirty="0">
              <a:solidFill>
                <a:prstClr val="black"/>
              </a:solidFill>
            </a:endParaRPr>
          </a:p>
        </p:txBody>
      </p:sp>
      <p:sp>
        <p:nvSpPr>
          <p:cNvPr id="6" name="Text Box 5"/>
          <p:cNvSpPr txBox="1">
            <a:spLocks noChangeArrowheads="1"/>
          </p:cNvSpPr>
          <p:nvPr/>
        </p:nvSpPr>
        <p:spPr bwMode="auto">
          <a:xfrm>
            <a:off x="2495600" y="5301208"/>
            <a:ext cx="9505056" cy="369332"/>
          </a:xfrm>
          <a:prstGeom prst="rect">
            <a:avLst/>
          </a:prstGeom>
          <a:noFill/>
          <a:ln w="9525">
            <a:noFill/>
            <a:miter lim="800000"/>
            <a:headEnd/>
            <a:tailEnd/>
          </a:ln>
        </p:spPr>
        <p:txBody>
          <a:bodyPr wrap="square">
            <a:spAutoFit/>
          </a:bodyPr>
          <a:lstStyle/>
          <a:p>
            <a:r>
              <a:rPr lang="en-US" dirty="0">
                <a:solidFill>
                  <a:prstClr val="black"/>
                </a:solidFill>
              </a:rPr>
              <a:t>Model van Bohr </a:t>
            </a:r>
            <a:r>
              <a:rPr lang="en-US" dirty="0" err="1">
                <a:solidFill>
                  <a:prstClr val="black"/>
                </a:solidFill>
              </a:rPr>
              <a:t>verklaart</a:t>
            </a:r>
            <a:r>
              <a:rPr lang="en-US" dirty="0">
                <a:solidFill>
                  <a:prstClr val="black"/>
                </a:solidFill>
              </a:rPr>
              <a:t>  </a:t>
            </a:r>
            <a:r>
              <a:rPr lang="en-US" dirty="0" err="1">
                <a:solidFill>
                  <a:prstClr val="black"/>
                </a:solidFill>
              </a:rPr>
              <a:t>lijnenspectrum</a:t>
            </a:r>
            <a:r>
              <a:rPr lang="en-US" dirty="0">
                <a:solidFill>
                  <a:prstClr val="black"/>
                </a:solidFill>
              </a:rPr>
              <a:t>  </a:t>
            </a:r>
            <a:r>
              <a:rPr lang="en-US" dirty="0" err="1">
                <a:solidFill>
                  <a:prstClr val="black"/>
                </a:solidFill>
              </a:rPr>
              <a:t>als</a:t>
            </a:r>
            <a:r>
              <a:rPr lang="en-US" dirty="0">
                <a:solidFill>
                  <a:prstClr val="black"/>
                </a:solidFill>
              </a:rPr>
              <a:t> </a:t>
            </a:r>
            <a:r>
              <a:rPr lang="en-US" dirty="0" err="1">
                <a:solidFill>
                  <a:prstClr val="black"/>
                </a:solidFill>
              </a:rPr>
              <a:t>gevolg</a:t>
            </a:r>
            <a:r>
              <a:rPr lang="en-US" dirty="0">
                <a:solidFill>
                  <a:prstClr val="black"/>
                </a:solidFill>
              </a:rPr>
              <a:t> van </a:t>
            </a:r>
            <a:r>
              <a:rPr lang="en-US" dirty="0" err="1">
                <a:solidFill>
                  <a:prstClr val="black"/>
                </a:solidFill>
              </a:rPr>
              <a:t>quantisering</a:t>
            </a:r>
            <a:r>
              <a:rPr lang="en-US" dirty="0">
                <a:solidFill>
                  <a:prstClr val="black"/>
                </a:solidFill>
              </a:rPr>
              <a:t> van de </a:t>
            </a:r>
            <a:r>
              <a:rPr lang="en-US" dirty="0" err="1">
                <a:solidFill>
                  <a:prstClr val="black"/>
                </a:solidFill>
              </a:rPr>
              <a:t>energietoestanden</a:t>
            </a:r>
            <a:r>
              <a:rPr lang="en-US" dirty="0">
                <a:solidFill>
                  <a:prstClr val="black"/>
                </a:solidFill>
              </a:rPr>
              <a:t>.</a:t>
            </a:r>
          </a:p>
        </p:txBody>
      </p:sp>
      <p:sp>
        <p:nvSpPr>
          <p:cNvPr id="10" name="Rechthoek 9"/>
          <p:cNvSpPr/>
          <p:nvPr/>
        </p:nvSpPr>
        <p:spPr>
          <a:xfrm>
            <a:off x="2495600" y="5813410"/>
            <a:ext cx="8322471" cy="523220"/>
          </a:xfrm>
          <a:prstGeom prst="rect">
            <a:avLst/>
          </a:prstGeom>
        </p:spPr>
        <p:txBody>
          <a:bodyPr wrap="none">
            <a:spAutoFit/>
          </a:bodyPr>
          <a:lstStyle/>
          <a:p>
            <a:r>
              <a:rPr lang="en-US" altLang="nl-NL" sz="2800" dirty="0" err="1">
                <a:solidFill>
                  <a:prstClr val="black"/>
                </a:solidFill>
              </a:rPr>
              <a:t>Waarom</a:t>
            </a:r>
            <a:r>
              <a:rPr lang="en-US" altLang="nl-NL" sz="2800" dirty="0">
                <a:solidFill>
                  <a:prstClr val="black"/>
                </a:solidFill>
              </a:rPr>
              <a:t> is </a:t>
            </a:r>
            <a:r>
              <a:rPr lang="en-US" altLang="nl-NL" sz="2800" dirty="0" err="1">
                <a:solidFill>
                  <a:prstClr val="black"/>
                </a:solidFill>
              </a:rPr>
              <a:t>er</a:t>
            </a:r>
            <a:r>
              <a:rPr lang="en-US" altLang="nl-NL" sz="2800" dirty="0">
                <a:solidFill>
                  <a:prstClr val="black"/>
                </a:solidFill>
              </a:rPr>
              <a:t> maar </a:t>
            </a:r>
            <a:r>
              <a:rPr lang="en-US" altLang="nl-NL" sz="2800" dirty="0" err="1">
                <a:solidFill>
                  <a:prstClr val="black"/>
                </a:solidFill>
              </a:rPr>
              <a:t>een</a:t>
            </a:r>
            <a:r>
              <a:rPr lang="en-US" altLang="nl-NL" sz="2800" dirty="0">
                <a:solidFill>
                  <a:prstClr val="black"/>
                </a:solidFill>
              </a:rPr>
              <a:t> </a:t>
            </a:r>
            <a:r>
              <a:rPr lang="en-US" altLang="nl-NL" sz="2800" dirty="0" err="1">
                <a:solidFill>
                  <a:prstClr val="black"/>
                </a:solidFill>
              </a:rPr>
              <a:t>beperkt</a:t>
            </a:r>
            <a:r>
              <a:rPr lang="en-US" altLang="nl-NL" sz="2800" dirty="0">
                <a:solidFill>
                  <a:prstClr val="black"/>
                </a:solidFill>
              </a:rPr>
              <a:t> </a:t>
            </a:r>
            <a:r>
              <a:rPr lang="en-US" altLang="nl-NL" sz="2800" dirty="0" err="1">
                <a:solidFill>
                  <a:prstClr val="black"/>
                </a:solidFill>
              </a:rPr>
              <a:t>aantal</a:t>
            </a:r>
            <a:r>
              <a:rPr lang="en-US" altLang="nl-NL" sz="2800" dirty="0">
                <a:solidFill>
                  <a:prstClr val="black"/>
                </a:solidFill>
              </a:rPr>
              <a:t> </a:t>
            </a:r>
            <a:r>
              <a:rPr lang="en-US" altLang="nl-NL" sz="2800" dirty="0" err="1">
                <a:solidFill>
                  <a:prstClr val="black"/>
                </a:solidFill>
              </a:rPr>
              <a:t>banen</a:t>
            </a:r>
            <a:r>
              <a:rPr lang="en-US" altLang="nl-NL" sz="2800" dirty="0">
                <a:solidFill>
                  <a:prstClr val="black"/>
                </a:solidFill>
              </a:rPr>
              <a:t>/</a:t>
            </a:r>
            <a:r>
              <a:rPr lang="en-US" altLang="nl-NL" sz="2800" dirty="0" err="1">
                <a:solidFill>
                  <a:prstClr val="black"/>
                </a:solidFill>
              </a:rPr>
              <a:t>schillen</a:t>
            </a:r>
            <a:r>
              <a:rPr lang="en-US" altLang="nl-NL" sz="2800" dirty="0">
                <a:solidFill>
                  <a:prstClr val="black"/>
                </a:solidFill>
              </a:rPr>
              <a:t>? </a:t>
            </a:r>
          </a:p>
        </p:txBody>
      </p:sp>
      <p:pic>
        <p:nvPicPr>
          <p:cNvPr id="75777" name="Picture 1"/>
          <p:cNvPicPr>
            <a:picLocks noGrp="1" noChangeAspect="1" noChangeArrowheads="1"/>
          </p:cNvPicPr>
          <p:nvPr>
            <p:ph idx="1"/>
          </p:nvPr>
        </p:nvPicPr>
        <p:blipFill>
          <a:blip r:embed="rId2" cstate="print"/>
          <a:stretch>
            <a:fillRect/>
          </a:stretch>
        </p:blipFill>
        <p:spPr bwMode="auto">
          <a:xfrm>
            <a:off x="2711623" y="1124744"/>
            <a:ext cx="5436315" cy="4079949"/>
          </a:xfrm>
          <a:prstGeom prst="rect">
            <a:avLst/>
          </a:prstGeom>
          <a:noFill/>
          <a:ln w="9525">
            <a:noFill/>
            <a:miter lim="800000"/>
            <a:headEnd/>
            <a:tailEnd/>
          </a:ln>
        </p:spPr>
      </p:pic>
    </p:spTree>
    <p:extLst>
      <p:ext uri="{BB962C8B-B14F-4D97-AF65-F5344CB8AC3E}">
        <p14:creationId xmlns:p14="http://schemas.microsoft.com/office/powerpoint/2010/main" val="332658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501203" y="369877"/>
            <a:ext cx="8928992" cy="1143000"/>
          </a:xfrm>
          <a:prstGeom prst="rect">
            <a:avLst/>
          </a:prstGeom>
        </p:spPr>
        <p:txBody>
          <a:bodyPr vert="horz" lIns="91440" tIns="45720" rIns="91440" bIns="45720" rtlCol="0" anchor="ctr">
            <a:normAutofit/>
          </a:bodyPr>
          <a:lstStyle/>
          <a:p>
            <a:r>
              <a:rPr lang="en-US" altLang="nl-NL" sz="3200" dirty="0" err="1">
                <a:solidFill>
                  <a:prstClr val="black"/>
                </a:solidFill>
              </a:rPr>
              <a:t>Waarom</a:t>
            </a:r>
            <a:r>
              <a:rPr lang="en-US" altLang="nl-NL" sz="3200" dirty="0">
                <a:solidFill>
                  <a:prstClr val="black"/>
                </a:solidFill>
              </a:rPr>
              <a:t> maar </a:t>
            </a:r>
            <a:r>
              <a:rPr lang="en-US" altLang="nl-NL" sz="3200" dirty="0" err="1">
                <a:solidFill>
                  <a:prstClr val="black"/>
                </a:solidFill>
              </a:rPr>
              <a:t>een</a:t>
            </a:r>
            <a:r>
              <a:rPr lang="en-US" altLang="nl-NL" sz="3200" dirty="0">
                <a:solidFill>
                  <a:prstClr val="black"/>
                </a:solidFill>
              </a:rPr>
              <a:t> </a:t>
            </a:r>
            <a:r>
              <a:rPr lang="en-US" altLang="nl-NL" sz="3200" dirty="0" err="1">
                <a:solidFill>
                  <a:prstClr val="black"/>
                </a:solidFill>
              </a:rPr>
              <a:t>beperkt</a:t>
            </a:r>
            <a:r>
              <a:rPr lang="en-US" altLang="nl-NL" sz="3200" dirty="0">
                <a:solidFill>
                  <a:prstClr val="black"/>
                </a:solidFill>
              </a:rPr>
              <a:t> </a:t>
            </a:r>
            <a:r>
              <a:rPr lang="en-US" altLang="nl-NL" sz="3200" dirty="0" err="1">
                <a:solidFill>
                  <a:prstClr val="black"/>
                </a:solidFill>
              </a:rPr>
              <a:t>aantal</a:t>
            </a:r>
            <a:r>
              <a:rPr lang="en-US" altLang="nl-NL" sz="3200" dirty="0">
                <a:solidFill>
                  <a:prstClr val="black"/>
                </a:solidFill>
              </a:rPr>
              <a:t> </a:t>
            </a:r>
            <a:r>
              <a:rPr lang="en-US" altLang="nl-NL" sz="3200" dirty="0" err="1">
                <a:solidFill>
                  <a:prstClr val="black"/>
                </a:solidFill>
              </a:rPr>
              <a:t>banen</a:t>
            </a:r>
            <a:r>
              <a:rPr lang="en-US" altLang="nl-NL" sz="3200" dirty="0">
                <a:solidFill>
                  <a:prstClr val="black"/>
                </a:solidFill>
              </a:rPr>
              <a:t>/</a:t>
            </a:r>
            <a:r>
              <a:rPr lang="en-US" altLang="nl-NL" sz="3200" dirty="0" err="1">
                <a:solidFill>
                  <a:prstClr val="black"/>
                </a:solidFill>
              </a:rPr>
              <a:t>schillen</a:t>
            </a:r>
            <a:r>
              <a:rPr lang="en-US" altLang="nl-NL" sz="3200" dirty="0">
                <a:solidFill>
                  <a:prstClr val="black"/>
                </a:solidFill>
              </a:rPr>
              <a:t>? </a:t>
            </a:r>
          </a:p>
        </p:txBody>
      </p:sp>
      <p:sp>
        <p:nvSpPr>
          <p:cNvPr id="3" name="Tekstvak 2"/>
          <p:cNvSpPr txBox="1"/>
          <p:nvPr/>
        </p:nvSpPr>
        <p:spPr>
          <a:xfrm>
            <a:off x="2490195" y="1500997"/>
            <a:ext cx="5376793" cy="4154984"/>
          </a:xfrm>
          <a:prstGeom prst="rect">
            <a:avLst/>
          </a:prstGeom>
          <a:noFill/>
        </p:spPr>
        <p:txBody>
          <a:bodyPr wrap="none" rtlCol="0">
            <a:spAutoFit/>
          </a:bodyPr>
          <a:lstStyle/>
          <a:p>
            <a:pPr marL="285750" indent="-285750">
              <a:buFont typeface="Arial" panose="020B0604020202020204" pitchFamily="34" charset="0"/>
              <a:buChar char="•"/>
            </a:pPr>
            <a:r>
              <a:rPr lang="nl-NL" sz="2000" dirty="0">
                <a:solidFill>
                  <a:prstClr val="black"/>
                </a:solidFill>
              </a:rPr>
              <a:t>Dat wist niemand.</a:t>
            </a:r>
          </a:p>
          <a:p>
            <a:pPr marL="285750" indent="-285750">
              <a:buFont typeface="Arial" panose="020B0604020202020204" pitchFamily="34" charset="0"/>
              <a:buChar char="•"/>
            </a:pPr>
            <a:r>
              <a:rPr lang="nl-NL" sz="2000" dirty="0">
                <a:solidFill>
                  <a:prstClr val="black"/>
                </a:solidFill>
              </a:rPr>
              <a:t>Niels Bohr ook niet.</a:t>
            </a:r>
          </a:p>
          <a:p>
            <a:pPr marL="285750" indent="-285750">
              <a:buFont typeface="Arial" panose="020B0604020202020204" pitchFamily="34" charset="0"/>
              <a:buChar char="•"/>
            </a:pPr>
            <a:r>
              <a:rPr lang="nl-NL" sz="2000" dirty="0">
                <a:solidFill>
                  <a:prstClr val="black"/>
                </a:solidFill>
              </a:rPr>
              <a:t>Het levert wel mooie plaatjes op.</a:t>
            </a: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r>
              <a:rPr lang="nl-NL" sz="2000" dirty="0">
                <a:solidFill>
                  <a:prstClr val="black"/>
                </a:solidFill>
              </a:rPr>
              <a:t>Scheikundigen kunnen er veel mee uitleggen.</a:t>
            </a: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r>
              <a:rPr lang="nl-NL" sz="2000" dirty="0">
                <a:solidFill>
                  <a:prstClr val="black"/>
                </a:solidFill>
              </a:rPr>
              <a:t>Het probleem: Een elektron </a:t>
            </a:r>
            <a:r>
              <a:rPr lang="nl-NL" sz="2000" b="1" dirty="0">
                <a:solidFill>
                  <a:prstClr val="black"/>
                </a:solidFill>
              </a:rPr>
              <a:t>is geen knikker</a:t>
            </a:r>
            <a:r>
              <a:rPr lang="nl-NL" sz="2000" dirty="0">
                <a:solidFill>
                  <a:prstClr val="black"/>
                </a:solidFill>
              </a:rPr>
              <a:t>.</a:t>
            </a: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r>
              <a:rPr lang="nl-NL" sz="2400" b="1" dirty="0">
                <a:solidFill>
                  <a:prstClr val="black"/>
                </a:solidFill>
              </a:rPr>
              <a:t>Een model is niet de werkelijkheid!</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5906" y="1080438"/>
            <a:ext cx="1872208" cy="2651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hoek 10">
            <a:extLst>
              <a:ext uri="{FF2B5EF4-FFF2-40B4-BE49-F238E27FC236}">
                <a16:creationId xmlns:a16="http://schemas.microsoft.com/office/drawing/2014/main" id="{B1658E3E-BAFC-4D9D-AADB-B0FDE0B44BD8}"/>
              </a:ext>
            </a:extLst>
          </p:cNvPr>
          <p:cNvSpPr/>
          <p:nvPr/>
        </p:nvSpPr>
        <p:spPr>
          <a:xfrm>
            <a:off x="6533658" y="6225432"/>
            <a:ext cx="4572000" cy="230832"/>
          </a:xfrm>
          <a:prstGeom prst="rect">
            <a:avLst/>
          </a:prstGeom>
        </p:spPr>
        <p:txBody>
          <a:bodyPr wrap="square">
            <a:spAutoFit/>
          </a:bodyPr>
          <a:lstStyle/>
          <a:p>
            <a:pPr algn="r"/>
            <a:r>
              <a:rPr lang="nl-NL" sz="900" dirty="0" err="1">
                <a:solidFill>
                  <a:prstClr val="black"/>
                </a:solidFill>
                <a:latin typeface="Calibri"/>
              </a:rPr>
              <a:t>BruceBlaus</a:t>
            </a:r>
            <a:r>
              <a:rPr lang="nl-NL" sz="900" dirty="0">
                <a:solidFill>
                  <a:prstClr val="black"/>
                </a:solidFill>
                <a:latin typeface="Calibri"/>
              </a:rPr>
              <a:t> 2014 </a:t>
            </a:r>
            <a:r>
              <a:rPr lang="nl-NL" sz="900" dirty="0" err="1">
                <a:solidFill>
                  <a:prstClr val="black"/>
                </a:solidFill>
                <a:latin typeface="Calibri"/>
              </a:rPr>
              <a:t>wikipedia</a:t>
            </a:r>
            <a:endParaRPr lang="nl-NL" sz="900" dirty="0">
              <a:solidFill>
                <a:prstClr val="black"/>
              </a:solidFill>
              <a:latin typeface="Calibri"/>
            </a:endParaRPr>
          </a:p>
        </p:txBody>
      </p:sp>
      <p:pic>
        <p:nvPicPr>
          <p:cNvPr id="8199" name="Picture 7"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40325">
            <a:off x="7983312" y="4156591"/>
            <a:ext cx="1560933" cy="2009785"/>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atom 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9642" y="1256880"/>
            <a:ext cx="1881336" cy="188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0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2135560" y="548680"/>
            <a:ext cx="8229600" cy="936104"/>
          </a:xfrm>
          <a:prstGeom prst="rect">
            <a:avLst/>
          </a:prstGeom>
        </p:spPr>
        <p:txBody>
          <a:bodyPr vert="horz" lIns="91440" tIns="45720" rIns="91440" bIns="45720" rtlCol="0" anchor="ctr">
            <a:normAutofit fontScale="85000" lnSpcReduction="20000"/>
          </a:bodyPr>
          <a:lstStyle/>
          <a:p>
            <a:pPr algn="ctr">
              <a:spcBef>
                <a:spcPct val="0"/>
              </a:spcBef>
              <a:defRPr/>
            </a:pPr>
            <a:r>
              <a:rPr lang="nl-NL" sz="3600" dirty="0">
                <a:solidFill>
                  <a:prstClr val="black"/>
                </a:solidFill>
              </a:rPr>
              <a:t>Een elektron gedraagt zich als een golf.</a:t>
            </a:r>
          </a:p>
          <a:p>
            <a:pPr algn="ctr">
              <a:spcBef>
                <a:spcPct val="0"/>
              </a:spcBef>
              <a:defRPr/>
            </a:pPr>
            <a:r>
              <a:rPr lang="nl-NL" sz="3600" dirty="0">
                <a:solidFill>
                  <a:prstClr val="black"/>
                </a:solidFill>
              </a:rPr>
              <a:t>Wat doet het elektron als je hem opsluit?</a:t>
            </a:r>
          </a:p>
        </p:txBody>
      </p:sp>
      <p:sp>
        <p:nvSpPr>
          <p:cNvPr id="8" name="Rechthoek 7"/>
          <p:cNvSpPr/>
          <p:nvPr/>
        </p:nvSpPr>
        <p:spPr>
          <a:xfrm>
            <a:off x="3504518" y="5868650"/>
            <a:ext cx="4896544" cy="276999"/>
          </a:xfrm>
          <a:prstGeom prst="rect">
            <a:avLst/>
          </a:prstGeom>
        </p:spPr>
        <p:txBody>
          <a:bodyPr wrap="square">
            <a:spAutoFit/>
          </a:bodyPr>
          <a:lstStyle/>
          <a:p>
            <a:r>
              <a:rPr lang="nl-NL" sz="1200" dirty="0">
                <a:solidFill>
                  <a:prstClr val="black"/>
                </a:solidFill>
              </a:rPr>
              <a:t>http://www.walter-fendt.de/html5/phen/standingwavereflection_en.htm</a:t>
            </a:r>
          </a:p>
        </p:txBody>
      </p:sp>
      <p:pic>
        <p:nvPicPr>
          <p:cNvPr id="225282" name="Picture 2">
            <a:hlinkClick r:id="rId2"/>
          </p:cNvPr>
          <p:cNvPicPr>
            <a:picLocks noChangeAspect="1" noChangeArrowheads="1"/>
          </p:cNvPicPr>
          <p:nvPr/>
        </p:nvPicPr>
        <p:blipFill rotWithShape="1">
          <a:blip r:embed="rId3" cstate="print"/>
          <a:srcRect t="18144"/>
          <a:stretch/>
        </p:blipFill>
        <p:spPr bwMode="auto">
          <a:xfrm>
            <a:off x="2495600" y="1484784"/>
            <a:ext cx="6914383" cy="4248662"/>
          </a:xfrm>
          <a:prstGeom prst="rect">
            <a:avLst/>
          </a:prstGeom>
          <a:noFill/>
          <a:ln w="9525">
            <a:noFill/>
            <a:miter lim="800000"/>
            <a:headEnd/>
            <a:tailEnd/>
          </a:ln>
        </p:spPr>
      </p:pic>
      <p:sp>
        <p:nvSpPr>
          <p:cNvPr id="2" name="Tekstvak 1"/>
          <p:cNvSpPr txBox="1"/>
          <p:nvPr/>
        </p:nvSpPr>
        <p:spPr>
          <a:xfrm>
            <a:off x="2668215" y="2134598"/>
            <a:ext cx="2160240" cy="646331"/>
          </a:xfrm>
          <a:prstGeom prst="rect">
            <a:avLst/>
          </a:prstGeom>
          <a:noFill/>
        </p:spPr>
        <p:txBody>
          <a:bodyPr wrap="square" rtlCol="0">
            <a:spAutoFit/>
          </a:bodyPr>
          <a:lstStyle/>
          <a:p>
            <a:r>
              <a:rPr lang="nl-NL" dirty="0">
                <a:solidFill>
                  <a:prstClr val="black"/>
                </a:solidFill>
              </a:rPr>
              <a:t>Golf beweegt in deze richting </a:t>
            </a:r>
          </a:p>
        </p:txBody>
      </p:sp>
      <p:cxnSp>
        <p:nvCxnSpPr>
          <p:cNvPr id="4" name="Rechte verbindingslijn met pijl 3"/>
          <p:cNvCxnSpPr/>
          <p:nvPr/>
        </p:nvCxnSpPr>
        <p:spPr>
          <a:xfrm>
            <a:off x="4101472" y="2780928"/>
            <a:ext cx="4320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kstvak 6"/>
          <p:cNvSpPr txBox="1"/>
          <p:nvPr/>
        </p:nvSpPr>
        <p:spPr>
          <a:xfrm>
            <a:off x="4905879" y="3928751"/>
            <a:ext cx="1368152" cy="646331"/>
          </a:xfrm>
          <a:prstGeom prst="rect">
            <a:avLst/>
          </a:prstGeom>
          <a:noFill/>
        </p:spPr>
        <p:txBody>
          <a:bodyPr wrap="square" rtlCol="0">
            <a:spAutoFit/>
          </a:bodyPr>
          <a:lstStyle/>
          <a:p>
            <a:r>
              <a:rPr lang="nl-NL" dirty="0">
                <a:solidFill>
                  <a:prstClr val="black"/>
                </a:solidFill>
              </a:rPr>
              <a:t>En kan hier niet verder</a:t>
            </a:r>
          </a:p>
        </p:txBody>
      </p:sp>
      <p:cxnSp>
        <p:nvCxnSpPr>
          <p:cNvPr id="10" name="Rechte verbindingslijn met pijl 9"/>
          <p:cNvCxnSpPr/>
          <p:nvPr/>
        </p:nvCxnSpPr>
        <p:spPr>
          <a:xfrm flipV="1">
            <a:off x="6096000" y="3717032"/>
            <a:ext cx="504056"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99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wave_standing_string_1"/>
          <p:cNvPicPr>
            <a:picLocks noChangeAspect="1" noChangeArrowheads="1" noCrop="1"/>
          </p:cNvPicPr>
          <p:nvPr/>
        </p:nvPicPr>
        <p:blipFill>
          <a:blip r:embed="rId2" cstate="print"/>
          <a:srcRect/>
          <a:stretch>
            <a:fillRect/>
          </a:stretch>
        </p:blipFill>
        <p:spPr bwMode="auto">
          <a:xfrm>
            <a:off x="4756820" y="1653100"/>
            <a:ext cx="1440160" cy="868363"/>
          </a:xfrm>
          <a:prstGeom prst="rect">
            <a:avLst/>
          </a:prstGeom>
          <a:noFill/>
        </p:spPr>
      </p:pic>
      <p:sp>
        <p:nvSpPr>
          <p:cNvPr id="5"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6" name="Picture 3" descr="wave_standing_string_2"/>
          <p:cNvPicPr>
            <a:picLocks noChangeAspect="1" noChangeArrowheads="1" noCrop="1"/>
          </p:cNvPicPr>
          <p:nvPr/>
        </p:nvPicPr>
        <p:blipFill>
          <a:blip r:embed="rId3" cstate="print"/>
          <a:srcRect/>
          <a:stretch>
            <a:fillRect/>
          </a:stretch>
        </p:blipFill>
        <p:spPr bwMode="auto">
          <a:xfrm>
            <a:off x="7032104" y="1653099"/>
            <a:ext cx="1440160" cy="838200"/>
          </a:xfrm>
          <a:prstGeom prst="rect">
            <a:avLst/>
          </a:prstGeom>
          <a:noFill/>
        </p:spPr>
      </p:pic>
      <p:pic>
        <p:nvPicPr>
          <p:cNvPr id="7" name="Picture 4" descr="wave_standing_string_3"/>
          <p:cNvPicPr>
            <a:picLocks noChangeAspect="1" noChangeArrowheads="1" noCrop="1"/>
          </p:cNvPicPr>
          <p:nvPr/>
        </p:nvPicPr>
        <p:blipFill>
          <a:blip r:embed="rId4" cstate="print"/>
          <a:srcRect/>
          <a:stretch>
            <a:fillRect/>
          </a:stretch>
        </p:blipFill>
        <p:spPr bwMode="auto">
          <a:xfrm>
            <a:off x="9285040" y="1653100"/>
            <a:ext cx="1440160" cy="815975"/>
          </a:xfrm>
          <a:prstGeom prst="rect">
            <a:avLst/>
          </a:prstGeom>
          <a:noFill/>
        </p:spPr>
      </p:pic>
      <p:pic>
        <p:nvPicPr>
          <p:cNvPr id="98308" name="Picture 4" descr="Drum_vibration_mode01.gif (248×130)"/>
          <p:cNvPicPr>
            <a:picLocks noChangeAspect="1" noChangeArrowheads="1" noCrop="1"/>
          </p:cNvPicPr>
          <p:nvPr/>
        </p:nvPicPr>
        <p:blipFill>
          <a:blip r:embed="rId5" cstate="print"/>
          <a:srcRect/>
          <a:stretch>
            <a:fillRect/>
          </a:stretch>
        </p:blipFill>
        <p:spPr bwMode="auto">
          <a:xfrm>
            <a:off x="4511824" y="2733219"/>
            <a:ext cx="2362200" cy="1238250"/>
          </a:xfrm>
          <a:prstGeom prst="rect">
            <a:avLst/>
          </a:prstGeom>
          <a:noFill/>
        </p:spPr>
      </p:pic>
      <p:pic>
        <p:nvPicPr>
          <p:cNvPr id="98310" name="Picture 6" descr="Drum_vibration_mode21.gif (248×130)"/>
          <p:cNvPicPr>
            <a:picLocks noChangeAspect="1" noChangeArrowheads="1" noCrop="1"/>
          </p:cNvPicPr>
          <p:nvPr/>
        </p:nvPicPr>
        <p:blipFill>
          <a:blip r:embed="rId6" cstate="print"/>
          <a:srcRect/>
          <a:stretch>
            <a:fillRect/>
          </a:stretch>
        </p:blipFill>
        <p:spPr bwMode="auto">
          <a:xfrm>
            <a:off x="7917289" y="2877235"/>
            <a:ext cx="2362200" cy="1238250"/>
          </a:xfrm>
          <a:prstGeom prst="rect">
            <a:avLst/>
          </a:prstGeom>
          <a:noFill/>
        </p:spPr>
      </p:pic>
      <p:sp>
        <p:nvSpPr>
          <p:cNvPr id="2" name="Rechthoek 1">
            <a:hlinkClick r:id="rId7"/>
          </p:cNvPr>
          <p:cNvSpPr/>
          <p:nvPr/>
        </p:nvSpPr>
        <p:spPr>
          <a:xfrm>
            <a:off x="2740596" y="5846696"/>
            <a:ext cx="2952328" cy="307777"/>
          </a:xfrm>
          <a:prstGeom prst="rect">
            <a:avLst/>
          </a:prstGeom>
        </p:spPr>
        <p:txBody>
          <a:bodyPr wrap="square">
            <a:spAutoFit/>
          </a:bodyPr>
          <a:lstStyle/>
          <a:p>
            <a:r>
              <a:rPr lang="nl-NL" sz="1400" dirty="0">
                <a:solidFill>
                  <a:prstClr val="black"/>
                </a:solidFill>
              </a:rPr>
              <a:t>http://www.falstad.com/qmatom/</a:t>
            </a:r>
          </a:p>
        </p:txBody>
      </p:sp>
      <p:sp>
        <p:nvSpPr>
          <p:cNvPr id="3" name="Tekstvak 2"/>
          <p:cNvSpPr txBox="1"/>
          <p:nvPr/>
        </p:nvSpPr>
        <p:spPr>
          <a:xfrm>
            <a:off x="2351585" y="1077035"/>
            <a:ext cx="3070071" cy="3416320"/>
          </a:xfrm>
          <a:prstGeom prst="rect">
            <a:avLst/>
          </a:prstGeom>
          <a:noFill/>
        </p:spPr>
        <p:txBody>
          <a:bodyPr wrap="none" rtlCol="0">
            <a:spAutoFit/>
          </a:bodyPr>
          <a:lstStyle/>
          <a:p>
            <a:r>
              <a:rPr lang="nl-NL" b="1" dirty="0">
                <a:solidFill>
                  <a:prstClr val="black"/>
                </a:solidFill>
              </a:rPr>
              <a:t>Staande golf in:</a:t>
            </a:r>
          </a:p>
          <a:p>
            <a:endParaRPr lang="nl-NL" dirty="0">
              <a:solidFill>
                <a:prstClr val="black"/>
              </a:solidFill>
            </a:endParaRPr>
          </a:p>
          <a:p>
            <a:endParaRPr lang="nl-NL" dirty="0">
              <a:solidFill>
                <a:prstClr val="black"/>
              </a:solidFill>
            </a:endParaRPr>
          </a:p>
          <a:p>
            <a:r>
              <a:rPr lang="nl-NL" dirty="0">
                <a:solidFill>
                  <a:prstClr val="black"/>
                </a:solidFill>
              </a:rPr>
              <a:t>1 dimensie</a:t>
            </a:r>
          </a:p>
          <a:p>
            <a:endParaRPr lang="nl-NL" dirty="0">
              <a:solidFill>
                <a:prstClr val="black"/>
              </a:solidFill>
            </a:endParaRPr>
          </a:p>
          <a:p>
            <a:endParaRPr lang="nl-NL" dirty="0">
              <a:solidFill>
                <a:prstClr val="black"/>
              </a:solidFill>
            </a:endParaRPr>
          </a:p>
          <a:p>
            <a:endParaRPr lang="nl-NL" dirty="0">
              <a:solidFill>
                <a:prstClr val="black"/>
              </a:solidFill>
            </a:endParaRPr>
          </a:p>
          <a:p>
            <a:r>
              <a:rPr lang="nl-NL" dirty="0">
                <a:solidFill>
                  <a:prstClr val="black"/>
                </a:solidFill>
              </a:rPr>
              <a:t>2 dimensies</a:t>
            </a:r>
          </a:p>
          <a:p>
            <a:endParaRPr lang="nl-NL" dirty="0">
              <a:solidFill>
                <a:prstClr val="black"/>
              </a:solidFill>
            </a:endParaRPr>
          </a:p>
          <a:p>
            <a:endParaRPr lang="nl-NL" dirty="0">
              <a:solidFill>
                <a:prstClr val="black"/>
              </a:solidFill>
            </a:endParaRPr>
          </a:p>
          <a:p>
            <a:endParaRPr lang="nl-NL" dirty="0">
              <a:solidFill>
                <a:prstClr val="black"/>
              </a:solidFill>
            </a:endParaRPr>
          </a:p>
          <a:p>
            <a:r>
              <a:rPr lang="nl-NL" dirty="0">
                <a:solidFill>
                  <a:prstClr val="black"/>
                </a:solidFill>
              </a:rPr>
              <a:t>3 dimensies (dat wordt lastig)</a:t>
            </a:r>
          </a:p>
        </p:txBody>
      </p:sp>
      <p:pic>
        <p:nvPicPr>
          <p:cNvPr id="7170" name="Picture 2">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5936" y="4106368"/>
            <a:ext cx="2362352" cy="2301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3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3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3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79576" y="2204864"/>
            <a:ext cx="9408364" cy="3526007"/>
          </a:xfrm>
        </p:spPr>
        <p:txBody>
          <a:bodyPr>
            <a:normAutofit/>
          </a:bodyPr>
          <a:lstStyle/>
          <a:p>
            <a:pPr marL="514350" indent="-514350">
              <a:buFont typeface="+mj-lt"/>
              <a:buAutoNum type="alphaUcPeriod"/>
            </a:pPr>
            <a:r>
              <a:rPr lang="nl-NL" sz="2800" dirty="0"/>
              <a:t>Een heel klein negatief geladen deeltje.</a:t>
            </a:r>
          </a:p>
          <a:p>
            <a:pPr marL="514350" indent="-514350">
              <a:buFont typeface="+mj-lt"/>
              <a:buAutoNum type="alphaUcPeriod"/>
            </a:pPr>
            <a:r>
              <a:rPr lang="nl-NL" sz="2800" dirty="0"/>
              <a:t>Als het </a:t>
            </a:r>
            <a:r>
              <a:rPr lang="nl-NL" sz="2800" b="1" dirty="0"/>
              <a:t>uit een kern </a:t>
            </a:r>
            <a:r>
              <a:rPr lang="nl-NL" sz="2800" dirty="0"/>
              <a:t>van een atoom komt: Bèta-straling.</a:t>
            </a:r>
          </a:p>
          <a:p>
            <a:pPr marL="514350" indent="-514350">
              <a:buFont typeface="+mj-lt"/>
              <a:buAutoNum type="alphaUcPeriod"/>
            </a:pPr>
            <a:r>
              <a:rPr lang="nl-NL" sz="2800" dirty="0"/>
              <a:t>Een deeltje in één van de schillen van een atoom, zeker </a:t>
            </a:r>
            <a:r>
              <a:rPr lang="nl-NL" sz="2800" b="1" dirty="0"/>
              <a:t>niet in de kern</a:t>
            </a:r>
            <a:r>
              <a:rPr lang="nl-NL" sz="2800" dirty="0"/>
              <a:t>.</a:t>
            </a:r>
          </a:p>
          <a:p>
            <a:pPr marL="514350" indent="-514350">
              <a:buFont typeface="+mj-lt"/>
              <a:buAutoNum type="alphaUcPeriod"/>
            </a:pPr>
            <a:r>
              <a:rPr lang="nl-NL" sz="2800" dirty="0"/>
              <a:t>Een lopende golf.</a:t>
            </a:r>
          </a:p>
          <a:p>
            <a:pPr marL="514350" indent="-514350">
              <a:buFont typeface="+mj-lt"/>
              <a:buAutoNum type="alphaUcPeriod"/>
            </a:pPr>
            <a:r>
              <a:rPr lang="nl-NL" sz="2800" dirty="0"/>
              <a:t>Een staande golf. </a:t>
            </a:r>
          </a:p>
          <a:p>
            <a:pPr marL="514350" indent="-514350">
              <a:buFont typeface="+mj-lt"/>
              <a:buAutoNum type="alphaUcPeriod"/>
            </a:pPr>
            <a:r>
              <a:rPr lang="nl-NL" sz="2800" dirty="0"/>
              <a:t>Geen van bovenstaande antwoorden is juist.</a:t>
            </a:r>
          </a:p>
        </p:txBody>
      </p:sp>
      <p:sp>
        <p:nvSpPr>
          <p:cNvPr id="2" name="Titel 1"/>
          <p:cNvSpPr>
            <a:spLocks noGrp="1"/>
          </p:cNvSpPr>
          <p:nvPr>
            <p:ph type="title"/>
          </p:nvPr>
        </p:nvSpPr>
        <p:spPr>
          <a:xfrm>
            <a:off x="2421398" y="1153104"/>
            <a:ext cx="8998159" cy="1143000"/>
          </a:xfrm>
        </p:spPr>
        <p:txBody>
          <a:bodyPr>
            <a:normAutofit fontScale="90000"/>
          </a:bodyPr>
          <a:lstStyle/>
          <a:p>
            <a:pPr lvl="0" algn="l"/>
            <a:r>
              <a:rPr lang="nl-NL" sz="3100" b="1" dirty="0"/>
              <a:t>Wat is een elektron? </a:t>
            </a:r>
            <a:r>
              <a:rPr lang="nl-NL" sz="2200" dirty="0">
                <a:solidFill>
                  <a:srgbClr val="F8F8F8">
                    <a:lumMod val="75000"/>
                  </a:srgbClr>
                </a:solidFill>
              </a:rPr>
              <a:t>(vraag 3 en 4)</a:t>
            </a:r>
            <a:br>
              <a:rPr lang="nl-NL" sz="2200" dirty="0"/>
            </a:br>
            <a:r>
              <a:rPr lang="nl-NL" sz="3100" dirty="0">
                <a:solidFill>
                  <a:srgbClr val="FF0000"/>
                </a:solidFill>
              </a:rPr>
              <a:t>Kies één of meer goede antwoorden.</a:t>
            </a:r>
            <a:br>
              <a:rPr lang="nl-NL" sz="3100" dirty="0">
                <a:solidFill>
                  <a:srgbClr val="FF0000"/>
                </a:solidFill>
              </a:rPr>
            </a:br>
            <a:endParaRPr lang="nl-NL" sz="3100" dirty="0">
              <a:solidFill>
                <a:srgbClr val="FF0000"/>
              </a:solidFill>
            </a:endParaRPr>
          </a:p>
        </p:txBody>
      </p:sp>
      <p:sp>
        <p:nvSpPr>
          <p:cNvPr id="4"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Q5 </a:t>
            </a:r>
            <a:r>
              <a:rPr lang="nl-NL" sz="2400" dirty="0">
                <a:solidFill>
                  <a:srgbClr val="7899B2"/>
                </a:solidFill>
              </a:rPr>
              <a:t>Golf-deeltje </a:t>
            </a:r>
            <a:r>
              <a:rPr lang="en-GB" sz="1600" dirty="0">
                <a:solidFill>
                  <a:srgbClr val="FF0000"/>
                </a:solidFill>
              </a:rPr>
              <a:t>(SOC-37327651)</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8826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35564" y="1758517"/>
            <a:ext cx="10056436" cy="4781128"/>
          </a:xfrm>
        </p:spPr>
        <p:txBody>
          <a:bodyPr>
            <a:normAutofit/>
          </a:bodyPr>
          <a:lstStyle/>
          <a:p>
            <a:pPr marL="0" indent="0">
              <a:buNone/>
            </a:pPr>
            <a:r>
              <a:rPr lang="nl-NL" sz="2000" dirty="0"/>
              <a:t>Staande trillingen in een snaar als analogie voor een “deeltje in een doos” .</a:t>
            </a:r>
          </a:p>
          <a:p>
            <a:pPr marL="0" indent="0">
              <a:buNone/>
            </a:pPr>
            <a:r>
              <a:rPr lang="nl-NL" sz="2000" dirty="0"/>
              <a:t>= De ééndimensionale versie van een deeltje dat niet weg kan. </a:t>
            </a:r>
          </a:p>
          <a:p>
            <a:pPr marL="0" indent="0">
              <a:buNone/>
            </a:pPr>
            <a:r>
              <a:rPr lang="nl-NL" sz="2000" dirty="0"/>
              <a:t>	Bijvoorbeeld een elektron in de buurt van een proton.</a:t>
            </a:r>
          </a:p>
          <a:p>
            <a:pPr marL="0" indent="0">
              <a:buNone/>
            </a:pPr>
            <a:endParaRPr lang="nl-NL" sz="2000" dirty="0"/>
          </a:p>
          <a:p>
            <a:pPr marL="0" indent="0">
              <a:buNone/>
            </a:pPr>
            <a:r>
              <a:rPr lang="nl-NL" sz="2000" dirty="0"/>
              <a:t>Het is een erg simpel model, toch kunnen we er iets mee verklaren dat met het Bohr-model niet lukte.</a:t>
            </a:r>
          </a:p>
          <a:p>
            <a:pPr marL="0" indent="0">
              <a:buNone/>
            </a:pPr>
            <a:endParaRPr lang="nl-NL" sz="2000" dirty="0"/>
          </a:p>
        </p:txBody>
      </p:sp>
      <p:sp>
        <p:nvSpPr>
          <p:cNvPr id="2" name="Titel 1"/>
          <p:cNvSpPr>
            <a:spLocks noGrp="1"/>
          </p:cNvSpPr>
          <p:nvPr>
            <p:ph type="title"/>
          </p:nvPr>
        </p:nvSpPr>
        <p:spPr>
          <a:xfrm>
            <a:off x="2114729" y="836712"/>
            <a:ext cx="10077271" cy="1143000"/>
          </a:xfrm>
        </p:spPr>
        <p:txBody>
          <a:bodyPr>
            <a:normAutofit/>
          </a:bodyPr>
          <a:lstStyle/>
          <a:p>
            <a:pPr algn="l"/>
            <a:r>
              <a:rPr lang="nl-NL" sz="2800" dirty="0"/>
              <a:t>We houden het simpel: 1 dimensie</a:t>
            </a:r>
          </a:p>
        </p:txBody>
      </p:sp>
      <p:pic>
        <p:nvPicPr>
          <p:cNvPr id="8194" name="Picture 2" descr="Afbeeldingsresultaat voor Bohr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327" y="4280592"/>
            <a:ext cx="3278138" cy="2185425"/>
          </a:xfrm>
          <a:prstGeom prst="rect">
            <a:avLst/>
          </a:prstGeom>
          <a:noFill/>
          <a:extLst>
            <a:ext uri="{909E8E84-426E-40DD-AFC4-6F175D3DCCD1}">
              <a14:hiddenFill xmlns:a14="http://schemas.microsoft.com/office/drawing/2010/main">
                <a:solidFill>
                  <a:srgbClr val="FFFFFF"/>
                </a:solidFill>
              </a14:hiddenFill>
            </a:ext>
          </a:extLst>
        </p:spPr>
      </p:pic>
      <p:sp>
        <p:nvSpPr>
          <p:cNvPr id="4" name="PIJL-RECHTS 3"/>
          <p:cNvSpPr/>
          <p:nvPr/>
        </p:nvSpPr>
        <p:spPr>
          <a:xfrm>
            <a:off x="5681679" y="4780452"/>
            <a:ext cx="1728192" cy="1224136"/>
          </a:xfrm>
          <a:prstGeom prst="rightArrow">
            <a:avLst/>
          </a:prstGeom>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6" name="Picture 12" descr="wave_standing_string_1"/>
          <p:cNvPicPr>
            <a:picLocks noChangeAspect="1" noChangeArrowheads="1" noCrop="1"/>
          </p:cNvPicPr>
          <p:nvPr/>
        </p:nvPicPr>
        <p:blipFill>
          <a:blip r:embed="rId3" cstate="print"/>
          <a:srcRect/>
          <a:stretch>
            <a:fillRect/>
          </a:stretch>
        </p:blipFill>
        <p:spPr bwMode="auto">
          <a:xfrm>
            <a:off x="8064667" y="4708445"/>
            <a:ext cx="2225524" cy="1118257"/>
          </a:xfrm>
          <a:prstGeom prst="rect">
            <a:avLst/>
          </a:prstGeom>
          <a:noFill/>
        </p:spPr>
      </p:pic>
      <p:sp>
        <p:nvSpPr>
          <p:cNvPr id="5" name="Vermenigvuldigen 4"/>
          <p:cNvSpPr/>
          <p:nvPr/>
        </p:nvSpPr>
        <p:spPr>
          <a:xfrm rot="577690">
            <a:off x="2592819" y="3859139"/>
            <a:ext cx="3119153" cy="2829211"/>
          </a:xfrm>
          <a:prstGeom prst="mathMultiply">
            <a:avLst>
              <a:gd name="adj1" fmla="val 15699"/>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8"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spTree>
    <p:extLst>
      <p:ext uri="{BB962C8B-B14F-4D97-AF65-F5344CB8AC3E}">
        <p14:creationId xmlns:p14="http://schemas.microsoft.com/office/powerpoint/2010/main" val="62310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141338" y="1196752"/>
            <a:ext cx="5759910" cy="5016758"/>
          </a:xfrm>
          <a:prstGeom prst="rect">
            <a:avLst/>
          </a:prstGeom>
          <a:noFill/>
        </p:spPr>
        <p:txBody>
          <a:bodyPr wrap="none" rtlCol="0">
            <a:spAutoFit/>
          </a:bodyPr>
          <a:lstStyle/>
          <a:p>
            <a:r>
              <a:rPr lang="nl-NL" sz="2000" dirty="0">
                <a:solidFill>
                  <a:prstClr val="black"/>
                </a:solidFill>
              </a:rPr>
              <a:t>Elk atoom kan bepaalde ‘energiepakketjes’ …  </a:t>
            </a:r>
          </a:p>
          <a:p>
            <a:pPr marL="285750" indent="-285750">
              <a:buFont typeface="Arial" panose="020B0604020202020204" pitchFamily="34" charset="0"/>
              <a:buChar char="•"/>
            </a:pPr>
            <a:r>
              <a:rPr lang="nl-NL" sz="2000" dirty="0">
                <a:solidFill>
                  <a:prstClr val="black"/>
                </a:solidFill>
              </a:rPr>
              <a:t>opnemen  = absorptie</a:t>
            </a:r>
          </a:p>
          <a:p>
            <a:pPr marL="285750" indent="-285750">
              <a:buFont typeface="Arial" panose="020B0604020202020204" pitchFamily="34" charset="0"/>
              <a:buChar char="•"/>
            </a:pPr>
            <a:r>
              <a:rPr lang="nl-NL" sz="2000" dirty="0">
                <a:solidFill>
                  <a:prstClr val="black"/>
                </a:solidFill>
              </a:rPr>
              <a:t>en afgeven = emissie </a:t>
            </a:r>
          </a:p>
          <a:p>
            <a:r>
              <a:rPr lang="nl-NL" sz="2000" dirty="0">
                <a:solidFill>
                  <a:prstClr val="black"/>
                </a:solidFill>
              </a:rPr>
              <a:t>Vaak weergegeven als energieniveauschema:</a:t>
            </a:r>
          </a:p>
          <a:p>
            <a:endParaRPr lang="nl-NL" sz="2000" dirty="0">
              <a:solidFill>
                <a:prstClr val="black"/>
              </a:solidFill>
            </a:endParaRPr>
          </a:p>
          <a:p>
            <a:endParaRPr lang="nl-NL" sz="2000" dirty="0">
              <a:solidFill>
                <a:prstClr val="black"/>
              </a:solidFill>
            </a:endParaRPr>
          </a:p>
          <a:p>
            <a:r>
              <a:rPr lang="nl-NL" sz="2000" dirty="0">
                <a:solidFill>
                  <a:prstClr val="black"/>
                </a:solidFill>
              </a:rPr>
              <a:t>Absorptie en emissie kun je je dan zo voorstellen:</a:t>
            </a: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r>
              <a:rPr lang="nl-NL" sz="2000" dirty="0">
                <a:solidFill>
                  <a:prstClr val="black"/>
                </a:solidFill>
              </a:rPr>
              <a:t>              Of als je het atoommodel van Bohr gebruikt: </a:t>
            </a:r>
          </a:p>
          <a:p>
            <a:endParaRPr lang="nl-NL" sz="2000" dirty="0">
              <a:solidFill>
                <a:prstClr val="black"/>
              </a:solidFill>
            </a:endParaRPr>
          </a:p>
        </p:txBody>
      </p:sp>
      <p:sp>
        <p:nvSpPr>
          <p:cNvPr id="4" name="Titel 1"/>
          <p:cNvSpPr txBox="1">
            <a:spLocks/>
          </p:cNvSpPr>
          <p:nvPr/>
        </p:nvSpPr>
        <p:spPr>
          <a:xfrm>
            <a:off x="2495600" y="282378"/>
            <a:ext cx="8229600" cy="720080"/>
          </a:xfrm>
          <a:prstGeom prst="rect">
            <a:avLst/>
          </a:prstGeom>
        </p:spPr>
        <p:txBody>
          <a:bodyPr vert="horz" lIns="91440" tIns="45720" rIns="91440" bIns="45720" rtlCol="0" anchor="ctr">
            <a:normAutofit/>
          </a:bodyPr>
          <a:lstStyle/>
          <a:p>
            <a:pPr algn="ctr">
              <a:spcBef>
                <a:spcPct val="0"/>
              </a:spcBef>
              <a:defRPr/>
            </a:pPr>
            <a:r>
              <a:rPr lang="nl-NL" sz="3200" dirty="0">
                <a:solidFill>
                  <a:prstClr val="black"/>
                </a:solidFill>
              </a:rPr>
              <a:t>Atoommodellen en energieniveaus</a:t>
            </a:r>
          </a:p>
        </p:txBody>
      </p:sp>
      <p:pic>
        <p:nvPicPr>
          <p:cNvPr id="11268" name="Picture 4" descr="File:Bohr atom animation 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24192" y="4437112"/>
            <a:ext cx="26193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emissione spontane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7243" y="3501008"/>
            <a:ext cx="1924050" cy="154305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Afbeeldingsresultaat voor energieniveausch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8356" y="940265"/>
            <a:ext cx="4256684" cy="290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306473" y="762038"/>
            <a:ext cx="8520172" cy="5940088"/>
          </a:xfrm>
          <a:prstGeom prst="rect">
            <a:avLst/>
          </a:prstGeom>
          <a:noFill/>
        </p:spPr>
        <p:txBody>
          <a:bodyPr wrap="square" rtlCol="0">
            <a:spAutoFit/>
          </a:bodyPr>
          <a:lstStyle/>
          <a:p>
            <a:r>
              <a:rPr lang="nl-NL" sz="2000" dirty="0">
                <a:solidFill>
                  <a:prstClr val="black"/>
                </a:solidFill>
              </a:rPr>
              <a:t>Elk atoom kan bepaalde ‘energiepakketjes’ …  </a:t>
            </a:r>
          </a:p>
          <a:p>
            <a:pPr marL="285750" indent="-285750">
              <a:buFont typeface="Arial" panose="020B0604020202020204" pitchFamily="34" charset="0"/>
              <a:buChar char="•"/>
            </a:pPr>
            <a:r>
              <a:rPr lang="nl-NL" sz="2000" dirty="0">
                <a:solidFill>
                  <a:prstClr val="black"/>
                </a:solidFill>
              </a:rPr>
              <a:t>opnemen  = absorptie</a:t>
            </a:r>
          </a:p>
          <a:p>
            <a:pPr marL="285750" indent="-285750">
              <a:buFont typeface="Arial" panose="020B0604020202020204" pitchFamily="34" charset="0"/>
              <a:buChar char="•"/>
            </a:pPr>
            <a:r>
              <a:rPr lang="nl-NL" sz="2000" dirty="0">
                <a:solidFill>
                  <a:prstClr val="black"/>
                </a:solidFill>
              </a:rPr>
              <a:t>en afgeven = emissie </a:t>
            </a:r>
          </a:p>
          <a:p>
            <a:r>
              <a:rPr lang="nl-NL" sz="2000" dirty="0">
                <a:solidFill>
                  <a:prstClr val="black"/>
                </a:solidFill>
              </a:rPr>
              <a:t>Vaak weergegeven als energieniveauschema:</a:t>
            </a: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r>
              <a:rPr lang="nl-NL" sz="2000" dirty="0">
                <a:solidFill>
                  <a:prstClr val="black"/>
                </a:solidFill>
              </a:rPr>
              <a:t>In de </a:t>
            </a:r>
            <a:r>
              <a:rPr lang="nl-NL" sz="2000" dirty="0" err="1">
                <a:solidFill>
                  <a:prstClr val="black"/>
                </a:solidFill>
              </a:rPr>
              <a:t>quantumfysica</a:t>
            </a:r>
            <a:r>
              <a:rPr lang="nl-NL" sz="2000" dirty="0">
                <a:solidFill>
                  <a:prstClr val="black"/>
                </a:solidFill>
              </a:rPr>
              <a:t> zijn de energieniveaus staande goven.</a:t>
            </a:r>
          </a:p>
          <a:p>
            <a:r>
              <a:rPr lang="nl-NL" sz="2000" dirty="0">
                <a:solidFill>
                  <a:prstClr val="black"/>
                </a:solidFill>
              </a:rPr>
              <a:t>In het </a:t>
            </a:r>
            <a:r>
              <a:rPr lang="nl-NL" sz="2000" b="1" dirty="0">
                <a:solidFill>
                  <a:prstClr val="black"/>
                </a:solidFill>
              </a:rPr>
              <a:t>eendimensionale ‘deeltje in een doos’</a:t>
            </a:r>
            <a:r>
              <a:rPr lang="nl-NL" sz="2000" dirty="0">
                <a:solidFill>
                  <a:prstClr val="black"/>
                </a:solidFill>
              </a:rPr>
              <a:t> model geef je het weer zo als de verschillende staande golven (=boventonen) in een snaar:</a:t>
            </a: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r>
              <a:rPr lang="nl-NL" sz="2000" dirty="0">
                <a:solidFill>
                  <a:prstClr val="black"/>
                </a:solidFill>
              </a:rPr>
              <a:t>				In 3 dimensies zie je </a:t>
            </a:r>
            <a:r>
              <a:rPr lang="nl-NL" sz="2000" b="1" dirty="0">
                <a:solidFill>
                  <a:prstClr val="black"/>
                </a:solidFill>
              </a:rPr>
              <a:t>‘orbitalen’:</a:t>
            </a:r>
          </a:p>
          <a:p>
            <a:endParaRPr lang="nl-NL" sz="2000" dirty="0">
              <a:solidFill>
                <a:prstClr val="black"/>
              </a:solidFill>
            </a:endParaRPr>
          </a:p>
        </p:txBody>
      </p:sp>
      <p:sp>
        <p:nvSpPr>
          <p:cNvPr id="4" name="Titel 1"/>
          <p:cNvSpPr txBox="1">
            <a:spLocks/>
          </p:cNvSpPr>
          <p:nvPr/>
        </p:nvSpPr>
        <p:spPr>
          <a:xfrm>
            <a:off x="2306473" y="0"/>
            <a:ext cx="8229600" cy="720080"/>
          </a:xfrm>
          <a:prstGeom prst="rect">
            <a:avLst/>
          </a:prstGeom>
        </p:spPr>
        <p:txBody>
          <a:bodyPr vert="horz" lIns="91440" tIns="45720" rIns="91440" bIns="45720" rtlCol="0" anchor="ctr">
            <a:normAutofit/>
          </a:bodyPr>
          <a:lstStyle/>
          <a:p>
            <a:pPr algn="ctr">
              <a:spcBef>
                <a:spcPct val="0"/>
              </a:spcBef>
              <a:defRPr/>
            </a:pPr>
            <a:r>
              <a:rPr lang="nl-NL" sz="3200" dirty="0">
                <a:solidFill>
                  <a:prstClr val="black"/>
                </a:solidFill>
              </a:rPr>
              <a:t>Atoommodellen en energieniveaus</a:t>
            </a:r>
          </a:p>
        </p:txBody>
      </p:sp>
      <p:pic>
        <p:nvPicPr>
          <p:cNvPr id="11266" name="Picture 2" descr="quantum mechanics physic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24392" y="4149080"/>
            <a:ext cx="1937197" cy="211451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animation of the first four standng wave patterns on a fixed-fixed str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4293096"/>
            <a:ext cx="5184576" cy="147400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Afbeeldingsresultaat voor energieniveausch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240" y="688756"/>
            <a:ext cx="3420299" cy="233435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ata:image/png;base64,iVBORw0KGgoAAAANSUhEUgAAAUAAAADICAYAAACZBDirAAAK2ElEQVR4Xu3bzYuddxkG4LtmTIxR0aRNNIVWjZ1sVCgacGFDFLUqTAvJRqQuCv4DfoA7celGELp1U6iiUKVUIho1ia0Lg1rBlVMrSaGVRGsUaZvYxFZ+5YydfszHmTYzmd7XgZC0mXPmPNdzz53zvuc918SNAAECpQLXlM5tbAIECEQBCgE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nDzrv6DST6U5LokNyfZl+SNSd6WZOfkz2O/C7/GpM9N/vu/k7EvJTmf5N9JLid5JMkfkvw9ye+T/HHz8njmaxSoypUCXGNK1ulun0tyMMmHk9yY5K1J3jQpsXV6Cs+X5sUkTyZ5NMlvk/wqyQ/W6wn4Pq+5gFxNSFcqwLkk35i8uhh3+UuSryc5+pqvpPsBP5vkY0k+meS9Sd6cZMsmIHk2ydOTXPw8yYkkP9kEz7vlKbblauq+Wq4Av5bkm0sk5atJvtWSotd4zhHKw5PC2zt5RbeWbzFemT2TZBzO/iPJP5M8leSJyWHs+H3cxv8bvxZuO5KMX+N27eTwefw+/t87kuyalO/WV/FK80KSs0mOJ/mRUlzLeqe+T3uu1tRXSxXgeDUywrvUbfzwfSrJL6ZeU9cdxmHrF5OMf5nGK7txCDvNbZyXG+U1zs2N83G/TvK7dT43N84JjUPwjyYZf75p8gp1ZppBJofQ4wjix0m+MzmcnvIhfPlEQK5eiMI4NXNu0VHqK4Vkyb5aqgB/meTjy8Vt3759j9x3333fFckXBO666673Hzt27OZz587tvnDhwnhFtdIphoU7PzczM3Np586dT+zfv//RAwcOnL7zzjv/fLXb3n333TedOnXqPfPz8zeeP3/+2suXL483YVY98/bt25/es2fP2cOHD5/aDPNu1D7kaqpcLbWmnyb5zEv/cqmwjsOpty+38C1btuSOO+7I3Nxc9u/fv1HZ2LDv+9BDD+X48eN54IEH8thjj+XSpfGG6upuO3bsyOzsbG699dYcOnQo119//eruuAm+6vHHH8+JEydy7NixPPzww3nqqcVH38sPsHXr1uctDh48KFdy9aKwvJpcTR7or0le9oO2VAGOl5S7p/l5Gz/UN9xwQ26//fbX5Q/1yZMnc/To0Zw+fTpPPjleda/utm3btuzduze33HJLbrvttsp/LObn53P//ffnwQcfXNM/FnL18qzJVbKQq3vuuSfPPjvej1v2Njrtnat9BTje0fvESo+40t/PzMw8s2vXridmZ2fPHDhw4MxmOMyZHNa9e3JYd91aDut279597siRI7/ZDPOutMMr9ffD+d577/3I2bNnd1+8eHGa0wWRq6v/9MiVys0rPe7c3NwXzpw5M86xL3f7WZJPr7YAR/mNElzqNk4qnp68SnzLlMMunNgf57gWTuyv90W3Cxd7jhP7H0gyO3kXdNoT++P47k9Jfpjke07sT5mEF3/5OLH/+STjGrURZrmSq9UGajV9NS4xG+9tvOi23AnrLy9zqcuXknx70SONt+CPTN442ZNk+2qf+Uu+bhTrfyafWBifRhifUhiFOY7fxycUFi7tGHf726L7vtKlHe+afBpifCpifFpizLptipP0Lx1h4dKOca3bKDzXu61xyVPcTa6mwCr/0mn66v9UK71jN97d+MrkkpdRROPSmHH93/wqsEd4xzvJiy/ufcMq7rfRXzJOJoyyG6/sTk5mVnYbvZUXvr9cXT27uNqeydR9tVIBXokBxyHOuK7sUJJxIfB4t3mjPt71r8mry1F04/q671+JgT3mugjI1bowv76+yUYU4HKCCxfdLnzA/32Tw9hRkOPQeuEc3XglOX6NQ+ZxG78vvA00XqmOd3zG51fHtSmLP+C/3hcRv77SsnmnkavNu7sr+syvtgK8osN6cAIECCwWUID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B/gOvjYTCxB6AAAAABJRU5ErkJggg==">
            <a:extLst>
              <a:ext uri="{FF2B5EF4-FFF2-40B4-BE49-F238E27FC236}">
                <a16:creationId xmlns:a16="http://schemas.microsoft.com/office/drawing/2014/main" id="{89CADA52-F864-44A3-9930-E589E3848491}"/>
              </a:ext>
            </a:extLst>
          </p:cNvPr>
          <p:cNvSpPr>
            <a:spLocks noChangeAspect="1" noChangeArrowheads="1"/>
          </p:cNvSpPr>
          <p:nvPr/>
        </p:nvSpPr>
        <p:spPr bwMode="auto">
          <a:xfrm rot="18792764">
            <a:off x="2846652" y="193024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Tree>
    <p:extLst>
      <p:ext uri="{BB962C8B-B14F-4D97-AF65-F5344CB8AC3E}">
        <p14:creationId xmlns:p14="http://schemas.microsoft.com/office/powerpoint/2010/main" val="3100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306473" y="0"/>
            <a:ext cx="8229600" cy="720080"/>
          </a:xfrm>
          <a:prstGeom prst="rect">
            <a:avLst/>
          </a:prstGeom>
        </p:spPr>
        <p:txBody>
          <a:bodyPr vert="horz" lIns="91440" tIns="45720" rIns="91440" bIns="45720" rtlCol="0" anchor="ctr">
            <a:normAutofit/>
          </a:bodyPr>
          <a:lstStyle/>
          <a:p>
            <a:pPr algn="ctr">
              <a:spcBef>
                <a:spcPct val="0"/>
              </a:spcBef>
              <a:defRPr/>
            </a:pPr>
            <a:r>
              <a:rPr lang="nl-NL" sz="3200" dirty="0">
                <a:solidFill>
                  <a:prstClr val="black"/>
                </a:solidFill>
              </a:rPr>
              <a:t>Atoommodellen en energieniveaus</a:t>
            </a:r>
          </a:p>
        </p:txBody>
      </p:sp>
      <p:sp>
        <p:nvSpPr>
          <p:cNvPr id="2" name="Tekstvak 1"/>
          <p:cNvSpPr txBox="1"/>
          <p:nvPr/>
        </p:nvSpPr>
        <p:spPr>
          <a:xfrm>
            <a:off x="2285761" y="908720"/>
            <a:ext cx="9768408" cy="4431983"/>
          </a:xfrm>
          <a:prstGeom prst="rect">
            <a:avLst/>
          </a:prstGeom>
          <a:noFill/>
        </p:spPr>
        <p:txBody>
          <a:bodyPr wrap="square" rtlCol="0">
            <a:spAutoFit/>
          </a:bodyPr>
          <a:lstStyle/>
          <a:p>
            <a:r>
              <a:rPr lang="nl-NL" sz="2400" dirty="0">
                <a:solidFill>
                  <a:prstClr val="black"/>
                </a:solidFill>
              </a:rPr>
              <a:t>Bespreek in 5 minuten de volgende vragen en schrijf jullie antwoorden op.</a:t>
            </a:r>
          </a:p>
          <a:p>
            <a:endParaRPr lang="nl-NL" sz="2400" dirty="0">
              <a:solidFill>
                <a:prstClr val="black"/>
              </a:solidFill>
            </a:endParaRPr>
          </a:p>
          <a:p>
            <a:pPr marL="457200" indent="-457200">
              <a:buFont typeface="+mj-lt"/>
              <a:buAutoNum type="arabicPeriod"/>
            </a:pPr>
            <a:r>
              <a:rPr lang="nl-NL" sz="2400" dirty="0">
                <a:solidFill>
                  <a:prstClr val="black"/>
                </a:solidFill>
              </a:rPr>
              <a:t>Wat zijn de voor- en nadelen van de verschillende modellen?</a:t>
            </a:r>
          </a:p>
          <a:p>
            <a:pPr marL="457200" indent="-457200">
              <a:buFont typeface="+mj-lt"/>
              <a:buAutoNum type="arabicPeriod"/>
            </a:pPr>
            <a:endParaRPr lang="nl-NL" sz="2400" dirty="0">
              <a:solidFill>
                <a:prstClr val="black"/>
              </a:solidFill>
            </a:endParaRPr>
          </a:p>
          <a:p>
            <a:pPr marL="457200" indent="-457200">
              <a:buFont typeface="+mj-lt"/>
              <a:buAutoNum type="arabicPeriod"/>
            </a:pPr>
            <a:r>
              <a:rPr lang="nl-NL" sz="2400" dirty="0">
                <a:solidFill>
                  <a:prstClr val="black"/>
                </a:solidFill>
              </a:rPr>
              <a:t>Wat kun je met het Bohr-model verklaren?</a:t>
            </a:r>
          </a:p>
          <a:p>
            <a:pPr marL="457200" indent="-457200">
              <a:buFont typeface="+mj-lt"/>
              <a:buAutoNum type="arabicPeriod"/>
            </a:pPr>
            <a:endParaRPr lang="nl-NL" sz="2400" dirty="0">
              <a:solidFill>
                <a:prstClr val="black"/>
              </a:solidFill>
            </a:endParaRPr>
          </a:p>
          <a:p>
            <a:pPr marL="457200" indent="-457200">
              <a:buFont typeface="+mj-lt"/>
              <a:buAutoNum type="arabicPeriod"/>
            </a:pPr>
            <a:r>
              <a:rPr lang="nl-NL" sz="2400" dirty="0">
                <a:solidFill>
                  <a:prstClr val="black"/>
                </a:solidFill>
              </a:rPr>
              <a:t>Wat kun je met het ‘deeltje in een doos’- model verklaren, maar niet met het Bohr model?</a:t>
            </a:r>
          </a:p>
          <a:p>
            <a:pPr marL="457200" indent="-457200">
              <a:buFont typeface="+mj-lt"/>
              <a:buAutoNum type="arabicPeriod"/>
            </a:pPr>
            <a:endParaRPr lang="nl-NL" sz="2400" dirty="0">
              <a:solidFill>
                <a:prstClr val="black"/>
              </a:solidFill>
            </a:endParaRPr>
          </a:p>
          <a:p>
            <a:pPr marL="457200" indent="-457200">
              <a:buFont typeface="+mj-lt"/>
              <a:buAutoNum type="arabicPeriod"/>
            </a:pPr>
            <a:r>
              <a:rPr lang="nl-NL" sz="2400" dirty="0">
                <a:solidFill>
                  <a:prstClr val="black"/>
                </a:solidFill>
              </a:rPr>
              <a:t>Hoe ziet een elektron in een hoger energieniveau in het eendimensionale ‘deeltje in een-doos’-model er uit?</a:t>
            </a:r>
            <a:endParaRPr lang="nl-NL" dirty="0">
              <a:solidFill>
                <a:prstClr val="black"/>
              </a:solidFill>
            </a:endParaRPr>
          </a:p>
          <a:p>
            <a:endParaRPr lang="nl-NL" dirty="0">
              <a:solidFill>
                <a:prstClr val="black"/>
              </a:solidFill>
            </a:endParaRPr>
          </a:p>
        </p:txBody>
      </p:sp>
    </p:spTree>
    <p:extLst>
      <p:ext uri="{BB962C8B-B14F-4D97-AF65-F5344CB8AC3E}">
        <p14:creationId xmlns:p14="http://schemas.microsoft.com/office/powerpoint/2010/main" val="2077117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10;&#10;Automatisch gegenereerde beschrijving">
            <a:extLst>
              <a:ext uri="{FF2B5EF4-FFF2-40B4-BE49-F238E27FC236}">
                <a16:creationId xmlns:a16="http://schemas.microsoft.com/office/drawing/2014/main" id="{C145061E-1311-D69C-6ED2-BC992B4DF2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83" t="30884" r="29982" b="11041"/>
          <a:stretch/>
        </p:blipFill>
        <p:spPr>
          <a:xfrm>
            <a:off x="411870" y="317241"/>
            <a:ext cx="6596879" cy="3982752"/>
          </a:xfrm>
          <a:prstGeom prst="rect">
            <a:avLst/>
          </a:prstGeom>
        </p:spPr>
      </p:pic>
      <p:pic>
        <p:nvPicPr>
          <p:cNvPr id="4" name="Afbeelding 3">
            <a:extLst>
              <a:ext uri="{FF2B5EF4-FFF2-40B4-BE49-F238E27FC236}">
                <a16:creationId xmlns:a16="http://schemas.microsoft.com/office/drawing/2014/main" id="{E260A4B1-0082-442F-7296-4A1547A9D9DA}"/>
              </a:ext>
            </a:extLst>
          </p:cNvPr>
          <p:cNvPicPr>
            <a:picLocks noChangeAspect="1"/>
          </p:cNvPicPr>
          <p:nvPr/>
        </p:nvPicPr>
        <p:blipFill>
          <a:blip r:embed="rId3"/>
          <a:stretch>
            <a:fillRect/>
          </a:stretch>
        </p:blipFill>
        <p:spPr>
          <a:xfrm rot="705350">
            <a:off x="5284563" y="613947"/>
            <a:ext cx="6194868" cy="8305843"/>
          </a:xfrm>
          <a:prstGeom prst="rect">
            <a:avLst/>
          </a:prstGeom>
          <a:effectLst>
            <a:outerShdw blurRad="50800" dist="38100" dir="2700000" sx="102000" sy="102000" algn="tl" rotWithShape="0">
              <a:prstClr val="black">
                <a:alpha val="40000"/>
              </a:prstClr>
            </a:outerShdw>
          </a:effectLst>
          <a:scene3d>
            <a:camera prst="perspectiveAbove"/>
            <a:lightRig rig="threePt" dir="t"/>
          </a:scene3d>
          <a:sp3d prstMaterial="matte">
            <a:bevelT w="203200" h="88900" prst="coolSlant"/>
            <a:bevelB w="114300"/>
          </a:sp3d>
        </p:spPr>
      </p:pic>
    </p:spTree>
    <p:extLst>
      <p:ext uri="{BB962C8B-B14F-4D97-AF65-F5344CB8AC3E}">
        <p14:creationId xmlns:p14="http://schemas.microsoft.com/office/powerpoint/2010/main" val="11055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03564CC-F31E-454F-8F2E-B4BE49CDF740}"/>
              </a:ext>
            </a:extLst>
          </p:cNvPr>
          <p:cNvSpPr>
            <a:spLocks noGrp="1"/>
          </p:cNvSpPr>
          <p:nvPr>
            <p:ph idx="1"/>
          </p:nvPr>
        </p:nvSpPr>
        <p:spPr>
          <a:xfrm>
            <a:off x="2135560" y="1143000"/>
            <a:ext cx="10056436" cy="5163935"/>
          </a:xfrm>
        </p:spPr>
        <p:txBody>
          <a:bodyPr>
            <a:normAutofit/>
          </a:bodyPr>
          <a:lstStyle/>
          <a:p>
            <a:pPr marL="0" indent="0">
              <a:buNone/>
            </a:pPr>
            <a:r>
              <a:rPr lang="nl-NL" sz="2000" dirty="0"/>
              <a:t>Dit is het energieniveauschema van een onbekend atoom. Wanneer een elektron overgaat van een hoger energieniveau naar een lager energieniveau  zendt het licht uit. </a:t>
            </a:r>
          </a:p>
          <a:p>
            <a:pPr marL="0" indent="0">
              <a:buNone/>
            </a:pPr>
            <a:r>
              <a:rPr lang="nl-NL" sz="2000" dirty="0"/>
              <a:t>Slechts bij één van de mogelijke energiesprongen zendt dit atoom infrarood licht uit,</a:t>
            </a:r>
          </a:p>
          <a:p>
            <a:pPr marL="0" indent="0">
              <a:buNone/>
            </a:pPr>
            <a:r>
              <a:rPr lang="nl-NL" sz="2000" dirty="0"/>
              <a:t>in alle andere situaties zendt het zichtbaar licht uit.</a:t>
            </a:r>
          </a:p>
          <a:p>
            <a:pPr marL="0" indent="0">
              <a:buNone/>
            </a:pPr>
            <a:r>
              <a:rPr lang="nl-NL" sz="2400" b="1" dirty="0"/>
              <a:t>Bij welke overgang zendt dit atoom infrarood licht uit? </a:t>
            </a:r>
          </a:p>
          <a:p>
            <a:pPr marL="0" indent="0">
              <a:buNone/>
            </a:pPr>
            <a:endParaRPr lang="nl-NL" sz="2400" dirty="0"/>
          </a:p>
          <a:p>
            <a:pPr marL="457200" indent="-457200">
              <a:buFont typeface="+mj-lt"/>
              <a:buAutoNum type="alphaUcPeriod"/>
            </a:pPr>
            <a:r>
              <a:rPr lang="nl-NL" sz="2200" dirty="0"/>
              <a:t>Bij de overgang van n = 4 naar n = 3.</a:t>
            </a:r>
          </a:p>
          <a:p>
            <a:pPr marL="457200" indent="-457200">
              <a:buFont typeface="+mj-lt"/>
              <a:buAutoNum type="alphaUcPeriod"/>
            </a:pPr>
            <a:r>
              <a:rPr lang="nl-NL" sz="2200" dirty="0"/>
              <a:t>Bij de overgang van n = 4 naar n = 2.</a:t>
            </a:r>
          </a:p>
          <a:p>
            <a:pPr marL="457200" indent="-457200">
              <a:buFont typeface="+mj-lt"/>
              <a:buAutoNum type="alphaUcPeriod"/>
            </a:pPr>
            <a:r>
              <a:rPr lang="nl-NL" sz="2200" dirty="0"/>
              <a:t>Bij de overgang van n = 4 naar n = 1.</a:t>
            </a:r>
          </a:p>
          <a:p>
            <a:pPr marL="457200" indent="-457200">
              <a:buFont typeface="+mj-lt"/>
              <a:buAutoNum type="alphaUcPeriod"/>
            </a:pPr>
            <a:r>
              <a:rPr lang="nl-NL" sz="2200" dirty="0"/>
              <a:t>Bij de overgang van n = 3 naar n = 2.</a:t>
            </a:r>
          </a:p>
          <a:p>
            <a:pPr marL="457200" indent="-457200">
              <a:buFont typeface="+mj-lt"/>
              <a:buAutoNum type="alphaUcPeriod"/>
            </a:pPr>
            <a:r>
              <a:rPr lang="nl-NL" sz="2200" dirty="0"/>
              <a:t>Bij de overgang van n = 3 naar n = 1.</a:t>
            </a:r>
          </a:p>
          <a:p>
            <a:pPr marL="457200" indent="-457200">
              <a:buFont typeface="+mj-lt"/>
              <a:buAutoNum type="alphaUcPeriod"/>
            </a:pPr>
            <a:r>
              <a:rPr lang="nl-NL" sz="2200" dirty="0"/>
              <a:t>Bij de overgang van n = 2 naar n = 1.</a:t>
            </a:r>
            <a:br>
              <a:rPr lang="nl-NL" sz="2000" dirty="0"/>
            </a:br>
            <a:endParaRPr lang="nl-NL" sz="2000" dirty="0"/>
          </a:p>
        </p:txBody>
      </p:sp>
      <p:pic>
        <p:nvPicPr>
          <p:cNvPr id="5" name="Afbeelding 4">
            <a:extLst>
              <a:ext uri="{FF2B5EF4-FFF2-40B4-BE49-F238E27FC236}">
                <a16:creationId xmlns:a16="http://schemas.microsoft.com/office/drawing/2014/main" id="{755E3948-52C6-4990-962A-BA443B978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352" y="2996952"/>
            <a:ext cx="2503074" cy="3321614"/>
          </a:xfrm>
          <a:prstGeom prst="rect">
            <a:avLst/>
          </a:prstGeom>
          <a:ln>
            <a:solidFill>
              <a:srgbClr val="FF0000"/>
            </a:solidFill>
          </a:ln>
        </p:spPr>
      </p:pic>
      <p:sp>
        <p:nvSpPr>
          <p:cNvPr id="6"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Q6 </a:t>
            </a:r>
            <a:r>
              <a:rPr lang="nl-NL" sz="2400" dirty="0">
                <a:solidFill>
                  <a:srgbClr val="7899B2"/>
                </a:solidFill>
              </a:rPr>
              <a:t>Energieniveaus </a:t>
            </a:r>
            <a:r>
              <a:rPr lang="en-GB" sz="1600" dirty="0">
                <a:solidFill>
                  <a:srgbClr val="FF0000"/>
                </a:solidFill>
              </a:rPr>
              <a:t>(SOC-37327484)</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369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040" y="3309999"/>
            <a:ext cx="8244408" cy="307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2" descr="wave_standing_string_1"/>
          <p:cNvPicPr>
            <a:picLocks noChangeAspect="1" noChangeArrowheads="1" noCrop="1"/>
          </p:cNvPicPr>
          <p:nvPr/>
        </p:nvPicPr>
        <p:blipFill>
          <a:blip r:embed="rId3" cstate="print"/>
          <a:srcRect/>
          <a:stretch>
            <a:fillRect/>
          </a:stretch>
        </p:blipFill>
        <p:spPr bwMode="auto">
          <a:xfrm>
            <a:off x="2463185" y="1518306"/>
            <a:ext cx="1440160" cy="868363"/>
          </a:xfrm>
          <a:prstGeom prst="rect">
            <a:avLst/>
          </a:prstGeom>
          <a:noFill/>
        </p:spPr>
      </p:pic>
      <p:pic>
        <p:nvPicPr>
          <p:cNvPr id="15" name="Picture 3" descr="wave_standing_string_2"/>
          <p:cNvPicPr>
            <a:picLocks noChangeAspect="1" noChangeArrowheads="1" noCrop="1"/>
          </p:cNvPicPr>
          <p:nvPr/>
        </p:nvPicPr>
        <p:blipFill>
          <a:blip r:embed="rId4" cstate="print"/>
          <a:srcRect/>
          <a:stretch>
            <a:fillRect/>
          </a:stretch>
        </p:blipFill>
        <p:spPr bwMode="auto">
          <a:xfrm>
            <a:off x="5127481" y="1538778"/>
            <a:ext cx="1440160" cy="838200"/>
          </a:xfrm>
          <a:prstGeom prst="rect">
            <a:avLst/>
          </a:prstGeom>
          <a:noFill/>
        </p:spPr>
      </p:pic>
      <p:pic>
        <p:nvPicPr>
          <p:cNvPr id="16" name="Picture 4" descr="wave_standing_string_3"/>
          <p:cNvPicPr>
            <a:picLocks noChangeAspect="1" noChangeArrowheads="1" noCrop="1"/>
          </p:cNvPicPr>
          <p:nvPr/>
        </p:nvPicPr>
        <p:blipFill>
          <a:blip r:embed="rId5" cstate="print"/>
          <a:srcRect/>
          <a:stretch>
            <a:fillRect/>
          </a:stretch>
        </p:blipFill>
        <p:spPr bwMode="auto">
          <a:xfrm>
            <a:off x="7791777" y="1549892"/>
            <a:ext cx="1440160" cy="815975"/>
          </a:xfrm>
          <a:prstGeom prst="rect">
            <a:avLst/>
          </a:prstGeom>
          <a:noFill/>
        </p:spPr>
      </p:pic>
      <p:sp>
        <p:nvSpPr>
          <p:cNvPr id="2" name="Tekstvak 1"/>
          <p:cNvSpPr txBox="1"/>
          <p:nvPr/>
        </p:nvSpPr>
        <p:spPr>
          <a:xfrm>
            <a:off x="2320028" y="2462582"/>
            <a:ext cx="8960548" cy="923330"/>
          </a:xfrm>
          <a:prstGeom prst="rect">
            <a:avLst/>
          </a:prstGeom>
          <a:noFill/>
        </p:spPr>
        <p:txBody>
          <a:bodyPr wrap="square" rtlCol="0">
            <a:spAutoFit/>
          </a:bodyPr>
          <a:lstStyle/>
          <a:p>
            <a:r>
              <a:rPr lang="nl-NL" dirty="0">
                <a:solidFill>
                  <a:prstClr val="black"/>
                </a:solidFill>
              </a:rPr>
              <a:t>Als je de afmetingen van de doos (bijvoorbeeld de lengte van een molecuul) kent</a:t>
            </a:r>
          </a:p>
          <a:p>
            <a:r>
              <a:rPr lang="nl-NL" dirty="0">
                <a:solidFill>
                  <a:prstClr val="black"/>
                </a:solidFill>
              </a:rPr>
              <a:t>kun je de mogelijk energieniveaus van het deeltje (bijvoorbeeld een elektron) uitrekenen.</a:t>
            </a:r>
          </a:p>
          <a:p>
            <a:r>
              <a:rPr lang="nl-NL" dirty="0">
                <a:solidFill>
                  <a:prstClr val="black"/>
                </a:solidFill>
              </a:rPr>
              <a:t>Analogie: staande golven in een snaar: </a:t>
            </a:r>
          </a:p>
        </p:txBody>
      </p:sp>
      <p:sp>
        <p:nvSpPr>
          <p:cNvPr id="8" name="Rechthoek 7">
            <a:extLst>
              <a:ext uri="{FF2B5EF4-FFF2-40B4-BE49-F238E27FC236}">
                <a16:creationId xmlns:a16="http://schemas.microsoft.com/office/drawing/2014/main" id="{497619F2-07FA-4318-9E62-1E3723714F32}"/>
              </a:ext>
            </a:extLst>
          </p:cNvPr>
          <p:cNvSpPr/>
          <p:nvPr/>
        </p:nvSpPr>
        <p:spPr>
          <a:xfrm>
            <a:off x="11280576" y="116632"/>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27, 28, 36, 39</a:t>
            </a:r>
          </a:p>
        </p:txBody>
      </p:sp>
    </p:spTree>
    <p:extLst>
      <p:ext uri="{BB962C8B-B14F-4D97-AF65-F5344CB8AC3E}">
        <p14:creationId xmlns:p14="http://schemas.microsoft.com/office/powerpoint/2010/main" val="145450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628"/>
          <a:stretch/>
        </p:blipFill>
        <p:spPr bwMode="auto">
          <a:xfrm>
            <a:off x="2361460" y="908721"/>
            <a:ext cx="7102156" cy="2104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460" y="4514768"/>
            <a:ext cx="7328055" cy="1944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2361460" y="3140969"/>
            <a:ext cx="8259683" cy="1200329"/>
          </a:xfrm>
          <a:prstGeom prst="rect">
            <a:avLst/>
          </a:prstGeom>
          <a:noFill/>
        </p:spPr>
        <p:txBody>
          <a:bodyPr wrap="square" rtlCol="0">
            <a:spAutoFit/>
          </a:bodyPr>
          <a:lstStyle/>
          <a:p>
            <a:r>
              <a:rPr lang="nl-NL" dirty="0">
                <a:solidFill>
                  <a:prstClr val="black"/>
                </a:solidFill>
              </a:rPr>
              <a:t>Maar bij een meting vind je het elektron altijd als één deeltje op één punt, geen golf.</a:t>
            </a:r>
          </a:p>
          <a:p>
            <a:r>
              <a:rPr lang="nl-NL" dirty="0">
                <a:solidFill>
                  <a:prstClr val="black"/>
                </a:solidFill>
              </a:rPr>
              <a:t>Verklaring:</a:t>
            </a:r>
          </a:p>
          <a:p>
            <a:r>
              <a:rPr lang="nl-NL" dirty="0">
                <a:solidFill>
                  <a:prstClr val="black"/>
                </a:solidFill>
              </a:rPr>
              <a:t>De </a:t>
            </a:r>
            <a:r>
              <a:rPr lang="nl-NL" b="1" dirty="0">
                <a:solidFill>
                  <a:prstClr val="black"/>
                </a:solidFill>
              </a:rPr>
              <a:t>kans</a:t>
            </a:r>
            <a:r>
              <a:rPr lang="nl-NL" dirty="0">
                <a:solidFill>
                  <a:prstClr val="black"/>
                </a:solidFill>
              </a:rPr>
              <a:t> om het elektron  tijdens een meting op een bepaalde plek te vinden is het kwadraat van de amplitude van de staande golf op dat punt. </a:t>
            </a:r>
          </a:p>
        </p:txBody>
      </p:sp>
      <p:sp>
        <p:nvSpPr>
          <p:cNvPr id="6" name="Rechthoek 5">
            <a:extLst>
              <a:ext uri="{FF2B5EF4-FFF2-40B4-BE49-F238E27FC236}">
                <a16:creationId xmlns:a16="http://schemas.microsoft.com/office/drawing/2014/main" id="{1B5E8863-2899-4632-8E6C-6056143B7888}"/>
              </a:ext>
            </a:extLst>
          </p:cNvPr>
          <p:cNvSpPr/>
          <p:nvPr/>
        </p:nvSpPr>
        <p:spPr>
          <a:xfrm>
            <a:off x="11280576" y="147207"/>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27, 28, 36, 39</a:t>
            </a:r>
          </a:p>
        </p:txBody>
      </p:sp>
    </p:spTree>
    <p:extLst>
      <p:ext uri="{BB962C8B-B14F-4D97-AF65-F5344CB8AC3E}">
        <p14:creationId xmlns:p14="http://schemas.microsoft.com/office/powerpoint/2010/main" val="169219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5" name="Picture 2"/>
          <p:cNvPicPr>
            <a:picLocks noChangeAspect="1" noChangeArrowheads="1"/>
          </p:cNvPicPr>
          <p:nvPr/>
        </p:nvPicPr>
        <p:blipFill>
          <a:blip r:embed="rId2" cstate="print"/>
          <a:srcRect/>
          <a:stretch>
            <a:fillRect/>
          </a:stretch>
        </p:blipFill>
        <p:spPr>
          <a:xfrm>
            <a:off x="3302851" y="916022"/>
            <a:ext cx="6062485" cy="2419768"/>
          </a:xfrm>
          <a:prstGeom prst="rect">
            <a:avLst/>
          </a:prstGeom>
          <a:noFill/>
        </p:spPr>
      </p:pic>
      <p:sp>
        <p:nvSpPr>
          <p:cNvPr id="7" name="Rechthoek 5"/>
          <p:cNvSpPr>
            <a:spLocks noChangeArrowheads="1"/>
          </p:cNvSpPr>
          <p:nvPr/>
        </p:nvSpPr>
        <p:spPr bwMode="auto">
          <a:xfrm>
            <a:off x="2408170" y="3368543"/>
            <a:ext cx="7705725" cy="2862322"/>
          </a:xfrm>
          <a:prstGeom prst="rect">
            <a:avLst/>
          </a:prstGeom>
          <a:noFill/>
          <a:ln w="9525">
            <a:noFill/>
            <a:miter lim="800000"/>
            <a:headEnd/>
            <a:tailEnd/>
          </a:ln>
        </p:spPr>
        <p:txBody>
          <a:bodyPr>
            <a:spAutoFit/>
          </a:bodyPr>
          <a:lstStyle/>
          <a:p>
            <a:r>
              <a:rPr lang="nl-NL" dirty="0">
                <a:solidFill>
                  <a:prstClr val="black"/>
                </a:solidFill>
                <a:latin typeface="Calibri" pitchFamily="34" charset="0"/>
              </a:rPr>
              <a:t>Wat er op en neer trilt is niet het deeltje, maar het zogenaamde ‘deeltjesveld’, dat door de golffunctie </a:t>
            </a:r>
            <a:r>
              <a:rPr lang="el-GR" i="1" dirty="0">
                <a:solidFill>
                  <a:prstClr val="black"/>
                </a:solidFill>
                <a:latin typeface="Calibri" pitchFamily="34" charset="0"/>
              </a:rPr>
              <a:t>ψ</a:t>
            </a:r>
            <a:r>
              <a:rPr lang="nl-NL" dirty="0">
                <a:solidFill>
                  <a:prstClr val="black"/>
                </a:solidFill>
                <a:latin typeface="Calibri" pitchFamily="34" charset="0"/>
              </a:rPr>
              <a:t> wordt beschreven.</a:t>
            </a:r>
          </a:p>
          <a:p>
            <a:r>
              <a:rPr lang="nl-NL" dirty="0">
                <a:solidFill>
                  <a:prstClr val="black"/>
                </a:solidFill>
                <a:latin typeface="Calibri" pitchFamily="34" charset="0"/>
              </a:rPr>
              <a:t>Welke energieniveaus zijn toegestaan in dit model?</a:t>
            </a:r>
          </a:p>
          <a:p>
            <a:endParaRPr lang="nl-NL" dirty="0">
              <a:solidFill>
                <a:prstClr val="black"/>
              </a:solidFill>
              <a:latin typeface="Calibri" pitchFamily="34" charset="0"/>
            </a:endParaRPr>
          </a:p>
          <a:p>
            <a:r>
              <a:rPr lang="nl-NL" dirty="0">
                <a:solidFill>
                  <a:prstClr val="black"/>
                </a:solidFill>
                <a:latin typeface="Calibri" pitchFamily="34" charset="0"/>
              </a:rPr>
              <a:t>Berken zelf! Gebruik:</a:t>
            </a:r>
          </a:p>
          <a:p>
            <a:endParaRPr lang="nl-NL" dirty="0">
              <a:solidFill>
                <a:prstClr val="black"/>
              </a:solidFill>
              <a:latin typeface="Calibri" pitchFamily="34" charset="0"/>
            </a:endParaRPr>
          </a:p>
          <a:p>
            <a:r>
              <a:rPr lang="nl-NL" dirty="0">
                <a:solidFill>
                  <a:prstClr val="black"/>
                </a:solidFill>
                <a:latin typeface="Calibri" pitchFamily="34" charset="0"/>
              </a:rPr>
              <a:t>Impuls van een deeltje:</a:t>
            </a:r>
          </a:p>
          <a:p>
            <a:r>
              <a:rPr lang="nl-NL" dirty="0">
                <a:solidFill>
                  <a:prstClr val="black"/>
                </a:solidFill>
                <a:latin typeface="Calibri" pitchFamily="34" charset="0"/>
              </a:rPr>
              <a:t>Impuls van een elektron met </a:t>
            </a:r>
            <a:r>
              <a:rPr lang="nl-NL" dirty="0" err="1">
                <a:solidFill>
                  <a:prstClr val="black"/>
                </a:solidFill>
                <a:latin typeface="Calibri" pitchFamily="34" charset="0"/>
              </a:rPr>
              <a:t>deBroglie</a:t>
            </a:r>
            <a:r>
              <a:rPr lang="nl-NL" dirty="0">
                <a:solidFill>
                  <a:prstClr val="black"/>
                </a:solidFill>
                <a:latin typeface="Calibri" pitchFamily="34" charset="0"/>
              </a:rPr>
              <a:t>-golflengte </a:t>
            </a:r>
            <a:r>
              <a:rPr lang="el-GR" dirty="0">
                <a:solidFill>
                  <a:prstClr val="black"/>
                </a:solidFill>
                <a:latin typeface="Calibri" pitchFamily="34" charset="0"/>
              </a:rPr>
              <a:t>λ</a:t>
            </a:r>
            <a:r>
              <a:rPr lang="nl-NL" dirty="0">
                <a:solidFill>
                  <a:prstClr val="black"/>
                </a:solidFill>
                <a:latin typeface="Calibri" pitchFamily="34" charset="0"/>
              </a:rPr>
              <a:t>: </a:t>
            </a:r>
          </a:p>
          <a:p>
            <a:endParaRPr lang="nl-NL" dirty="0">
              <a:solidFill>
                <a:prstClr val="black"/>
              </a:solidFill>
              <a:latin typeface="Calibri" pitchFamily="34" charset="0"/>
            </a:endParaRPr>
          </a:p>
          <a:p>
            <a:r>
              <a:rPr lang="nl-NL" dirty="0">
                <a:solidFill>
                  <a:prstClr val="black"/>
                </a:solidFill>
                <a:latin typeface="Calibri" pitchFamily="34" charset="0"/>
              </a:rPr>
              <a:t>Voor staande golf geldt: </a:t>
            </a:r>
          </a:p>
        </p:txBody>
      </p:sp>
      <p:pic>
        <p:nvPicPr>
          <p:cNvPr id="9" name="Picture 5"/>
          <p:cNvPicPr>
            <a:picLocks noChangeAspect="1" noChangeArrowheads="1"/>
          </p:cNvPicPr>
          <p:nvPr/>
        </p:nvPicPr>
        <p:blipFill rotWithShape="1">
          <a:blip r:embed="rId3" cstate="print"/>
          <a:srcRect r="17106" b="28178"/>
          <a:stretch/>
        </p:blipFill>
        <p:spPr bwMode="auto">
          <a:xfrm>
            <a:off x="7037816" y="5069415"/>
            <a:ext cx="682798" cy="621172"/>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4768279" y="5690587"/>
            <a:ext cx="958479" cy="66279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Tekstvak 1"/>
              <p:cNvSpPr txBox="1"/>
              <p:nvPr/>
            </p:nvSpPr>
            <p:spPr>
              <a:xfrm>
                <a:off x="4511824" y="4991378"/>
                <a:ext cx="9925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i="1">
                          <a:solidFill>
                            <a:prstClr val="black"/>
                          </a:solidFill>
                          <a:latin typeface="Cambria Math"/>
                        </a:rPr>
                        <m:t>𝑝</m:t>
                      </m:r>
                      <m:r>
                        <a:rPr lang="nl-NL" i="1">
                          <a:solidFill>
                            <a:prstClr val="black"/>
                          </a:solidFill>
                          <a:latin typeface="Cambria Math"/>
                        </a:rPr>
                        <m:t>=</m:t>
                      </m:r>
                      <m:r>
                        <a:rPr lang="nl-NL" i="1">
                          <a:solidFill>
                            <a:prstClr val="black"/>
                          </a:solidFill>
                          <a:latin typeface="Cambria Math"/>
                        </a:rPr>
                        <m:t>𝑚𝑣</m:t>
                      </m:r>
                    </m:oMath>
                  </m:oMathPara>
                </a14:m>
                <a:endParaRPr lang="nl-NL" dirty="0">
                  <a:solidFill>
                    <a:prstClr val="black"/>
                  </a:solidFill>
                </a:endParaRPr>
              </a:p>
            </p:txBody>
          </p:sp>
        </mc:Choice>
        <mc:Fallback xmlns="">
          <p:sp>
            <p:nvSpPr>
              <p:cNvPr id="2" name="Tekstvak 1"/>
              <p:cNvSpPr txBox="1">
                <a:spLocks noRot="1" noChangeAspect="1" noMove="1" noResize="1" noEditPoints="1" noAdjustHandles="1" noChangeArrowheads="1" noChangeShapeType="1" noTextEdit="1"/>
              </p:cNvSpPr>
              <p:nvPr/>
            </p:nvSpPr>
            <p:spPr>
              <a:xfrm>
                <a:off x="4511824" y="4991378"/>
                <a:ext cx="992516" cy="369332"/>
              </a:xfrm>
              <a:prstGeom prst="rect">
                <a:avLst/>
              </a:prstGeom>
              <a:blipFill>
                <a:blip r:embed="rId5"/>
                <a:stretch>
                  <a:fillRect b="-6667"/>
                </a:stretch>
              </a:blipFill>
            </p:spPr>
            <p:txBody>
              <a:bodyPr/>
              <a:lstStyle/>
              <a:p>
                <a:r>
                  <a:rPr lang="nl-NL">
                    <a:noFill/>
                  </a:rPr>
                  <a:t> </a:t>
                </a:r>
              </a:p>
            </p:txBody>
          </p:sp>
        </mc:Fallback>
      </mc:AlternateContent>
      <p:pic>
        <p:nvPicPr>
          <p:cNvPr id="6" name="Picture 3"/>
          <p:cNvPicPr>
            <a:picLocks noChangeAspect="1" noChangeArrowheads="1"/>
          </p:cNvPicPr>
          <p:nvPr/>
        </p:nvPicPr>
        <p:blipFill rotWithShape="1">
          <a:blip r:embed="rId6" cstate="print"/>
          <a:srcRect l="36302" r="15278"/>
          <a:stretch/>
        </p:blipFill>
        <p:spPr bwMode="auto">
          <a:xfrm>
            <a:off x="4511825" y="4232917"/>
            <a:ext cx="2429867" cy="769077"/>
          </a:xfrm>
          <a:prstGeom prst="rect">
            <a:avLst/>
          </a:prstGeom>
          <a:noFill/>
          <a:ln w="9525">
            <a:noFill/>
            <a:miter lim="800000"/>
            <a:headEnd/>
            <a:tailEnd/>
          </a:ln>
        </p:spPr>
      </p:pic>
      <p:sp>
        <p:nvSpPr>
          <p:cNvPr id="11" name="Rechthoek 10">
            <a:extLst>
              <a:ext uri="{FF2B5EF4-FFF2-40B4-BE49-F238E27FC236}">
                <a16:creationId xmlns:a16="http://schemas.microsoft.com/office/drawing/2014/main" id="{A5B1589F-117C-41E9-9A25-7DC3F2E5BB2D}"/>
              </a:ext>
            </a:extLst>
          </p:cNvPr>
          <p:cNvSpPr/>
          <p:nvPr/>
        </p:nvSpPr>
        <p:spPr>
          <a:xfrm>
            <a:off x="11280576" y="116632"/>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27, 28, 36, 39</a:t>
            </a:r>
          </a:p>
        </p:txBody>
      </p:sp>
    </p:spTree>
    <p:extLst>
      <p:ext uri="{BB962C8B-B14F-4D97-AF65-F5344CB8AC3E}">
        <p14:creationId xmlns:p14="http://schemas.microsoft.com/office/powerpoint/2010/main" val="4106881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5" name="Picture 2"/>
          <p:cNvPicPr>
            <a:picLocks noChangeAspect="1" noChangeArrowheads="1"/>
          </p:cNvPicPr>
          <p:nvPr/>
        </p:nvPicPr>
        <p:blipFill>
          <a:blip r:embed="rId2" cstate="print"/>
          <a:srcRect/>
          <a:stretch>
            <a:fillRect/>
          </a:stretch>
        </p:blipFill>
        <p:spPr>
          <a:xfrm>
            <a:off x="2423592" y="899292"/>
            <a:ext cx="7366000" cy="2940050"/>
          </a:xfrm>
          <a:prstGeom prst="rect">
            <a:avLst/>
          </a:prstGeom>
          <a:noFill/>
        </p:spPr>
      </p:pic>
      <p:pic>
        <p:nvPicPr>
          <p:cNvPr id="6" name="Picture 3"/>
          <p:cNvPicPr>
            <a:picLocks noChangeAspect="1" noChangeArrowheads="1"/>
          </p:cNvPicPr>
          <p:nvPr/>
        </p:nvPicPr>
        <p:blipFill>
          <a:blip r:embed="rId3" cstate="print"/>
          <a:srcRect l="15320"/>
          <a:stretch>
            <a:fillRect/>
          </a:stretch>
        </p:blipFill>
        <p:spPr bwMode="auto">
          <a:xfrm>
            <a:off x="2799129" y="3694431"/>
            <a:ext cx="4635103" cy="838868"/>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2805497" y="4497929"/>
            <a:ext cx="2030365" cy="958864"/>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a:stretch>
            <a:fillRect/>
          </a:stretch>
        </p:blipFill>
        <p:spPr bwMode="auto">
          <a:xfrm>
            <a:off x="2734177" y="3751298"/>
            <a:ext cx="913899" cy="959594"/>
          </a:xfrm>
          <a:prstGeom prst="rect">
            <a:avLst/>
          </a:prstGeom>
          <a:noFill/>
          <a:ln w="9525">
            <a:noFill/>
            <a:miter lim="800000"/>
            <a:headEnd/>
            <a:tailEnd/>
          </a:ln>
        </p:spPr>
      </p:pic>
      <p:pic>
        <p:nvPicPr>
          <p:cNvPr id="10" name="Picture 6"/>
          <p:cNvPicPr>
            <a:picLocks noChangeAspect="1" noChangeArrowheads="1"/>
          </p:cNvPicPr>
          <p:nvPr/>
        </p:nvPicPr>
        <p:blipFill>
          <a:blip r:embed="rId6" cstate="print"/>
          <a:srcRect/>
          <a:stretch>
            <a:fillRect/>
          </a:stretch>
        </p:blipFill>
        <p:spPr bwMode="auto">
          <a:xfrm>
            <a:off x="4223793" y="5466201"/>
            <a:ext cx="1224136" cy="846492"/>
          </a:xfrm>
          <a:prstGeom prst="rect">
            <a:avLst/>
          </a:prstGeom>
          <a:noFill/>
          <a:ln w="9525">
            <a:noFill/>
            <a:miter lim="800000"/>
            <a:headEnd/>
            <a:tailEnd/>
          </a:ln>
        </p:spPr>
      </p:pic>
      <p:sp>
        <p:nvSpPr>
          <p:cNvPr id="11" name="Tekstvak 9"/>
          <p:cNvSpPr txBox="1">
            <a:spLocks noChangeArrowheads="1"/>
          </p:cNvSpPr>
          <p:nvPr/>
        </p:nvSpPr>
        <p:spPr bwMode="auto">
          <a:xfrm>
            <a:off x="2795566" y="5656261"/>
            <a:ext cx="1412875" cy="369888"/>
          </a:xfrm>
          <a:prstGeom prst="rect">
            <a:avLst/>
          </a:prstGeom>
          <a:noFill/>
          <a:ln w="9525">
            <a:noFill/>
            <a:miter lim="800000"/>
            <a:headEnd/>
            <a:tailEnd/>
          </a:ln>
        </p:spPr>
        <p:txBody>
          <a:bodyPr wrap="none">
            <a:spAutoFit/>
          </a:bodyPr>
          <a:lstStyle/>
          <a:p>
            <a:r>
              <a:rPr lang="nl-NL" dirty="0">
                <a:solidFill>
                  <a:prstClr val="black"/>
                </a:solidFill>
                <a:latin typeface="Calibri" pitchFamily="34" charset="0"/>
              </a:rPr>
              <a:t>Staande golf:</a:t>
            </a:r>
          </a:p>
        </p:txBody>
      </p:sp>
      <p:pic>
        <p:nvPicPr>
          <p:cNvPr id="12" name="Picture 7"/>
          <p:cNvPicPr>
            <a:picLocks noChangeAspect="1" noChangeArrowheads="1"/>
          </p:cNvPicPr>
          <p:nvPr/>
        </p:nvPicPr>
        <p:blipFill>
          <a:blip r:embed="rId7" cstate="print"/>
          <a:srcRect b="16823"/>
          <a:stretch>
            <a:fillRect/>
          </a:stretch>
        </p:blipFill>
        <p:spPr bwMode="auto">
          <a:xfrm>
            <a:off x="6723978" y="5218906"/>
            <a:ext cx="2089150" cy="1081087"/>
          </a:xfrm>
          <a:prstGeom prst="rect">
            <a:avLst/>
          </a:prstGeom>
          <a:noFill/>
          <a:ln w="9525">
            <a:noFill/>
            <a:miter lim="800000"/>
            <a:headEnd/>
            <a:tailEnd/>
          </a:ln>
        </p:spPr>
      </p:pic>
      <p:pic>
        <p:nvPicPr>
          <p:cNvPr id="13" name="Picture 8"/>
          <p:cNvPicPr>
            <a:picLocks noChangeAspect="1" noChangeArrowheads="1"/>
          </p:cNvPicPr>
          <p:nvPr/>
        </p:nvPicPr>
        <p:blipFill>
          <a:blip r:embed="rId8" cstate="print"/>
          <a:srcRect/>
          <a:stretch>
            <a:fillRect/>
          </a:stretch>
        </p:blipFill>
        <p:spPr bwMode="auto">
          <a:xfrm>
            <a:off x="5951539" y="5492749"/>
            <a:ext cx="695325" cy="533400"/>
          </a:xfrm>
          <a:prstGeom prst="rect">
            <a:avLst/>
          </a:prstGeom>
          <a:noFill/>
          <a:ln w="9525">
            <a:noFill/>
            <a:miter lim="800000"/>
            <a:headEnd/>
            <a:tailEnd/>
          </a:ln>
        </p:spPr>
      </p:pic>
      <p:sp>
        <p:nvSpPr>
          <p:cNvPr id="2" name="Afgeronde rechthoek 1"/>
          <p:cNvSpPr/>
          <p:nvPr/>
        </p:nvSpPr>
        <p:spPr>
          <a:xfrm>
            <a:off x="5879976" y="5218906"/>
            <a:ext cx="2933152" cy="116242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4" name="Tekstvak 13"/>
          <p:cNvSpPr txBox="1"/>
          <p:nvPr/>
        </p:nvSpPr>
        <p:spPr>
          <a:xfrm>
            <a:off x="5303912" y="4792695"/>
            <a:ext cx="4732386" cy="369332"/>
          </a:xfrm>
          <a:prstGeom prst="rect">
            <a:avLst/>
          </a:prstGeom>
          <a:noFill/>
        </p:spPr>
        <p:txBody>
          <a:bodyPr wrap="none" rtlCol="0">
            <a:spAutoFit/>
          </a:bodyPr>
          <a:lstStyle/>
          <a:p>
            <a:r>
              <a:rPr lang="nl-NL" b="1" dirty="0">
                <a:solidFill>
                  <a:srgbClr val="C00000"/>
                </a:solidFill>
              </a:rPr>
              <a:t>De energieniveaus van een deeltje in een doos</a:t>
            </a:r>
          </a:p>
        </p:txBody>
      </p:sp>
      <p:sp>
        <p:nvSpPr>
          <p:cNvPr id="15" name="Rechthoek 14">
            <a:extLst>
              <a:ext uri="{FF2B5EF4-FFF2-40B4-BE49-F238E27FC236}">
                <a16:creationId xmlns:a16="http://schemas.microsoft.com/office/drawing/2014/main" id="{D7B6D564-9F9C-4284-9097-C0D274D3B495}"/>
              </a:ext>
            </a:extLst>
          </p:cNvPr>
          <p:cNvSpPr/>
          <p:nvPr/>
        </p:nvSpPr>
        <p:spPr>
          <a:xfrm>
            <a:off x="11280576" y="116632"/>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27, 28, 36, 39</a:t>
            </a:r>
          </a:p>
        </p:txBody>
      </p:sp>
    </p:spTree>
    <p:extLst>
      <p:ext uri="{BB962C8B-B14F-4D97-AF65-F5344CB8AC3E}">
        <p14:creationId xmlns:p14="http://schemas.microsoft.com/office/powerpoint/2010/main" val="23093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12" name="Picture 7"/>
          <p:cNvPicPr>
            <a:picLocks noChangeAspect="1" noChangeArrowheads="1"/>
          </p:cNvPicPr>
          <p:nvPr/>
        </p:nvPicPr>
        <p:blipFill>
          <a:blip r:embed="rId2" cstate="print"/>
          <a:srcRect b="16823"/>
          <a:stretch>
            <a:fillRect/>
          </a:stretch>
        </p:blipFill>
        <p:spPr bwMode="auto">
          <a:xfrm>
            <a:off x="6723978" y="5218906"/>
            <a:ext cx="2089150" cy="1081087"/>
          </a:xfrm>
          <a:prstGeom prst="rect">
            <a:avLst/>
          </a:prstGeom>
          <a:noFill/>
          <a:ln w="9525">
            <a:noFill/>
            <a:miter lim="800000"/>
            <a:headEnd/>
            <a:tailEnd/>
          </a:ln>
        </p:spPr>
      </p:pic>
      <p:sp>
        <p:nvSpPr>
          <p:cNvPr id="2" name="Afgeronde rechthoek 1"/>
          <p:cNvSpPr/>
          <p:nvPr/>
        </p:nvSpPr>
        <p:spPr>
          <a:xfrm>
            <a:off x="6384032" y="5218906"/>
            <a:ext cx="2429096" cy="116242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4" name="Tekstvak 13"/>
          <p:cNvSpPr txBox="1"/>
          <p:nvPr/>
        </p:nvSpPr>
        <p:spPr>
          <a:xfrm>
            <a:off x="5303912" y="4792695"/>
            <a:ext cx="4732386" cy="369332"/>
          </a:xfrm>
          <a:prstGeom prst="rect">
            <a:avLst/>
          </a:prstGeom>
          <a:noFill/>
        </p:spPr>
        <p:txBody>
          <a:bodyPr wrap="none" rtlCol="0">
            <a:spAutoFit/>
          </a:bodyPr>
          <a:lstStyle/>
          <a:p>
            <a:r>
              <a:rPr lang="nl-NL" b="1" dirty="0">
                <a:solidFill>
                  <a:srgbClr val="C00000"/>
                </a:solidFill>
              </a:rPr>
              <a:t>De energieniveaus van een deeltje in een doos</a:t>
            </a:r>
          </a:p>
        </p:txBody>
      </p:sp>
      <p:sp>
        <p:nvSpPr>
          <p:cNvPr id="3" name="Tekstvak 2"/>
          <p:cNvSpPr txBox="1"/>
          <p:nvPr/>
        </p:nvSpPr>
        <p:spPr>
          <a:xfrm rot="10800000" flipH="1" flipV="1">
            <a:off x="2063552" y="1058253"/>
            <a:ext cx="8229600" cy="2123658"/>
          </a:xfrm>
          <a:prstGeom prst="rect">
            <a:avLst/>
          </a:prstGeom>
          <a:noFill/>
        </p:spPr>
        <p:txBody>
          <a:bodyPr wrap="square" rtlCol="0">
            <a:spAutoFit/>
          </a:bodyPr>
          <a:lstStyle/>
          <a:p>
            <a:r>
              <a:rPr lang="nl-NL" sz="2400" b="1" dirty="0">
                <a:solidFill>
                  <a:prstClr val="black"/>
                </a:solidFill>
              </a:rPr>
              <a:t>Deeltje in een doos als atoommodel</a:t>
            </a:r>
          </a:p>
          <a:p>
            <a:r>
              <a:rPr lang="nl-NL" dirty="0">
                <a:solidFill>
                  <a:prstClr val="black"/>
                </a:solidFill>
              </a:rPr>
              <a:t>In elk energieniveau (n=1, n=2, …) kunnen twee elektronen zitten (</a:t>
            </a:r>
            <a:r>
              <a:rPr lang="nl-NL" dirty="0" err="1">
                <a:solidFill>
                  <a:prstClr val="black"/>
                </a:solidFill>
              </a:rPr>
              <a:t>Pauli</a:t>
            </a:r>
            <a:r>
              <a:rPr lang="nl-NL" dirty="0">
                <a:solidFill>
                  <a:prstClr val="black"/>
                </a:solidFill>
              </a:rPr>
              <a:t> principe).</a:t>
            </a:r>
          </a:p>
          <a:p>
            <a:endParaRPr lang="nl-NL" dirty="0">
              <a:solidFill>
                <a:prstClr val="black"/>
              </a:solidFill>
            </a:endParaRPr>
          </a:p>
          <a:p>
            <a:r>
              <a:rPr lang="nl-NL" dirty="0">
                <a:solidFill>
                  <a:prstClr val="black"/>
                </a:solidFill>
              </a:rPr>
              <a:t>De ligging van de energieniveaus kun je berekenen als het volgende kent:</a:t>
            </a:r>
          </a:p>
          <a:p>
            <a:pPr marL="285750" indent="-285750">
              <a:buFont typeface="Arial" panose="020B0604020202020204" pitchFamily="34" charset="0"/>
              <a:buChar char="•"/>
            </a:pPr>
            <a:r>
              <a:rPr lang="nl-NL" dirty="0">
                <a:solidFill>
                  <a:prstClr val="black"/>
                </a:solidFill>
              </a:rPr>
              <a:t>L = de lengte van het eendimensionale doosje</a:t>
            </a:r>
          </a:p>
          <a:p>
            <a:pPr marL="285750" indent="-285750">
              <a:buFont typeface="Arial" panose="020B0604020202020204" pitchFamily="34" charset="0"/>
              <a:buChar char="•"/>
            </a:pPr>
            <a:r>
              <a:rPr lang="nl-NL" dirty="0">
                <a:solidFill>
                  <a:prstClr val="black"/>
                </a:solidFill>
              </a:rPr>
              <a:t>De massa van het opgesloten deeltje</a:t>
            </a:r>
          </a:p>
          <a:p>
            <a:pPr marL="285750" indent="-285750">
              <a:buFont typeface="Arial" panose="020B0604020202020204" pitchFamily="34" charset="0"/>
              <a:buChar char="•"/>
            </a:pPr>
            <a:endParaRPr lang="nl-NL" dirty="0">
              <a:solidFill>
                <a:prstClr val="black"/>
              </a:solidFill>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336"/>
          <a:stretch/>
        </p:blipFill>
        <p:spPr bwMode="auto">
          <a:xfrm>
            <a:off x="2855641" y="2924944"/>
            <a:ext cx="1747265" cy="3541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981200" y="274638"/>
            <a:ext cx="8229600" cy="1143000"/>
          </a:xfrm>
          <a:prstGeom prst="rect">
            <a:avLst/>
          </a:prstGeom>
        </p:spPr>
        <p:txBody>
          <a:bodyPr vert="horz" lIns="91440" tIns="45720" rIns="91440" bIns="45720" rtlCol="0" anchor="ctr">
            <a:normAutofit/>
          </a:bodyPr>
          <a:lstStyle/>
          <a:p>
            <a:pPr algn="ctr">
              <a:spcBef>
                <a:spcPct val="0"/>
              </a:spcBef>
              <a:defRPr/>
            </a:pPr>
            <a:r>
              <a:rPr lang="nl-NL" sz="4400" dirty="0">
                <a:solidFill>
                  <a:prstClr val="black"/>
                </a:solidFill>
              </a:rPr>
              <a:t>Hoe goed is ons model?</a:t>
            </a:r>
          </a:p>
        </p:txBody>
      </p:sp>
      <p:pic>
        <p:nvPicPr>
          <p:cNvPr id="6" name="Picture 2"/>
          <p:cNvPicPr>
            <a:picLocks noChangeAspect="1" noChangeArrowheads="1"/>
          </p:cNvPicPr>
          <p:nvPr/>
        </p:nvPicPr>
        <p:blipFill>
          <a:blip r:embed="rId2" cstate="print"/>
          <a:srcRect/>
          <a:stretch>
            <a:fillRect/>
          </a:stretch>
        </p:blipFill>
        <p:spPr>
          <a:xfrm>
            <a:off x="2339347" y="1602304"/>
            <a:ext cx="8544248" cy="4739776"/>
          </a:xfrm>
          <a:prstGeom prst="rect">
            <a:avLst/>
          </a:prstGeom>
          <a:noFill/>
        </p:spPr>
      </p:pic>
      <p:sp>
        <p:nvSpPr>
          <p:cNvPr id="2" name="Tekstvak 1"/>
          <p:cNvSpPr txBox="1"/>
          <p:nvPr/>
        </p:nvSpPr>
        <p:spPr>
          <a:xfrm>
            <a:off x="2013752" y="1232972"/>
            <a:ext cx="8582799" cy="369332"/>
          </a:xfrm>
          <a:prstGeom prst="rect">
            <a:avLst/>
          </a:prstGeom>
          <a:noFill/>
        </p:spPr>
        <p:txBody>
          <a:bodyPr wrap="none" rtlCol="0">
            <a:spAutoFit/>
          </a:bodyPr>
          <a:lstStyle/>
          <a:p>
            <a:r>
              <a:rPr lang="nl-NL" dirty="0">
                <a:solidFill>
                  <a:prstClr val="black"/>
                </a:solidFill>
              </a:rPr>
              <a:t>Op het eerste gezicht niet zo heel erg goed…. Maar toch helpt het dingen te verklaren</a:t>
            </a:r>
          </a:p>
        </p:txBody>
      </p:sp>
    </p:spTree>
    <p:extLst>
      <p:ext uri="{BB962C8B-B14F-4D97-AF65-F5344CB8AC3E}">
        <p14:creationId xmlns:p14="http://schemas.microsoft.com/office/powerpoint/2010/main" val="35422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sp>
        <p:nvSpPr>
          <p:cNvPr id="7" name="Rectangle 1"/>
          <p:cNvSpPr>
            <a:spLocks noGrp="1" noChangeArrowheads="1"/>
          </p:cNvSpPr>
          <p:nvPr>
            <p:ph type="title"/>
          </p:nvPr>
        </p:nvSpPr>
        <p:spPr>
          <a:xfrm>
            <a:off x="2206833" y="731173"/>
            <a:ext cx="9451532" cy="1143000"/>
          </a:xfrm>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3200" dirty="0"/>
              <a:t>Toepassing 1: bindingsenergie</a:t>
            </a:r>
          </a:p>
        </p:txBody>
      </p:sp>
      <p:sp>
        <p:nvSpPr>
          <p:cNvPr id="8" name="Rectangle 2"/>
          <p:cNvSpPr txBox="1">
            <a:spLocks noChangeArrowheads="1"/>
          </p:cNvSpPr>
          <p:nvPr/>
        </p:nvSpPr>
        <p:spPr>
          <a:xfrm>
            <a:off x="2206832" y="1844823"/>
            <a:ext cx="7772400" cy="4520989"/>
          </a:xfrm>
          <a:prstGeom prst="rect">
            <a:avLst/>
          </a:prstGeom>
        </p:spPr>
        <p:txBody>
          <a:bodyPr vert="horz" lIns="91440" tIns="45720" rIns="91440" bIns="45720" rtlCol="0">
            <a:normAutofit/>
          </a:bodyPr>
          <a:lstStyle/>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grote doos &lt;=&gt; grote golflengte </a:t>
            </a: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				&lt;=&gt; kleine E</a:t>
            </a:r>
            <a:r>
              <a:rPr lang="nl-NL" altLang="nl-NL" sz="2400" baseline="-25000" dirty="0">
                <a:solidFill>
                  <a:prstClr val="black"/>
                </a:solidFill>
              </a:rPr>
              <a:t>k</a:t>
            </a:r>
            <a:r>
              <a:rPr lang="nl-NL" altLang="nl-NL" sz="2400" dirty="0">
                <a:solidFill>
                  <a:prstClr val="black"/>
                </a:solidFill>
              </a:rPr>
              <a:t> (E</a:t>
            </a:r>
            <a:r>
              <a:rPr lang="nl-NL" altLang="nl-NL" sz="2400" baseline="-25000" dirty="0">
                <a:solidFill>
                  <a:prstClr val="black"/>
                </a:solidFill>
              </a:rPr>
              <a:t>k</a:t>
            </a:r>
            <a:r>
              <a:rPr lang="en-US" altLang="nl-NL" sz="2400" dirty="0">
                <a:solidFill>
                  <a:prstClr val="black"/>
                </a:solidFill>
              </a:rPr>
              <a:t>~1/L</a:t>
            </a:r>
            <a:r>
              <a:rPr lang="en-US" altLang="nl-NL" sz="2400" baseline="30000" dirty="0">
                <a:solidFill>
                  <a:prstClr val="black"/>
                </a:solidFill>
              </a:rPr>
              <a:t>2</a:t>
            </a:r>
            <a:r>
              <a:rPr lang="en-US" altLang="nl-NL" sz="2400" dirty="0">
                <a:solidFill>
                  <a:prstClr val="black"/>
                </a:solidFill>
              </a:rPr>
              <a:t>)</a:t>
            </a:r>
            <a:br>
              <a:rPr lang="en-US" altLang="nl-NL" sz="2400" dirty="0">
                <a:solidFill>
                  <a:prstClr val="black"/>
                </a:solidFill>
              </a:rPr>
            </a:br>
            <a:endParaRPr lang="en-US" altLang="nl-NL" sz="2400" dirty="0">
              <a:solidFill>
                <a:prstClr val="black"/>
              </a:solidFill>
            </a:endParaRPr>
          </a:p>
          <a:p>
            <a:pPr marL="339725" indent="-339725">
              <a:lnSpc>
                <a:spcPct val="80000"/>
              </a:lnSpc>
              <a:spcBef>
                <a:spcPts val="600"/>
              </a:spcBef>
              <a:buClr>
                <a:srgbClr val="CC9900"/>
              </a:buClr>
              <a:buFont typeface="Verdana"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nl-NL" sz="2400" dirty="0">
              <a:solidFill>
                <a:prstClr val="black"/>
              </a:solidFill>
            </a:endParaRP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nl-NL" sz="2400" dirty="0">
                <a:solidFill>
                  <a:prstClr val="black"/>
                </a:solidFill>
              </a:rPr>
              <a:t>In </a:t>
            </a:r>
            <a:r>
              <a:rPr lang="en-US" altLang="nl-NL" sz="2400" dirty="0" err="1">
                <a:solidFill>
                  <a:prstClr val="black"/>
                </a:solidFill>
              </a:rPr>
              <a:t>plaats</a:t>
            </a:r>
            <a:r>
              <a:rPr lang="en-US" altLang="nl-NL" sz="2400" dirty="0">
                <a:solidFill>
                  <a:prstClr val="black"/>
                </a:solidFill>
              </a:rPr>
              <a:t> van Bohr-model:</a:t>
            </a: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nl-NL" sz="2400" dirty="0">
              <a:solidFill>
                <a:prstClr val="black"/>
              </a:solidFill>
            </a:endParaRPr>
          </a:p>
        </p:txBody>
      </p:sp>
      <p:pic>
        <p:nvPicPr>
          <p:cNvPr id="9" name="Picture 3"/>
          <p:cNvPicPr>
            <a:picLocks noChangeAspect="1" noChangeArrowheads="1"/>
          </p:cNvPicPr>
          <p:nvPr/>
        </p:nvPicPr>
        <p:blipFill rotWithShape="1">
          <a:blip r:embed="rId2" cstate="print"/>
          <a:srcRect r="63544" b="12596"/>
          <a:stretch/>
        </p:blipFill>
        <p:spPr bwMode="auto">
          <a:xfrm>
            <a:off x="7178196" y="1813502"/>
            <a:ext cx="1069497" cy="1538287"/>
          </a:xfrm>
          <a:prstGeom prst="rect">
            <a:avLst/>
          </a:prstGeom>
          <a:noFill/>
          <a:ln w="9525">
            <a:noFill/>
            <a:round/>
            <a:headEnd/>
            <a:tailEnd/>
          </a:ln>
          <a:effec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637" y="3495340"/>
            <a:ext cx="4470195" cy="287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hoek 9">
            <a:extLst>
              <a:ext uri="{FF2B5EF4-FFF2-40B4-BE49-F238E27FC236}">
                <a16:creationId xmlns:a16="http://schemas.microsoft.com/office/drawing/2014/main" id="{254F802F-1E68-4E72-A467-13F93F205D70}"/>
              </a:ext>
            </a:extLst>
          </p:cNvPr>
          <p:cNvSpPr/>
          <p:nvPr/>
        </p:nvSpPr>
        <p:spPr>
          <a:xfrm>
            <a:off x="11280576" y="148703"/>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36, 39, 41, 46</a:t>
            </a:r>
          </a:p>
        </p:txBody>
      </p:sp>
      <p:pic>
        <p:nvPicPr>
          <p:cNvPr id="11" name="Picture 3"/>
          <p:cNvPicPr>
            <a:picLocks noChangeAspect="1" noChangeArrowheads="1"/>
          </p:cNvPicPr>
          <p:nvPr/>
        </p:nvPicPr>
        <p:blipFill rotWithShape="1">
          <a:blip r:embed="rId2" cstate="print"/>
          <a:srcRect l="32475" b="12596"/>
          <a:stretch/>
        </p:blipFill>
        <p:spPr bwMode="auto">
          <a:xfrm>
            <a:off x="9341193" y="1844823"/>
            <a:ext cx="1980985" cy="1538287"/>
          </a:xfrm>
          <a:prstGeom prst="rect">
            <a:avLst/>
          </a:prstGeom>
          <a:noFill/>
          <a:ln w="9525">
            <a:noFill/>
            <a:round/>
            <a:headEnd/>
            <a:tailEnd/>
          </a:ln>
          <a:effec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368" y="3930216"/>
            <a:ext cx="137847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905" y="3949283"/>
            <a:ext cx="2376264" cy="145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sp>
        <p:nvSpPr>
          <p:cNvPr id="8" name="Rectangle 2"/>
          <p:cNvSpPr txBox="1">
            <a:spLocks noChangeArrowheads="1"/>
          </p:cNvSpPr>
          <p:nvPr/>
        </p:nvSpPr>
        <p:spPr>
          <a:xfrm>
            <a:off x="2206832" y="1721903"/>
            <a:ext cx="9937839" cy="4714875"/>
          </a:xfrm>
          <a:prstGeom prst="rect">
            <a:avLst/>
          </a:prstGeom>
        </p:spPr>
        <p:txBody>
          <a:bodyPr vert="horz" lIns="91440" tIns="45720" rIns="91440" bIns="45720" rtlCol="0">
            <a:normAutofit/>
          </a:bodyPr>
          <a:lstStyle/>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grote doos &lt;=&gt; grote golflengte </a:t>
            </a: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				&lt;=&gt; kleine E</a:t>
            </a:r>
            <a:r>
              <a:rPr lang="nl-NL" altLang="nl-NL" sz="2400" baseline="-25000" dirty="0">
                <a:solidFill>
                  <a:prstClr val="black"/>
                </a:solidFill>
              </a:rPr>
              <a:t>k</a:t>
            </a:r>
            <a:r>
              <a:rPr lang="nl-NL" altLang="nl-NL" sz="2400" dirty="0">
                <a:solidFill>
                  <a:prstClr val="black"/>
                </a:solidFill>
              </a:rPr>
              <a:t> (E</a:t>
            </a:r>
            <a:r>
              <a:rPr lang="nl-NL" altLang="nl-NL" sz="2400" baseline="-25000" dirty="0">
                <a:solidFill>
                  <a:prstClr val="black"/>
                </a:solidFill>
              </a:rPr>
              <a:t>k</a:t>
            </a:r>
            <a:r>
              <a:rPr lang="en-US" altLang="nl-NL" sz="2400" dirty="0">
                <a:solidFill>
                  <a:prstClr val="black"/>
                </a:solidFill>
              </a:rPr>
              <a:t>~1/L</a:t>
            </a:r>
            <a:r>
              <a:rPr lang="en-US" altLang="nl-NL" sz="2400" baseline="30000" dirty="0">
                <a:solidFill>
                  <a:prstClr val="black"/>
                </a:solidFill>
              </a:rPr>
              <a:t>2</a:t>
            </a:r>
            <a:r>
              <a:rPr lang="en-US" altLang="nl-NL" sz="2400" dirty="0">
                <a:solidFill>
                  <a:prstClr val="black"/>
                </a:solidFill>
              </a:rPr>
              <a:t>)</a:t>
            </a:r>
            <a:br>
              <a:rPr lang="en-US" altLang="nl-NL" sz="2400" dirty="0">
                <a:solidFill>
                  <a:prstClr val="black"/>
                </a:solidFill>
              </a:rPr>
            </a:br>
            <a:endParaRPr lang="en-US" altLang="nl-NL" sz="2400" dirty="0">
              <a:solidFill>
                <a:prstClr val="black"/>
              </a:solidFill>
            </a:endParaRP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nl-NL" sz="2400" dirty="0">
              <a:solidFill>
                <a:prstClr val="black"/>
              </a:solidFill>
            </a:endParaRP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nl-NL" sz="2400" b="1" dirty="0" err="1">
                <a:solidFill>
                  <a:prstClr val="black"/>
                </a:solidFill>
              </a:rPr>
              <a:t>Covalente</a:t>
            </a:r>
            <a:r>
              <a:rPr lang="en-US" altLang="nl-NL" sz="2400" b="1" dirty="0">
                <a:solidFill>
                  <a:prstClr val="black"/>
                </a:solidFill>
              </a:rPr>
              <a:t> binging</a:t>
            </a: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Bindingsenergie  = hoeveelheid energie die vrijkomt als een aantal deeltjes samen een gebonden deeltje vormen</a:t>
            </a:r>
          </a:p>
          <a:p>
            <a:pPr marL="339725" indent="-339725">
              <a:lnSpc>
                <a:spcPct val="80000"/>
              </a:lnSpc>
              <a:spcBef>
                <a:spcPts val="500"/>
              </a:spcBef>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nl-NL" altLang="nl-NL" sz="2000" dirty="0">
              <a:solidFill>
                <a:prstClr val="black"/>
              </a:solidFill>
            </a:endParaRPr>
          </a:p>
          <a:p>
            <a:pPr>
              <a:lnSpc>
                <a:spcPct val="80000"/>
              </a:lnSpc>
              <a:spcBef>
                <a:spcPts val="600"/>
              </a:spcBef>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b="1" dirty="0"/>
              <a:t>Conclusie:</a:t>
            </a:r>
          </a:p>
          <a:p>
            <a:pPr marL="457200" indent="-457200">
              <a:lnSpc>
                <a:spcPct val="80000"/>
              </a:lnSpc>
              <a:spcBef>
                <a:spcPts val="600"/>
              </a:spcBef>
              <a:buFont typeface="+mj-lt"/>
              <a:buAutoNum type="arabicPeriod"/>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t>De energie is lager als de doos groter is doordat atomen elektronen delen.</a:t>
            </a:r>
          </a:p>
          <a:p>
            <a:pPr marL="457200" indent="-457200">
              <a:lnSpc>
                <a:spcPct val="80000"/>
              </a:lnSpc>
              <a:spcBef>
                <a:spcPts val="600"/>
              </a:spcBef>
              <a:buFont typeface="+mj-lt"/>
              <a:buAutoNum type="arabicPeriod"/>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t>Je moet energie toevoeren om atomen uit elkaar te halen.</a:t>
            </a:r>
          </a:p>
        </p:txBody>
      </p:sp>
      <p:pic>
        <p:nvPicPr>
          <p:cNvPr id="9" name="Picture 3"/>
          <p:cNvPicPr>
            <a:picLocks noChangeAspect="1" noChangeArrowheads="1"/>
          </p:cNvPicPr>
          <p:nvPr/>
        </p:nvPicPr>
        <p:blipFill>
          <a:blip r:embed="rId2" cstate="print"/>
          <a:srcRect b="12596"/>
          <a:stretch>
            <a:fillRect/>
          </a:stretch>
        </p:blipFill>
        <p:spPr bwMode="auto">
          <a:xfrm>
            <a:off x="8458539" y="1346283"/>
            <a:ext cx="2933700" cy="1538287"/>
          </a:xfrm>
          <a:prstGeom prst="rect">
            <a:avLst/>
          </a:prstGeom>
          <a:noFill/>
          <a:ln w="9525">
            <a:noFill/>
            <a:round/>
            <a:headEnd/>
            <a:tailEnd/>
          </a:ln>
          <a:effectLst/>
        </p:spPr>
      </p:pic>
      <p:sp>
        <p:nvSpPr>
          <p:cNvPr id="6" name="Rechthoek 5">
            <a:extLst>
              <a:ext uri="{FF2B5EF4-FFF2-40B4-BE49-F238E27FC236}">
                <a16:creationId xmlns:a16="http://schemas.microsoft.com/office/drawing/2014/main" id="{23D8EF81-D907-493A-BEF7-70D8C51FB71F}"/>
              </a:ext>
            </a:extLst>
          </p:cNvPr>
          <p:cNvSpPr/>
          <p:nvPr/>
        </p:nvSpPr>
        <p:spPr>
          <a:xfrm>
            <a:off x="11280576" y="116632"/>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36, 39, 41, 46</a:t>
            </a:r>
          </a:p>
        </p:txBody>
      </p:sp>
      <p:sp>
        <p:nvSpPr>
          <p:cNvPr id="10" name="Rectangle 1"/>
          <p:cNvSpPr txBox="1">
            <a:spLocks noChangeArrowheads="1"/>
          </p:cNvSpPr>
          <p:nvPr/>
        </p:nvSpPr>
        <p:spPr>
          <a:xfrm>
            <a:off x="2206833" y="731173"/>
            <a:ext cx="94515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3200" dirty="0"/>
              <a:t>Toepassing 1: bindingsenergie</a:t>
            </a:r>
          </a:p>
        </p:txBody>
      </p:sp>
    </p:spTree>
    <p:extLst>
      <p:ext uri="{BB962C8B-B14F-4D97-AF65-F5344CB8AC3E}">
        <p14:creationId xmlns:p14="http://schemas.microsoft.com/office/powerpoint/2010/main" val="175884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sp>
        <p:nvSpPr>
          <p:cNvPr id="2" name="Rechthoek 1"/>
          <p:cNvSpPr/>
          <p:nvPr/>
        </p:nvSpPr>
        <p:spPr>
          <a:xfrm>
            <a:off x="2314712" y="1731436"/>
            <a:ext cx="9235774" cy="2449901"/>
          </a:xfrm>
          <a:prstGeom prst="rect">
            <a:avLst/>
          </a:prstGeom>
        </p:spPr>
        <p:txBody>
          <a:bodyPr wrap="square">
            <a:spAutoFit/>
          </a:bodyPr>
          <a:lstStyle/>
          <a:p>
            <a:pPr marL="339725" indent="-339725">
              <a:lnSpc>
                <a:spcPct val="80000"/>
              </a:lnSpc>
              <a:spcBef>
                <a:spcPts val="600"/>
              </a:spcBef>
              <a:buFont typeface="Verdana"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Kleine moleculen hebben grote afstanden tussen de energieniveaus</a:t>
            </a:r>
          </a:p>
          <a:p>
            <a:pPr marL="342900" indent="-342900">
              <a:lnSpc>
                <a:spcPct val="80000"/>
              </a:lnSpc>
              <a:spcBef>
                <a:spcPts val="600"/>
              </a:spcBef>
              <a:buFont typeface="Symbol"/>
              <a:buChar char="Þ"/>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absorberen UV straling </a:t>
            </a:r>
            <a:r>
              <a:rPr lang="nl-NL" altLang="nl-NL" sz="2200" dirty="0">
                <a:solidFill>
                  <a:srgbClr val="FF0000"/>
                </a:solidFill>
              </a:rPr>
              <a:t>(hoge energie, kleine golflengte)</a:t>
            </a:r>
          </a:p>
          <a:p>
            <a:pPr marL="342900" indent="-342900">
              <a:lnSpc>
                <a:spcPct val="80000"/>
              </a:lnSpc>
              <a:spcBef>
                <a:spcPts val="600"/>
              </a:spcBef>
              <a:buFont typeface="Symbol"/>
              <a:buChar char="Þ"/>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zijn voor ons kleurloos</a:t>
            </a:r>
          </a:p>
          <a:p>
            <a:pPr>
              <a:lnSpc>
                <a:spcPct val="80000"/>
              </a:lnSpc>
              <a:spcBef>
                <a:spcPts val="600"/>
              </a:spcBef>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nl-NL" altLang="nl-NL" sz="2200" dirty="0">
              <a:solidFill>
                <a:prstClr val="black"/>
              </a:solidFill>
            </a:endParaRPr>
          </a:p>
          <a:p>
            <a:pPr marL="339725" indent="-339725">
              <a:lnSpc>
                <a:spcPct val="80000"/>
              </a:lnSpc>
              <a:spcBef>
                <a:spcPts val="600"/>
              </a:spcBef>
              <a:buFont typeface="Verdana"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Bij grote moleculen zijn de verschillen tussen de energieniveaus klein</a:t>
            </a:r>
          </a:p>
          <a:p>
            <a:pPr marL="342900" indent="-342900">
              <a:lnSpc>
                <a:spcPct val="80000"/>
              </a:lnSpc>
              <a:spcBef>
                <a:spcPts val="600"/>
              </a:spcBef>
              <a:buFont typeface="Symbol"/>
              <a:buChar char="Þ"/>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absorberen zichtbaar licht </a:t>
            </a:r>
          </a:p>
          <a:p>
            <a:pPr marL="342900" indent="-342900">
              <a:lnSpc>
                <a:spcPct val="80000"/>
              </a:lnSpc>
              <a:spcBef>
                <a:spcPts val="600"/>
              </a:spcBef>
              <a:buFont typeface="Symbol"/>
              <a:buChar char="Þ"/>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hebben kleur</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3501008"/>
            <a:ext cx="4470195" cy="287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
          <p:cNvSpPr txBox="1">
            <a:spLocks noChangeArrowheads="1"/>
          </p:cNvSpPr>
          <p:nvPr/>
        </p:nvSpPr>
        <p:spPr>
          <a:xfrm>
            <a:off x="2206833" y="731173"/>
            <a:ext cx="94515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3200" dirty="0"/>
              <a:t>Toepassing 2: kleur van moleculen</a:t>
            </a:r>
          </a:p>
        </p:txBody>
      </p:sp>
    </p:spTree>
    <p:extLst>
      <p:ext uri="{BB962C8B-B14F-4D97-AF65-F5344CB8AC3E}">
        <p14:creationId xmlns:p14="http://schemas.microsoft.com/office/powerpoint/2010/main" val="3667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ndertitel 8">
            <a:extLst>
              <a:ext uri="{FF2B5EF4-FFF2-40B4-BE49-F238E27FC236}">
                <a16:creationId xmlns:a16="http://schemas.microsoft.com/office/drawing/2014/main" id="{B22BC89D-AC4B-4DFA-BE1D-2EB68A76B1DC}"/>
              </a:ext>
            </a:extLst>
          </p:cNvPr>
          <p:cNvSpPr>
            <a:spLocks noGrp="1"/>
          </p:cNvSpPr>
          <p:nvPr>
            <p:ph type="subTitle" idx="1"/>
          </p:nvPr>
        </p:nvSpPr>
        <p:spPr>
          <a:xfrm>
            <a:off x="414189" y="3429000"/>
            <a:ext cx="845737" cy="721677"/>
          </a:xfrm>
        </p:spPr>
        <p:txBody>
          <a:bodyPr/>
          <a:lstStyle/>
          <a:p>
            <a:r>
              <a:rPr lang="nl-NL" dirty="0"/>
              <a:t>2</a:t>
            </a:r>
          </a:p>
        </p:txBody>
      </p:sp>
      <p:sp>
        <p:nvSpPr>
          <p:cNvPr id="2" name="Tijdelijke aanduiding voor dianummer 1">
            <a:extLst>
              <a:ext uri="{FF2B5EF4-FFF2-40B4-BE49-F238E27FC236}">
                <a16:creationId xmlns:a16="http://schemas.microsoft.com/office/drawing/2014/main" id="{49ABB304-26E2-42A8-9E87-FBF99C21EA0F}"/>
              </a:ext>
            </a:extLst>
          </p:cNvPr>
          <p:cNvSpPr>
            <a:spLocks noGrp="1"/>
          </p:cNvSpPr>
          <p:nvPr>
            <p:ph type="sldNum" sz="quarter" idx="10"/>
          </p:nvPr>
        </p:nvSpPr>
        <p:spPr/>
        <p:txBody>
          <a:bodyPr/>
          <a:lstStyle/>
          <a:p>
            <a:fld id="{6586D83B-F5E2-6149-B7DD-0F6F1BA75908}" type="slidenum">
              <a:rPr lang="en-US" smtClean="0"/>
              <a:pPr/>
              <a:t>6</a:t>
            </a:fld>
            <a:endParaRPr lang="en-US" dirty="0"/>
          </a:p>
        </p:txBody>
      </p:sp>
      <p:sp>
        <p:nvSpPr>
          <p:cNvPr id="8" name="Titel 7">
            <a:extLst>
              <a:ext uri="{FF2B5EF4-FFF2-40B4-BE49-F238E27FC236}">
                <a16:creationId xmlns:a16="http://schemas.microsoft.com/office/drawing/2014/main" id="{27535E00-9AEF-4674-A483-1DED1D02E2A5}"/>
              </a:ext>
            </a:extLst>
          </p:cNvPr>
          <p:cNvSpPr>
            <a:spLocks noGrp="1"/>
          </p:cNvSpPr>
          <p:nvPr>
            <p:ph type="title"/>
          </p:nvPr>
        </p:nvSpPr>
        <p:spPr>
          <a:xfrm>
            <a:off x="1018408" y="3429000"/>
            <a:ext cx="10515600" cy="1325563"/>
          </a:xfrm>
          <a:solidFill>
            <a:schemeClr val="bg1"/>
          </a:solidFill>
        </p:spPr>
        <p:txBody>
          <a:bodyPr/>
          <a:lstStyle/>
          <a:p>
            <a:r>
              <a:rPr lang="nl-NL" noProof="0" dirty="0"/>
              <a:t>De aard van de natuurwetenschappen</a:t>
            </a:r>
            <a:br>
              <a:rPr lang="nl-NL" noProof="0" dirty="0"/>
            </a:br>
            <a:r>
              <a:rPr lang="nl-NL" noProof="0" dirty="0">
                <a:solidFill>
                  <a:schemeClr val="tx1">
                    <a:lumMod val="50000"/>
                    <a:lumOff val="50000"/>
                  </a:schemeClr>
                </a:solidFill>
              </a:rPr>
              <a:t>Nature of Science (NOS)</a:t>
            </a:r>
          </a:p>
        </p:txBody>
      </p:sp>
    </p:spTree>
    <p:extLst>
      <p:ext uri="{BB962C8B-B14F-4D97-AF65-F5344CB8AC3E}">
        <p14:creationId xmlns:p14="http://schemas.microsoft.com/office/powerpoint/2010/main" val="2246076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idx="4294967295"/>
          </p:nvPr>
        </p:nvSpPr>
        <p:spPr>
          <a:xfrm>
            <a:off x="723934" y="2174990"/>
            <a:ext cx="10363200" cy="4421187"/>
          </a:xfrm>
          <a:prstGeom prst="rect">
            <a:avLst/>
          </a:prstGeom>
        </p:spPr>
        <p:txBody>
          <a:bodyPr/>
          <a:lstStyle/>
          <a:p>
            <a:pPr algn="l"/>
            <a:r>
              <a:rPr lang="nl-NL" sz="3200" dirty="0"/>
              <a:t>Inzicht in de aard van de wetenschap, wetenschappelijke geletterdheid, komt niet vanzelf. </a:t>
            </a:r>
            <a:br>
              <a:rPr lang="nl-NL" sz="3200" dirty="0"/>
            </a:br>
            <a:br>
              <a:rPr lang="nl-NL" sz="3200" dirty="0"/>
            </a:br>
            <a:r>
              <a:rPr lang="nl-NL" sz="3200" dirty="0"/>
              <a:t>Als je het denken over NOS-aspecten wilt verbeteren, moet je aandacht besteden aan NOS-aspecten: </a:t>
            </a:r>
            <a:br>
              <a:rPr lang="nl-NL" sz="3200" dirty="0"/>
            </a:br>
            <a:r>
              <a:rPr lang="nl-NL" sz="3200" b="1" dirty="0"/>
              <a:t>expliciet en reflectief.</a:t>
            </a:r>
            <a:br>
              <a:rPr lang="nl-NL" sz="4267" dirty="0"/>
            </a:br>
            <a:endParaRPr lang="nl-NL" sz="4267" dirty="0"/>
          </a:p>
        </p:txBody>
      </p:sp>
      <p:sp>
        <p:nvSpPr>
          <p:cNvPr id="3" name="Tekstvak 2">
            <a:extLst>
              <a:ext uri="{FF2B5EF4-FFF2-40B4-BE49-F238E27FC236}">
                <a16:creationId xmlns:a16="http://schemas.microsoft.com/office/drawing/2014/main" id="{72F86EC9-8BCB-4F75-B937-748E644D5BEF}"/>
              </a:ext>
            </a:extLst>
          </p:cNvPr>
          <p:cNvSpPr txBox="1"/>
          <p:nvPr/>
        </p:nvSpPr>
        <p:spPr>
          <a:xfrm>
            <a:off x="869494" y="686424"/>
            <a:ext cx="9037320" cy="769441"/>
          </a:xfrm>
          <a:prstGeom prst="rect">
            <a:avLst/>
          </a:prstGeom>
          <a:noFill/>
        </p:spPr>
        <p:txBody>
          <a:bodyPr wrap="square">
            <a:spAutoFit/>
          </a:bodyPr>
          <a:lstStyle/>
          <a:p>
            <a:r>
              <a:rPr kumimoji="0" lang="nl-NL" sz="4400" b="1" i="0" u="none" strike="noStrike" kern="1200" cap="all" spc="0" normalizeH="0" baseline="0" noProof="0" dirty="0">
                <a:ln>
                  <a:noFill/>
                </a:ln>
                <a:solidFill>
                  <a:srgbClr val="000000"/>
                </a:solidFill>
                <a:effectLst/>
                <a:uLnTx/>
                <a:uFillTx/>
                <a:latin typeface="Arial Narrow" panose="020B0606020202030204" pitchFamily="34" charset="0"/>
                <a:ea typeface="+mj-ea"/>
                <a:cs typeface="+mj-cs"/>
              </a:rPr>
              <a:t>Take home massage</a:t>
            </a:r>
            <a:endParaRPr lang="en-US" dirty="0"/>
          </a:p>
        </p:txBody>
      </p:sp>
    </p:spTree>
    <p:extLst>
      <p:ext uri="{BB962C8B-B14F-4D97-AF65-F5344CB8AC3E}">
        <p14:creationId xmlns:p14="http://schemas.microsoft.com/office/powerpoint/2010/main" val="124432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ndertitel 8">
            <a:extLst>
              <a:ext uri="{FF2B5EF4-FFF2-40B4-BE49-F238E27FC236}">
                <a16:creationId xmlns:a16="http://schemas.microsoft.com/office/drawing/2014/main" id="{B22BC89D-AC4B-4DFA-BE1D-2EB68A76B1DC}"/>
              </a:ext>
            </a:extLst>
          </p:cNvPr>
          <p:cNvSpPr>
            <a:spLocks noGrp="1"/>
          </p:cNvSpPr>
          <p:nvPr>
            <p:ph type="subTitle" idx="1"/>
          </p:nvPr>
        </p:nvSpPr>
        <p:spPr>
          <a:xfrm>
            <a:off x="414189" y="3429000"/>
            <a:ext cx="845737" cy="721677"/>
          </a:xfrm>
        </p:spPr>
        <p:txBody>
          <a:bodyPr>
            <a:normAutofit lnSpcReduction="10000"/>
          </a:bodyPr>
          <a:lstStyle/>
          <a:p>
            <a:r>
              <a:rPr lang="nl-NL" dirty="0"/>
              <a:t>3</a:t>
            </a:r>
          </a:p>
        </p:txBody>
      </p:sp>
      <p:sp>
        <p:nvSpPr>
          <p:cNvPr id="2" name="Tijdelijke aanduiding voor dianummer 1">
            <a:extLst>
              <a:ext uri="{FF2B5EF4-FFF2-40B4-BE49-F238E27FC236}">
                <a16:creationId xmlns:a16="http://schemas.microsoft.com/office/drawing/2014/main" id="{49ABB304-26E2-42A8-9E87-FBF99C21EA0F}"/>
              </a:ext>
            </a:extLst>
          </p:cNvPr>
          <p:cNvSpPr>
            <a:spLocks noGrp="1"/>
          </p:cNvSpPr>
          <p:nvPr>
            <p:ph type="sldNum" sz="quarter" idx="10"/>
          </p:nvPr>
        </p:nvSpPr>
        <p:spPr/>
        <p:txBody>
          <a:bodyPr/>
          <a:lstStyle/>
          <a:p>
            <a:fld id="{6586D83B-F5E2-6149-B7DD-0F6F1BA75908}" type="slidenum">
              <a:rPr lang="en-US" smtClean="0"/>
              <a:pPr/>
              <a:t>61</a:t>
            </a:fld>
            <a:endParaRPr lang="en-US" dirty="0"/>
          </a:p>
        </p:txBody>
      </p:sp>
      <p:sp>
        <p:nvSpPr>
          <p:cNvPr id="8" name="Titel 7">
            <a:extLst>
              <a:ext uri="{FF2B5EF4-FFF2-40B4-BE49-F238E27FC236}">
                <a16:creationId xmlns:a16="http://schemas.microsoft.com/office/drawing/2014/main" id="{27535E00-9AEF-4674-A483-1DED1D02E2A5}"/>
              </a:ext>
            </a:extLst>
          </p:cNvPr>
          <p:cNvSpPr>
            <a:spLocks noGrp="1"/>
          </p:cNvSpPr>
          <p:nvPr>
            <p:ph type="title"/>
          </p:nvPr>
        </p:nvSpPr>
        <p:spPr>
          <a:xfrm>
            <a:off x="1018408" y="3429000"/>
            <a:ext cx="8287517" cy="1325563"/>
          </a:xfrm>
          <a:solidFill>
            <a:schemeClr val="bg1"/>
          </a:solidFill>
        </p:spPr>
        <p:txBody>
          <a:bodyPr>
            <a:normAutofit/>
          </a:bodyPr>
          <a:lstStyle/>
          <a:p>
            <a:r>
              <a:rPr lang="de-DE" noProof="0" dirty="0"/>
              <a:t>EXTRA</a:t>
            </a:r>
          </a:p>
        </p:txBody>
      </p:sp>
    </p:spTree>
    <p:extLst>
      <p:ext uri="{BB962C8B-B14F-4D97-AF65-F5344CB8AC3E}">
        <p14:creationId xmlns:p14="http://schemas.microsoft.com/office/powerpoint/2010/main" val="3112515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1A151AD6-1353-9AAA-5CFB-5AC973B80A11}"/>
              </a:ext>
            </a:extLst>
          </p:cNvPr>
          <p:cNvSpPr>
            <a:spLocks noGrp="1"/>
          </p:cNvSpPr>
          <p:nvPr>
            <p:ph type="sldNum" sz="quarter" idx="10"/>
          </p:nvPr>
        </p:nvSpPr>
        <p:spPr/>
        <p:txBody>
          <a:bodyPr/>
          <a:lstStyle/>
          <a:p>
            <a:fld id="{6586D83B-F5E2-6149-B7DD-0F6F1BA75908}" type="slidenum">
              <a:rPr lang="en-US" smtClean="0"/>
              <a:pPr/>
              <a:t>62</a:t>
            </a:fld>
            <a:endParaRPr lang="en-US" dirty="0"/>
          </a:p>
        </p:txBody>
      </p:sp>
      <p:sp>
        <p:nvSpPr>
          <p:cNvPr id="8" name="Tekstvak 7">
            <a:extLst>
              <a:ext uri="{FF2B5EF4-FFF2-40B4-BE49-F238E27FC236}">
                <a16:creationId xmlns:a16="http://schemas.microsoft.com/office/drawing/2014/main" id="{2F38A8AA-E1DC-6BD7-F82B-F890D79301F3}"/>
              </a:ext>
            </a:extLst>
          </p:cNvPr>
          <p:cNvSpPr txBox="1"/>
          <p:nvPr/>
        </p:nvSpPr>
        <p:spPr>
          <a:xfrm>
            <a:off x="1817914" y="2022798"/>
            <a:ext cx="8781661" cy="4678204"/>
          </a:xfrm>
          <a:prstGeom prst="rect">
            <a:avLst/>
          </a:prstGeom>
          <a:noFill/>
        </p:spPr>
        <p:txBody>
          <a:bodyPr wrap="square" rtlCol="0">
            <a:spAutoFit/>
          </a:bodyPr>
          <a:lstStyle/>
          <a:p>
            <a:endParaRPr lang="nl-NL" dirty="0"/>
          </a:p>
          <a:p>
            <a:r>
              <a:rPr lang="nl-NL" sz="2000" dirty="0"/>
              <a:t>Ideeën, vragen, opmerkingen, materiaal gebruiken, meedoen aan onderzoek, …</a:t>
            </a:r>
          </a:p>
          <a:p>
            <a:r>
              <a:rPr lang="nl-NL" sz="2000" dirty="0"/>
              <a:t> </a:t>
            </a:r>
          </a:p>
          <a:p>
            <a:r>
              <a:rPr lang="nl-NL" sz="2800" dirty="0"/>
              <a:t>Mail Kirsten: </a:t>
            </a:r>
            <a:r>
              <a:rPr lang="nl-NL" sz="2800" b="1" dirty="0">
                <a:hlinkClick r:id="rId2"/>
              </a:rPr>
              <a:t>h.k.e.stadermann@utwente.nl</a:t>
            </a:r>
            <a:endParaRPr lang="nl-NL" sz="2800" b="1" dirty="0"/>
          </a:p>
          <a:p>
            <a:endParaRPr lang="nl-NL" sz="2800" b="1" dirty="0"/>
          </a:p>
          <a:p>
            <a:r>
              <a:rPr lang="nl-NL" sz="2000" dirty="0"/>
              <a:t>Website met downloadbaar materiaal:</a:t>
            </a:r>
          </a:p>
          <a:p>
            <a:endParaRPr lang="nl-NL" sz="2000" dirty="0"/>
          </a:p>
          <a:p>
            <a:r>
              <a:rPr lang="nl-NL" sz="3600" dirty="0"/>
              <a:t>www.kirstenstadermann.eu</a:t>
            </a:r>
          </a:p>
          <a:p>
            <a:endParaRPr lang="nl-NL" sz="2000" dirty="0"/>
          </a:p>
          <a:p>
            <a:endParaRPr lang="nl-NL" sz="2000" dirty="0"/>
          </a:p>
          <a:p>
            <a:endParaRPr lang="nl-NL" sz="2000" dirty="0"/>
          </a:p>
          <a:p>
            <a:endParaRPr lang="nl-NL" sz="2800" b="1" dirty="0"/>
          </a:p>
        </p:txBody>
      </p:sp>
    </p:spTree>
    <p:extLst>
      <p:ext uri="{BB962C8B-B14F-4D97-AF65-F5344CB8AC3E}">
        <p14:creationId xmlns:p14="http://schemas.microsoft.com/office/powerpoint/2010/main" val="2898127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C0A99D57-5274-46A8-B1EF-93AECFC3BDCA}"/>
              </a:ext>
            </a:extLst>
          </p:cNvPr>
          <p:cNvSpPr txBox="1"/>
          <p:nvPr/>
        </p:nvSpPr>
        <p:spPr>
          <a:xfrm>
            <a:off x="4213493" y="1825625"/>
            <a:ext cx="7594192" cy="3998705"/>
          </a:xfrm>
          <a:prstGeom prst="rect">
            <a:avLst/>
          </a:prstGeom>
        </p:spPr>
        <p:txBody>
          <a:bodyPr>
            <a:normAutofit/>
          </a:bodyPr>
          <a:lstStyle/>
          <a:p>
            <a:pPr defTabSz="914256">
              <a:lnSpc>
                <a:spcPct val="90000"/>
              </a:lnSpc>
              <a:spcAft>
                <a:spcPts val="600"/>
              </a:spcAft>
            </a:pPr>
            <a:endParaRPr lang="en-US" sz="2799" dirty="0">
              <a:latin typeface="Arial" panose="020B0604020202020204" pitchFamily="34" charset="0"/>
            </a:endParaRPr>
          </a:p>
        </p:txBody>
      </p:sp>
      <p:sp>
        <p:nvSpPr>
          <p:cNvPr id="4" name="Tijdelijke aanduiding voor dianummer 3">
            <a:extLst>
              <a:ext uri="{FF2B5EF4-FFF2-40B4-BE49-F238E27FC236}">
                <a16:creationId xmlns:a16="http://schemas.microsoft.com/office/drawing/2014/main" id="{396B74AE-F722-4D65-873A-2425BAB30F8D}"/>
              </a:ext>
            </a:extLst>
          </p:cNvPr>
          <p:cNvSpPr>
            <a:spLocks noGrp="1"/>
          </p:cNvSpPr>
          <p:nvPr>
            <p:ph type="sldNum" sz="quarter" idx="10"/>
          </p:nvPr>
        </p:nvSpPr>
        <p:spPr/>
        <p:txBody>
          <a:bodyPr vert="horz" lIns="91440" tIns="45720" rIns="91440" bIns="45720" rtlCol="0" anchor="ctr">
            <a:normAutofit/>
          </a:bodyPr>
          <a:lstStyle/>
          <a:p>
            <a:pPr>
              <a:spcAft>
                <a:spcPts val="600"/>
              </a:spcAft>
            </a:pPr>
            <a:fld id="{6586D83B-F5E2-6149-B7DD-0F6F1BA75908}" type="slidenum">
              <a:rPr lang="en-US" smtClean="0"/>
              <a:pPr>
                <a:spcAft>
                  <a:spcPts val="600"/>
                </a:spcAft>
              </a:pPr>
              <a:t>63</a:t>
            </a:fld>
            <a:endParaRPr lang="en-US"/>
          </a:p>
        </p:txBody>
      </p:sp>
      <p:sp>
        <p:nvSpPr>
          <p:cNvPr id="11" name="Tekstvak 10">
            <a:extLst>
              <a:ext uri="{FF2B5EF4-FFF2-40B4-BE49-F238E27FC236}">
                <a16:creationId xmlns:a16="http://schemas.microsoft.com/office/drawing/2014/main" id="{DBD4DD1A-EA1D-41B0-874E-6A1D6F9C653E}"/>
              </a:ext>
            </a:extLst>
          </p:cNvPr>
          <p:cNvSpPr txBox="1"/>
          <p:nvPr/>
        </p:nvSpPr>
        <p:spPr>
          <a:xfrm>
            <a:off x="905435" y="382520"/>
            <a:ext cx="10381130" cy="584775"/>
          </a:xfrm>
          <a:prstGeom prst="rect">
            <a:avLst/>
          </a:prstGeom>
          <a:noFill/>
        </p:spPr>
        <p:txBody>
          <a:bodyPr wrap="square">
            <a:spAutoFit/>
          </a:bodyPr>
          <a:lstStyle/>
          <a:p>
            <a:r>
              <a:rPr lang="nl-NL" sz="3200" dirty="0">
                <a:solidFill>
                  <a:schemeClr val="accent3"/>
                </a:solidFill>
              </a:rPr>
              <a:t>Wetenschapsfilosofie (in drie minuten)</a:t>
            </a:r>
          </a:p>
        </p:txBody>
      </p:sp>
      <p:sp>
        <p:nvSpPr>
          <p:cNvPr id="3" name="Tekstvak 2">
            <a:extLst>
              <a:ext uri="{FF2B5EF4-FFF2-40B4-BE49-F238E27FC236}">
                <a16:creationId xmlns:a16="http://schemas.microsoft.com/office/drawing/2014/main" id="{06D2ABC8-7454-4ED1-BF74-11BE5339A39B}"/>
              </a:ext>
            </a:extLst>
          </p:cNvPr>
          <p:cNvSpPr txBox="1"/>
          <p:nvPr/>
        </p:nvSpPr>
        <p:spPr>
          <a:xfrm>
            <a:off x="384315" y="1594210"/>
            <a:ext cx="11423370" cy="3785652"/>
          </a:xfrm>
          <a:prstGeom prst="rect">
            <a:avLst/>
          </a:prstGeom>
          <a:noFill/>
        </p:spPr>
        <p:txBody>
          <a:bodyPr wrap="square" rtlCol="0">
            <a:spAutoFit/>
          </a:bodyPr>
          <a:lstStyle/>
          <a:p>
            <a:pPr marL="342900" indent="-342900">
              <a:buFont typeface="Courier New" panose="02070309020205020404" pitchFamily="49" charset="0"/>
              <a:buChar char="o"/>
            </a:pPr>
            <a:r>
              <a:rPr lang="nl-NL" sz="2400" b="1" dirty="0"/>
              <a:t>Middeleeuwen</a:t>
            </a:r>
            <a:r>
              <a:rPr lang="nl-NL" sz="2400" dirty="0"/>
              <a:t>: </a:t>
            </a:r>
          </a:p>
          <a:p>
            <a:pPr marL="342900" indent="-342900">
              <a:buFont typeface="Arial" panose="020B0604020202020204" pitchFamily="34" charset="0"/>
              <a:buChar char="-"/>
            </a:pPr>
            <a:r>
              <a:rPr lang="nl-NL" sz="2400" dirty="0"/>
              <a:t>Menselijke geest is niet capabel en zintuigen niet betrouwbaar.</a:t>
            </a:r>
          </a:p>
          <a:p>
            <a:pPr marL="342900" indent="-342900">
              <a:buFont typeface="Arial" panose="020B0604020202020204" pitchFamily="34" charset="0"/>
              <a:buChar char="-"/>
            </a:pPr>
            <a:r>
              <a:rPr lang="nl-NL" sz="2400" dirty="0"/>
              <a:t>Het bestuderen van oude teksten is de beste manier om de wereld te begrijpen.</a:t>
            </a:r>
          </a:p>
          <a:p>
            <a:pPr marL="342900" indent="-342900">
              <a:buFontTx/>
              <a:buChar char="‪"/>
            </a:pPr>
            <a:endParaRPr lang="nl-NL" sz="2400" dirty="0"/>
          </a:p>
          <a:p>
            <a:pPr marL="342900" indent="-342900">
              <a:buFont typeface="Courier New" panose="02070309020205020404" pitchFamily="49" charset="0"/>
              <a:buChar char="o"/>
            </a:pPr>
            <a:r>
              <a:rPr lang="nl-NL" sz="2400" b="1" i="0" dirty="0">
                <a:solidFill>
                  <a:srgbClr val="21242C"/>
                </a:solidFill>
                <a:effectLst/>
                <a:latin typeface="+mj-lt"/>
              </a:rPr>
              <a:t>1620 Francis Bacon</a:t>
            </a:r>
            <a:r>
              <a:rPr lang="nl-NL" sz="2400" b="1" i="0" dirty="0">
                <a:solidFill>
                  <a:srgbClr val="21242C"/>
                </a:solidFill>
                <a:effectLst/>
                <a:latin typeface="Lato" panose="020F0502020204030203" pitchFamily="34" charset="0"/>
              </a:rPr>
              <a:t>: </a:t>
            </a:r>
          </a:p>
          <a:p>
            <a:pPr marL="342900" indent="-342900">
              <a:buFont typeface="Lato" panose="020F0502020204030203" pitchFamily="34" charset="0"/>
              <a:buChar char="-"/>
            </a:pPr>
            <a:r>
              <a:rPr lang="nl-NL" sz="2400" i="0" dirty="0">
                <a:solidFill>
                  <a:srgbClr val="21242C"/>
                </a:solidFill>
                <a:effectLst/>
                <a:latin typeface="Lato" panose="020F0502020204030203" pitchFamily="34" charset="0"/>
              </a:rPr>
              <a:t>De </a:t>
            </a:r>
            <a:r>
              <a:rPr lang="nl-NL" sz="2400" i="1" dirty="0">
                <a:solidFill>
                  <a:srgbClr val="21242C"/>
                </a:solidFill>
                <a:effectLst/>
                <a:latin typeface="Lato" panose="020F0502020204030203" pitchFamily="34" charset="0"/>
              </a:rPr>
              <a:t>wetenschappelijke methode</a:t>
            </a:r>
            <a:r>
              <a:rPr lang="nl-NL" sz="2400" i="0" dirty="0">
                <a:solidFill>
                  <a:srgbClr val="21242C"/>
                </a:solidFill>
                <a:effectLst/>
                <a:latin typeface="Lato" panose="020F0502020204030203" pitchFamily="34" charset="0"/>
              </a:rPr>
              <a:t>: onvooringenomen data verzamelen, hypothese opstellen, experiment om hypothese te testen. </a:t>
            </a:r>
          </a:p>
          <a:p>
            <a:pPr marL="342900" indent="-342900">
              <a:buFont typeface="Lato" panose="020F0502020204030203" pitchFamily="34" charset="0"/>
              <a:buChar char="-"/>
            </a:pPr>
            <a:r>
              <a:rPr lang="nl-NL" sz="2400" dirty="0">
                <a:solidFill>
                  <a:srgbClr val="21242C"/>
                </a:solidFill>
                <a:latin typeface="Lato" panose="020F0502020204030203" pitchFamily="34" charset="0"/>
              </a:rPr>
              <a:t>Bevestigde hypothese </a:t>
            </a:r>
            <a:r>
              <a:rPr lang="nl-NL" sz="2400" dirty="0"/>
              <a:t>→</a:t>
            </a:r>
            <a:r>
              <a:rPr lang="nl-NL" sz="2400" dirty="0">
                <a:solidFill>
                  <a:srgbClr val="21242C"/>
                </a:solidFill>
                <a:latin typeface="Lato" panose="020F0502020204030203" pitchFamily="34" charset="0"/>
              </a:rPr>
              <a:t> natuurwet.</a:t>
            </a:r>
          </a:p>
          <a:p>
            <a:endParaRPr lang="nl-NL" sz="2400" dirty="0">
              <a:solidFill>
                <a:srgbClr val="21242C"/>
              </a:solidFill>
              <a:latin typeface="Lato" panose="020F0502020204030203" pitchFamily="34" charset="0"/>
            </a:endParaRPr>
          </a:p>
          <a:p>
            <a:endParaRPr lang="nl-NL" sz="2400" dirty="0"/>
          </a:p>
        </p:txBody>
      </p:sp>
    </p:spTree>
    <p:extLst>
      <p:ext uri="{BB962C8B-B14F-4D97-AF65-F5344CB8AC3E}">
        <p14:creationId xmlns:p14="http://schemas.microsoft.com/office/powerpoint/2010/main" val="41978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9D3A5D8-91E6-4173-8693-B6F7507B1001}"/>
              </a:ext>
            </a:extLst>
          </p:cNvPr>
          <p:cNvSpPr>
            <a:spLocks noGrp="1"/>
          </p:cNvSpPr>
          <p:nvPr>
            <p:ph type="sldNum" sz="quarter" idx="10"/>
          </p:nvPr>
        </p:nvSpPr>
        <p:spPr/>
        <p:txBody>
          <a:bodyPr/>
          <a:lstStyle/>
          <a:p>
            <a:fld id="{6586D83B-F5E2-6149-B7DD-0F6F1BA75908}" type="slidenum">
              <a:rPr lang="en-US" smtClean="0"/>
              <a:pPr/>
              <a:t>64</a:t>
            </a:fld>
            <a:endParaRPr lang="en-US" dirty="0"/>
          </a:p>
        </p:txBody>
      </p:sp>
      <p:pic>
        <p:nvPicPr>
          <p:cNvPr id="6" name="Afbeelding 5">
            <a:extLst>
              <a:ext uri="{FF2B5EF4-FFF2-40B4-BE49-F238E27FC236}">
                <a16:creationId xmlns:a16="http://schemas.microsoft.com/office/drawing/2014/main" id="{6488CE5F-603F-4880-ACDA-8DF9CDB711EF}"/>
              </a:ext>
            </a:extLst>
          </p:cNvPr>
          <p:cNvPicPr>
            <a:picLocks noChangeAspect="1"/>
          </p:cNvPicPr>
          <p:nvPr/>
        </p:nvPicPr>
        <p:blipFill>
          <a:blip r:embed="rId2"/>
          <a:stretch>
            <a:fillRect/>
          </a:stretch>
        </p:blipFill>
        <p:spPr>
          <a:xfrm>
            <a:off x="1029220" y="1268500"/>
            <a:ext cx="7267575" cy="4105275"/>
          </a:xfrm>
          <a:prstGeom prst="rect">
            <a:avLst/>
          </a:prstGeom>
        </p:spPr>
      </p:pic>
      <p:sp>
        <p:nvSpPr>
          <p:cNvPr id="8" name="Tekstvak 7">
            <a:extLst>
              <a:ext uri="{FF2B5EF4-FFF2-40B4-BE49-F238E27FC236}">
                <a16:creationId xmlns:a16="http://schemas.microsoft.com/office/drawing/2014/main" id="{ADE54E55-4DFC-40F2-B6A3-87A9E52D0024}"/>
              </a:ext>
            </a:extLst>
          </p:cNvPr>
          <p:cNvSpPr txBox="1"/>
          <p:nvPr/>
        </p:nvSpPr>
        <p:spPr>
          <a:xfrm>
            <a:off x="6925648" y="5683979"/>
            <a:ext cx="6094206" cy="307777"/>
          </a:xfrm>
          <a:prstGeom prst="rect">
            <a:avLst/>
          </a:prstGeom>
          <a:noFill/>
        </p:spPr>
        <p:txBody>
          <a:bodyPr wrap="square">
            <a:spAutoFit/>
          </a:bodyPr>
          <a:lstStyle/>
          <a:p>
            <a:r>
              <a:rPr lang="en-US" sz="1400" dirty="0" err="1">
                <a:solidFill>
                  <a:schemeClr val="bg1">
                    <a:lumMod val="50000"/>
                  </a:schemeClr>
                </a:solidFill>
              </a:rPr>
              <a:t>Afbeelding</a:t>
            </a:r>
            <a:r>
              <a:rPr lang="en-US" sz="1400" dirty="0">
                <a:solidFill>
                  <a:schemeClr val="bg1">
                    <a:lumMod val="50000"/>
                  </a:schemeClr>
                </a:solidFill>
              </a:rPr>
              <a:t>: www.volkskrant.nl/</a:t>
            </a:r>
          </a:p>
        </p:txBody>
      </p:sp>
      <p:pic>
        <p:nvPicPr>
          <p:cNvPr id="12" name="Afbeelding 11">
            <a:extLst>
              <a:ext uri="{FF2B5EF4-FFF2-40B4-BE49-F238E27FC236}">
                <a16:creationId xmlns:a16="http://schemas.microsoft.com/office/drawing/2014/main" id="{37658F04-4EE3-402E-9F09-507761615E96}"/>
              </a:ext>
            </a:extLst>
          </p:cNvPr>
          <p:cNvPicPr>
            <a:picLocks noChangeAspect="1"/>
          </p:cNvPicPr>
          <p:nvPr/>
        </p:nvPicPr>
        <p:blipFill>
          <a:blip r:embed="rId3"/>
          <a:stretch>
            <a:fillRect/>
          </a:stretch>
        </p:blipFill>
        <p:spPr>
          <a:xfrm>
            <a:off x="926092" y="262088"/>
            <a:ext cx="7370703" cy="853514"/>
          </a:xfrm>
          <a:prstGeom prst="rect">
            <a:avLst/>
          </a:prstGeom>
        </p:spPr>
      </p:pic>
      <p:sp>
        <p:nvSpPr>
          <p:cNvPr id="13" name="Tekstvak 12">
            <a:extLst>
              <a:ext uri="{FF2B5EF4-FFF2-40B4-BE49-F238E27FC236}">
                <a16:creationId xmlns:a16="http://schemas.microsoft.com/office/drawing/2014/main" id="{46FF736F-DC9A-451B-8CB9-95DEE76D56B4}"/>
              </a:ext>
            </a:extLst>
          </p:cNvPr>
          <p:cNvSpPr txBox="1"/>
          <p:nvPr/>
        </p:nvSpPr>
        <p:spPr>
          <a:xfrm>
            <a:off x="8501835" y="2628641"/>
            <a:ext cx="2941831" cy="461665"/>
          </a:xfrm>
          <a:prstGeom prst="rect">
            <a:avLst/>
          </a:prstGeom>
          <a:noFill/>
        </p:spPr>
        <p:txBody>
          <a:bodyPr wrap="none" rtlCol="0">
            <a:spAutoFit/>
          </a:bodyPr>
          <a:lstStyle/>
          <a:p>
            <a:r>
              <a:rPr lang="nl-NL" sz="2400" dirty="0">
                <a:solidFill>
                  <a:schemeClr val="accent3"/>
                </a:solidFill>
              </a:rPr>
              <a:t>Alle zwanen zijn wit.</a:t>
            </a:r>
          </a:p>
        </p:txBody>
      </p:sp>
    </p:spTree>
    <p:extLst>
      <p:ext uri="{BB962C8B-B14F-4D97-AF65-F5344CB8AC3E}">
        <p14:creationId xmlns:p14="http://schemas.microsoft.com/office/powerpoint/2010/main" val="3824831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96B74AE-F722-4D65-873A-2425BAB30F8D}"/>
              </a:ext>
            </a:extLst>
          </p:cNvPr>
          <p:cNvSpPr>
            <a:spLocks noGrp="1"/>
          </p:cNvSpPr>
          <p:nvPr>
            <p:ph type="sldNum" sz="quarter" idx="10"/>
          </p:nvPr>
        </p:nvSpPr>
        <p:spPr/>
        <p:txBody>
          <a:bodyPr vert="horz" lIns="91440" tIns="45720" rIns="91440" bIns="45720" rtlCol="0" anchor="ctr">
            <a:normAutofit/>
          </a:bodyPr>
          <a:lstStyle/>
          <a:p>
            <a:pPr>
              <a:spcAft>
                <a:spcPts val="600"/>
              </a:spcAft>
            </a:pPr>
            <a:fld id="{6586D83B-F5E2-6149-B7DD-0F6F1BA75908}" type="slidenum">
              <a:rPr lang="en-US" smtClean="0"/>
              <a:pPr>
                <a:spcAft>
                  <a:spcPts val="600"/>
                </a:spcAft>
              </a:pPr>
              <a:t>65</a:t>
            </a:fld>
            <a:endParaRPr lang="en-US"/>
          </a:p>
        </p:txBody>
      </p:sp>
      <p:sp>
        <p:nvSpPr>
          <p:cNvPr id="11" name="Tekstvak 10">
            <a:extLst>
              <a:ext uri="{FF2B5EF4-FFF2-40B4-BE49-F238E27FC236}">
                <a16:creationId xmlns:a16="http://schemas.microsoft.com/office/drawing/2014/main" id="{DBD4DD1A-EA1D-41B0-874E-6A1D6F9C653E}"/>
              </a:ext>
            </a:extLst>
          </p:cNvPr>
          <p:cNvSpPr txBox="1"/>
          <p:nvPr/>
        </p:nvSpPr>
        <p:spPr>
          <a:xfrm>
            <a:off x="905435" y="382520"/>
            <a:ext cx="10381130" cy="584775"/>
          </a:xfrm>
          <a:prstGeom prst="rect">
            <a:avLst/>
          </a:prstGeom>
          <a:noFill/>
        </p:spPr>
        <p:txBody>
          <a:bodyPr wrap="square">
            <a:spAutoFit/>
          </a:bodyPr>
          <a:lstStyle/>
          <a:p>
            <a:r>
              <a:rPr lang="nl-NL" sz="3200" dirty="0"/>
              <a:t>Wetenschapsfilosofie (in drie minuten)</a:t>
            </a:r>
          </a:p>
        </p:txBody>
      </p:sp>
      <p:sp>
        <p:nvSpPr>
          <p:cNvPr id="3" name="Tekstvak 2">
            <a:extLst>
              <a:ext uri="{FF2B5EF4-FFF2-40B4-BE49-F238E27FC236}">
                <a16:creationId xmlns:a16="http://schemas.microsoft.com/office/drawing/2014/main" id="{06D2ABC8-7454-4ED1-BF74-11BE5339A39B}"/>
              </a:ext>
            </a:extLst>
          </p:cNvPr>
          <p:cNvSpPr txBox="1"/>
          <p:nvPr/>
        </p:nvSpPr>
        <p:spPr>
          <a:xfrm>
            <a:off x="384315" y="1594210"/>
            <a:ext cx="11423370" cy="1200329"/>
          </a:xfrm>
          <a:prstGeom prst="rect">
            <a:avLst/>
          </a:prstGeom>
          <a:noFill/>
        </p:spPr>
        <p:txBody>
          <a:bodyPr wrap="square" rtlCol="0">
            <a:spAutoFit/>
          </a:bodyPr>
          <a:lstStyle/>
          <a:p>
            <a:pPr marL="342900" indent="-342900">
              <a:buFont typeface="Courier New" panose="02070309020205020404" pitchFamily="49" charset="0"/>
              <a:buChar char="o"/>
            </a:pPr>
            <a:r>
              <a:rPr lang="nl-NL" sz="2400" b="1" dirty="0"/>
              <a:t>1934 Karl Popper</a:t>
            </a:r>
            <a:r>
              <a:rPr lang="nl-NL" sz="2400" dirty="0"/>
              <a:t>: </a:t>
            </a:r>
          </a:p>
          <a:p>
            <a:pPr marL="342900" indent="-342900">
              <a:buFont typeface="Arial" panose="020B0604020202020204" pitchFamily="34" charset="0"/>
              <a:buChar char="-"/>
            </a:pPr>
            <a:r>
              <a:rPr lang="nl-NL" sz="2400" dirty="0"/>
              <a:t>Wetenschap kan een degelijke bewering nooit bewijzen.</a:t>
            </a:r>
          </a:p>
          <a:p>
            <a:endParaRPr lang="nl-NL" sz="2400" dirty="0"/>
          </a:p>
        </p:txBody>
      </p:sp>
    </p:spTree>
    <p:extLst>
      <p:ext uri="{BB962C8B-B14F-4D97-AF65-F5344CB8AC3E}">
        <p14:creationId xmlns:p14="http://schemas.microsoft.com/office/powerpoint/2010/main" val="115959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9D3A5D8-91E6-4173-8693-B6F7507B1001}"/>
              </a:ext>
            </a:extLst>
          </p:cNvPr>
          <p:cNvSpPr>
            <a:spLocks noGrp="1"/>
          </p:cNvSpPr>
          <p:nvPr>
            <p:ph type="sldNum" sz="quarter" idx="10"/>
          </p:nvPr>
        </p:nvSpPr>
        <p:spPr/>
        <p:txBody>
          <a:bodyPr/>
          <a:lstStyle/>
          <a:p>
            <a:fld id="{6586D83B-F5E2-6149-B7DD-0F6F1BA75908}" type="slidenum">
              <a:rPr lang="en-US" smtClean="0"/>
              <a:pPr/>
              <a:t>66</a:t>
            </a:fld>
            <a:endParaRPr lang="en-US" dirty="0"/>
          </a:p>
        </p:txBody>
      </p:sp>
      <p:sp>
        <p:nvSpPr>
          <p:cNvPr id="8" name="Tekstvak 7">
            <a:extLst>
              <a:ext uri="{FF2B5EF4-FFF2-40B4-BE49-F238E27FC236}">
                <a16:creationId xmlns:a16="http://schemas.microsoft.com/office/drawing/2014/main" id="{ADE54E55-4DFC-40F2-B6A3-87A9E52D0024}"/>
              </a:ext>
            </a:extLst>
          </p:cNvPr>
          <p:cNvSpPr txBox="1"/>
          <p:nvPr/>
        </p:nvSpPr>
        <p:spPr>
          <a:xfrm>
            <a:off x="4611443" y="5017006"/>
            <a:ext cx="6094206" cy="307777"/>
          </a:xfrm>
          <a:prstGeom prst="rect">
            <a:avLst/>
          </a:prstGeom>
          <a:noFill/>
        </p:spPr>
        <p:txBody>
          <a:bodyPr wrap="square">
            <a:spAutoFit/>
          </a:bodyPr>
          <a:lstStyle/>
          <a:p>
            <a:r>
              <a:rPr lang="en-US" sz="1400" dirty="0" err="1">
                <a:solidFill>
                  <a:schemeClr val="bg1">
                    <a:lumMod val="50000"/>
                  </a:schemeClr>
                </a:solidFill>
              </a:rPr>
              <a:t>Afbeelding</a:t>
            </a:r>
            <a:r>
              <a:rPr lang="en-US" sz="1400" dirty="0">
                <a:solidFill>
                  <a:schemeClr val="bg1">
                    <a:lumMod val="50000"/>
                  </a:schemeClr>
                </a:solidFill>
              </a:rPr>
              <a:t>: </a:t>
            </a:r>
            <a:r>
              <a:rPr lang="en-US" sz="1400" dirty="0" err="1">
                <a:solidFill>
                  <a:schemeClr val="bg1">
                    <a:lumMod val="50000"/>
                  </a:schemeClr>
                </a:solidFill>
              </a:rPr>
              <a:t>wikipedia</a:t>
            </a:r>
            <a:endParaRPr lang="en-US" sz="1400" dirty="0">
              <a:solidFill>
                <a:schemeClr val="bg1">
                  <a:lumMod val="50000"/>
                </a:schemeClr>
              </a:solidFill>
            </a:endParaRPr>
          </a:p>
        </p:txBody>
      </p:sp>
      <p:pic>
        <p:nvPicPr>
          <p:cNvPr id="12" name="Afbeelding 11">
            <a:extLst>
              <a:ext uri="{FF2B5EF4-FFF2-40B4-BE49-F238E27FC236}">
                <a16:creationId xmlns:a16="http://schemas.microsoft.com/office/drawing/2014/main" id="{37658F04-4EE3-402E-9F09-507761615E96}"/>
              </a:ext>
            </a:extLst>
          </p:cNvPr>
          <p:cNvPicPr>
            <a:picLocks noChangeAspect="1"/>
          </p:cNvPicPr>
          <p:nvPr/>
        </p:nvPicPr>
        <p:blipFill>
          <a:blip r:embed="rId2"/>
          <a:stretch>
            <a:fillRect/>
          </a:stretch>
        </p:blipFill>
        <p:spPr>
          <a:xfrm>
            <a:off x="926092" y="104783"/>
            <a:ext cx="7370703" cy="853514"/>
          </a:xfrm>
          <a:prstGeom prst="rect">
            <a:avLst/>
          </a:prstGeom>
        </p:spPr>
      </p:pic>
      <p:sp>
        <p:nvSpPr>
          <p:cNvPr id="13" name="Tekstvak 12">
            <a:extLst>
              <a:ext uri="{FF2B5EF4-FFF2-40B4-BE49-F238E27FC236}">
                <a16:creationId xmlns:a16="http://schemas.microsoft.com/office/drawing/2014/main" id="{46FF736F-DC9A-451B-8CB9-95DEE76D56B4}"/>
              </a:ext>
            </a:extLst>
          </p:cNvPr>
          <p:cNvSpPr txBox="1"/>
          <p:nvPr/>
        </p:nvSpPr>
        <p:spPr>
          <a:xfrm>
            <a:off x="7766698" y="2821636"/>
            <a:ext cx="2137124" cy="461665"/>
          </a:xfrm>
          <a:prstGeom prst="rect">
            <a:avLst/>
          </a:prstGeom>
          <a:noFill/>
        </p:spPr>
        <p:txBody>
          <a:bodyPr wrap="none" rtlCol="0">
            <a:spAutoFit/>
          </a:bodyPr>
          <a:lstStyle/>
          <a:p>
            <a:r>
              <a:rPr lang="nl-NL" sz="2400" dirty="0">
                <a:solidFill>
                  <a:schemeClr val="accent3"/>
                </a:solidFill>
              </a:rPr>
              <a:t>Falsifieerbaar!</a:t>
            </a:r>
          </a:p>
        </p:txBody>
      </p:sp>
      <p:pic>
        <p:nvPicPr>
          <p:cNvPr id="2" name="Afbeelding 1">
            <a:extLst>
              <a:ext uri="{FF2B5EF4-FFF2-40B4-BE49-F238E27FC236}">
                <a16:creationId xmlns:a16="http://schemas.microsoft.com/office/drawing/2014/main" id="{9280B524-6A53-4453-B308-E080545B6E34}"/>
              </a:ext>
            </a:extLst>
          </p:cNvPr>
          <p:cNvPicPr>
            <a:picLocks noChangeAspect="1"/>
          </p:cNvPicPr>
          <p:nvPr/>
        </p:nvPicPr>
        <p:blipFill>
          <a:blip r:embed="rId3"/>
          <a:stretch>
            <a:fillRect/>
          </a:stretch>
        </p:blipFill>
        <p:spPr>
          <a:xfrm>
            <a:off x="1799215" y="1070358"/>
            <a:ext cx="4530539" cy="3964222"/>
          </a:xfrm>
          <a:prstGeom prst="rect">
            <a:avLst/>
          </a:prstGeom>
        </p:spPr>
      </p:pic>
    </p:spTree>
    <p:extLst>
      <p:ext uri="{BB962C8B-B14F-4D97-AF65-F5344CB8AC3E}">
        <p14:creationId xmlns:p14="http://schemas.microsoft.com/office/powerpoint/2010/main" val="694417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C0A99D57-5274-46A8-B1EF-93AECFC3BDCA}"/>
              </a:ext>
            </a:extLst>
          </p:cNvPr>
          <p:cNvSpPr txBox="1"/>
          <p:nvPr/>
        </p:nvSpPr>
        <p:spPr>
          <a:xfrm>
            <a:off x="4213493" y="1825625"/>
            <a:ext cx="7594192" cy="3998705"/>
          </a:xfrm>
          <a:prstGeom prst="rect">
            <a:avLst/>
          </a:prstGeom>
        </p:spPr>
        <p:txBody>
          <a:bodyPr>
            <a:normAutofit/>
          </a:bodyPr>
          <a:lstStyle/>
          <a:p>
            <a:pPr defTabSz="914256">
              <a:lnSpc>
                <a:spcPct val="90000"/>
              </a:lnSpc>
              <a:spcAft>
                <a:spcPts val="600"/>
              </a:spcAft>
            </a:pPr>
            <a:endParaRPr lang="en-US" sz="2799" dirty="0">
              <a:latin typeface="Arial" panose="020B0604020202020204" pitchFamily="34" charset="0"/>
            </a:endParaRPr>
          </a:p>
        </p:txBody>
      </p:sp>
      <p:sp>
        <p:nvSpPr>
          <p:cNvPr id="4" name="Tijdelijke aanduiding voor dianummer 3">
            <a:extLst>
              <a:ext uri="{FF2B5EF4-FFF2-40B4-BE49-F238E27FC236}">
                <a16:creationId xmlns:a16="http://schemas.microsoft.com/office/drawing/2014/main" id="{396B74AE-F722-4D65-873A-2425BAB30F8D}"/>
              </a:ext>
            </a:extLst>
          </p:cNvPr>
          <p:cNvSpPr>
            <a:spLocks noGrp="1"/>
          </p:cNvSpPr>
          <p:nvPr>
            <p:ph type="sldNum" sz="quarter" idx="10"/>
          </p:nvPr>
        </p:nvSpPr>
        <p:spPr/>
        <p:txBody>
          <a:bodyPr vert="horz" lIns="91440" tIns="45720" rIns="91440" bIns="45720" rtlCol="0" anchor="ctr">
            <a:normAutofit/>
          </a:bodyPr>
          <a:lstStyle/>
          <a:p>
            <a:pPr>
              <a:spcAft>
                <a:spcPts val="600"/>
              </a:spcAft>
            </a:pPr>
            <a:fld id="{6586D83B-F5E2-6149-B7DD-0F6F1BA75908}" type="slidenum">
              <a:rPr lang="en-US" smtClean="0"/>
              <a:pPr>
                <a:spcAft>
                  <a:spcPts val="600"/>
                </a:spcAft>
              </a:pPr>
              <a:t>67</a:t>
            </a:fld>
            <a:endParaRPr lang="en-US"/>
          </a:p>
        </p:txBody>
      </p:sp>
      <p:sp>
        <p:nvSpPr>
          <p:cNvPr id="11" name="Tekstvak 10">
            <a:extLst>
              <a:ext uri="{FF2B5EF4-FFF2-40B4-BE49-F238E27FC236}">
                <a16:creationId xmlns:a16="http://schemas.microsoft.com/office/drawing/2014/main" id="{DBD4DD1A-EA1D-41B0-874E-6A1D6F9C653E}"/>
              </a:ext>
            </a:extLst>
          </p:cNvPr>
          <p:cNvSpPr txBox="1"/>
          <p:nvPr/>
        </p:nvSpPr>
        <p:spPr>
          <a:xfrm>
            <a:off x="905435" y="382520"/>
            <a:ext cx="10381130" cy="584775"/>
          </a:xfrm>
          <a:prstGeom prst="rect">
            <a:avLst/>
          </a:prstGeom>
          <a:noFill/>
        </p:spPr>
        <p:txBody>
          <a:bodyPr wrap="square">
            <a:spAutoFit/>
          </a:bodyPr>
          <a:lstStyle/>
          <a:p>
            <a:r>
              <a:rPr lang="nl-NL" sz="3200" dirty="0"/>
              <a:t>Wetenschapsfilosofie (in drie minuten)</a:t>
            </a:r>
          </a:p>
        </p:txBody>
      </p:sp>
      <p:sp>
        <p:nvSpPr>
          <p:cNvPr id="3" name="Tekstvak 2">
            <a:extLst>
              <a:ext uri="{FF2B5EF4-FFF2-40B4-BE49-F238E27FC236}">
                <a16:creationId xmlns:a16="http://schemas.microsoft.com/office/drawing/2014/main" id="{06D2ABC8-7454-4ED1-BF74-11BE5339A39B}"/>
              </a:ext>
            </a:extLst>
          </p:cNvPr>
          <p:cNvSpPr txBox="1"/>
          <p:nvPr/>
        </p:nvSpPr>
        <p:spPr>
          <a:xfrm>
            <a:off x="384315" y="1131631"/>
            <a:ext cx="11423370" cy="5632311"/>
          </a:xfrm>
          <a:prstGeom prst="rect">
            <a:avLst/>
          </a:prstGeom>
          <a:noFill/>
        </p:spPr>
        <p:txBody>
          <a:bodyPr wrap="square" rtlCol="0">
            <a:spAutoFit/>
          </a:bodyPr>
          <a:lstStyle/>
          <a:p>
            <a:pPr marL="342900" indent="-342900">
              <a:buFont typeface="Courier New" panose="02070309020205020404" pitchFamily="49" charset="0"/>
              <a:buChar char="o"/>
            </a:pPr>
            <a:r>
              <a:rPr lang="nl-NL" sz="2400" b="1" dirty="0"/>
              <a:t>1934 Karl Popper</a:t>
            </a:r>
            <a:r>
              <a:rPr lang="nl-NL" sz="2400" dirty="0"/>
              <a:t>: </a:t>
            </a:r>
          </a:p>
          <a:p>
            <a:pPr marL="342900" indent="-342900">
              <a:buFont typeface="Arial" panose="020B0604020202020204" pitchFamily="34" charset="0"/>
              <a:buChar char="-"/>
            </a:pPr>
            <a:r>
              <a:rPr lang="nl-NL" sz="2400" dirty="0"/>
              <a:t>Wetenschap kan een bewering nooit bewijzen.</a:t>
            </a:r>
          </a:p>
          <a:p>
            <a:pPr marL="342900" indent="-342900">
              <a:buFont typeface="Arial" panose="020B0604020202020204" pitchFamily="34" charset="0"/>
              <a:buChar char="-"/>
            </a:pPr>
            <a:r>
              <a:rPr lang="nl-NL" sz="2400" dirty="0"/>
              <a:t>Weerleggingen (falsificaties) zijn veel krachtiger dan bevestigingen.</a:t>
            </a:r>
          </a:p>
          <a:p>
            <a:pPr marL="342900" indent="-342900">
              <a:buFont typeface="Arial" panose="020B0604020202020204" pitchFamily="34" charset="0"/>
              <a:buChar char="-"/>
            </a:pPr>
            <a:r>
              <a:rPr lang="nl-NL" sz="2400" dirty="0"/>
              <a:t>Alleen een uitspraak die in principe weerlegbaar is, is een wetenschappelijke uitspraak → Theorieën en wette zijn </a:t>
            </a:r>
            <a:r>
              <a:rPr lang="nl-NL" sz="2400" b="1" dirty="0"/>
              <a:t>tijdelijke uitspraken, geen waarheid</a:t>
            </a:r>
          </a:p>
          <a:p>
            <a:pPr marL="342900" indent="-342900">
              <a:buFont typeface="Arial" panose="020B0604020202020204" pitchFamily="34" charset="0"/>
              <a:buChar char="-"/>
            </a:pPr>
            <a:r>
              <a:rPr lang="nl-NL" sz="2400" dirty="0" err="1"/>
              <a:t>Onvooringenomenheid</a:t>
            </a:r>
            <a:r>
              <a:rPr lang="nl-NL" sz="2400" dirty="0"/>
              <a:t> is onmogelijk  </a:t>
            </a:r>
          </a:p>
          <a:p>
            <a:pPr marL="342900" indent="-342900">
              <a:buFontTx/>
              <a:buChar char="‪"/>
            </a:pPr>
            <a:endParaRPr lang="nl-NL" sz="2400" dirty="0"/>
          </a:p>
          <a:p>
            <a:pPr marL="342900" indent="-342900">
              <a:buFont typeface="Courier New" panose="02070309020205020404" pitchFamily="49" charset="0"/>
              <a:buChar char="o"/>
            </a:pPr>
            <a:r>
              <a:rPr lang="nl-NL" sz="2400" b="1" i="0" dirty="0">
                <a:solidFill>
                  <a:srgbClr val="21242C"/>
                </a:solidFill>
                <a:effectLst/>
                <a:latin typeface="+mj-lt"/>
              </a:rPr>
              <a:t>1948 Thomas Kuhn </a:t>
            </a:r>
            <a:r>
              <a:rPr lang="nl-NL" sz="2400" b="1" i="0" dirty="0">
                <a:solidFill>
                  <a:srgbClr val="21242C"/>
                </a:solidFill>
                <a:effectLst/>
                <a:latin typeface="Lato" panose="020F0502020204030203" pitchFamily="34" charset="0"/>
              </a:rPr>
              <a:t>(</a:t>
            </a:r>
            <a:r>
              <a:rPr lang="nl-NL" sz="2400" i="1" dirty="0" err="1">
                <a:solidFill>
                  <a:srgbClr val="21242C"/>
                </a:solidFill>
                <a:effectLst/>
                <a:latin typeface="Lato" panose="020F0502020204030203" pitchFamily="34" charset="0"/>
              </a:rPr>
              <a:t>Structure</a:t>
            </a:r>
            <a:r>
              <a:rPr lang="nl-NL" sz="2400" i="1" dirty="0">
                <a:solidFill>
                  <a:srgbClr val="21242C"/>
                </a:solidFill>
                <a:effectLst/>
                <a:latin typeface="Lato" panose="020F0502020204030203" pitchFamily="34" charset="0"/>
              </a:rPr>
              <a:t> of </a:t>
            </a:r>
            <a:r>
              <a:rPr lang="nl-NL" sz="2400" i="1" dirty="0" err="1">
                <a:solidFill>
                  <a:srgbClr val="21242C"/>
                </a:solidFill>
                <a:effectLst/>
                <a:latin typeface="Lato" panose="020F0502020204030203" pitchFamily="34" charset="0"/>
              </a:rPr>
              <a:t>Scientific</a:t>
            </a:r>
            <a:r>
              <a:rPr lang="nl-NL" sz="2400" i="1" dirty="0">
                <a:solidFill>
                  <a:srgbClr val="21242C"/>
                </a:solidFill>
                <a:effectLst/>
                <a:latin typeface="Lato" panose="020F0502020204030203" pitchFamily="34" charset="0"/>
              </a:rPr>
              <a:t> </a:t>
            </a:r>
            <a:r>
              <a:rPr lang="nl-NL" sz="2400" i="1" dirty="0" err="1">
                <a:solidFill>
                  <a:srgbClr val="21242C"/>
                </a:solidFill>
                <a:effectLst/>
                <a:latin typeface="Lato" panose="020F0502020204030203" pitchFamily="34" charset="0"/>
              </a:rPr>
              <a:t>Revolutions</a:t>
            </a:r>
            <a:r>
              <a:rPr lang="nl-NL" sz="2400" b="1" i="0" dirty="0">
                <a:solidFill>
                  <a:srgbClr val="21242C"/>
                </a:solidFill>
                <a:effectLst/>
                <a:latin typeface="Lato" panose="020F0502020204030203" pitchFamily="34" charset="0"/>
              </a:rPr>
              <a:t>)</a:t>
            </a:r>
          </a:p>
          <a:p>
            <a:pPr marL="342900" indent="-342900">
              <a:buFont typeface="Lato" panose="020F0502020204030203" pitchFamily="34" charset="0"/>
              <a:buChar char="-"/>
            </a:pPr>
            <a:r>
              <a:rPr lang="nl-NL" sz="2400" i="0" dirty="0">
                <a:solidFill>
                  <a:srgbClr val="21242C"/>
                </a:solidFill>
                <a:effectLst/>
                <a:latin typeface="Lato" panose="020F0502020204030203" pitchFamily="34" charset="0"/>
              </a:rPr>
              <a:t>Normale wetenschap: Groepen wetenschappers hanteren een bepaalde </a:t>
            </a:r>
            <a:r>
              <a:rPr lang="nl-NL" sz="2400" b="1" i="0" dirty="0">
                <a:solidFill>
                  <a:srgbClr val="21242C"/>
                </a:solidFill>
                <a:effectLst/>
                <a:latin typeface="Lato" panose="020F0502020204030203" pitchFamily="34" charset="0"/>
              </a:rPr>
              <a:t>paradigma </a:t>
            </a:r>
            <a:r>
              <a:rPr lang="nl-NL" sz="2400" i="0" dirty="0">
                <a:solidFill>
                  <a:srgbClr val="21242C"/>
                </a:solidFill>
                <a:effectLst/>
                <a:latin typeface="Lato" panose="020F0502020204030203" pitchFamily="34" charset="0"/>
              </a:rPr>
              <a:t>(leerschool). Binnen deze paradigma wordt falsificatie niet geduld.</a:t>
            </a:r>
          </a:p>
          <a:p>
            <a:pPr marL="342900" indent="-342900">
              <a:buFont typeface="Lato" panose="020F0502020204030203" pitchFamily="34" charset="0"/>
              <a:buChar char="-"/>
            </a:pPr>
            <a:r>
              <a:rPr lang="nl-NL" sz="2400" dirty="0">
                <a:solidFill>
                  <a:srgbClr val="21242C"/>
                </a:solidFill>
                <a:latin typeface="Lato" panose="020F0502020204030203" pitchFamily="34" charset="0"/>
              </a:rPr>
              <a:t>Dan komt een buitenstaander en brengt de paradigma aan het wankelen: </a:t>
            </a:r>
            <a:r>
              <a:rPr lang="nl-NL" sz="2400" b="1" dirty="0">
                <a:solidFill>
                  <a:srgbClr val="21242C"/>
                </a:solidFill>
                <a:latin typeface="Lato" panose="020F0502020204030203" pitchFamily="34" charset="0"/>
              </a:rPr>
              <a:t>wetenschappelijke revolutie</a:t>
            </a:r>
          </a:p>
          <a:p>
            <a:pPr marL="342900" indent="-342900">
              <a:buFont typeface="Lato" panose="020F0502020204030203" pitchFamily="34" charset="0"/>
              <a:buChar char="-"/>
            </a:pPr>
            <a:r>
              <a:rPr lang="nl-NL" sz="2400" dirty="0">
                <a:solidFill>
                  <a:srgbClr val="21242C"/>
                </a:solidFill>
                <a:latin typeface="Lato" panose="020F0502020204030203" pitchFamily="34" charset="0"/>
              </a:rPr>
              <a:t>Daaruit ontstaat een nieuw (niet per se beter) paradigma.</a:t>
            </a:r>
          </a:p>
          <a:p>
            <a:endParaRPr lang="nl-NL" sz="2400" dirty="0">
              <a:solidFill>
                <a:srgbClr val="21242C"/>
              </a:solidFill>
              <a:latin typeface="Lato" panose="020F0502020204030203" pitchFamily="34" charset="0"/>
            </a:endParaRPr>
          </a:p>
          <a:p>
            <a:endParaRPr lang="nl-NL" sz="2400" dirty="0"/>
          </a:p>
        </p:txBody>
      </p:sp>
    </p:spTree>
    <p:extLst>
      <p:ext uri="{BB962C8B-B14F-4D97-AF65-F5344CB8AC3E}">
        <p14:creationId xmlns:p14="http://schemas.microsoft.com/office/powerpoint/2010/main" val="411366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96B74AE-F722-4D65-873A-2425BAB30F8D}"/>
              </a:ext>
            </a:extLst>
          </p:cNvPr>
          <p:cNvSpPr>
            <a:spLocks noGrp="1"/>
          </p:cNvSpPr>
          <p:nvPr>
            <p:ph type="sldNum" sz="quarter" idx="10"/>
          </p:nvPr>
        </p:nvSpPr>
        <p:spPr/>
        <p:txBody>
          <a:bodyPr vert="horz" lIns="91440" tIns="45720" rIns="91440" bIns="45720" rtlCol="0" anchor="ctr">
            <a:normAutofit/>
          </a:bodyPr>
          <a:lstStyle/>
          <a:p>
            <a:pPr>
              <a:spcAft>
                <a:spcPts val="600"/>
              </a:spcAft>
            </a:pPr>
            <a:fld id="{6586D83B-F5E2-6149-B7DD-0F6F1BA75908}" type="slidenum">
              <a:rPr lang="en-US" smtClean="0"/>
              <a:pPr>
                <a:spcAft>
                  <a:spcPts val="600"/>
                </a:spcAft>
              </a:pPr>
              <a:t>68</a:t>
            </a:fld>
            <a:endParaRPr lang="en-US"/>
          </a:p>
        </p:txBody>
      </p:sp>
      <p:grpSp>
        <p:nvGrpSpPr>
          <p:cNvPr id="7" name="Groep 6">
            <a:extLst>
              <a:ext uri="{FF2B5EF4-FFF2-40B4-BE49-F238E27FC236}">
                <a16:creationId xmlns:a16="http://schemas.microsoft.com/office/drawing/2014/main" id="{B2C5C40F-0461-4D6F-AF0E-E3DFA4E26965}"/>
              </a:ext>
            </a:extLst>
          </p:cNvPr>
          <p:cNvGrpSpPr/>
          <p:nvPr/>
        </p:nvGrpSpPr>
        <p:grpSpPr>
          <a:xfrm>
            <a:off x="3784075" y="1237731"/>
            <a:ext cx="2751378" cy="2767482"/>
            <a:chOff x="1828799" y="50799"/>
            <a:chExt cx="2438400" cy="2438400"/>
          </a:xfrm>
        </p:grpSpPr>
        <p:sp>
          <p:nvSpPr>
            <p:cNvPr id="19" name="Ovaal 18">
              <a:extLst>
                <a:ext uri="{FF2B5EF4-FFF2-40B4-BE49-F238E27FC236}">
                  <a16:creationId xmlns:a16="http://schemas.microsoft.com/office/drawing/2014/main" id="{59A58E57-D4E4-4DF0-BDA6-6DBA94FC30EC}"/>
                </a:ext>
              </a:extLst>
            </p:cNvPr>
            <p:cNvSpPr/>
            <p:nvPr/>
          </p:nvSpPr>
          <p:spPr>
            <a:xfrm>
              <a:off x="1828799" y="50799"/>
              <a:ext cx="2438400" cy="2438400"/>
            </a:xfrm>
            <a:prstGeom prst="ellipse">
              <a:avLst/>
            </a:prstGeom>
            <a:noFill/>
            <a:ln w="38100">
              <a:solidFill>
                <a:schemeClr val="accent5">
                  <a:lumMod val="60000"/>
                  <a:lumOff val="40000"/>
                </a:schemeClr>
              </a:solidFill>
            </a:ln>
          </p:spPr>
          <p:style>
            <a:lnRef idx="2">
              <a:schemeClr val="dk1">
                <a:shade val="80000"/>
                <a:hueOff val="0"/>
                <a:satOff val="0"/>
                <a:lumOff val="0"/>
                <a:alphaOff val="0"/>
              </a:schemeClr>
            </a:lnRef>
            <a:fillRef idx="1">
              <a:scrgbClr r="0" g="0" b="0"/>
            </a:fillRef>
            <a:effectRef idx="0">
              <a:schemeClr val="lt1">
                <a:alpha val="50000"/>
                <a:hueOff val="0"/>
                <a:satOff val="0"/>
                <a:lumOff val="0"/>
                <a:alphaOff val="0"/>
              </a:schemeClr>
            </a:effectRef>
            <a:fontRef idx="minor">
              <a:schemeClr val="tx1"/>
            </a:fontRef>
          </p:style>
          <p:txBody>
            <a:bodyPr/>
            <a:lstStyle/>
            <a:p>
              <a:endParaRPr lang="en-US" dirty="0"/>
            </a:p>
          </p:txBody>
        </p:sp>
        <p:sp>
          <p:nvSpPr>
            <p:cNvPr id="20" name="Ovaal 4">
              <a:extLst>
                <a:ext uri="{FF2B5EF4-FFF2-40B4-BE49-F238E27FC236}">
                  <a16:creationId xmlns:a16="http://schemas.microsoft.com/office/drawing/2014/main" id="{BBA55765-1777-44A3-AF67-94E6C1D122DB}"/>
                </a:ext>
              </a:extLst>
            </p:cNvPr>
            <p:cNvSpPr/>
            <p:nvPr/>
          </p:nvSpPr>
          <p:spPr>
            <a:xfrm>
              <a:off x="2153920" y="477519"/>
              <a:ext cx="1788160" cy="109728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889000">
                <a:lnSpc>
                  <a:spcPct val="90000"/>
                </a:lnSpc>
                <a:spcBef>
                  <a:spcPct val="0"/>
                </a:spcBef>
                <a:spcAft>
                  <a:spcPts val="0"/>
                </a:spcAft>
              </a:pPr>
              <a:r>
                <a:rPr lang="en-GB" sz="2000" kern="1200" noProof="0" dirty="0"/>
                <a:t>Tools, Processes and Products</a:t>
              </a:r>
            </a:p>
            <a:p>
              <a:pPr lvl="0" algn="ctr" defTabSz="889000">
                <a:lnSpc>
                  <a:spcPct val="90000"/>
                </a:lnSpc>
                <a:spcBef>
                  <a:spcPct val="0"/>
                </a:spcBef>
                <a:spcAft>
                  <a:spcPts val="0"/>
                </a:spcAft>
              </a:pPr>
              <a:r>
                <a:rPr lang="en-GB" sz="2000" kern="1200" noProof="0" dirty="0"/>
                <a:t> of Science</a:t>
              </a:r>
            </a:p>
          </p:txBody>
        </p:sp>
      </p:grpSp>
      <p:grpSp>
        <p:nvGrpSpPr>
          <p:cNvPr id="8" name="Groep 7">
            <a:extLst>
              <a:ext uri="{FF2B5EF4-FFF2-40B4-BE49-F238E27FC236}">
                <a16:creationId xmlns:a16="http://schemas.microsoft.com/office/drawing/2014/main" id="{5312E853-4070-4C8E-999D-D9FA85DCD5D3}"/>
              </a:ext>
            </a:extLst>
          </p:cNvPr>
          <p:cNvGrpSpPr/>
          <p:nvPr/>
        </p:nvGrpSpPr>
        <p:grpSpPr>
          <a:xfrm>
            <a:off x="4836325" y="2967409"/>
            <a:ext cx="2730802" cy="2767482"/>
            <a:chOff x="2708656" y="1574800"/>
            <a:chExt cx="2438400" cy="2438400"/>
          </a:xfrm>
        </p:grpSpPr>
        <p:sp>
          <p:nvSpPr>
            <p:cNvPr id="17" name="Ovaal 16">
              <a:extLst>
                <a:ext uri="{FF2B5EF4-FFF2-40B4-BE49-F238E27FC236}">
                  <a16:creationId xmlns:a16="http://schemas.microsoft.com/office/drawing/2014/main" id="{5E38BE7B-DDB0-4FE5-A637-E91BF2C101FC}"/>
                </a:ext>
              </a:extLst>
            </p:cNvPr>
            <p:cNvSpPr/>
            <p:nvPr/>
          </p:nvSpPr>
          <p:spPr>
            <a:xfrm>
              <a:off x="2708656" y="1574800"/>
              <a:ext cx="2438400" cy="2438400"/>
            </a:xfrm>
            <a:prstGeom prst="ellipse">
              <a:avLst/>
            </a:prstGeom>
            <a:noFill/>
            <a:ln w="38100">
              <a:solidFill>
                <a:schemeClr val="accent6">
                  <a:lumMod val="60000"/>
                  <a:lumOff val="40000"/>
                </a:schemeClr>
              </a:solidFill>
            </a:ln>
          </p:spPr>
          <p:style>
            <a:lnRef idx="2">
              <a:scrgbClr r="0" g="0" b="0"/>
            </a:lnRef>
            <a:fillRef idx="1">
              <a:scrgbClr r="0" g="0" b="0"/>
            </a:fillRef>
            <a:effectRef idx="0">
              <a:schemeClr val="lt1">
                <a:alpha val="50000"/>
                <a:hueOff val="0"/>
                <a:satOff val="0"/>
                <a:lumOff val="0"/>
                <a:alphaOff val="0"/>
              </a:schemeClr>
            </a:effectRef>
            <a:fontRef idx="minor">
              <a:schemeClr val="tx1"/>
            </a:fontRef>
          </p:style>
        </p:sp>
        <p:sp>
          <p:nvSpPr>
            <p:cNvPr id="18" name="Ovaal 6">
              <a:extLst>
                <a:ext uri="{FF2B5EF4-FFF2-40B4-BE49-F238E27FC236}">
                  <a16:creationId xmlns:a16="http://schemas.microsoft.com/office/drawing/2014/main" id="{44C030F7-5688-4979-8718-6394E955C7F8}"/>
                </a:ext>
              </a:extLst>
            </p:cNvPr>
            <p:cNvSpPr/>
            <p:nvPr/>
          </p:nvSpPr>
          <p:spPr>
            <a:xfrm>
              <a:off x="3389489" y="2213971"/>
              <a:ext cx="1649140" cy="1341120"/>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889000">
                <a:lnSpc>
                  <a:spcPct val="90000"/>
                </a:lnSpc>
                <a:spcBef>
                  <a:spcPct val="0"/>
                </a:spcBef>
                <a:spcAft>
                  <a:spcPts val="0"/>
                </a:spcAft>
              </a:pPr>
              <a:r>
                <a:rPr lang="en-GB" sz="2000" kern="1200" noProof="0" dirty="0"/>
                <a:t>Human Elements</a:t>
              </a:r>
            </a:p>
            <a:p>
              <a:pPr lvl="0" algn="ctr" defTabSz="889000">
                <a:lnSpc>
                  <a:spcPct val="90000"/>
                </a:lnSpc>
                <a:spcBef>
                  <a:spcPct val="0"/>
                </a:spcBef>
                <a:spcAft>
                  <a:spcPts val="0"/>
                </a:spcAft>
              </a:pPr>
              <a:r>
                <a:rPr lang="en-GB" sz="2000" kern="1200" noProof="0" dirty="0"/>
                <a:t> of Science</a:t>
              </a:r>
            </a:p>
          </p:txBody>
        </p:sp>
      </p:grpSp>
      <p:grpSp>
        <p:nvGrpSpPr>
          <p:cNvPr id="11" name="Groep 10">
            <a:extLst>
              <a:ext uri="{FF2B5EF4-FFF2-40B4-BE49-F238E27FC236}">
                <a16:creationId xmlns:a16="http://schemas.microsoft.com/office/drawing/2014/main" id="{A85107A8-C11E-45BB-9D6F-051015F76245}"/>
              </a:ext>
            </a:extLst>
          </p:cNvPr>
          <p:cNvGrpSpPr/>
          <p:nvPr/>
        </p:nvGrpSpPr>
        <p:grpSpPr>
          <a:xfrm>
            <a:off x="2873829" y="2995941"/>
            <a:ext cx="2714207" cy="2767482"/>
            <a:chOff x="959770" y="1599939"/>
            <a:chExt cx="2438400" cy="2438400"/>
          </a:xfrm>
        </p:grpSpPr>
        <p:sp>
          <p:nvSpPr>
            <p:cNvPr id="15" name="Ovaal 14">
              <a:extLst>
                <a:ext uri="{FF2B5EF4-FFF2-40B4-BE49-F238E27FC236}">
                  <a16:creationId xmlns:a16="http://schemas.microsoft.com/office/drawing/2014/main" id="{7F1F1CA9-9C07-4BFD-A606-A1A7B7AF512A}"/>
                </a:ext>
              </a:extLst>
            </p:cNvPr>
            <p:cNvSpPr/>
            <p:nvPr/>
          </p:nvSpPr>
          <p:spPr>
            <a:xfrm>
              <a:off x="959770" y="1599939"/>
              <a:ext cx="2438400" cy="2438400"/>
            </a:xfrm>
            <a:prstGeom prst="ellipse">
              <a:avLst/>
            </a:prstGeom>
            <a:noFill/>
            <a:ln w="28575">
              <a:solidFill>
                <a:schemeClr val="accent3">
                  <a:lumMod val="60000"/>
                  <a:lumOff val="40000"/>
                </a:schemeClr>
              </a:solidFill>
            </a:ln>
          </p:spPr>
          <p:style>
            <a:lnRef idx="2">
              <a:schemeClr val="dk1">
                <a:shade val="80000"/>
                <a:hueOff val="0"/>
                <a:satOff val="0"/>
                <a:lumOff val="0"/>
                <a:alphaOff val="0"/>
              </a:schemeClr>
            </a:lnRef>
            <a:fillRef idx="1">
              <a:scrgbClr r="0" g="0" b="0"/>
            </a:fillRef>
            <a:effectRef idx="0">
              <a:schemeClr val="lt1">
                <a:alpha val="50000"/>
                <a:hueOff val="0"/>
                <a:satOff val="0"/>
                <a:lumOff val="0"/>
                <a:alphaOff val="0"/>
              </a:schemeClr>
            </a:effectRef>
            <a:fontRef idx="minor">
              <a:schemeClr val="tx1"/>
            </a:fontRef>
          </p:style>
        </p:sp>
        <p:sp>
          <p:nvSpPr>
            <p:cNvPr id="16" name="Ovaal 8">
              <a:extLst>
                <a:ext uri="{FF2B5EF4-FFF2-40B4-BE49-F238E27FC236}">
                  <a16:creationId xmlns:a16="http://schemas.microsoft.com/office/drawing/2014/main" id="{041D2D5F-6736-4FB2-90F3-5B9B52B94DCB}"/>
                </a:ext>
              </a:extLst>
            </p:cNvPr>
            <p:cNvSpPr/>
            <p:nvPr/>
          </p:nvSpPr>
          <p:spPr>
            <a:xfrm>
              <a:off x="1081701" y="2204720"/>
              <a:ext cx="1559897" cy="1341120"/>
            </a:xfrm>
            <a:prstGeom prst="rect">
              <a:avLst/>
            </a:prstGeom>
            <a:ln w="28575">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noProof="0" dirty="0"/>
                <a:t>The Domain of Science and its Limitations</a:t>
              </a:r>
            </a:p>
          </p:txBody>
        </p:sp>
      </p:grpSp>
      <p:sp>
        <p:nvSpPr>
          <p:cNvPr id="12" name="Tekstvak 11">
            <a:extLst>
              <a:ext uri="{FF2B5EF4-FFF2-40B4-BE49-F238E27FC236}">
                <a16:creationId xmlns:a16="http://schemas.microsoft.com/office/drawing/2014/main" id="{F38A6982-3605-46FC-9BAA-15C05897595C}"/>
              </a:ext>
            </a:extLst>
          </p:cNvPr>
          <p:cNvSpPr txBox="1"/>
          <p:nvPr/>
        </p:nvSpPr>
        <p:spPr>
          <a:xfrm>
            <a:off x="6328514" y="1066036"/>
            <a:ext cx="5555586" cy="1985159"/>
          </a:xfrm>
          <a:prstGeom prst="rect">
            <a:avLst/>
          </a:prstGeom>
          <a:noFill/>
        </p:spPr>
        <p:txBody>
          <a:bodyPr wrap="square" rtlCol="0">
            <a:spAutoFit/>
          </a:bodyPr>
          <a:lstStyle/>
          <a:p>
            <a:pPr marL="285750" indent="-285750">
              <a:buClr>
                <a:schemeClr val="accent5">
                  <a:lumMod val="60000"/>
                  <a:lumOff val="40000"/>
                </a:schemeClr>
              </a:buClr>
              <a:buFont typeface="Wingdings" panose="05000000000000000000" pitchFamily="2" charset="2"/>
              <a:buChar char="Ø"/>
            </a:pPr>
            <a:r>
              <a:rPr lang="en-GB" dirty="0"/>
              <a:t>Evidence is Vital in Science</a:t>
            </a:r>
          </a:p>
          <a:p>
            <a:pPr marL="285750" indent="-285750">
              <a:buClr>
                <a:schemeClr val="accent5">
                  <a:lumMod val="60000"/>
                  <a:lumOff val="40000"/>
                </a:schemeClr>
              </a:buClr>
              <a:buFont typeface="Wingdings" panose="05000000000000000000" pitchFamily="2" charset="2"/>
              <a:buChar char="Ø"/>
            </a:pPr>
            <a:r>
              <a:rPr lang="en-GB" dirty="0"/>
              <a:t>Laws and Theories are Related but Distinct</a:t>
            </a:r>
          </a:p>
          <a:p>
            <a:pPr marL="285750" indent="-285750">
              <a:buClr>
                <a:schemeClr val="accent5">
                  <a:lumMod val="60000"/>
                  <a:lumOff val="40000"/>
                </a:schemeClr>
              </a:buClr>
              <a:buFont typeface="Wingdings" panose="05000000000000000000" pitchFamily="2" charset="2"/>
              <a:buChar char="Ø"/>
            </a:pPr>
            <a:r>
              <a:rPr lang="en-GB" dirty="0"/>
              <a:t>Shared Methods</a:t>
            </a:r>
          </a:p>
          <a:p>
            <a:pPr marL="450850" lvl="1" indent="-184150">
              <a:buClr>
                <a:schemeClr val="accent5">
                  <a:lumMod val="60000"/>
                  <a:lumOff val="40000"/>
                </a:schemeClr>
              </a:buClr>
              <a:buFont typeface="Arial" panose="020B0604020202020204" pitchFamily="34" charset="0"/>
              <a:buChar char="•"/>
            </a:pPr>
            <a:r>
              <a:rPr lang="en-GB" dirty="0"/>
              <a:t>Including induction, deduction, inference, inquiry and argumentation, etc.</a:t>
            </a:r>
          </a:p>
          <a:p>
            <a:pPr marL="450850" lvl="1" indent="-184150">
              <a:buClr>
                <a:schemeClr val="accent5">
                  <a:lumMod val="60000"/>
                  <a:lumOff val="40000"/>
                </a:schemeClr>
              </a:buClr>
              <a:buFont typeface="Arial" panose="020B0604020202020204" pitchFamily="34" charset="0"/>
              <a:buChar char="•"/>
            </a:pPr>
            <a:r>
              <a:rPr lang="en-GB" dirty="0"/>
              <a:t>No stepwise method</a:t>
            </a:r>
          </a:p>
          <a:p>
            <a:pPr marL="450850" lvl="1" indent="-184150">
              <a:buFont typeface="Arial" panose="020B0604020202020204" pitchFamily="34" charset="0"/>
              <a:buChar char="•"/>
            </a:pPr>
            <a:endParaRPr lang="en-GB" sz="1500" dirty="0"/>
          </a:p>
        </p:txBody>
      </p:sp>
      <p:sp>
        <p:nvSpPr>
          <p:cNvPr id="13" name="Tekstvak 12">
            <a:extLst>
              <a:ext uri="{FF2B5EF4-FFF2-40B4-BE49-F238E27FC236}">
                <a16:creationId xmlns:a16="http://schemas.microsoft.com/office/drawing/2014/main" id="{F49C975B-FD9D-405E-AE00-434EF4A01AEE}"/>
              </a:ext>
            </a:extLst>
          </p:cNvPr>
          <p:cNvSpPr txBox="1"/>
          <p:nvPr/>
        </p:nvSpPr>
        <p:spPr>
          <a:xfrm>
            <a:off x="7539364" y="3796201"/>
            <a:ext cx="4412382" cy="1477328"/>
          </a:xfrm>
          <a:prstGeom prst="rect">
            <a:avLst/>
          </a:prstGeom>
          <a:noFill/>
        </p:spPr>
        <p:txBody>
          <a:bodyPr wrap="square" rtlCol="0">
            <a:spAutoFit/>
          </a:bodyPr>
          <a:lstStyle/>
          <a:p>
            <a:pPr marL="285750" indent="-285750">
              <a:buClr>
                <a:schemeClr val="accent6">
                  <a:lumMod val="60000"/>
                  <a:lumOff val="40000"/>
                </a:schemeClr>
              </a:buClr>
              <a:buFont typeface="Wingdings" panose="05000000000000000000" pitchFamily="2" charset="2"/>
              <a:buChar char="Ø"/>
            </a:pPr>
            <a:r>
              <a:rPr lang="en-GB" dirty="0"/>
              <a:t>Creativity is everywhere in Science</a:t>
            </a:r>
          </a:p>
          <a:p>
            <a:pPr marL="285750" indent="-285750">
              <a:buClr>
                <a:schemeClr val="accent6">
                  <a:lumMod val="60000"/>
                  <a:lumOff val="40000"/>
                </a:schemeClr>
              </a:buClr>
              <a:buFont typeface="Wingdings" panose="05000000000000000000" pitchFamily="2" charset="2"/>
              <a:buChar char="Ø"/>
            </a:pPr>
            <a:r>
              <a:rPr lang="en-GB" dirty="0"/>
              <a:t>Subjectivity &amp; Bias are present in Science</a:t>
            </a:r>
          </a:p>
          <a:p>
            <a:pPr marL="285750" indent="-285750">
              <a:buClr>
                <a:schemeClr val="accent6">
                  <a:lumMod val="60000"/>
                  <a:lumOff val="40000"/>
                </a:schemeClr>
              </a:buClr>
              <a:buFont typeface="Wingdings" panose="05000000000000000000" pitchFamily="2" charset="2"/>
              <a:buChar char="Ø"/>
            </a:pPr>
            <a:r>
              <a:rPr lang="en-GB" dirty="0"/>
              <a:t>Society and Culture Interact with Science and vice versa</a:t>
            </a:r>
          </a:p>
        </p:txBody>
      </p:sp>
      <p:sp>
        <p:nvSpPr>
          <p:cNvPr id="14" name="Tekstvak 13">
            <a:extLst>
              <a:ext uri="{FF2B5EF4-FFF2-40B4-BE49-F238E27FC236}">
                <a16:creationId xmlns:a16="http://schemas.microsoft.com/office/drawing/2014/main" id="{A994B423-A12C-40D5-B5A6-7528D65F70CB}"/>
              </a:ext>
            </a:extLst>
          </p:cNvPr>
          <p:cNvSpPr txBox="1"/>
          <p:nvPr/>
        </p:nvSpPr>
        <p:spPr>
          <a:xfrm>
            <a:off x="204054" y="2344723"/>
            <a:ext cx="3642566" cy="1477328"/>
          </a:xfrm>
          <a:prstGeom prst="rect">
            <a:avLst/>
          </a:prstGeom>
          <a:noFill/>
        </p:spPr>
        <p:txBody>
          <a:bodyPr wrap="square" rtlCol="0">
            <a:spAutoFit/>
          </a:bodyPr>
          <a:lstStyle/>
          <a:p>
            <a:pPr marL="285750" indent="-285750">
              <a:buClr>
                <a:schemeClr val="accent3">
                  <a:lumMod val="60000"/>
                  <a:lumOff val="40000"/>
                </a:schemeClr>
              </a:buClr>
              <a:buFont typeface="Wingdings" panose="05000000000000000000" pitchFamily="2" charset="2"/>
              <a:buChar char="Ø"/>
            </a:pPr>
            <a:r>
              <a:rPr lang="en-GB" dirty="0"/>
              <a:t>Science is Distinct from Engineering and Technology</a:t>
            </a:r>
          </a:p>
          <a:p>
            <a:pPr marL="285750" indent="-285750">
              <a:buClr>
                <a:schemeClr val="accent3">
                  <a:lumMod val="60000"/>
                  <a:lumOff val="40000"/>
                </a:schemeClr>
              </a:buClr>
              <a:buFont typeface="Wingdings" panose="05000000000000000000" pitchFamily="2" charset="2"/>
              <a:buChar char="Ø"/>
            </a:pPr>
            <a:r>
              <a:rPr lang="en-GB" dirty="0"/>
              <a:t>Science is Tentative, Durable and Self-Correcting</a:t>
            </a:r>
          </a:p>
          <a:p>
            <a:pPr marL="285750" indent="-285750">
              <a:buClr>
                <a:schemeClr val="accent3">
                  <a:lumMod val="60000"/>
                  <a:lumOff val="40000"/>
                </a:schemeClr>
              </a:buClr>
              <a:buFont typeface="Wingdings" panose="05000000000000000000" pitchFamily="2" charset="2"/>
              <a:buChar char="Ø"/>
            </a:pPr>
            <a:r>
              <a:rPr lang="en-GB" dirty="0"/>
              <a:t>Science has Limits</a:t>
            </a:r>
          </a:p>
        </p:txBody>
      </p:sp>
      <p:sp>
        <p:nvSpPr>
          <p:cNvPr id="3" name="Tekstvak 2">
            <a:extLst>
              <a:ext uri="{FF2B5EF4-FFF2-40B4-BE49-F238E27FC236}">
                <a16:creationId xmlns:a16="http://schemas.microsoft.com/office/drawing/2014/main" id="{135D4C2A-192E-41DC-B07A-1FA75D6CD732}"/>
              </a:ext>
            </a:extLst>
          </p:cNvPr>
          <p:cNvSpPr txBox="1"/>
          <p:nvPr/>
        </p:nvSpPr>
        <p:spPr>
          <a:xfrm>
            <a:off x="960782" y="275250"/>
            <a:ext cx="10293202" cy="523220"/>
          </a:xfrm>
          <a:prstGeom prst="rect">
            <a:avLst/>
          </a:prstGeom>
          <a:noFill/>
        </p:spPr>
        <p:txBody>
          <a:bodyPr wrap="none" rtlCol="0">
            <a:spAutoFit/>
          </a:bodyPr>
          <a:lstStyle/>
          <a:p>
            <a:r>
              <a:rPr lang="en-US" sz="2800" b="1" dirty="0"/>
              <a:t>Elements of Nature of Science recommended for education</a:t>
            </a:r>
          </a:p>
        </p:txBody>
      </p:sp>
      <p:sp>
        <p:nvSpPr>
          <p:cNvPr id="5" name="Tekstvak 4">
            <a:extLst>
              <a:ext uri="{FF2B5EF4-FFF2-40B4-BE49-F238E27FC236}">
                <a16:creationId xmlns:a16="http://schemas.microsoft.com/office/drawing/2014/main" id="{CA97BC0C-FD3C-492A-A9D9-4FCA4F3096ED}"/>
              </a:ext>
            </a:extLst>
          </p:cNvPr>
          <p:cNvSpPr txBox="1"/>
          <p:nvPr/>
        </p:nvSpPr>
        <p:spPr>
          <a:xfrm>
            <a:off x="6960395" y="6217135"/>
            <a:ext cx="1758815" cy="338554"/>
          </a:xfrm>
          <a:prstGeom prst="rect">
            <a:avLst/>
          </a:prstGeom>
          <a:noFill/>
        </p:spPr>
        <p:txBody>
          <a:bodyPr wrap="none" rtlCol="0">
            <a:spAutoFit/>
          </a:bodyPr>
          <a:lstStyle/>
          <a:p>
            <a:r>
              <a:rPr lang="en-US" sz="1600" dirty="0">
                <a:solidFill>
                  <a:schemeClr val="bg1">
                    <a:lumMod val="50000"/>
                  </a:schemeClr>
                </a:solidFill>
              </a:rPr>
              <a:t>(McComas 2020)</a:t>
            </a:r>
          </a:p>
        </p:txBody>
      </p:sp>
    </p:spTree>
    <p:extLst>
      <p:ext uri="{BB962C8B-B14F-4D97-AF65-F5344CB8AC3E}">
        <p14:creationId xmlns:p14="http://schemas.microsoft.com/office/powerpoint/2010/main" val="22762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A2A3CFF-D6DF-4697-9B30-C5AA779DC2D8}"/>
              </a:ext>
            </a:extLst>
          </p:cNvPr>
          <p:cNvSpPr>
            <a:spLocks noGrp="1"/>
          </p:cNvSpPr>
          <p:nvPr>
            <p:ph type="sldNum" sz="quarter" idx="10"/>
          </p:nvPr>
        </p:nvSpPr>
        <p:spPr/>
        <p:txBody>
          <a:bodyPr/>
          <a:lstStyle/>
          <a:p>
            <a:fld id="{6586D83B-F5E2-6149-B7DD-0F6F1BA75908}" type="slidenum">
              <a:rPr lang="en-US" smtClean="0"/>
              <a:pPr/>
              <a:t>69</a:t>
            </a:fld>
            <a:endParaRPr lang="en-US" dirty="0"/>
          </a:p>
        </p:txBody>
      </p:sp>
      <p:sp>
        <p:nvSpPr>
          <p:cNvPr id="4" name="Tekstvak 3">
            <a:extLst>
              <a:ext uri="{FF2B5EF4-FFF2-40B4-BE49-F238E27FC236}">
                <a16:creationId xmlns:a16="http://schemas.microsoft.com/office/drawing/2014/main" id="{DBC7A7B3-87E4-46A7-8BF2-29A9F3AE8DCA}"/>
              </a:ext>
            </a:extLst>
          </p:cNvPr>
          <p:cNvSpPr txBox="1"/>
          <p:nvPr/>
        </p:nvSpPr>
        <p:spPr>
          <a:xfrm>
            <a:off x="174170" y="271533"/>
            <a:ext cx="11255829" cy="5909310"/>
          </a:xfrm>
          <a:prstGeom prst="rect">
            <a:avLst/>
          </a:prstGeom>
          <a:noFill/>
        </p:spPr>
        <p:txBody>
          <a:bodyPr wrap="square">
            <a:spAutoFit/>
          </a:bodyPr>
          <a:lstStyle/>
          <a:p>
            <a:pPr algn="ctr"/>
            <a:r>
              <a:rPr lang="en-US" sz="2000" dirty="0">
                <a:effectLst/>
                <a:latin typeface="Calibri" panose="020F0502020204030204" pitchFamily="34" charset="0"/>
                <a:ea typeface="Times New Roman" panose="02020603050405020304" pitchFamily="18" charset="0"/>
              </a:rPr>
              <a:t>References</a:t>
            </a:r>
            <a:r>
              <a:rPr lang="en-US" sz="1400" dirty="0">
                <a:effectLst/>
                <a:latin typeface="Calibri" panose="020F0502020204030204" pitchFamily="34" charset="0"/>
                <a:ea typeface="Times New Roman" panose="02020603050405020304" pitchFamily="18" charset="0"/>
              </a:rPr>
              <a:t> </a:t>
            </a:r>
          </a:p>
          <a:p>
            <a:pPr marL="285750" indent="-285750"/>
            <a:r>
              <a:rPr lang="en-US" sz="1400" dirty="0">
                <a:effectLst/>
                <a:latin typeface="Calibri" panose="020F0502020204030204" pitchFamily="34" charset="0"/>
                <a:ea typeface="Times New Roman" panose="02020603050405020304" pitchFamily="18" charset="0"/>
              </a:rPr>
              <a:t>Dolphin, G., Benoit, W., </a:t>
            </a:r>
            <a:r>
              <a:rPr lang="en-US" sz="1400" dirty="0" err="1">
                <a:effectLst/>
                <a:latin typeface="Calibri" panose="020F0502020204030204" pitchFamily="34" charset="0"/>
                <a:ea typeface="Times New Roman" panose="02020603050405020304" pitchFamily="18" charset="0"/>
              </a:rPr>
              <a:t>Burylo</a:t>
            </a:r>
            <a:r>
              <a:rPr lang="en-US" sz="1400" dirty="0">
                <a:effectLst/>
                <a:latin typeface="Calibri" panose="020F0502020204030204" pitchFamily="34" charset="0"/>
                <a:ea typeface="Times New Roman" panose="02020603050405020304" pitchFamily="18" charset="0"/>
              </a:rPr>
              <a:t>, J., Hurst, E., </a:t>
            </a:r>
            <a:r>
              <a:rPr lang="en-US" sz="1400" dirty="0" err="1">
                <a:effectLst/>
                <a:latin typeface="Calibri" panose="020F0502020204030204" pitchFamily="34" charset="0"/>
                <a:ea typeface="Times New Roman" panose="02020603050405020304" pitchFamily="18" charset="0"/>
              </a:rPr>
              <a:t>Petryshen</a:t>
            </a:r>
            <a:r>
              <a:rPr lang="en-US" sz="1400" dirty="0">
                <a:effectLst/>
                <a:latin typeface="Calibri" panose="020F0502020204030204" pitchFamily="34" charset="0"/>
                <a:ea typeface="Times New Roman" panose="02020603050405020304" pitchFamily="18" charset="0"/>
              </a:rPr>
              <a:t>, W., &amp; Wiebe, S. (2018). Braiding history, inquiry, and model-based learning: A collection of open-source historical case studies for teaching both geology content and the nature of science.</a:t>
            </a:r>
            <a:r>
              <a:rPr lang="en-US" sz="1400" i="1" dirty="0">
                <a:effectLst/>
                <a:latin typeface="Calibri" panose="020F0502020204030204" pitchFamily="34" charset="0"/>
                <a:ea typeface="Times New Roman" panose="02020603050405020304" pitchFamily="18" charset="0"/>
              </a:rPr>
              <a:t> Journal of Geoscience Education, </a:t>
            </a:r>
            <a:r>
              <a:rPr lang="en-US" sz="1400" dirty="0">
                <a:effectLst/>
                <a:latin typeface="Calibri" panose="020F0502020204030204" pitchFamily="34" charset="0"/>
                <a:ea typeface="Times New Roman" panose="02020603050405020304" pitchFamily="18" charset="0"/>
              </a:rPr>
              <a:t>, 1-16. </a:t>
            </a:r>
            <a:endParaRPr lang="en-US" sz="1400" dirty="0">
              <a:effectLst/>
              <a:latin typeface="Times New Roman" panose="02020603050405020304" pitchFamily="18" charset="0"/>
              <a:ea typeface="Times New Roman" panose="02020603050405020304" pitchFamily="18" charset="0"/>
            </a:endParaRPr>
          </a:p>
          <a:p>
            <a:pPr marL="285750" indent="-285750"/>
            <a:r>
              <a:rPr lang="en-US" sz="1400" dirty="0">
                <a:effectLst/>
                <a:latin typeface="Calibri" panose="020F0502020204030204" pitchFamily="34" charset="0"/>
                <a:ea typeface="Times New Roman" panose="02020603050405020304" pitchFamily="18" charset="0"/>
              </a:rPr>
              <a:t>Hansson, L., &amp; </a:t>
            </a:r>
            <a:r>
              <a:rPr lang="en-US" sz="1400" dirty="0" err="1">
                <a:effectLst/>
                <a:latin typeface="Calibri" panose="020F0502020204030204" pitchFamily="34" charset="0"/>
                <a:ea typeface="Times New Roman" panose="02020603050405020304" pitchFamily="18" charset="0"/>
              </a:rPr>
              <a:t>Leden</a:t>
            </a:r>
            <a:r>
              <a:rPr lang="en-US" sz="1400" dirty="0">
                <a:effectLst/>
                <a:latin typeface="Calibri" panose="020F0502020204030204" pitchFamily="34" charset="0"/>
                <a:ea typeface="Times New Roman" panose="02020603050405020304" pitchFamily="18" charset="0"/>
              </a:rPr>
              <a:t>, L. (2016). Working with the nature of science in physics class: Turning ‘ordinary’ classroom situations into nature of science learning situations.</a:t>
            </a:r>
            <a:r>
              <a:rPr lang="en-US" sz="1400" i="1" dirty="0">
                <a:effectLst/>
                <a:latin typeface="Calibri" panose="020F0502020204030204" pitchFamily="34" charset="0"/>
                <a:ea typeface="Times New Roman" panose="02020603050405020304" pitchFamily="18" charset="0"/>
              </a:rPr>
              <a:t> Physics Education, 51</a:t>
            </a:r>
            <a:r>
              <a:rPr lang="en-US" sz="1400" dirty="0">
                <a:effectLst/>
                <a:latin typeface="Calibri" panose="020F0502020204030204" pitchFamily="34" charset="0"/>
                <a:ea typeface="Times New Roman" panose="02020603050405020304" pitchFamily="18" charset="0"/>
              </a:rPr>
              <a:t>(5), 055001. </a:t>
            </a:r>
            <a:endParaRPr lang="en-US" sz="1400" dirty="0">
              <a:effectLst/>
              <a:latin typeface="Times New Roman" panose="02020603050405020304" pitchFamily="18" charset="0"/>
              <a:ea typeface="Times New Roman" panose="02020603050405020304" pitchFamily="18" charset="0"/>
            </a:endParaRPr>
          </a:p>
          <a:p>
            <a:pPr marL="285750" indent="-285750"/>
            <a:r>
              <a:rPr lang="en-US" sz="1400" dirty="0" err="1">
                <a:effectLst/>
                <a:latin typeface="Calibri" panose="020F0502020204030204" pitchFamily="34" charset="0"/>
                <a:ea typeface="Times New Roman" panose="02020603050405020304" pitchFamily="18" charset="0"/>
              </a:rPr>
              <a:t>Khishfe</a:t>
            </a:r>
            <a:r>
              <a:rPr lang="en-US" sz="1400" dirty="0">
                <a:effectLst/>
                <a:latin typeface="Calibri" panose="020F0502020204030204" pitchFamily="34" charset="0"/>
                <a:ea typeface="Times New Roman" panose="02020603050405020304" pitchFamily="18" charset="0"/>
              </a:rPr>
              <a:t>, R., &amp; Abd-El-</a:t>
            </a:r>
            <a:r>
              <a:rPr lang="en-US" sz="1400" dirty="0" err="1">
                <a:effectLst/>
                <a:latin typeface="Calibri" panose="020F0502020204030204" pitchFamily="34" charset="0"/>
                <a:ea typeface="Times New Roman" panose="02020603050405020304" pitchFamily="18" charset="0"/>
              </a:rPr>
              <a:t>Khalick</a:t>
            </a:r>
            <a:r>
              <a:rPr lang="en-US" sz="1400" dirty="0">
                <a:effectLst/>
                <a:latin typeface="Calibri" panose="020F0502020204030204" pitchFamily="34" charset="0"/>
                <a:ea typeface="Times New Roman" panose="02020603050405020304" pitchFamily="18" charset="0"/>
              </a:rPr>
              <a:t>, F. (2002). Influence of explicit and reflective versus implicit inquiry-oriented instruction on sixth graders' views of nature of science.</a:t>
            </a:r>
            <a:r>
              <a:rPr lang="en-US" sz="1400" i="1" dirty="0">
                <a:effectLst/>
                <a:latin typeface="Calibri" panose="020F0502020204030204" pitchFamily="34" charset="0"/>
                <a:ea typeface="Times New Roman" panose="02020603050405020304" pitchFamily="18" charset="0"/>
              </a:rPr>
              <a:t> Journal of Research in Science Teaching, 39</a:t>
            </a:r>
            <a:r>
              <a:rPr lang="en-US" sz="1400" dirty="0">
                <a:effectLst/>
                <a:latin typeface="Calibri" panose="020F0502020204030204" pitchFamily="34" charset="0"/>
                <a:ea typeface="Times New Roman" panose="02020603050405020304" pitchFamily="18" charset="0"/>
              </a:rPr>
              <a:t>(7), 551-578. 10.1002/tea.10036</a:t>
            </a:r>
            <a:endParaRPr lang="en-US" sz="1400" dirty="0">
              <a:effectLst/>
              <a:latin typeface="Times New Roman" panose="02020603050405020304" pitchFamily="18" charset="0"/>
              <a:ea typeface="Times New Roman" panose="02020603050405020304" pitchFamily="18" charset="0"/>
            </a:endParaRPr>
          </a:p>
          <a:p>
            <a:pPr marL="285750" indent="-285750"/>
            <a:r>
              <a:rPr lang="en-US" sz="1400" dirty="0">
                <a:effectLst/>
                <a:latin typeface="Calibri" panose="020F0502020204030204" pitchFamily="34" charset="0"/>
                <a:ea typeface="Times New Roman" panose="02020603050405020304" pitchFamily="18" charset="0"/>
              </a:rPr>
              <a:t>Lederman, N. G. (2007). Nature of science: Past, present, and future. In S. K. Abell, &amp; Lederman N.G. (Eds.), </a:t>
            </a:r>
            <a:r>
              <a:rPr lang="en-US" sz="1400" i="1" dirty="0">
                <a:effectLst/>
                <a:latin typeface="Calibri" panose="020F0502020204030204" pitchFamily="34" charset="0"/>
                <a:ea typeface="Times New Roman" panose="02020603050405020304" pitchFamily="18" charset="0"/>
              </a:rPr>
              <a:t>Handbook of research on science education</a:t>
            </a:r>
            <a:r>
              <a:rPr lang="en-US" sz="1400" dirty="0">
                <a:effectLst/>
                <a:latin typeface="Calibri" panose="020F0502020204030204" pitchFamily="34" charset="0"/>
                <a:ea typeface="Times New Roman" panose="02020603050405020304" pitchFamily="18" charset="0"/>
              </a:rPr>
              <a:t> (pp. 831-879). Lawrence Erlbaum Associates. </a:t>
            </a:r>
          </a:p>
          <a:p>
            <a:pPr marL="285750" indent="-285750"/>
            <a:r>
              <a:rPr lang="en-US" sz="1400" dirty="0">
                <a:effectLst/>
                <a:latin typeface="Calibri" panose="020F0502020204030204" pitchFamily="34" charset="0"/>
                <a:ea typeface="Times New Roman" panose="02020603050405020304" pitchFamily="18" charset="0"/>
              </a:rPr>
              <a:t>Lederman, N. G. (1992). Students' and teachers' conceptions of the nature of science: A review of the research. Journal of Research in Science Teaching, 29(4), 331-359. </a:t>
            </a:r>
          </a:p>
          <a:p>
            <a:pPr marL="285750" indent="-285750"/>
            <a:r>
              <a:rPr lang="en-US" sz="1400" dirty="0">
                <a:effectLst/>
                <a:latin typeface="Calibri" panose="020F0502020204030204" pitchFamily="34" charset="0"/>
                <a:ea typeface="Times New Roman" panose="02020603050405020304" pitchFamily="18" charset="0"/>
              </a:rPr>
              <a:t>McComas, W. F., Clough, M. P., &amp; </a:t>
            </a:r>
            <a:r>
              <a:rPr lang="en-US" sz="1400" dirty="0" err="1">
                <a:effectLst/>
                <a:latin typeface="Calibri" panose="020F0502020204030204" pitchFamily="34" charset="0"/>
                <a:ea typeface="Times New Roman" panose="02020603050405020304" pitchFamily="18" charset="0"/>
              </a:rPr>
              <a:t>Almazroa</a:t>
            </a:r>
            <a:r>
              <a:rPr lang="en-US" sz="1400" dirty="0">
                <a:effectLst/>
                <a:latin typeface="Calibri" panose="020F0502020204030204" pitchFamily="34" charset="0"/>
                <a:ea typeface="Times New Roman" panose="02020603050405020304" pitchFamily="18" charset="0"/>
              </a:rPr>
              <a:t>, H. (1998). The role and character of the nature of science in science education. In W. F. McComas (Ed.), The nature of science in science education (pp. 3-39). Springer. </a:t>
            </a:r>
          </a:p>
          <a:p>
            <a:pPr marL="285750" indent="-285750"/>
            <a:r>
              <a:rPr lang="en-US" sz="1400" dirty="0">
                <a:effectLst/>
                <a:latin typeface="Calibri" panose="020F0502020204030204" pitchFamily="34" charset="0"/>
                <a:ea typeface="Times New Roman" panose="02020603050405020304" pitchFamily="18" charset="0"/>
              </a:rPr>
              <a:t>McComas, W. F., Clough, M. P., &amp; Nouri, N. (2020). Nature of science and classroom practice: A review of the literature with implications for effective NOS instruction. In W. F. McComas (Ed.), Nature of science in science instruction: Rationales and strategies (pp. 67-111). Springer. </a:t>
            </a:r>
          </a:p>
          <a:p>
            <a:pPr marL="285750" indent="-285750"/>
            <a:r>
              <a:rPr lang="en-US" sz="1400" dirty="0">
                <a:effectLst/>
                <a:latin typeface="Calibri" panose="020F0502020204030204" pitchFamily="34" charset="0"/>
                <a:ea typeface="Times New Roman" panose="02020603050405020304" pitchFamily="18" charset="0"/>
              </a:rPr>
              <a:t>http://www.wetenschapsreflex.be/(NOS-vingers) </a:t>
            </a:r>
          </a:p>
          <a:p>
            <a:pPr marL="285750" indent="-285750"/>
            <a:r>
              <a:rPr lang="en-US" sz="1400" dirty="0">
                <a:effectLst/>
                <a:latin typeface="Calibri" panose="020F0502020204030204" pitchFamily="34" charset="0"/>
                <a:ea typeface="Times New Roman" panose="02020603050405020304" pitchFamily="18" charset="0"/>
              </a:rPr>
              <a:t>Stadermann, K., &amp; Goedhart, M. (2022). ‘Why don’t you just tell us what light really is?’: Easy-to-implement teaching materials that link quantum physics to nature of science. Physics Education, 57(2), [025014]. </a:t>
            </a:r>
          </a:p>
          <a:p>
            <a:pPr marL="285750" indent="-285750"/>
            <a:r>
              <a:rPr lang="en-US" sz="1400" dirty="0">
                <a:effectLst/>
                <a:latin typeface="Calibri" panose="020F0502020204030204" pitchFamily="34" charset="0"/>
                <a:ea typeface="Times New Roman" panose="02020603050405020304" pitchFamily="18" charset="0"/>
              </a:rPr>
              <a:t>Stadermann, H. K. E. (2022). Connecting Secondary School Quantum Physics and Nature of Science: Possibilities and challenges in curriculum design, teaching, and learning. University of Groningen. https://doi.org/10.33612/diss.195942915</a:t>
            </a:r>
          </a:p>
          <a:p>
            <a:pPr marL="285750" indent="-285750"/>
            <a:r>
              <a:rPr lang="en-US" sz="1400" dirty="0">
                <a:effectLst/>
                <a:latin typeface="Calibri" panose="020F0502020204030204" pitchFamily="34" charset="0"/>
                <a:ea typeface="Times New Roman" panose="02020603050405020304" pitchFamily="18" charset="0"/>
              </a:rPr>
              <a:t>Stadermann, H. K. E., &amp; Goedhart, M. J. (2021). Flexible, adaptable teaching resources to teach about Nature of Science aspects in Quantum Physics. Paper presented at GIREP Webinar 2021, Malta, Malta.</a:t>
            </a:r>
          </a:p>
          <a:p>
            <a:pPr marL="285750" indent="-285750"/>
            <a:r>
              <a:rPr lang="en-US" sz="1400" dirty="0">
                <a:effectLst/>
                <a:latin typeface="Calibri" panose="020F0502020204030204" pitchFamily="34" charset="0"/>
                <a:ea typeface="Times New Roman" panose="02020603050405020304" pitchFamily="18" charset="0"/>
              </a:rPr>
              <a:t>Stadermann, H. K. E., &amp; Goedhart, M. J. (2021). Why and how teachers use nature of science in teaching quantum physics: Research on the use of an ecological teaching intervention in upper secondary schools. Physical review physics education research, 17(2), [020132]. </a:t>
            </a:r>
          </a:p>
          <a:p>
            <a:pPr marL="285750" indent="-285750"/>
            <a:endParaRPr lang="en-US" sz="1400" dirty="0">
              <a:effectLst/>
              <a:latin typeface="Calibri" panose="020F0502020204030204" pitchFamily="34" charset="0"/>
              <a:ea typeface="Times New Roman" panose="02020603050405020304" pitchFamily="18" charset="0"/>
            </a:endParaRPr>
          </a:p>
          <a:p>
            <a:pPr marL="285750" indent="-285750"/>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7509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DCFD5-978E-479B-A162-993DC6B6FD60}"/>
              </a:ext>
            </a:extLst>
          </p:cNvPr>
          <p:cNvSpPr>
            <a:spLocks noGrp="1"/>
          </p:cNvSpPr>
          <p:nvPr>
            <p:ph type="title"/>
          </p:nvPr>
        </p:nvSpPr>
        <p:spPr>
          <a:xfrm>
            <a:off x="1346812" y="663299"/>
            <a:ext cx="10515600" cy="1325563"/>
          </a:xfrm>
        </p:spPr>
        <p:txBody>
          <a:bodyPr/>
          <a:lstStyle/>
          <a:p>
            <a:r>
              <a:rPr lang="nl-NL" noProof="0" dirty="0"/>
              <a:t>Waarom natuurkunde op school?</a:t>
            </a:r>
          </a:p>
        </p:txBody>
      </p:sp>
      <p:sp>
        <p:nvSpPr>
          <p:cNvPr id="3" name="Tijdelijke aanduiding voor inhoud 2">
            <a:extLst>
              <a:ext uri="{FF2B5EF4-FFF2-40B4-BE49-F238E27FC236}">
                <a16:creationId xmlns:a16="http://schemas.microsoft.com/office/drawing/2014/main" id="{E77FEF62-85C4-40B6-9458-0BB28969B556}"/>
              </a:ext>
            </a:extLst>
          </p:cNvPr>
          <p:cNvSpPr>
            <a:spLocks noGrp="1"/>
          </p:cNvSpPr>
          <p:nvPr>
            <p:ph sz="half" idx="1"/>
          </p:nvPr>
        </p:nvSpPr>
        <p:spPr>
          <a:xfrm>
            <a:off x="1265582" y="1690688"/>
            <a:ext cx="10678061" cy="4281134"/>
          </a:xfrm>
        </p:spPr>
        <p:txBody>
          <a:bodyPr/>
          <a:lstStyle/>
          <a:p>
            <a:pPr marL="0" indent="0">
              <a:buNone/>
            </a:pPr>
            <a:r>
              <a:rPr lang="nl-NL" sz="2000" dirty="0"/>
              <a:t>Angelsaksische traditie:</a:t>
            </a:r>
          </a:p>
          <a:p>
            <a:r>
              <a:rPr lang="nl-NL" sz="2000" b="1" dirty="0">
                <a:solidFill>
                  <a:schemeClr val="accent3"/>
                </a:solidFill>
              </a:rPr>
              <a:t>Economische behoefte</a:t>
            </a:r>
            <a:r>
              <a:rPr lang="nl-NL" sz="2000" dirty="0"/>
              <a:t>: De moderne maatschappij heeft behoefte aan natuurwetenschappelijk opgeleide mensen (voor toekomstige nieuwe ontwikkelingen).</a:t>
            </a:r>
          </a:p>
          <a:p>
            <a:r>
              <a:rPr lang="nl-NL" sz="2000" b="1" dirty="0">
                <a:solidFill>
                  <a:schemeClr val="accent3"/>
                </a:solidFill>
              </a:rPr>
              <a:t>Mondige burger</a:t>
            </a:r>
            <a:r>
              <a:rPr lang="nl-NL" sz="2000" dirty="0"/>
              <a:t>: Voor persoonlijke beslissingen en maatschappelijke discussies heeft elke burger van een democratisch land een zekere wetenschappelijke basiskennis nodig (→</a:t>
            </a:r>
            <a:r>
              <a:rPr lang="nl-NL" sz="2000" b="1" dirty="0" err="1"/>
              <a:t>Scientific</a:t>
            </a:r>
            <a:r>
              <a:rPr lang="nl-NL" sz="2000" b="1" dirty="0"/>
              <a:t> </a:t>
            </a:r>
            <a:r>
              <a:rPr lang="nl-NL" sz="2000" b="1" dirty="0" err="1"/>
              <a:t>literacy</a:t>
            </a:r>
            <a:r>
              <a:rPr lang="nl-NL" sz="2000" dirty="0"/>
              <a:t>).</a:t>
            </a:r>
          </a:p>
          <a:p>
            <a:endParaRPr lang="nl-NL" sz="2000" b="1" dirty="0"/>
          </a:p>
          <a:p>
            <a:pPr marL="0" indent="0">
              <a:buNone/>
            </a:pPr>
            <a:r>
              <a:rPr lang="nl-NL" sz="2000" dirty="0"/>
              <a:t>‘</a:t>
            </a:r>
            <a:r>
              <a:rPr lang="nl-NL" sz="2000" dirty="0" err="1"/>
              <a:t>Bildungs</a:t>
            </a:r>
            <a:r>
              <a:rPr lang="nl-NL" sz="2000" dirty="0"/>
              <a:t>’ ideaal (Duitsland, maar ook </a:t>
            </a:r>
            <a:r>
              <a:rPr lang="nl-NL" sz="2000" i="1" dirty="0" err="1"/>
              <a:t>liberal</a:t>
            </a:r>
            <a:r>
              <a:rPr lang="nl-NL" sz="2000" i="1" dirty="0"/>
              <a:t> </a:t>
            </a:r>
            <a:r>
              <a:rPr lang="nl-NL" sz="2000" i="1" dirty="0" err="1"/>
              <a:t>education</a:t>
            </a:r>
            <a:r>
              <a:rPr lang="nl-NL" sz="2000" dirty="0"/>
              <a:t>)</a:t>
            </a:r>
          </a:p>
          <a:p>
            <a:r>
              <a:rPr lang="nl-NL" sz="2000" b="1" dirty="0">
                <a:solidFill>
                  <a:schemeClr val="accent3"/>
                </a:solidFill>
              </a:rPr>
              <a:t>Cultureel erfgoed</a:t>
            </a:r>
            <a:r>
              <a:rPr lang="nl-NL" sz="2000" dirty="0"/>
              <a:t>: Wetenschappelijke kennis is (net als kunst, religie, ..) waardevol, moet worden doorgegeven’.</a:t>
            </a:r>
          </a:p>
          <a:p>
            <a:r>
              <a:rPr lang="nl-NL" sz="2000" b="1" dirty="0">
                <a:solidFill>
                  <a:schemeClr val="accent3"/>
                </a:solidFill>
              </a:rPr>
              <a:t>Persoonlijkheidsontwikkeling</a:t>
            </a:r>
            <a:r>
              <a:rPr lang="nl-NL" sz="2000" dirty="0"/>
              <a:t>: Belangstelling voor je omgeving wekken en de persoonlijke nieuwsgierigheid van kinderen voeden.</a:t>
            </a:r>
          </a:p>
          <a:p>
            <a:endParaRPr lang="nl-NL" sz="2000" dirty="0"/>
          </a:p>
        </p:txBody>
      </p:sp>
      <p:sp>
        <p:nvSpPr>
          <p:cNvPr id="4" name="Tijdelijke aanduiding voor dianummer 3">
            <a:extLst>
              <a:ext uri="{FF2B5EF4-FFF2-40B4-BE49-F238E27FC236}">
                <a16:creationId xmlns:a16="http://schemas.microsoft.com/office/drawing/2014/main" id="{396B74AE-F722-4D65-873A-2425BAB30F8D}"/>
              </a:ext>
            </a:extLst>
          </p:cNvPr>
          <p:cNvSpPr>
            <a:spLocks noGrp="1"/>
          </p:cNvSpPr>
          <p:nvPr>
            <p:ph type="sldNum" sz="quarter" idx="10"/>
          </p:nvPr>
        </p:nvSpPr>
        <p:spPr/>
        <p:txBody>
          <a:bodyPr/>
          <a:lstStyle/>
          <a:p>
            <a:fld id="{6586D83B-F5E2-6149-B7DD-0F6F1BA75908}" type="slidenum">
              <a:rPr lang="en-US" smtClean="0"/>
              <a:pPr/>
              <a:t>7</a:t>
            </a:fld>
            <a:endParaRPr lang="en-US" dirty="0"/>
          </a:p>
        </p:txBody>
      </p:sp>
    </p:spTree>
    <p:extLst>
      <p:ext uri="{BB962C8B-B14F-4D97-AF65-F5344CB8AC3E}">
        <p14:creationId xmlns:p14="http://schemas.microsoft.com/office/powerpoint/2010/main" val="283950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E01BD47-DEA4-4E2E-9F76-15ABEE9B0B7F}"/>
              </a:ext>
            </a:extLst>
          </p:cNvPr>
          <p:cNvSpPr>
            <a:spLocks noGrp="1"/>
          </p:cNvSpPr>
          <p:nvPr>
            <p:ph type="title"/>
          </p:nvPr>
        </p:nvSpPr>
        <p:spPr>
          <a:xfrm>
            <a:off x="2549768" y="1741257"/>
            <a:ext cx="10515600" cy="786342"/>
          </a:xfrm>
        </p:spPr>
        <p:txBody>
          <a:bodyPr/>
          <a:lstStyle/>
          <a:p>
            <a:r>
              <a:rPr lang="de-DE" sz="3600" dirty="0"/>
              <a:t>Wat </a:t>
            </a:r>
            <a:r>
              <a:rPr lang="de-DE" sz="3600" dirty="0" err="1"/>
              <a:t>is</a:t>
            </a:r>
            <a:r>
              <a:rPr lang="de-DE" sz="3600" dirty="0"/>
              <a:t> </a:t>
            </a:r>
            <a:r>
              <a:rPr lang="de-DE" sz="3600" dirty="0" err="1"/>
              <a:t>nodig</a:t>
            </a:r>
            <a:r>
              <a:rPr lang="de-DE" sz="3600" dirty="0"/>
              <a:t> </a:t>
            </a:r>
            <a:r>
              <a:rPr lang="de-DE" sz="3600" dirty="0" err="1"/>
              <a:t>voor</a:t>
            </a:r>
            <a:r>
              <a:rPr lang="de-DE" sz="3600" dirty="0"/>
              <a:t> </a:t>
            </a:r>
            <a:r>
              <a:rPr lang="de-DE" sz="3600" dirty="0" err="1"/>
              <a:t>deze</a:t>
            </a:r>
            <a:r>
              <a:rPr lang="de-DE" sz="3600" dirty="0"/>
              <a:t> </a:t>
            </a:r>
            <a:r>
              <a:rPr lang="de-DE" sz="3600" dirty="0" err="1"/>
              <a:t>doelen</a:t>
            </a:r>
            <a:r>
              <a:rPr lang="de-DE" sz="3600" dirty="0"/>
              <a:t>?</a:t>
            </a:r>
          </a:p>
        </p:txBody>
      </p:sp>
      <p:sp>
        <p:nvSpPr>
          <p:cNvPr id="4" name="Tijdelijke aanduiding voor dianummer 3">
            <a:extLst>
              <a:ext uri="{FF2B5EF4-FFF2-40B4-BE49-F238E27FC236}">
                <a16:creationId xmlns:a16="http://schemas.microsoft.com/office/drawing/2014/main" id="{54335AF9-7060-420C-A3AC-4B7BA51B88DC}"/>
              </a:ext>
            </a:extLst>
          </p:cNvPr>
          <p:cNvSpPr>
            <a:spLocks noGrp="1"/>
          </p:cNvSpPr>
          <p:nvPr>
            <p:ph type="sldNum" sz="quarter" idx="10"/>
          </p:nvPr>
        </p:nvSpPr>
        <p:spPr/>
        <p:txBody>
          <a:bodyPr/>
          <a:lstStyle/>
          <a:p>
            <a:fld id="{59D79D20-9926-6947-91A9-E826DAB4C488}" type="slidenum">
              <a:rPr lang="en-US" smtClean="0"/>
              <a:pPr/>
              <a:t>8</a:t>
            </a:fld>
            <a:endParaRPr lang="en-US" dirty="0"/>
          </a:p>
        </p:txBody>
      </p:sp>
      <p:sp>
        <p:nvSpPr>
          <p:cNvPr id="2" name="Tijdelijke aanduiding voor datum 1">
            <a:extLst>
              <a:ext uri="{FF2B5EF4-FFF2-40B4-BE49-F238E27FC236}">
                <a16:creationId xmlns:a16="http://schemas.microsoft.com/office/drawing/2014/main" id="{16055B81-EA8F-49B5-BE8E-8A8A78D7E800}"/>
              </a:ext>
            </a:extLst>
          </p:cNvPr>
          <p:cNvSpPr>
            <a:spLocks noGrp="1"/>
          </p:cNvSpPr>
          <p:nvPr>
            <p:ph type="dt" sz="half" idx="4294967295"/>
          </p:nvPr>
        </p:nvSpPr>
        <p:spPr>
          <a:xfrm>
            <a:off x="0" y="6356350"/>
            <a:ext cx="3360738" cy="365125"/>
          </a:xfrm>
          <a:prstGeom prst="rect">
            <a:avLst/>
          </a:prstGeom>
        </p:spPr>
        <p:txBody>
          <a:bodyPr/>
          <a:lstStyle/>
          <a:p>
            <a:fld id="{FA728384-E984-F446-A49C-FBBB97E0742D}" type="datetime3">
              <a:rPr lang="en-US" smtClean="0"/>
              <a:t>15 January 2023</a:t>
            </a:fld>
            <a:endParaRPr lang="en-US" dirty="0"/>
          </a:p>
        </p:txBody>
      </p:sp>
      <p:sp>
        <p:nvSpPr>
          <p:cNvPr id="6" name="Titel 4">
            <a:extLst>
              <a:ext uri="{FF2B5EF4-FFF2-40B4-BE49-F238E27FC236}">
                <a16:creationId xmlns:a16="http://schemas.microsoft.com/office/drawing/2014/main" id="{941A5B24-462C-4671-ABF6-77C8242D625C}"/>
              </a:ext>
            </a:extLst>
          </p:cNvPr>
          <p:cNvSpPr txBox="1">
            <a:spLocks/>
          </p:cNvSpPr>
          <p:nvPr/>
        </p:nvSpPr>
        <p:spPr>
          <a:xfrm>
            <a:off x="2549768" y="3429000"/>
            <a:ext cx="10515600" cy="786342"/>
          </a:xfrm>
          <a:prstGeom prst="rect">
            <a:avLst/>
          </a:prstGeom>
        </p:spPr>
        <p:txBody>
          <a:bodyPr/>
          <a:lstStyle>
            <a:lvl1pPr algn="l" defTabSz="914256" rtl="0" eaLnBrk="1" latinLnBrk="0" hangingPunct="1">
              <a:lnSpc>
                <a:spcPct val="90000"/>
              </a:lnSpc>
              <a:spcBef>
                <a:spcPct val="0"/>
              </a:spcBef>
              <a:buNone/>
              <a:defRPr sz="4400" b="1" i="0" kern="1200" cap="all" baseline="0">
                <a:solidFill>
                  <a:schemeClr val="tx1"/>
                </a:solidFill>
                <a:latin typeface="Arial Narrow" panose="020B0606020202030204" pitchFamily="34" charset="0"/>
                <a:ea typeface="+mj-ea"/>
                <a:cs typeface="+mj-cs"/>
              </a:defRPr>
            </a:lvl1pPr>
          </a:lstStyle>
          <a:p>
            <a:r>
              <a:rPr lang="de-DE" sz="3600" dirty="0"/>
              <a:t>Wat </a:t>
            </a:r>
            <a:r>
              <a:rPr lang="de-DE" sz="3600" dirty="0" err="1"/>
              <a:t>is</a:t>
            </a:r>
            <a:r>
              <a:rPr lang="de-DE" sz="3600" dirty="0"/>
              <a:t> </a:t>
            </a:r>
            <a:r>
              <a:rPr lang="de-DE" sz="3600" dirty="0" err="1"/>
              <a:t>natuurkunde</a:t>
            </a:r>
            <a:r>
              <a:rPr lang="de-DE" sz="3600" dirty="0"/>
              <a:t> (</a:t>
            </a:r>
            <a:r>
              <a:rPr lang="de-DE" sz="3600" dirty="0" err="1"/>
              <a:t>science</a:t>
            </a:r>
            <a:r>
              <a:rPr lang="de-DE" sz="3600" dirty="0"/>
              <a:t>)?</a:t>
            </a:r>
          </a:p>
        </p:txBody>
      </p:sp>
      <p:sp>
        <p:nvSpPr>
          <p:cNvPr id="9" name="Titel 4">
            <a:extLst>
              <a:ext uri="{FF2B5EF4-FFF2-40B4-BE49-F238E27FC236}">
                <a16:creationId xmlns:a16="http://schemas.microsoft.com/office/drawing/2014/main" id="{FB0643A3-ED5D-4EA1-83EB-496A37D0F276}"/>
              </a:ext>
            </a:extLst>
          </p:cNvPr>
          <p:cNvSpPr txBox="1">
            <a:spLocks/>
          </p:cNvSpPr>
          <p:nvPr/>
        </p:nvSpPr>
        <p:spPr>
          <a:xfrm>
            <a:off x="2549768" y="2520097"/>
            <a:ext cx="9226063" cy="786342"/>
          </a:xfrm>
          <a:prstGeom prst="rect">
            <a:avLst/>
          </a:prstGeom>
        </p:spPr>
        <p:txBody>
          <a:bodyPr/>
          <a:lstStyle>
            <a:lvl1pPr algn="l" defTabSz="914256" rtl="0" eaLnBrk="1" latinLnBrk="0" hangingPunct="1">
              <a:lnSpc>
                <a:spcPct val="90000"/>
              </a:lnSpc>
              <a:spcBef>
                <a:spcPct val="0"/>
              </a:spcBef>
              <a:buNone/>
              <a:defRPr sz="4400" b="1" i="0" kern="1200" cap="all" baseline="0">
                <a:solidFill>
                  <a:schemeClr val="tx1"/>
                </a:solidFill>
                <a:latin typeface="Arial Narrow" panose="020B0606020202030204" pitchFamily="34" charset="0"/>
                <a:ea typeface="+mj-ea"/>
                <a:cs typeface="+mj-cs"/>
              </a:defRPr>
            </a:lvl1pPr>
          </a:lstStyle>
          <a:p>
            <a:r>
              <a:rPr lang="de-DE" sz="3600" dirty="0"/>
              <a:t>Wat </a:t>
            </a:r>
            <a:r>
              <a:rPr lang="de-DE" sz="3600" dirty="0" err="1"/>
              <a:t>doen</a:t>
            </a:r>
            <a:r>
              <a:rPr lang="de-DE" sz="3600" dirty="0"/>
              <a:t> </a:t>
            </a:r>
            <a:r>
              <a:rPr lang="de-DE" sz="3600" dirty="0" err="1"/>
              <a:t>we</a:t>
            </a:r>
            <a:r>
              <a:rPr lang="de-DE" sz="3600" dirty="0"/>
              <a:t> in de </a:t>
            </a:r>
            <a:r>
              <a:rPr lang="de-DE" sz="3600" dirty="0" err="1"/>
              <a:t>les</a:t>
            </a:r>
            <a:r>
              <a:rPr lang="de-DE" sz="3600" dirty="0"/>
              <a:t>?</a:t>
            </a:r>
          </a:p>
        </p:txBody>
      </p:sp>
    </p:spTree>
    <p:extLst>
      <p:ext uri="{BB962C8B-B14F-4D97-AF65-F5344CB8AC3E}">
        <p14:creationId xmlns:p14="http://schemas.microsoft.com/office/powerpoint/2010/main" val="222925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A5460FE-05D4-4F4B-9D9A-B73669711525}"/>
              </a:ext>
            </a:extLst>
          </p:cNvPr>
          <p:cNvSpPr>
            <a:spLocks noGrp="1"/>
          </p:cNvSpPr>
          <p:nvPr>
            <p:ph type="sldNum" sz="quarter" idx="10"/>
          </p:nvPr>
        </p:nvSpPr>
        <p:spPr/>
        <p:txBody>
          <a:bodyPr/>
          <a:lstStyle/>
          <a:p>
            <a:fld id="{6586D83B-F5E2-6149-B7DD-0F6F1BA75908}" type="slidenum">
              <a:rPr lang="en-US" smtClean="0"/>
              <a:pPr/>
              <a:t>9</a:t>
            </a:fld>
            <a:endParaRPr lang="en-US" dirty="0"/>
          </a:p>
        </p:txBody>
      </p:sp>
      <p:sp>
        <p:nvSpPr>
          <p:cNvPr id="9" name="Tekstvak 8">
            <a:extLst>
              <a:ext uri="{FF2B5EF4-FFF2-40B4-BE49-F238E27FC236}">
                <a16:creationId xmlns:a16="http://schemas.microsoft.com/office/drawing/2014/main" id="{DC699C59-8B51-4EDA-9828-06D600B40913}"/>
              </a:ext>
            </a:extLst>
          </p:cNvPr>
          <p:cNvSpPr txBox="1"/>
          <p:nvPr/>
        </p:nvSpPr>
        <p:spPr>
          <a:xfrm>
            <a:off x="1513840" y="2150795"/>
            <a:ext cx="9164320" cy="2862322"/>
          </a:xfrm>
          <a:prstGeom prst="rect">
            <a:avLst/>
          </a:prstGeom>
          <a:noFill/>
        </p:spPr>
        <p:txBody>
          <a:bodyPr wrap="square">
            <a:spAutoFit/>
          </a:bodyPr>
          <a:lstStyle/>
          <a:p>
            <a:pPr marL="285750" indent="-285750">
              <a:buFont typeface="Arial" panose="020B0604020202020204" pitchFamily="34" charset="0"/>
              <a:buChar char="•"/>
            </a:pPr>
            <a:r>
              <a:rPr lang="nl-NL" sz="3600" dirty="0"/>
              <a:t>Wat is een natuurwetenschap?</a:t>
            </a:r>
          </a:p>
          <a:p>
            <a:pPr marL="285750" indent="-285750">
              <a:buFont typeface="Arial" panose="020B0604020202020204" pitchFamily="34" charset="0"/>
              <a:buChar char="•"/>
            </a:pPr>
            <a:endParaRPr lang="nl-NL" sz="3600" dirty="0"/>
          </a:p>
          <a:p>
            <a:pPr marL="285750" indent="-285750">
              <a:buFont typeface="Arial" panose="020B0604020202020204" pitchFamily="34" charset="0"/>
              <a:buChar char="•"/>
            </a:pPr>
            <a:r>
              <a:rPr lang="nl-NL" sz="3600" dirty="0"/>
              <a:t>Wat doet een wetenschapper?</a:t>
            </a:r>
          </a:p>
          <a:p>
            <a:pPr marL="285750" indent="-285750">
              <a:buFont typeface="Arial" panose="020B0604020202020204" pitchFamily="34" charset="0"/>
              <a:buChar char="•"/>
            </a:pPr>
            <a:endParaRPr lang="nl-NL" sz="3600" dirty="0"/>
          </a:p>
          <a:p>
            <a:pPr marL="285750" indent="-285750">
              <a:buFont typeface="Arial" panose="020B0604020202020204" pitchFamily="34" charset="0"/>
              <a:buChar char="•"/>
            </a:pPr>
            <a:r>
              <a:rPr lang="nl-NL" sz="3600" dirty="0"/>
              <a:t>Wie is een wetenschapper?</a:t>
            </a:r>
          </a:p>
        </p:txBody>
      </p:sp>
      <p:sp>
        <p:nvSpPr>
          <p:cNvPr id="10" name="Titel 1">
            <a:extLst>
              <a:ext uri="{FF2B5EF4-FFF2-40B4-BE49-F238E27FC236}">
                <a16:creationId xmlns:a16="http://schemas.microsoft.com/office/drawing/2014/main" id="{E2A59D1B-6ED6-4CB1-AD26-8086C8CCB578}"/>
              </a:ext>
            </a:extLst>
          </p:cNvPr>
          <p:cNvSpPr txBox="1">
            <a:spLocks/>
          </p:cNvSpPr>
          <p:nvPr/>
        </p:nvSpPr>
        <p:spPr>
          <a:xfrm>
            <a:off x="806450" y="659765"/>
            <a:ext cx="11385550" cy="1325563"/>
          </a:xfrm>
          <a:prstGeom prst="rect">
            <a:avLst/>
          </a:prstGeom>
        </p:spPr>
        <p:txBody>
          <a:bodyPr/>
          <a:lstStyle>
            <a:lvl1pPr algn="l" defTabSz="914256"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t>NOS beantwoordt vragen zo als</a:t>
            </a:r>
            <a:endParaRPr lang="en-US" dirty="0"/>
          </a:p>
        </p:txBody>
      </p:sp>
    </p:spTree>
    <p:extLst>
      <p:ext uri="{BB962C8B-B14F-4D97-AF65-F5344CB8AC3E}">
        <p14:creationId xmlns:p14="http://schemas.microsoft.com/office/powerpoint/2010/main" val="1395767002"/>
      </p:ext>
    </p:extLst>
  </p:cSld>
  <p:clrMapOvr>
    <a:masterClrMapping/>
  </p:clrMapOvr>
</p:sld>
</file>

<file path=ppt/theme/theme1.xml><?xml version="1.0" encoding="utf-8"?>
<a:theme xmlns:a="http://schemas.openxmlformats.org/drawingml/2006/main" name="UT Title slide Black">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test" id="{15B9D8DC-9424-A541-AF47-D0C4E5DD615D}" vid="{AA5B6583-0830-8041-8FDA-106127B26373}"/>
    </a:ext>
  </a:extLst>
</a:theme>
</file>

<file path=ppt/theme/theme10.xml><?xml version="1.0" encoding="utf-8"?>
<a:theme xmlns:a="http://schemas.openxmlformats.org/drawingml/2006/main" name="Kantoorthema">
  <a:themeElements>
    <a:clrScheme name="Aangepast 3">
      <a:dk1>
        <a:sysClr val="windowText" lastClr="000000"/>
      </a:dk1>
      <a:lt1>
        <a:sysClr val="window" lastClr="FFFFFF"/>
      </a:lt1>
      <a:dk2>
        <a:srgbClr val="000000"/>
      </a:dk2>
      <a:lt2>
        <a:srgbClr val="F8F8F8"/>
      </a:lt2>
      <a:accent1>
        <a:srgbClr val="DDDDDD"/>
      </a:accent1>
      <a:accent2>
        <a:srgbClr val="C00000"/>
      </a:accent2>
      <a:accent3>
        <a:srgbClr val="FFFFFF"/>
      </a:accent3>
      <a:accent4>
        <a:srgbClr val="808080"/>
      </a:accent4>
      <a:accent5>
        <a:srgbClr val="C00000"/>
      </a:accent5>
      <a:accent6>
        <a:srgbClr val="4D4D4D"/>
      </a:accent6>
      <a:hlink>
        <a:srgbClr val="7F7F7F"/>
      </a:hlink>
      <a:folHlink>
        <a:srgbClr val="FF7F7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Quantumwereld">
  <a:themeElements>
    <a:clrScheme name="RUG Kirsten">
      <a:dk1>
        <a:sysClr val="windowText" lastClr="000000"/>
      </a:dk1>
      <a:lt1>
        <a:sysClr val="window" lastClr="FFFFFF"/>
      </a:lt1>
      <a:dk2>
        <a:srgbClr val="000000"/>
      </a:dk2>
      <a:lt2>
        <a:srgbClr val="F8F8F8"/>
      </a:lt2>
      <a:accent1>
        <a:srgbClr val="DDDDDD"/>
      </a:accent1>
      <a:accent2>
        <a:srgbClr val="C00000"/>
      </a:accent2>
      <a:accent3>
        <a:srgbClr val="FFFFFF"/>
      </a:accent3>
      <a:accent4>
        <a:srgbClr val="808080"/>
      </a:accent4>
      <a:accent5>
        <a:srgbClr val="C00000"/>
      </a:accent5>
      <a:accent6>
        <a:srgbClr val="4D4D4D"/>
      </a:accent6>
      <a:hlink>
        <a:srgbClr val="0070C0"/>
      </a:hlink>
      <a:folHlink>
        <a:srgbClr val="7030A0"/>
      </a:folHlink>
    </a:clrScheme>
    <a:fontScheme name="Golfv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Quantumwereld">
  <a:themeElements>
    <a:clrScheme name="RUG Kirsten">
      <a:dk1>
        <a:sysClr val="windowText" lastClr="000000"/>
      </a:dk1>
      <a:lt1>
        <a:sysClr val="window" lastClr="FFFFFF"/>
      </a:lt1>
      <a:dk2>
        <a:srgbClr val="000000"/>
      </a:dk2>
      <a:lt2>
        <a:srgbClr val="F8F8F8"/>
      </a:lt2>
      <a:accent1>
        <a:srgbClr val="DDDDDD"/>
      </a:accent1>
      <a:accent2>
        <a:srgbClr val="C00000"/>
      </a:accent2>
      <a:accent3>
        <a:srgbClr val="FFFFFF"/>
      </a:accent3>
      <a:accent4>
        <a:srgbClr val="808080"/>
      </a:accent4>
      <a:accent5>
        <a:srgbClr val="C00000"/>
      </a:accent5>
      <a:accent6>
        <a:srgbClr val="4D4D4D"/>
      </a:accent6>
      <a:hlink>
        <a:srgbClr val="0070C0"/>
      </a:hlink>
      <a:folHlink>
        <a:srgbClr val="7030A0"/>
      </a:folHlink>
    </a:clrScheme>
    <a:fontScheme name="Golfv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Quantumwereld">
  <a:themeElements>
    <a:clrScheme name="RUG Kirsten">
      <a:dk1>
        <a:sysClr val="windowText" lastClr="000000"/>
      </a:dk1>
      <a:lt1>
        <a:sysClr val="window" lastClr="FFFFFF"/>
      </a:lt1>
      <a:dk2>
        <a:srgbClr val="000000"/>
      </a:dk2>
      <a:lt2>
        <a:srgbClr val="F8F8F8"/>
      </a:lt2>
      <a:accent1>
        <a:srgbClr val="DDDDDD"/>
      </a:accent1>
      <a:accent2>
        <a:srgbClr val="C00000"/>
      </a:accent2>
      <a:accent3>
        <a:srgbClr val="FFFFFF"/>
      </a:accent3>
      <a:accent4>
        <a:srgbClr val="808080"/>
      </a:accent4>
      <a:accent5>
        <a:srgbClr val="C00000"/>
      </a:accent5>
      <a:accent6>
        <a:srgbClr val="4D4D4D"/>
      </a:accent6>
      <a:hlink>
        <a:srgbClr val="0070C0"/>
      </a:hlink>
      <a:folHlink>
        <a:srgbClr val="7030A0"/>
      </a:folHlink>
    </a:clrScheme>
    <a:fontScheme name="Golfv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T Chapter slide White">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ppt/theme/theme3.xml><?xml version="1.0" encoding="utf-8"?>
<a:theme xmlns:a="http://schemas.openxmlformats.org/drawingml/2006/main" name="UT Chapter slide Black">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ppt/theme/theme4.xml><?xml version="1.0" encoding="utf-8"?>
<a:theme xmlns:a="http://schemas.openxmlformats.org/drawingml/2006/main" name="UT Chapter slide White + logo own name">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ppt/theme/theme5.xml><?xml version="1.0" encoding="utf-8"?>
<a:theme xmlns:a="http://schemas.openxmlformats.org/drawingml/2006/main" name="UT Chapter slide Black + logo own name">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ppt/theme/theme6.xml><?xml version="1.0" encoding="utf-8"?>
<a:theme xmlns:a="http://schemas.openxmlformats.org/drawingml/2006/main" name="UT Table of Content slide White">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ppt/theme/theme7.xml><?xml version="1.0" encoding="utf-8"?>
<a:theme xmlns:a="http://schemas.openxmlformats.org/drawingml/2006/main" name="UT Table of Content slide Black">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ppt/theme/theme8.xml><?xml version="1.0" encoding="utf-8"?>
<a:theme xmlns:a="http://schemas.openxmlformats.org/drawingml/2006/main" name="UT Content slide White">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ppt/theme/theme9.xml><?xml version="1.0" encoding="utf-8"?>
<a:theme xmlns:a="http://schemas.openxmlformats.org/drawingml/2006/main" name="UT Content slide Black">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437DFA25DE8845AECB30FD09FE818E" ma:contentTypeVersion="15" ma:contentTypeDescription="Een nieuw document maken." ma:contentTypeScope="" ma:versionID="daa5e666fbe52d4c7946f5bbacfc1cfd">
  <xsd:schema xmlns:xsd="http://www.w3.org/2001/XMLSchema" xmlns:xs="http://www.w3.org/2001/XMLSchema" xmlns:p="http://schemas.microsoft.com/office/2006/metadata/properties" xmlns:ns3="5784f50f-a182-41a1-9527-901b0c41042a" xmlns:ns4="d0664133-5a77-42b6-87bc-77ba1eef7c21" targetNamespace="http://schemas.microsoft.com/office/2006/metadata/properties" ma:root="true" ma:fieldsID="ce5925601876a1596f5e795ff4e0bca4" ns3:_="" ns4:_="">
    <xsd:import namespace="5784f50f-a182-41a1-9527-901b0c41042a"/>
    <xsd:import namespace="d0664133-5a77-42b6-87bc-77ba1eef7c2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4f50f-a182-41a1-9527-901b0c4104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664133-5a77-42b6-87bc-77ba1eef7c21"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SharingHintHash" ma:index="17"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784f50f-a182-41a1-9527-901b0c41042a" xsi:nil="true"/>
  </documentManagement>
</p:properties>
</file>

<file path=customXml/itemProps1.xml><?xml version="1.0" encoding="utf-8"?>
<ds:datastoreItem xmlns:ds="http://schemas.openxmlformats.org/officeDocument/2006/customXml" ds:itemID="{D38C57CD-EC48-4D04-946B-CB66347FA1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84f50f-a182-41a1-9527-901b0c41042a"/>
    <ds:schemaRef ds:uri="d0664133-5a77-42b6-87bc-77ba1eef7c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23003B-7D99-4BCF-9B51-64C8A41DB83C}">
  <ds:schemaRefs>
    <ds:schemaRef ds:uri="http://schemas.microsoft.com/sharepoint/v3/contenttype/forms"/>
  </ds:schemaRefs>
</ds:datastoreItem>
</file>

<file path=customXml/itemProps3.xml><?xml version="1.0" encoding="utf-8"?>
<ds:datastoreItem xmlns:ds="http://schemas.openxmlformats.org/officeDocument/2006/customXml" ds:itemID="{AFEC7A6A-978F-4007-BD32-0F6FA65BA5C3}">
  <ds:schemaRefs>
    <ds:schemaRef ds:uri="http://purl.org/dc/elements/1.1/"/>
    <ds:schemaRef ds:uri="http://schemas.microsoft.com/office/2006/metadata/properties"/>
    <ds:schemaRef ds:uri="d0664133-5a77-42b6-87bc-77ba1eef7c21"/>
    <ds:schemaRef ds:uri="http://purl.org/dc/terms/"/>
    <ds:schemaRef ds:uri="http://schemas.openxmlformats.org/package/2006/metadata/core-properties"/>
    <ds:schemaRef ds:uri="http://schemas.microsoft.com/office/2006/documentManagement/types"/>
    <ds:schemaRef ds:uri="5784f50f-a182-41a1-9527-901b0c41042a"/>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UT test</Template>
  <TotalTime>5818</TotalTime>
  <Words>4023</Words>
  <Application>Microsoft Office PowerPoint</Application>
  <PresentationFormat>Breedbeeld</PresentationFormat>
  <Paragraphs>526</Paragraphs>
  <Slides>69</Slides>
  <Notes>5</Notes>
  <HiddenSlides>0</HiddenSlides>
  <MMClips>0</MMClips>
  <ScaleCrop>false</ScaleCrop>
  <HeadingPairs>
    <vt:vector size="8" baseType="variant">
      <vt:variant>
        <vt:lpstr>Gebruikte lettertypen</vt:lpstr>
      </vt:variant>
      <vt:variant>
        <vt:i4>12</vt:i4>
      </vt:variant>
      <vt:variant>
        <vt:lpstr>Thema</vt:lpstr>
      </vt:variant>
      <vt:variant>
        <vt:i4>13</vt:i4>
      </vt:variant>
      <vt:variant>
        <vt:lpstr>Ingesloten OLE-bronprogramma's</vt:lpstr>
      </vt:variant>
      <vt:variant>
        <vt:i4>2</vt:i4>
      </vt:variant>
      <vt:variant>
        <vt:lpstr>Diatitels</vt:lpstr>
      </vt:variant>
      <vt:variant>
        <vt:i4>69</vt:i4>
      </vt:variant>
    </vt:vector>
  </HeadingPairs>
  <TitlesOfParts>
    <vt:vector size="96" baseType="lpstr">
      <vt:lpstr>Arial</vt:lpstr>
      <vt:lpstr>Arial Narrow</vt:lpstr>
      <vt:lpstr>Calibri</vt:lpstr>
      <vt:lpstr>Cambria Math</vt:lpstr>
      <vt:lpstr>Candara</vt:lpstr>
      <vt:lpstr>Courier New</vt:lpstr>
      <vt:lpstr>Freestyle Script</vt:lpstr>
      <vt:lpstr>Lato</vt:lpstr>
      <vt:lpstr>Symbol</vt:lpstr>
      <vt:lpstr>Times New Roman</vt:lpstr>
      <vt:lpstr>Verdana</vt:lpstr>
      <vt:lpstr>Wingdings</vt:lpstr>
      <vt:lpstr>UT Title slide Black</vt:lpstr>
      <vt:lpstr>UT Chapter slide White</vt:lpstr>
      <vt:lpstr>UT Chapter slide Black</vt:lpstr>
      <vt:lpstr>UT Chapter slide White + logo own name</vt:lpstr>
      <vt:lpstr>UT Chapter slide Black + logo own name</vt:lpstr>
      <vt:lpstr>UT Table of Content slide White</vt:lpstr>
      <vt:lpstr>UT Table of Content slide Black</vt:lpstr>
      <vt:lpstr>UT Content slide White</vt:lpstr>
      <vt:lpstr>UT Content slide Black</vt:lpstr>
      <vt:lpstr>Kantoorthema</vt:lpstr>
      <vt:lpstr>1_Quantumwereld</vt:lpstr>
      <vt:lpstr>3_Quantumwereld</vt:lpstr>
      <vt:lpstr>2_Quantumwereld</vt:lpstr>
      <vt:lpstr>Vergelijking</vt:lpstr>
      <vt:lpstr>Equation</vt:lpstr>
      <vt:lpstr>"En wat is licht nu echt?"</vt:lpstr>
      <vt:lpstr>PowerPoint-presentatie</vt:lpstr>
      <vt:lpstr>Wie?  Waarom?</vt:lpstr>
      <vt:lpstr>PowerPoint-presentatie</vt:lpstr>
      <vt:lpstr>PowerPoint-presentatie</vt:lpstr>
      <vt:lpstr>De aard van de natuurwetenschappen Nature of Science (NOS)</vt:lpstr>
      <vt:lpstr>Waarom natuurkunde op school?</vt:lpstr>
      <vt:lpstr>Wat is nodig voor deze doelen?</vt:lpstr>
      <vt:lpstr>PowerPoint-presentatie</vt:lpstr>
      <vt:lpstr>PowerPoint-presentatie</vt:lpstr>
      <vt:lpstr>Hoe denken leerlingen over science?</vt:lpstr>
      <vt:lpstr>Hoe denken leerlingen over science?</vt:lpstr>
      <vt:lpstr>Hoe komen ze erbij?</vt:lpstr>
      <vt:lpstr>PowerPoint-presentatie</vt:lpstr>
      <vt:lpstr>PowerPoint-presentatie</vt:lpstr>
      <vt:lpstr>Inzicht in de aard van de wetenschap, wetenschappelijke geletterdheid, komt niet vanzelf.   Als je het denken over NOS-aspecten wilt verbeteren, moet je aandacht besteden aan NOS-aspecten:  expliciet en reflectief </vt:lpstr>
      <vt:lpstr>Nature of Science in de quantumfysica</vt:lpstr>
      <vt:lpstr>socrative.com     (→ login → student)</vt:lpstr>
      <vt:lpstr>PowerPoint-presentatie</vt:lpstr>
      <vt:lpstr>Interferentie van golven</vt:lpstr>
      <vt:lpstr>Q1b golven (SOC-36663945)  </vt:lpstr>
      <vt:lpstr>Het foto-elektrisch effect simulatie</vt:lpstr>
      <vt:lpstr>Licht is gequantiseerd: foton</vt:lpstr>
      <vt:lpstr>PowerPoint-presentatie</vt:lpstr>
      <vt:lpstr>PowerPoint-presentatie</vt:lpstr>
      <vt:lpstr> Dubbele spleet experiment</vt:lpstr>
      <vt:lpstr>Wat gebeurt hier? En waarom?</vt:lpstr>
      <vt:lpstr>Elektron als golf Elektronenmicroscoop (niet tunnel !)</vt:lpstr>
      <vt:lpstr>PowerPoint-presentatie</vt:lpstr>
      <vt:lpstr>Twee quantum-deeltjes (A en B) bewegen door het heelal.  De de-Broglie-golflengte van deeltje A is kleiner dan die van deeltje B. Welk deeltje heeft de grotere snelheid? </vt:lpstr>
      <vt:lpstr>PowerPoint-presentatie</vt:lpstr>
      <vt:lpstr>Dubbele spleet experiment (vraag 7 en 8)</vt:lpstr>
      <vt:lpstr>Golf-deeltje dualiteit  Kopenhaagse interpretatie</vt:lpstr>
      <vt:lpstr>De Kopenhaagse interpretatie</vt:lpstr>
      <vt:lpstr>Kopenhagener Deutung</vt:lpstr>
      <vt:lpstr>Alternatieve interpretaties 1</vt:lpstr>
      <vt:lpstr>Alternatieve interpretaties 2</vt:lpstr>
      <vt:lpstr>Alternatieve Interpretaties 3 t/m 18</vt:lpstr>
      <vt:lpstr>Elektron in een atoom </vt:lpstr>
      <vt:lpstr>Take an online Concept Quiz</vt:lpstr>
      <vt:lpstr>PowerPoint-presentatie</vt:lpstr>
      <vt:lpstr>PowerPoint-presentatie</vt:lpstr>
      <vt:lpstr>PowerPoint-presentatie</vt:lpstr>
      <vt:lpstr>PowerPoint-presentatie</vt:lpstr>
      <vt:lpstr>Wat is een elektron? (vraag 3 en 4) Kies één of meer goede antwoorden. </vt:lpstr>
      <vt:lpstr>We houden het simpel: 1 dimensie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Toepassing 1: bindingsenergie</vt:lpstr>
      <vt:lpstr>PowerPoint-presentatie</vt:lpstr>
      <vt:lpstr>PowerPoint-presentatie</vt:lpstr>
      <vt:lpstr>Inzicht in de aard van de wetenschap, wetenschappelijke geletterdheid, komt niet vanzelf.   Als je het denken over NOS-aspecten wilt verbeteren, moet je aandacht besteden aan NOS-aspecten:  expliciet en reflectief. </vt:lpstr>
      <vt:lpstr>EXTRA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Stadermann, Kirsten (UT-BMS,TNW)</cp:lastModifiedBy>
  <cp:revision>115</cp:revision>
  <dcterms:created xsi:type="dcterms:W3CDTF">2019-02-08T09:55:16Z</dcterms:created>
  <dcterms:modified xsi:type="dcterms:W3CDTF">2023-01-15T22:12:21Z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0x01010003437DFA25DE8845AECB30FD09FE818E</vt:lpwstr>
  </property>
</Properties>
</file>