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1" r:id="rId4"/>
  </p:sldMasterIdLst>
  <p:notesMasterIdLst>
    <p:notesMasterId r:id="rId36"/>
  </p:notesMasterIdLst>
  <p:sldIdLst>
    <p:sldId id="256" r:id="rId5"/>
    <p:sldId id="257" r:id="rId6"/>
    <p:sldId id="764" r:id="rId7"/>
    <p:sldId id="763" r:id="rId8"/>
    <p:sldId id="765" r:id="rId9"/>
    <p:sldId id="766" r:id="rId10"/>
    <p:sldId id="767" r:id="rId11"/>
    <p:sldId id="789" r:id="rId12"/>
    <p:sldId id="769" r:id="rId13"/>
    <p:sldId id="770" r:id="rId14"/>
    <p:sldId id="771" r:id="rId15"/>
    <p:sldId id="313" r:id="rId16"/>
    <p:sldId id="317" r:id="rId17"/>
    <p:sldId id="311" r:id="rId18"/>
    <p:sldId id="768" r:id="rId19"/>
    <p:sldId id="772" r:id="rId20"/>
    <p:sldId id="773" r:id="rId21"/>
    <p:sldId id="774" r:id="rId22"/>
    <p:sldId id="776" r:id="rId23"/>
    <p:sldId id="780" r:id="rId24"/>
    <p:sldId id="781" r:id="rId25"/>
    <p:sldId id="782" r:id="rId26"/>
    <p:sldId id="783" r:id="rId27"/>
    <p:sldId id="790" r:id="rId28"/>
    <p:sldId id="784" r:id="rId29"/>
    <p:sldId id="785" r:id="rId30"/>
    <p:sldId id="786" r:id="rId31"/>
    <p:sldId id="777" r:id="rId32"/>
    <p:sldId id="778" r:id="rId33"/>
    <p:sldId id="787" r:id="rId34"/>
    <p:sldId id="788" r:id="rId3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01FE"/>
    <a:srgbClr val="01D9FF"/>
    <a:srgbClr val="004B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7110D5-AE59-6A4F-8E58-AC2467EC1829}" v="2" dt="2022-12-17T08:42:16.41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14"/>
    <p:restoredTop sz="78491"/>
  </p:normalViewPr>
  <p:slideViewPr>
    <p:cSldViewPr snapToGrid="0" snapToObjects="1">
      <p:cViewPr varScale="1">
        <p:scale>
          <a:sx n="73" d="100"/>
          <a:sy n="73" d="100"/>
        </p:scale>
        <p:origin x="856"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jn Folkerts" userId="999f3537-55da-4338-83a0-35f874f4b361" providerId="ADAL" clId="{237110D5-AE59-6A4F-8E58-AC2467EC1829}"/>
    <pc:docChg chg="undo custSel addSld delSld modSld sldOrd">
      <pc:chgData name="Stijn Folkerts" userId="999f3537-55da-4338-83a0-35f874f4b361" providerId="ADAL" clId="{237110D5-AE59-6A4F-8E58-AC2467EC1829}" dt="2022-12-17T12:13:23.728" v="2090" actId="2696"/>
      <pc:docMkLst>
        <pc:docMk/>
      </pc:docMkLst>
      <pc:sldChg chg="modSp modAnim">
        <pc:chgData name="Stijn Folkerts" userId="999f3537-55da-4338-83a0-35f874f4b361" providerId="ADAL" clId="{237110D5-AE59-6A4F-8E58-AC2467EC1829}" dt="2022-12-14T12:19:24.243" v="1694" actId="20577"/>
        <pc:sldMkLst>
          <pc:docMk/>
          <pc:sldMk cId="139321775" sldId="257"/>
        </pc:sldMkLst>
        <pc:spChg chg="mod">
          <ac:chgData name="Stijn Folkerts" userId="999f3537-55da-4338-83a0-35f874f4b361" providerId="ADAL" clId="{237110D5-AE59-6A4F-8E58-AC2467EC1829}" dt="2022-12-14T12:19:24.243" v="1694" actId="20577"/>
          <ac:spMkLst>
            <pc:docMk/>
            <pc:sldMk cId="139321775" sldId="257"/>
            <ac:spMk id="3" creationId="{041A9B1D-A546-02EA-6616-895B8871F9DA}"/>
          </ac:spMkLst>
        </pc:spChg>
      </pc:sldChg>
      <pc:sldChg chg="modTransition modAnim">
        <pc:chgData name="Stijn Folkerts" userId="999f3537-55da-4338-83a0-35f874f4b361" providerId="ADAL" clId="{237110D5-AE59-6A4F-8E58-AC2467EC1829}" dt="2022-12-14T12:21:23.637" v="1711"/>
        <pc:sldMkLst>
          <pc:docMk/>
          <pc:sldMk cId="4207366312" sldId="311"/>
        </pc:sldMkLst>
      </pc:sldChg>
      <pc:sldChg chg="modTransition modAnim">
        <pc:chgData name="Stijn Folkerts" userId="999f3537-55da-4338-83a0-35f874f4b361" providerId="ADAL" clId="{237110D5-AE59-6A4F-8E58-AC2467EC1829}" dt="2022-12-14T12:21:10.279" v="1710"/>
        <pc:sldMkLst>
          <pc:docMk/>
          <pc:sldMk cId="442651923" sldId="313"/>
        </pc:sldMkLst>
      </pc:sldChg>
      <pc:sldChg chg="modTransition">
        <pc:chgData name="Stijn Folkerts" userId="999f3537-55da-4338-83a0-35f874f4b361" providerId="ADAL" clId="{237110D5-AE59-6A4F-8E58-AC2467EC1829}" dt="2022-12-14T12:09:08.743" v="1574"/>
        <pc:sldMkLst>
          <pc:docMk/>
          <pc:sldMk cId="585364591" sldId="317"/>
        </pc:sldMkLst>
      </pc:sldChg>
      <pc:sldChg chg="modTransition">
        <pc:chgData name="Stijn Folkerts" userId="999f3537-55da-4338-83a0-35f874f4b361" providerId="ADAL" clId="{237110D5-AE59-6A4F-8E58-AC2467EC1829}" dt="2022-12-14T12:08:12.311" v="1566"/>
        <pc:sldMkLst>
          <pc:docMk/>
          <pc:sldMk cId="1253456383" sldId="763"/>
        </pc:sldMkLst>
      </pc:sldChg>
      <pc:sldChg chg="modSp modAnim">
        <pc:chgData name="Stijn Folkerts" userId="999f3537-55da-4338-83a0-35f874f4b361" providerId="ADAL" clId="{237110D5-AE59-6A4F-8E58-AC2467EC1829}" dt="2022-12-14T12:19:50.601" v="1702"/>
        <pc:sldMkLst>
          <pc:docMk/>
          <pc:sldMk cId="1556167043" sldId="764"/>
        </pc:sldMkLst>
        <pc:spChg chg="mod">
          <ac:chgData name="Stijn Folkerts" userId="999f3537-55da-4338-83a0-35f874f4b361" providerId="ADAL" clId="{237110D5-AE59-6A4F-8E58-AC2467EC1829}" dt="2022-12-14T12:19:31.488" v="1699" actId="6549"/>
          <ac:spMkLst>
            <pc:docMk/>
            <pc:sldMk cId="1556167043" sldId="764"/>
            <ac:spMk id="3" creationId="{041A9B1D-A546-02EA-6616-895B8871F9DA}"/>
          </ac:spMkLst>
        </pc:spChg>
      </pc:sldChg>
      <pc:sldChg chg="modTransition">
        <pc:chgData name="Stijn Folkerts" userId="999f3537-55da-4338-83a0-35f874f4b361" providerId="ADAL" clId="{237110D5-AE59-6A4F-8E58-AC2467EC1829}" dt="2022-12-14T12:08:16.486" v="1567"/>
        <pc:sldMkLst>
          <pc:docMk/>
          <pc:sldMk cId="2251006716" sldId="765"/>
        </pc:sldMkLst>
      </pc:sldChg>
      <pc:sldChg chg="modTransition">
        <pc:chgData name="Stijn Folkerts" userId="999f3537-55da-4338-83a0-35f874f4b361" providerId="ADAL" clId="{237110D5-AE59-6A4F-8E58-AC2467EC1829}" dt="2022-12-14T12:08:20.820" v="1568"/>
        <pc:sldMkLst>
          <pc:docMk/>
          <pc:sldMk cId="2463699454" sldId="766"/>
        </pc:sldMkLst>
      </pc:sldChg>
      <pc:sldChg chg="modSp mod modTransition">
        <pc:chgData name="Stijn Folkerts" userId="999f3537-55da-4338-83a0-35f874f4b361" providerId="ADAL" clId="{237110D5-AE59-6A4F-8E58-AC2467EC1829}" dt="2022-12-14T12:20:19.543" v="1704" actId="113"/>
        <pc:sldMkLst>
          <pc:docMk/>
          <pc:sldMk cId="1944041893" sldId="767"/>
        </pc:sldMkLst>
        <pc:spChg chg="mod">
          <ac:chgData name="Stijn Folkerts" userId="999f3537-55da-4338-83a0-35f874f4b361" providerId="ADAL" clId="{237110D5-AE59-6A4F-8E58-AC2467EC1829}" dt="2022-12-14T12:20:19.543" v="1704" actId="113"/>
          <ac:spMkLst>
            <pc:docMk/>
            <pc:sldMk cId="1944041893" sldId="767"/>
            <ac:spMk id="3" creationId="{A1F0C914-1ADA-0066-5FB5-A393163539B9}"/>
          </ac:spMkLst>
        </pc:spChg>
        <pc:picChg chg="mod">
          <ac:chgData name="Stijn Folkerts" userId="999f3537-55da-4338-83a0-35f874f4b361" providerId="ADAL" clId="{237110D5-AE59-6A4F-8E58-AC2467EC1829}" dt="2022-12-14T12:08:35.581" v="1570" actId="1076"/>
          <ac:picMkLst>
            <pc:docMk/>
            <pc:sldMk cId="1944041893" sldId="767"/>
            <ac:picMk id="5" creationId="{CE35155A-C359-02D2-F74E-BF228126A0A1}"/>
          </ac:picMkLst>
        </pc:picChg>
      </pc:sldChg>
      <pc:sldChg chg="modTransition modAnim">
        <pc:chgData name="Stijn Folkerts" userId="999f3537-55da-4338-83a0-35f874f4b361" providerId="ADAL" clId="{237110D5-AE59-6A4F-8E58-AC2467EC1829}" dt="2022-12-14T12:21:41.625" v="1713"/>
        <pc:sldMkLst>
          <pc:docMk/>
          <pc:sldMk cId="345911775" sldId="768"/>
        </pc:sldMkLst>
      </pc:sldChg>
      <pc:sldChg chg="modTransition modAnim">
        <pc:chgData name="Stijn Folkerts" userId="999f3537-55da-4338-83a0-35f874f4b361" providerId="ADAL" clId="{237110D5-AE59-6A4F-8E58-AC2467EC1829}" dt="2022-12-14T12:20:39.699" v="1707"/>
        <pc:sldMkLst>
          <pc:docMk/>
          <pc:sldMk cId="2672855704" sldId="769"/>
        </pc:sldMkLst>
      </pc:sldChg>
      <pc:sldChg chg="modAnim">
        <pc:chgData name="Stijn Folkerts" userId="999f3537-55da-4338-83a0-35f874f4b361" providerId="ADAL" clId="{237110D5-AE59-6A4F-8E58-AC2467EC1829}" dt="2022-12-14T12:20:58.224" v="1709"/>
        <pc:sldMkLst>
          <pc:docMk/>
          <pc:sldMk cId="1844418784" sldId="770"/>
        </pc:sldMkLst>
      </pc:sldChg>
      <pc:sldChg chg="modTransition">
        <pc:chgData name="Stijn Folkerts" userId="999f3537-55da-4338-83a0-35f874f4b361" providerId="ADAL" clId="{237110D5-AE59-6A4F-8E58-AC2467EC1829}" dt="2022-12-14T12:08:55.323" v="1572"/>
        <pc:sldMkLst>
          <pc:docMk/>
          <pc:sldMk cId="3975496341" sldId="771"/>
        </pc:sldMkLst>
      </pc:sldChg>
      <pc:sldChg chg="addSp modSp mod modTransition modAnim">
        <pc:chgData name="Stijn Folkerts" userId="999f3537-55da-4338-83a0-35f874f4b361" providerId="ADAL" clId="{237110D5-AE59-6A4F-8E58-AC2467EC1829}" dt="2022-12-14T12:24:50.692" v="1925"/>
        <pc:sldMkLst>
          <pc:docMk/>
          <pc:sldMk cId="961865147" sldId="772"/>
        </pc:sldMkLst>
        <pc:spChg chg="mod">
          <ac:chgData name="Stijn Folkerts" userId="999f3537-55da-4338-83a0-35f874f4b361" providerId="ADAL" clId="{237110D5-AE59-6A4F-8E58-AC2467EC1829}" dt="2022-12-14T12:24:15.394" v="1921" actId="20577"/>
          <ac:spMkLst>
            <pc:docMk/>
            <pc:sldMk cId="961865147" sldId="772"/>
            <ac:spMk id="3" creationId="{DF2EA11F-F13D-603D-4C63-2AC7123D8AE5}"/>
          </ac:spMkLst>
        </pc:spChg>
        <pc:spChg chg="add mod">
          <ac:chgData name="Stijn Folkerts" userId="999f3537-55da-4338-83a0-35f874f4b361" providerId="ADAL" clId="{237110D5-AE59-6A4F-8E58-AC2467EC1829}" dt="2022-12-14T12:22:50.643" v="1809" actId="1076"/>
          <ac:spMkLst>
            <pc:docMk/>
            <pc:sldMk cId="961865147" sldId="772"/>
            <ac:spMk id="4" creationId="{D5A0A6E9-A63E-9B0F-5CD1-F16F5BDBCE88}"/>
          </ac:spMkLst>
        </pc:spChg>
      </pc:sldChg>
      <pc:sldChg chg="addSp modSp mod">
        <pc:chgData name="Stijn Folkerts" userId="999f3537-55da-4338-83a0-35f874f4b361" providerId="ADAL" clId="{237110D5-AE59-6A4F-8E58-AC2467EC1829}" dt="2022-12-14T12:26:42.420" v="1986" actId="113"/>
        <pc:sldMkLst>
          <pc:docMk/>
          <pc:sldMk cId="3109039657" sldId="773"/>
        </pc:sldMkLst>
        <pc:spChg chg="add mod">
          <ac:chgData name="Stijn Folkerts" userId="999f3537-55da-4338-83a0-35f874f4b361" providerId="ADAL" clId="{237110D5-AE59-6A4F-8E58-AC2467EC1829}" dt="2022-12-14T12:26:42.420" v="1986" actId="113"/>
          <ac:spMkLst>
            <pc:docMk/>
            <pc:sldMk cId="3109039657" sldId="773"/>
            <ac:spMk id="4" creationId="{7606DF6C-D3D4-1339-4E1D-8FC506FAD4AC}"/>
          </ac:spMkLst>
        </pc:spChg>
      </pc:sldChg>
      <pc:sldChg chg="del">
        <pc:chgData name="Stijn Folkerts" userId="999f3537-55da-4338-83a0-35f874f4b361" providerId="ADAL" clId="{237110D5-AE59-6A4F-8E58-AC2467EC1829}" dt="2022-12-14T11:51:51.713" v="672" actId="2696"/>
        <pc:sldMkLst>
          <pc:docMk/>
          <pc:sldMk cId="904216935" sldId="775"/>
        </pc:sldMkLst>
      </pc:sldChg>
      <pc:sldChg chg="addSp delSp modSp mod ord modTransition">
        <pc:chgData name="Stijn Folkerts" userId="999f3537-55da-4338-83a0-35f874f4b361" providerId="ADAL" clId="{237110D5-AE59-6A4F-8E58-AC2467EC1829}" dt="2022-12-14T12:09:38.601" v="1579"/>
        <pc:sldMkLst>
          <pc:docMk/>
          <pc:sldMk cId="4013533142" sldId="776"/>
        </pc:sldMkLst>
        <pc:spChg chg="mod">
          <ac:chgData name="Stijn Folkerts" userId="999f3537-55da-4338-83a0-35f874f4b361" providerId="ADAL" clId="{237110D5-AE59-6A4F-8E58-AC2467EC1829}" dt="2022-12-14T11:16:44.840" v="187" actId="20577"/>
          <ac:spMkLst>
            <pc:docMk/>
            <pc:sldMk cId="4013533142" sldId="776"/>
            <ac:spMk id="3" creationId="{AD9646D6-F2C1-94A5-6777-CD67BF0FD39E}"/>
          </ac:spMkLst>
        </pc:spChg>
        <pc:picChg chg="add mod modCrop">
          <ac:chgData name="Stijn Folkerts" userId="999f3537-55da-4338-83a0-35f874f4b361" providerId="ADAL" clId="{237110D5-AE59-6A4F-8E58-AC2467EC1829}" dt="2022-12-14T11:19:45.201" v="200" actId="1076"/>
          <ac:picMkLst>
            <pc:docMk/>
            <pc:sldMk cId="4013533142" sldId="776"/>
            <ac:picMk id="5" creationId="{C21DAA1E-CF85-C0D3-D6EF-6E0F59EC5599}"/>
          </ac:picMkLst>
        </pc:picChg>
        <pc:picChg chg="add del mod">
          <ac:chgData name="Stijn Folkerts" userId="999f3537-55da-4338-83a0-35f874f4b361" providerId="ADAL" clId="{237110D5-AE59-6A4F-8E58-AC2467EC1829}" dt="2022-12-14T11:21:22.703" v="212" actId="478"/>
          <ac:picMkLst>
            <pc:docMk/>
            <pc:sldMk cId="4013533142" sldId="776"/>
            <ac:picMk id="6" creationId="{9022A04F-30D3-FBAE-4871-680BF3DF35C2}"/>
          </ac:picMkLst>
        </pc:picChg>
        <pc:picChg chg="add mod">
          <ac:chgData name="Stijn Folkerts" userId="999f3537-55da-4338-83a0-35f874f4b361" providerId="ADAL" clId="{237110D5-AE59-6A4F-8E58-AC2467EC1829}" dt="2022-12-14T11:21:35.800" v="217" actId="1076"/>
          <ac:picMkLst>
            <pc:docMk/>
            <pc:sldMk cId="4013533142" sldId="776"/>
            <ac:picMk id="7" creationId="{0275433D-03BA-F85D-54E9-6D251D01A5FF}"/>
          </ac:picMkLst>
        </pc:picChg>
      </pc:sldChg>
      <pc:sldChg chg="addSp modSp mod modTransition setBg modAnim">
        <pc:chgData name="Stijn Folkerts" userId="999f3537-55da-4338-83a0-35f874f4b361" providerId="ADAL" clId="{237110D5-AE59-6A4F-8E58-AC2467EC1829}" dt="2022-12-14T12:25:34.086" v="1928"/>
        <pc:sldMkLst>
          <pc:docMk/>
          <pc:sldMk cId="1259337505" sldId="777"/>
        </pc:sldMkLst>
        <pc:spChg chg="mod">
          <ac:chgData name="Stijn Folkerts" userId="999f3537-55da-4338-83a0-35f874f4b361" providerId="ADAL" clId="{237110D5-AE59-6A4F-8E58-AC2467EC1829}" dt="2022-12-14T11:54:26.755" v="675" actId="26606"/>
          <ac:spMkLst>
            <pc:docMk/>
            <pc:sldMk cId="1259337505" sldId="777"/>
            <ac:spMk id="2" creationId="{CF7EEC49-CD71-8265-F34F-4C6E82450B19}"/>
          </ac:spMkLst>
        </pc:spChg>
        <pc:spChg chg="mod">
          <ac:chgData name="Stijn Folkerts" userId="999f3537-55da-4338-83a0-35f874f4b361" providerId="ADAL" clId="{237110D5-AE59-6A4F-8E58-AC2467EC1829}" dt="2022-12-14T11:58:58.730" v="989" actId="20577"/>
          <ac:spMkLst>
            <pc:docMk/>
            <pc:sldMk cId="1259337505" sldId="777"/>
            <ac:spMk id="3" creationId="{5800FA9E-0D5A-D075-835D-47A568251C54}"/>
          </ac:spMkLst>
        </pc:spChg>
        <pc:spChg chg="add">
          <ac:chgData name="Stijn Folkerts" userId="999f3537-55da-4338-83a0-35f874f4b361" providerId="ADAL" clId="{237110D5-AE59-6A4F-8E58-AC2467EC1829}" dt="2022-12-14T11:54:26.755" v="675" actId="26606"/>
          <ac:spMkLst>
            <pc:docMk/>
            <pc:sldMk cId="1259337505" sldId="777"/>
            <ac:spMk id="10" creationId="{8B2BAECB-35E2-4DD9-8B8C-22D215DD0C10}"/>
          </ac:spMkLst>
        </pc:spChg>
        <pc:picChg chg="add mod ord">
          <ac:chgData name="Stijn Folkerts" userId="999f3537-55da-4338-83a0-35f874f4b361" providerId="ADAL" clId="{237110D5-AE59-6A4F-8E58-AC2467EC1829}" dt="2022-12-14T11:54:26.755" v="675" actId="26606"/>
          <ac:picMkLst>
            <pc:docMk/>
            <pc:sldMk cId="1259337505" sldId="777"/>
            <ac:picMk id="5" creationId="{CB1C9B77-5DFC-F923-BE22-B83FFE6F9CC0}"/>
          </ac:picMkLst>
        </pc:picChg>
        <pc:cxnChg chg="add">
          <ac:chgData name="Stijn Folkerts" userId="999f3537-55da-4338-83a0-35f874f4b361" providerId="ADAL" clId="{237110D5-AE59-6A4F-8E58-AC2467EC1829}" dt="2022-12-14T11:54:26.755" v="675" actId="26606"/>
          <ac:cxnSpMkLst>
            <pc:docMk/>
            <pc:sldMk cId="1259337505" sldId="777"/>
            <ac:cxnSpMk id="12" creationId="{13AC671C-E66F-43C5-A66A-C477339DD232}"/>
          </ac:cxnSpMkLst>
        </pc:cxnChg>
      </pc:sldChg>
      <pc:sldChg chg="addSp delSp modSp mod modTransition">
        <pc:chgData name="Stijn Folkerts" userId="999f3537-55da-4338-83a0-35f874f4b361" providerId="ADAL" clId="{237110D5-AE59-6A4F-8E58-AC2467EC1829}" dt="2022-12-14T12:10:21.805" v="1588"/>
        <pc:sldMkLst>
          <pc:docMk/>
          <pc:sldMk cId="1454092873" sldId="778"/>
        </pc:sldMkLst>
        <pc:spChg chg="mod">
          <ac:chgData name="Stijn Folkerts" userId="999f3537-55da-4338-83a0-35f874f4b361" providerId="ADAL" clId="{237110D5-AE59-6A4F-8E58-AC2467EC1829}" dt="2022-12-14T11:59:50.846" v="999" actId="20577"/>
          <ac:spMkLst>
            <pc:docMk/>
            <pc:sldMk cId="1454092873" sldId="778"/>
            <ac:spMk id="2" creationId="{8D5818BF-7EDB-1911-2CC9-F1BAF031B195}"/>
          </ac:spMkLst>
        </pc:spChg>
        <pc:spChg chg="mod">
          <ac:chgData name="Stijn Folkerts" userId="999f3537-55da-4338-83a0-35f874f4b361" providerId="ADAL" clId="{237110D5-AE59-6A4F-8E58-AC2467EC1829}" dt="2022-12-14T12:02:35.416" v="1110" actId="20577"/>
          <ac:spMkLst>
            <pc:docMk/>
            <pc:sldMk cId="1454092873" sldId="778"/>
            <ac:spMk id="3" creationId="{637D0FAC-B42B-B24F-13D8-DFB4C2963481}"/>
          </ac:spMkLst>
        </pc:spChg>
        <pc:picChg chg="add del mod">
          <ac:chgData name="Stijn Folkerts" userId="999f3537-55da-4338-83a0-35f874f4b361" providerId="ADAL" clId="{237110D5-AE59-6A4F-8E58-AC2467EC1829}" dt="2022-12-14T12:02:02.486" v="1043" actId="478"/>
          <ac:picMkLst>
            <pc:docMk/>
            <pc:sldMk cId="1454092873" sldId="778"/>
            <ac:picMk id="4" creationId="{EBFAA7F0-5A06-CEE2-FDB7-16FAA94120AA}"/>
          </ac:picMkLst>
        </pc:picChg>
        <pc:picChg chg="add del mod">
          <ac:chgData name="Stijn Folkerts" userId="999f3537-55da-4338-83a0-35f874f4b361" providerId="ADAL" clId="{237110D5-AE59-6A4F-8E58-AC2467EC1829}" dt="2022-12-14T12:02:01.800" v="1042" actId="478"/>
          <ac:picMkLst>
            <pc:docMk/>
            <pc:sldMk cId="1454092873" sldId="778"/>
            <ac:picMk id="5" creationId="{4CA751EC-29B7-0FA7-4750-3D44AC4AD9D5}"/>
          </ac:picMkLst>
        </pc:picChg>
        <pc:picChg chg="add mod">
          <ac:chgData name="Stijn Folkerts" userId="999f3537-55da-4338-83a0-35f874f4b361" providerId="ADAL" clId="{237110D5-AE59-6A4F-8E58-AC2467EC1829}" dt="2022-12-14T12:02:18.856" v="1047" actId="1076"/>
          <ac:picMkLst>
            <pc:docMk/>
            <pc:sldMk cId="1454092873" sldId="778"/>
            <ac:picMk id="6" creationId="{2DFA5487-F534-B9C8-8C24-9541AB97EEE6}"/>
          </ac:picMkLst>
        </pc:picChg>
        <pc:picChg chg="add mod">
          <ac:chgData name="Stijn Folkerts" userId="999f3537-55da-4338-83a0-35f874f4b361" providerId="ADAL" clId="{237110D5-AE59-6A4F-8E58-AC2467EC1829}" dt="2022-12-14T12:02:16.546" v="1046" actId="1076"/>
          <ac:picMkLst>
            <pc:docMk/>
            <pc:sldMk cId="1454092873" sldId="778"/>
            <ac:picMk id="7" creationId="{F93EF91C-43D8-9339-0E4D-94C5DE256AB1}"/>
          </ac:picMkLst>
        </pc:picChg>
        <pc:picChg chg="add mod">
          <ac:chgData name="Stijn Folkerts" userId="999f3537-55da-4338-83a0-35f874f4b361" providerId="ADAL" clId="{237110D5-AE59-6A4F-8E58-AC2467EC1829}" dt="2022-12-14T12:05:46.846" v="1564" actId="167"/>
          <ac:picMkLst>
            <pc:docMk/>
            <pc:sldMk cId="1454092873" sldId="778"/>
            <ac:picMk id="8" creationId="{F96EEEFB-1ACE-8D1A-1E87-9CFEFDABE3A4}"/>
          </ac:picMkLst>
        </pc:picChg>
      </pc:sldChg>
      <pc:sldChg chg="addSp modSp new del mod">
        <pc:chgData name="Stijn Folkerts" userId="999f3537-55da-4338-83a0-35f874f4b361" providerId="ADAL" clId="{237110D5-AE59-6A4F-8E58-AC2467EC1829}" dt="2022-12-14T11:51:53.221" v="673" actId="2696"/>
        <pc:sldMkLst>
          <pc:docMk/>
          <pc:sldMk cId="2899672194" sldId="779"/>
        </pc:sldMkLst>
        <pc:graphicFrameChg chg="add mod modGraphic">
          <ac:chgData name="Stijn Folkerts" userId="999f3537-55da-4338-83a0-35f874f4b361" providerId="ADAL" clId="{237110D5-AE59-6A4F-8E58-AC2467EC1829}" dt="2022-12-14T10:58:46.591" v="163" actId="20577"/>
          <ac:graphicFrameMkLst>
            <pc:docMk/>
            <pc:sldMk cId="2899672194" sldId="779"/>
            <ac:graphicFrameMk id="2" creationId="{0C3EBE64-6D3E-0F53-F506-753A2FEBA886}"/>
          </ac:graphicFrameMkLst>
        </pc:graphicFrameChg>
      </pc:sldChg>
      <pc:sldChg chg="addSp modSp add mod modTransition">
        <pc:chgData name="Stijn Folkerts" userId="999f3537-55da-4338-83a0-35f874f4b361" providerId="ADAL" clId="{237110D5-AE59-6A4F-8E58-AC2467EC1829}" dt="2022-12-14T12:09:40.325" v="1580"/>
        <pc:sldMkLst>
          <pc:docMk/>
          <pc:sldMk cId="801702280" sldId="780"/>
        </pc:sldMkLst>
        <pc:spChg chg="add mod">
          <ac:chgData name="Stijn Folkerts" userId="999f3537-55da-4338-83a0-35f874f4b361" providerId="ADAL" clId="{237110D5-AE59-6A4F-8E58-AC2467EC1829}" dt="2022-12-14T11:22:57.137" v="237" actId="14100"/>
          <ac:spMkLst>
            <pc:docMk/>
            <pc:sldMk cId="801702280" sldId="780"/>
            <ac:spMk id="4" creationId="{929D3FFD-FA6F-169E-0F69-34E2877C5274}"/>
          </ac:spMkLst>
        </pc:spChg>
        <pc:picChg chg="mod">
          <ac:chgData name="Stijn Folkerts" userId="999f3537-55da-4338-83a0-35f874f4b361" providerId="ADAL" clId="{237110D5-AE59-6A4F-8E58-AC2467EC1829}" dt="2022-12-14T11:21:46.275" v="220" actId="1076"/>
          <ac:picMkLst>
            <pc:docMk/>
            <pc:sldMk cId="801702280" sldId="780"/>
            <ac:picMk id="5" creationId="{C21DAA1E-CF85-C0D3-D6EF-6E0F59EC5599}"/>
          </ac:picMkLst>
        </pc:picChg>
        <pc:picChg chg="mod modCrop">
          <ac:chgData name="Stijn Folkerts" userId="999f3537-55da-4338-83a0-35f874f4b361" providerId="ADAL" clId="{237110D5-AE59-6A4F-8E58-AC2467EC1829}" dt="2022-12-14T11:22:46.992" v="234" actId="1076"/>
          <ac:picMkLst>
            <pc:docMk/>
            <pc:sldMk cId="801702280" sldId="780"/>
            <ac:picMk id="7" creationId="{0275433D-03BA-F85D-54E9-6D251D01A5FF}"/>
          </ac:picMkLst>
        </pc:picChg>
      </pc:sldChg>
      <pc:sldChg chg="addSp delSp modSp add del mod">
        <pc:chgData name="Stijn Folkerts" userId="999f3537-55da-4338-83a0-35f874f4b361" providerId="ADAL" clId="{237110D5-AE59-6A4F-8E58-AC2467EC1829}" dt="2022-12-14T11:21:25.467" v="213" actId="2696"/>
        <pc:sldMkLst>
          <pc:docMk/>
          <pc:sldMk cId="2031215248" sldId="780"/>
        </pc:sldMkLst>
        <pc:picChg chg="mod">
          <ac:chgData name="Stijn Folkerts" userId="999f3537-55da-4338-83a0-35f874f4b361" providerId="ADAL" clId="{237110D5-AE59-6A4F-8E58-AC2467EC1829}" dt="2022-12-14T11:20:35.456" v="206" actId="1076"/>
          <ac:picMkLst>
            <pc:docMk/>
            <pc:sldMk cId="2031215248" sldId="780"/>
            <ac:picMk id="5" creationId="{C21DAA1E-CF85-C0D3-D6EF-6E0F59EC5599}"/>
          </ac:picMkLst>
        </pc:picChg>
        <pc:picChg chg="del mod modCrop">
          <ac:chgData name="Stijn Folkerts" userId="999f3537-55da-4338-83a0-35f874f4b361" providerId="ADAL" clId="{237110D5-AE59-6A4F-8E58-AC2467EC1829}" dt="2022-12-14T11:20:48.131" v="209" actId="478"/>
          <ac:picMkLst>
            <pc:docMk/>
            <pc:sldMk cId="2031215248" sldId="780"/>
            <ac:picMk id="6" creationId="{9022A04F-30D3-FBAE-4871-680BF3DF35C2}"/>
          </ac:picMkLst>
        </pc:picChg>
        <pc:picChg chg="add mod">
          <ac:chgData name="Stijn Folkerts" userId="999f3537-55da-4338-83a0-35f874f4b361" providerId="ADAL" clId="{237110D5-AE59-6A4F-8E58-AC2467EC1829}" dt="2022-12-14T11:21:16.392" v="211" actId="1076"/>
          <ac:picMkLst>
            <pc:docMk/>
            <pc:sldMk cId="2031215248" sldId="780"/>
            <ac:picMk id="7" creationId="{CC71D30F-9D4E-B60E-6F40-81D23239F928}"/>
          </ac:picMkLst>
        </pc:picChg>
      </pc:sldChg>
      <pc:sldChg chg="addSp modSp add del mod modTransition">
        <pc:chgData name="Stijn Folkerts" userId="999f3537-55da-4338-83a0-35f874f4b361" providerId="ADAL" clId="{237110D5-AE59-6A4F-8E58-AC2467EC1829}" dt="2022-12-14T12:09:44.699" v="1581"/>
        <pc:sldMkLst>
          <pc:docMk/>
          <pc:sldMk cId="1555216092" sldId="781"/>
        </pc:sldMkLst>
        <pc:spChg chg="mod">
          <ac:chgData name="Stijn Folkerts" userId="999f3537-55da-4338-83a0-35f874f4b361" providerId="ADAL" clId="{237110D5-AE59-6A4F-8E58-AC2467EC1829}" dt="2022-12-14T11:23:26.525" v="243" actId="1076"/>
          <ac:spMkLst>
            <pc:docMk/>
            <pc:sldMk cId="1555216092" sldId="781"/>
            <ac:spMk id="4" creationId="{929D3FFD-FA6F-169E-0F69-34E2877C5274}"/>
          </ac:spMkLst>
        </pc:spChg>
        <pc:spChg chg="add mod">
          <ac:chgData name="Stijn Folkerts" userId="999f3537-55da-4338-83a0-35f874f4b361" providerId="ADAL" clId="{237110D5-AE59-6A4F-8E58-AC2467EC1829}" dt="2022-12-14T11:24:36.953" v="327" actId="14100"/>
          <ac:spMkLst>
            <pc:docMk/>
            <pc:sldMk cId="1555216092" sldId="781"/>
            <ac:spMk id="9" creationId="{08B3C7A8-641F-88AA-94C9-BC0C125AADF3}"/>
          </ac:spMkLst>
        </pc:spChg>
        <pc:picChg chg="mod modCrop">
          <ac:chgData name="Stijn Folkerts" userId="999f3537-55da-4338-83a0-35f874f4b361" providerId="ADAL" clId="{237110D5-AE59-6A4F-8E58-AC2467EC1829}" dt="2022-12-14T11:23:23.555" v="242" actId="1076"/>
          <ac:picMkLst>
            <pc:docMk/>
            <pc:sldMk cId="1555216092" sldId="781"/>
            <ac:picMk id="7" creationId="{0275433D-03BA-F85D-54E9-6D251D01A5FF}"/>
          </ac:picMkLst>
        </pc:picChg>
        <pc:picChg chg="add mod modCrop">
          <ac:chgData name="Stijn Folkerts" userId="999f3537-55da-4338-83a0-35f874f4b361" providerId="ADAL" clId="{237110D5-AE59-6A4F-8E58-AC2467EC1829}" dt="2022-12-14T11:25:59.308" v="333" actId="1076"/>
          <ac:picMkLst>
            <pc:docMk/>
            <pc:sldMk cId="1555216092" sldId="781"/>
            <ac:picMk id="10" creationId="{3AF04DF8-5F77-3097-EAC8-450E3CC6BF96}"/>
          </ac:picMkLst>
        </pc:picChg>
        <pc:cxnChg chg="add mod">
          <ac:chgData name="Stijn Folkerts" userId="999f3537-55da-4338-83a0-35f874f4b361" providerId="ADAL" clId="{237110D5-AE59-6A4F-8E58-AC2467EC1829}" dt="2022-12-14T11:23:38.407" v="246" actId="1582"/>
          <ac:cxnSpMkLst>
            <pc:docMk/>
            <pc:sldMk cId="1555216092" sldId="781"/>
            <ac:cxnSpMk id="8" creationId="{C9CBB4EC-FFBF-9323-1323-BE0F657B0529}"/>
          </ac:cxnSpMkLst>
        </pc:cxnChg>
      </pc:sldChg>
      <pc:sldChg chg="new del">
        <pc:chgData name="Stijn Folkerts" userId="999f3537-55da-4338-83a0-35f874f4b361" providerId="ADAL" clId="{237110D5-AE59-6A4F-8E58-AC2467EC1829}" dt="2022-12-14T11:23:02.872" v="239" actId="680"/>
        <pc:sldMkLst>
          <pc:docMk/>
          <pc:sldMk cId="2724860408" sldId="781"/>
        </pc:sldMkLst>
      </pc:sldChg>
      <pc:sldChg chg="addSp modSp add mod modTransition">
        <pc:chgData name="Stijn Folkerts" userId="999f3537-55da-4338-83a0-35f874f4b361" providerId="ADAL" clId="{237110D5-AE59-6A4F-8E58-AC2467EC1829}" dt="2022-12-14T12:09:49.078" v="1582"/>
        <pc:sldMkLst>
          <pc:docMk/>
          <pc:sldMk cId="1221536907" sldId="782"/>
        </pc:sldMkLst>
        <pc:spChg chg="add mod">
          <ac:chgData name="Stijn Folkerts" userId="999f3537-55da-4338-83a0-35f874f4b361" providerId="ADAL" clId="{237110D5-AE59-6A4F-8E58-AC2467EC1829}" dt="2022-12-14T11:26:45.335" v="376" actId="20577"/>
          <ac:spMkLst>
            <pc:docMk/>
            <pc:sldMk cId="1221536907" sldId="782"/>
            <ac:spMk id="6" creationId="{BDCA07E1-627C-1C1D-F708-AAFE44368BD9}"/>
          </ac:spMkLst>
        </pc:spChg>
        <pc:spChg chg="mod">
          <ac:chgData name="Stijn Folkerts" userId="999f3537-55da-4338-83a0-35f874f4b361" providerId="ADAL" clId="{237110D5-AE59-6A4F-8E58-AC2467EC1829}" dt="2022-12-14T11:26:20.959" v="340" actId="14100"/>
          <ac:spMkLst>
            <pc:docMk/>
            <pc:sldMk cId="1221536907" sldId="782"/>
            <ac:spMk id="9" creationId="{08B3C7A8-641F-88AA-94C9-BC0C125AADF3}"/>
          </ac:spMkLst>
        </pc:spChg>
        <pc:spChg chg="add mod">
          <ac:chgData name="Stijn Folkerts" userId="999f3537-55da-4338-83a0-35f874f4b361" providerId="ADAL" clId="{237110D5-AE59-6A4F-8E58-AC2467EC1829}" dt="2022-12-14T11:27:13.676" v="382" actId="14100"/>
          <ac:spMkLst>
            <pc:docMk/>
            <pc:sldMk cId="1221536907" sldId="782"/>
            <ac:spMk id="12" creationId="{7C43D41A-B3FD-EFDB-2C8B-E1E49F3A7580}"/>
          </ac:spMkLst>
        </pc:spChg>
        <pc:picChg chg="mod">
          <ac:chgData name="Stijn Folkerts" userId="999f3537-55da-4338-83a0-35f874f4b361" providerId="ADAL" clId="{237110D5-AE59-6A4F-8E58-AC2467EC1829}" dt="2022-12-14T11:26:14.253" v="338" actId="1076"/>
          <ac:picMkLst>
            <pc:docMk/>
            <pc:sldMk cId="1221536907" sldId="782"/>
            <ac:picMk id="5" creationId="{C21DAA1E-CF85-C0D3-D6EF-6E0F59EC5599}"/>
          </ac:picMkLst>
        </pc:picChg>
        <pc:picChg chg="mod">
          <ac:chgData name="Stijn Folkerts" userId="999f3537-55da-4338-83a0-35f874f4b361" providerId="ADAL" clId="{237110D5-AE59-6A4F-8E58-AC2467EC1829}" dt="2022-12-14T11:26:26.547" v="341" actId="1076"/>
          <ac:picMkLst>
            <pc:docMk/>
            <pc:sldMk cId="1221536907" sldId="782"/>
            <ac:picMk id="10" creationId="{3AF04DF8-5F77-3097-EAC8-450E3CC6BF96}"/>
          </ac:picMkLst>
        </pc:picChg>
        <pc:picChg chg="add mod modCrop">
          <ac:chgData name="Stijn Folkerts" userId="999f3537-55da-4338-83a0-35f874f4b361" providerId="ADAL" clId="{237110D5-AE59-6A4F-8E58-AC2467EC1829}" dt="2022-12-14T11:27:00.098" v="379" actId="18131"/>
          <ac:picMkLst>
            <pc:docMk/>
            <pc:sldMk cId="1221536907" sldId="782"/>
            <ac:picMk id="11" creationId="{7B08BA69-A7CF-1BCB-F087-46184E89BD4A}"/>
          </ac:picMkLst>
        </pc:picChg>
      </pc:sldChg>
      <pc:sldChg chg="addSp delSp modSp add mod modTransition">
        <pc:chgData name="Stijn Folkerts" userId="999f3537-55da-4338-83a0-35f874f4b361" providerId="ADAL" clId="{237110D5-AE59-6A4F-8E58-AC2467EC1829}" dt="2022-12-14T12:09:54.453" v="1583"/>
        <pc:sldMkLst>
          <pc:docMk/>
          <pc:sldMk cId="2823431321" sldId="783"/>
        </pc:sldMkLst>
        <pc:spChg chg="mod">
          <ac:chgData name="Stijn Folkerts" userId="999f3537-55da-4338-83a0-35f874f4b361" providerId="ADAL" clId="{237110D5-AE59-6A4F-8E58-AC2467EC1829}" dt="2022-12-14T11:38:49.327" v="429" actId="20577"/>
          <ac:spMkLst>
            <pc:docMk/>
            <pc:sldMk cId="2823431321" sldId="783"/>
            <ac:spMk id="6" creationId="{BDCA07E1-627C-1C1D-F708-AAFE44368BD9}"/>
          </ac:spMkLst>
        </pc:spChg>
        <pc:spChg chg="del">
          <ac:chgData name="Stijn Folkerts" userId="999f3537-55da-4338-83a0-35f874f4b361" providerId="ADAL" clId="{237110D5-AE59-6A4F-8E58-AC2467EC1829}" dt="2022-12-14T11:28:22.881" v="390" actId="478"/>
          <ac:spMkLst>
            <pc:docMk/>
            <pc:sldMk cId="2823431321" sldId="783"/>
            <ac:spMk id="12" creationId="{7C43D41A-B3FD-EFDB-2C8B-E1E49F3A7580}"/>
          </ac:spMkLst>
        </pc:spChg>
        <pc:picChg chg="add mod">
          <ac:chgData name="Stijn Folkerts" userId="999f3537-55da-4338-83a0-35f874f4b361" providerId="ADAL" clId="{237110D5-AE59-6A4F-8E58-AC2467EC1829}" dt="2022-12-14T11:28:37.286" v="395" actId="1035"/>
          <ac:picMkLst>
            <pc:docMk/>
            <pc:sldMk cId="2823431321" sldId="783"/>
            <ac:picMk id="13" creationId="{71D84942-FC3E-4D2A-699A-1DB45FC47FB8}"/>
          </ac:picMkLst>
        </pc:picChg>
      </pc:sldChg>
      <pc:sldChg chg="addSp delSp modSp add mod ord modTransition">
        <pc:chgData name="Stijn Folkerts" userId="999f3537-55da-4338-83a0-35f874f4b361" providerId="ADAL" clId="{237110D5-AE59-6A4F-8E58-AC2467EC1829}" dt="2022-12-14T12:10:01.272" v="1584"/>
        <pc:sldMkLst>
          <pc:docMk/>
          <pc:sldMk cId="3465319124" sldId="784"/>
        </pc:sldMkLst>
        <pc:spChg chg="mod">
          <ac:chgData name="Stijn Folkerts" userId="999f3537-55da-4338-83a0-35f874f4b361" providerId="ADAL" clId="{237110D5-AE59-6A4F-8E58-AC2467EC1829}" dt="2022-12-14T11:37:04.502" v="416" actId="20577"/>
          <ac:spMkLst>
            <pc:docMk/>
            <pc:sldMk cId="3465319124" sldId="784"/>
            <ac:spMk id="3" creationId="{AD9646D6-F2C1-94A5-6777-CD67BF0FD39E}"/>
          </ac:spMkLst>
        </pc:spChg>
        <pc:picChg chg="del">
          <ac:chgData name="Stijn Folkerts" userId="999f3537-55da-4338-83a0-35f874f4b361" providerId="ADAL" clId="{237110D5-AE59-6A4F-8E58-AC2467EC1829}" dt="2022-12-14T11:36:17.924" v="400" actId="478"/>
          <ac:picMkLst>
            <pc:docMk/>
            <pc:sldMk cId="3465319124" sldId="784"/>
            <ac:picMk id="5" creationId="{C21DAA1E-CF85-C0D3-D6EF-6E0F59EC5599}"/>
          </ac:picMkLst>
        </pc:picChg>
        <pc:picChg chg="add mod modCrop">
          <ac:chgData name="Stijn Folkerts" userId="999f3537-55da-4338-83a0-35f874f4b361" providerId="ADAL" clId="{237110D5-AE59-6A4F-8E58-AC2467EC1829}" dt="2022-12-14T11:36:53.304" v="408" actId="1076"/>
          <ac:picMkLst>
            <pc:docMk/>
            <pc:sldMk cId="3465319124" sldId="784"/>
            <ac:picMk id="6" creationId="{CD83E146-73C0-3ECE-6D64-D5BE419A5003}"/>
          </ac:picMkLst>
        </pc:picChg>
      </pc:sldChg>
      <pc:sldChg chg="add del">
        <pc:chgData name="Stijn Folkerts" userId="999f3537-55da-4338-83a0-35f874f4b361" providerId="ADAL" clId="{237110D5-AE59-6A4F-8E58-AC2467EC1829}" dt="2022-12-14T11:35:57.356" v="397" actId="2696"/>
        <pc:sldMkLst>
          <pc:docMk/>
          <pc:sldMk cId="3502475686" sldId="784"/>
        </pc:sldMkLst>
      </pc:sldChg>
      <pc:sldChg chg="addSp modSp add mod modTransition">
        <pc:chgData name="Stijn Folkerts" userId="999f3537-55da-4338-83a0-35f874f4b361" providerId="ADAL" clId="{237110D5-AE59-6A4F-8E58-AC2467EC1829}" dt="2022-12-14T12:10:04.454" v="1585"/>
        <pc:sldMkLst>
          <pc:docMk/>
          <pc:sldMk cId="525971658" sldId="785"/>
        </pc:sldMkLst>
        <pc:spChg chg="add mod">
          <ac:chgData name="Stijn Folkerts" userId="999f3537-55da-4338-83a0-35f874f4b361" providerId="ADAL" clId="{237110D5-AE59-6A4F-8E58-AC2467EC1829}" dt="2022-12-14T11:38:39.246" v="427" actId="14100"/>
          <ac:spMkLst>
            <pc:docMk/>
            <pc:sldMk cId="525971658" sldId="785"/>
            <ac:spMk id="4" creationId="{670BAD07-C54C-CE33-C193-97059C398604}"/>
          </ac:spMkLst>
        </pc:spChg>
        <pc:spChg chg="add mod">
          <ac:chgData name="Stijn Folkerts" userId="999f3537-55da-4338-83a0-35f874f4b361" providerId="ADAL" clId="{237110D5-AE59-6A4F-8E58-AC2467EC1829}" dt="2022-12-14T11:40:23.250" v="461" actId="20577"/>
          <ac:spMkLst>
            <pc:docMk/>
            <pc:sldMk cId="525971658" sldId="785"/>
            <ac:spMk id="8" creationId="{3D845149-D5D4-AE3B-FEDB-545234D8C17E}"/>
          </ac:spMkLst>
        </pc:spChg>
        <pc:picChg chg="mod modCrop">
          <ac:chgData name="Stijn Folkerts" userId="999f3537-55da-4338-83a0-35f874f4b361" providerId="ADAL" clId="{237110D5-AE59-6A4F-8E58-AC2467EC1829}" dt="2022-12-14T11:38:15.813" v="423" actId="1076"/>
          <ac:picMkLst>
            <pc:docMk/>
            <pc:sldMk cId="525971658" sldId="785"/>
            <ac:picMk id="7" creationId="{0275433D-03BA-F85D-54E9-6D251D01A5FF}"/>
          </ac:picMkLst>
        </pc:picChg>
        <pc:picChg chg="add mod modCrop">
          <ac:chgData name="Stijn Folkerts" userId="999f3537-55da-4338-83a0-35f874f4b361" providerId="ADAL" clId="{237110D5-AE59-6A4F-8E58-AC2467EC1829}" dt="2022-12-14T11:41:15.331" v="471" actId="1440"/>
          <ac:picMkLst>
            <pc:docMk/>
            <pc:sldMk cId="525971658" sldId="785"/>
            <ac:picMk id="11" creationId="{BA1D3C0E-CC79-7E4F-A33B-A5BA36CA1FF4}"/>
          </ac:picMkLst>
        </pc:picChg>
        <pc:picChg chg="add mod">
          <ac:chgData name="Stijn Folkerts" userId="999f3537-55da-4338-83a0-35f874f4b361" providerId="ADAL" clId="{237110D5-AE59-6A4F-8E58-AC2467EC1829}" dt="2022-12-14T11:43:24.332" v="477" actId="1076"/>
          <ac:picMkLst>
            <pc:docMk/>
            <pc:sldMk cId="525971658" sldId="785"/>
            <ac:picMk id="12" creationId="{258FFEF1-8889-D650-694B-D71B903F6E96}"/>
          </ac:picMkLst>
        </pc:picChg>
        <pc:cxnChg chg="add mod">
          <ac:chgData name="Stijn Folkerts" userId="999f3537-55da-4338-83a0-35f874f4b361" providerId="ADAL" clId="{237110D5-AE59-6A4F-8E58-AC2467EC1829}" dt="2022-12-14T11:39:12.522" v="434" actId="14100"/>
          <ac:cxnSpMkLst>
            <pc:docMk/>
            <pc:sldMk cId="525971658" sldId="785"/>
            <ac:cxnSpMk id="5" creationId="{55AE6A7A-4FFF-CE41-C458-A0FA3A46FB2F}"/>
          </ac:cxnSpMkLst>
        </pc:cxnChg>
      </pc:sldChg>
      <pc:sldChg chg="addSp modSp add mod modTransition">
        <pc:chgData name="Stijn Folkerts" userId="999f3537-55da-4338-83a0-35f874f4b361" providerId="ADAL" clId="{237110D5-AE59-6A4F-8E58-AC2467EC1829}" dt="2022-12-14T12:10:10.531" v="1586"/>
        <pc:sldMkLst>
          <pc:docMk/>
          <pc:sldMk cId="1308414948" sldId="786"/>
        </pc:sldMkLst>
        <pc:spChg chg="mod">
          <ac:chgData name="Stijn Folkerts" userId="999f3537-55da-4338-83a0-35f874f4b361" providerId="ADAL" clId="{237110D5-AE59-6A4F-8E58-AC2467EC1829}" dt="2022-12-14T11:43:48.129" v="481" actId="1076"/>
          <ac:spMkLst>
            <pc:docMk/>
            <pc:sldMk cId="1308414948" sldId="786"/>
            <ac:spMk id="8" creationId="{3D845149-D5D4-AE3B-FEDB-545234D8C17E}"/>
          </ac:spMkLst>
        </pc:spChg>
        <pc:spChg chg="add mod">
          <ac:chgData name="Stijn Folkerts" userId="999f3537-55da-4338-83a0-35f874f4b361" providerId="ADAL" clId="{237110D5-AE59-6A4F-8E58-AC2467EC1829}" dt="2022-12-14T11:51:34.029" v="668" actId="1076"/>
          <ac:spMkLst>
            <pc:docMk/>
            <pc:sldMk cId="1308414948" sldId="786"/>
            <ac:spMk id="9" creationId="{30C339D5-3E27-C9BC-05DE-7E79005E413B}"/>
          </ac:spMkLst>
        </pc:spChg>
        <pc:picChg chg="mod">
          <ac:chgData name="Stijn Folkerts" userId="999f3537-55da-4338-83a0-35f874f4b361" providerId="ADAL" clId="{237110D5-AE59-6A4F-8E58-AC2467EC1829}" dt="2022-12-14T11:43:40.376" v="480" actId="1076"/>
          <ac:picMkLst>
            <pc:docMk/>
            <pc:sldMk cId="1308414948" sldId="786"/>
            <ac:picMk id="6" creationId="{CD83E146-73C0-3ECE-6D64-D5BE419A5003}"/>
          </ac:picMkLst>
        </pc:picChg>
        <pc:picChg chg="mod">
          <ac:chgData name="Stijn Folkerts" userId="999f3537-55da-4338-83a0-35f874f4b361" providerId="ADAL" clId="{237110D5-AE59-6A4F-8E58-AC2467EC1829}" dt="2022-12-14T11:51:44.085" v="671" actId="1076"/>
          <ac:picMkLst>
            <pc:docMk/>
            <pc:sldMk cId="1308414948" sldId="786"/>
            <ac:picMk id="7" creationId="{0275433D-03BA-F85D-54E9-6D251D01A5FF}"/>
          </ac:picMkLst>
        </pc:picChg>
        <pc:picChg chg="add mod modCrop">
          <ac:chgData name="Stijn Folkerts" userId="999f3537-55da-4338-83a0-35f874f4b361" providerId="ADAL" clId="{237110D5-AE59-6A4F-8E58-AC2467EC1829}" dt="2022-12-14T11:51:42.625" v="670" actId="1440"/>
          <ac:picMkLst>
            <pc:docMk/>
            <pc:sldMk cId="1308414948" sldId="786"/>
            <ac:picMk id="10" creationId="{73258153-08EE-A803-738C-DC4193E60B85}"/>
          </ac:picMkLst>
        </pc:picChg>
        <pc:picChg chg="mod">
          <ac:chgData name="Stijn Folkerts" userId="999f3537-55da-4338-83a0-35f874f4b361" providerId="ADAL" clId="{237110D5-AE59-6A4F-8E58-AC2467EC1829}" dt="2022-12-14T11:43:48.129" v="481" actId="1076"/>
          <ac:picMkLst>
            <pc:docMk/>
            <pc:sldMk cId="1308414948" sldId="786"/>
            <ac:picMk id="11" creationId="{BA1D3C0E-CC79-7E4F-A33B-A5BA36CA1FF4}"/>
          </ac:picMkLst>
        </pc:picChg>
        <pc:picChg chg="mod">
          <ac:chgData name="Stijn Folkerts" userId="999f3537-55da-4338-83a0-35f874f4b361" providerId="ADAL" clId="{237110D5-AE59-6A4F-8E58-AC2467EC1829}" dt="2022-12-14T11:43:48.129" v="481" actId="1076"/>
          <ac:picMkLst>
            <pc:docMk/>
            <pc:sldMk cId="1308414948" sldId="786"/>
            <ac:picMk id="12" creationId="{258FFEF1-8889-D650-694B-D71B903F6E96}"/>
          </ac:picMkLst>
        </pc:picChg>
        <pc:picChg chg="add mod">
          <ac:chgData name="Stijn Folkerts" userId="999f3537-55da-4338-83a0-35f874f4b361" providerId="ADAL" clId="{237110D5-AE59-6A4F-8E58-AC2467EC1829}" dt="2022-12-14T11:51:29.261" v="667" actId="1076"/>
          <ac:picMkLst>
            <pc:docMk/>
            <pc:sldMk cId="1308414948" sldId="786"/>
            <ac:picMk id="13" creationId="{4BF0B50B-D772-39FF-436A-B72325092258}"/>
          </ac:picMkLst>
        </pc:picChg>
      </pc:sldChg>
      <pc:sldChg chg="addSp modSp add mod modTransition">
        <pc:chgData name="Stijn Folkerts" userId="999f3537-55da-4338-83a0-35f874f4b361" providerId="ADAL" clId="{237110D5-AE59-6A4F-8E58-AC2467EC1829}" dt="2022-12-14T12:05:52.575" v="1565" actId="167"/>
        <pc:sldMkLst>
          <pc:docMk/>
          <pc:sldMk cId="3519685358" sldId="787"/>
        </pc:sldMkLst>
        <pc:spChg chg="mod">
          <ac:chgData name="Stijn Folkerts" userId="999f3537-55da-4338-83a0-35f874f4b361" providerId="ADAL" clId="{237110D5-AE59-6A4F-8E58-AC2467EC1829}" dt="2022-12-14T12:03:18.082" v="1206" actId="20577"/>
          <ac:spMkLst>
            <pc:docMk/>
            <pc:sldMk cId="3519685358" sldId="787"/>
            <ac:spMk id="3" creationId="{637D0FAC-B42B-B24F-13D8-DFB4C2963481}"/>
          </ac:spMkLst>
        </pc:spChg>
        <pc:picChg chg="add mod">
          <ac:chgData name="Stijn Folkerts" userId="999f3537-55da-4338-83a0-35f874f4b361" providerId="ADAL" clId="{237110D5-AE59-6A4F-8E58-AC2467EC1829}" dt="2022-12-14T12:05:52.575" v="1565" actId="167"/>
          <ac:picMkLst>
            <pc:docMk/>
            <pc:sldMk cId="3519685358" sldId="787"/>
            <ac:picMk id="4" creationId="{1806D264-2686-C179-2B6F-1D9CE40258A5}"/>
          </ac:picMkLst>
        </pc:picChg>
        <pc:picChg chg="mod">
          <ac:chgData name="Stijn Folkerts" userId="999f3537-55da-4338-83a0-35f874f4b361" providerId="ADAL" clId="{237110D5-AE59-6A4F-8E58-AC2467EC1829}" dt="2022-12-14T12:03:21.765" v="1207" actId="1076"/>
          <ac:picMkLst>
            <pc:docMk/>
            <pc:sldMk cId="3519685358" sldId="787"/>
            <ac:picMk id="6" creationId="{2DFA5487-F534-B9C8-8C24-9541AB97EEE6}"/>
          </ac:picMkLst>
        </pc:picChg>
        <pc:picChg chg="mod">
          <ac:chgData name="Stijn Folkerts" userId="999f3537-55da-4338-83a0-35f874f4b361" providerId="ADAL" clId="{237110D5-AE59-6A4F-8E58-AC2467EC1829}" dt="2022-12-14T12:03:23.160" v="1208" actId="1076"/>
          <ac:picMkLst>
            <pc:docMk/>
            <pc:sldMk cId="3519685358" sldId="787"/>
            <ac:picMk id="7" creationId="{F93EF91C-43D8-9339-0E4D-94C5DE256AB1}"/>
          </ac:picMkLst>
        </pc:picChg>
      </pc:sldChg>
      <pc:sldChg chg="addSp delSp modSp add mod modTransition modAnim">
        <pc:chgData name="Stijn Folkerts" userId="999f3537-55da-4338-83a0-35f874f4b361" providerId="ADAL" clId="{237110D5-AE59-6A4F-8E58-AC2467EC1829}" dt="2022-12-14T12:31:05.497" v="2000"/>
        <pc:sldMkLst>
          <pc:docMk/>
          <pc:sldMk cId="4262321690" sldId="788"/>
        </pc:sldMkLst>
        <pc:spChg chg="mod">
          <ac:chgData name="Stijn Folkerts" userId="999f3537-55da-4338-83a0-35f874f4b361" providerId="ADAL" clId="{237110D5-AE59-6A4F-8E58-AC2467EC1829}" dt="2022-12-14T12:29:30.150" v="1988"/>
          <ac:spMkLst>
            <pc:docMk/>
            <pc:sldMk cId="4262321690" sldId="788"/>
            <ac:spMk id="3" creationId="{637D0FAC-B42B-B24F-13D8-DFB4C2963481}"/>
          </ac:spMkLst>
        </pc:spChg>
        <pc:picChg chg="add mod">
          <ac:chgData name="Stijn Folkerts" userId="999f3537-55da-4338-83a0-35f874f4b361" providerId="ADAL" clId="{237110D5-AE59-6A4F-8E58-AC2467EC1829}" dt="2022-12-14T12:26:09.518" v="1929" actId="1076"/>
          <ac:picMkLst>
            <pc:docMk/>
            <pc:sldMk cId="4262321690" sldId="788"/>
            <ac:picMk id="4" creationId="{2B7DFA01-A3CB-7015-D5A4-888A82654312}"/>
          </ac:picMkLst>
        </pc:picChg>
        <pc:picChg chg="del">
          <ac:chgData name="Stijn Folkerts" userId="999f3537-55da-4338-83a0-35f874f4b361" providerId="ADAL" clId="{237110D5-AE59-6A4F-8E58-AC2467EC1829}" dt="2022-12-14T12:03:38.338" v="1212" actId="478"/>
          <ac:picMkLst>
            <pc:docMk/>
            <pc:sldMk cId="4262321690" sldId="788"/>
            <ac:picMk id="6" creationId="{2DFA5487-F534-B9C8-8C24-9541AB97EEE6}"/>
          </ac:picMkLst>
        </pc:picChg>
        <pc:picChg chg="del">
          <ac:chgData name="Stijn Folkerts" userId="999f3537-55da-4338-83a0-35f874f4b361" providerId="ADAL" clId="{237110D5-AE59-6A4F-8E58-AC2467EC1829}" dt="2022-12-14T12:03:37.927" v="1211" actId="478"/>
          <ac:picMkLst>
            <pc:docMk/>
            <pc:sldMk cId="4262321690" sldId="788"/>
            <ac:picMk id="7" creationId="{F93EF91C-43D8-9339-0E4D-94C5DE256AB1}"/>
          </ac:picMkLst>
        </pc:picChg>
        <pc:picChg chg="add mod">
          <ac:chgData name="Stijn Folkerts" userId="999f3537-55da-4338-83a0-35f874f4b361" providerId="ADAL" clId="{237110D5-AE59-6A4F-8E58-AC2467EC1829}" dt="2022-12-14T12:30:26.955" v="1994" actId="1076"/>
          <ac:picMkLst>
            <pc:docMk/>
            <pc:sldMk cId="4262321690" sldId="788"/>
            <ac:picMk id="8" creationId="{385514FB-8C40-BE11-E35D-0D6487D1865C}"/>
          </ac:picMkLst>
        </pc:picChg>
      </pc:sldChg>
      <pc:sldChg chg="addSp delSp modSp new del mod modClrScheme chgLayout">
        <pc:chgData name="Stijn Folkerts" userId="999f3537-55da-4338-83a0-35f874f4b361" providerId="ADAL" clId="{237110D5-AE59-6A4F-8E58-AC2467EC1829}" dt="2022-12-17T12:13:23.728" v="2090" actId="2696"/>
        <pc:sldMkLst>
          <pc:docMk/>
          <pc:sldMk cId="2100576954" sldId="791"/>
        </pc:sldMkLst>
        <pc:spChg chg="del mod ord">
          <ac:chgData name="Stijn Folkerts" userId="999f3537-55da-4338-83a0-35f874f4b361" providerId="ADAL" clId="{237110D5-AE59-6A4F-8E58-AC2467EC1829}" dt="2022-12-17T12:12:47.550" v="2002" actId="700"/>
          <ac:spMkLst>
            <pc:docMk/>
            <pc:sldMk cId="2100576954" sldId="791"/>
            <ac:spMk id="2" creationId="{85A7385B-80E3-D3F0-F5A3-BFABAB15BA4A}"/>
          </ac:spMkLst>
        </pc:spChg>
        <pc:spChg chg="del mod ord">
          <ac:chgData name="Stijn Folkerts" userId="999f3537-55da-4338-83a0-35f874f4b361" providerId="ADAL" clId="{237110D5-AE59-6A4F-8E58-AC2467EC1829}" dt="2022-12-17T12:12:47.550" v="2002" actId="700"/>
          <ac:spMkLst>
            <pc:docMk/>
            <pc:sldMk cId="2100576954" sldId="791"/>
            <ac:spMk id="3" creationId="{8481C796-AB57-2DEC-C958-517AE6CD8551}"/>
          </ac:spMkLst>
        </pc:spChg>
        <pc:spChg chg="add mod ord">
          <ac:chgData name="Stijn Folkerts" userId="999f3537-55da-4338-83a0-35f874f4b361" providerId="ADAL" clId="{237110D5-AE59-6A4F-8E58-AC2467EC1829}" dt="2022-12-17T12:13:20.914" v="2089" actId="700"/>
          <ac:spMkLst>
            <pc:docMk/>
            <pc:sldMk cId="2100576954" sldId="791"/>
            <ac:spMk id="4" creationId="{82434EB3-9FE0-DE33-6809-8B14B63EDD9D}"/>
          </ac:spMkLst>
        </pc:spChg>
        <pc:spChg chg="add del mod ord">
          <ac:chgData name="Stijn Folkerts" userId="999f3537-55da-4338-83a0-35f874f4b361" providerId="ADAL" clId="{237110D5-AE59-6A4F-8E58-AC2467EC1829}" dt="2022-12-17T12:13:20.914" v="2089" actId="700"/>
          <ac:spMkLst>
            <pc:docMk/>
            <pc:sldMk cId="2100576954" sldId="791"/>
            <ac:spMk id="5" creationId="{109CBAA0-AE17-471F-29A0-D94288FEB5B7}"/>
          </ac:spMkLst>
        </pc:spChg>
        <pc:spChg chg="add mod ord">
          <ac:chgData name="Stijn Folkerts" userId="999f3537-55da-4338-83a0-35f874f4b361" providerId="ADAL" clId="{237110D5-AE59-6A4F-8E58-AC2467EC1829}" dt="2022-12-17T12:13:20.914" v="2089" actId="700"/>
          <ac:spMkLst>
            <pc:docMk/>
            <pc:sldMk cId="2100576954" sldId="791"/>
            <ac:spMk id="6" creationId="{97B31B3F-244D-EF51-8B6E-8EFF7F72CD60}"/>
          </ac:spMkLst>
        </pc:spChg>
      </pc:sldChg>
    </pc:docChg>
  </pc:docChgLst>
  <pc:docChgLst>
    <pc:chgData name="Peter Duifhuis" userId="8ab25000-6c79-4bae-ab64-0f49d349e67e" providerId="ADAL" clId="{999BF6DF-47F9-49D1-B541-5B5A045D9EF8}"/>
    <pc:docChg chg="undo custSel addSld modSld sldOrd">
      <pc:chgData name="Peter Duifhuis" userId="8ab25000-6c79-4bae-ab64-0f49d349e67e" providerId="ADAL" clId="{999BF6DF-47F9-49D1-B541-5B5A045D9EF8}" dt="2022-12-15T15:58:16.777" v="487" actId="208"/>
      <pc:docMkLst>
        <pc:docMk/>
      </pc:docMkLst>
      <pc:sldChg chg="addSp delSp modSp mod setBg">
        <pc:chgData name="Peter Duifhuis" userId="8ab25000-6c79-4bae-ab64-0f49d349e67e" providerId="ADAL" clId="{999BF6DF-47F9-49D1-B541-5B5A045D9EF8}" dt="2022-12-15T12:31:02.142" v="313" actId="13926"/>
        <pc:sldMkLst>
          <pc:docMk/>
          <pc:sldMk cId="1944041893" sldId="767"/>
        </pc:sldMkLst>
        <pc:spChg chg="mod">
          <ac:chgData name="Peter Duifhuis" userId="8ab25000-6c79-4bae-ab64-0f49d349e67e" providerId="ADAL" clId="{999BF6DF-47F9-49D1-B541-5B5A045D9EF8}" dt="2022-12-15T12:30:14.689" v="234" actId="26606"/>
          <ac:spMkLst>
            <pc:docMk/>
            <pc:sldMk cId="1944041893" sldId="767"/>
            <ac:spMk id="2" creationId="{6682A7BF-D1E7-4340-67D1-99903CFFC0D7}"/>
          </ac:spMkLst>
        </pc:spChg>
        <pc:spChg chg="mod ord">
          <ac:chgData name="Peter Duifhuis" userId="8ab25000-6c79-4bae-ab64-0f49d349e67e" providerId="ADAL" clId="{999BF6DF-47F9-49D1-B541-5B5A045D9EF8}" dt="2022-12-15T12:31:02.142" v="313" actId="13926"/>
          <ac:spMkLst>
            <pc:docMk/>
            <pc:sldMk cId="1944041893" sldId="767"/>
            <ac:spMk id="3" creationId="{A1F0C914-1ADA-0066-5FB5-A393163539B9}"/>
          </ac:spMkLst>
        </pc:spChg>
        <pc:spChg chg="add">
          <ac:chgData name="Peter Duifhuis" userId="8ab25000-6c79-4bae-ab64-0f49d349e67e" providerId="ADAL" clId="{999BF6DF-47F9-49D1-B541-5B5A045D9EF8}" dt="2022-12-15T12:30:14.689" v="234" actId="26606"/>
          <ac:spMkLst>
            <pc:docMk/>
            <pc:sldMk cId="1944041893" sldId="767"/>
            <ac:spMk id="1033" creationId="{2B78D151-52A1-46B3-8374-570DA802E9A5}"/>
          </ac:spMkLst>
        </pc:spChg>
        <pc:spChg chg="add">
          <ac:chgData name="Peter Duifhuis" userId="8ab25000-6c79-4bae-ab64-0f49d349e67e" providerId="ADAL" clId="{999BF6DF-47F9-49D1-B541-5B5A045D9EF8}" dt="2022-12-15T12:30:14.689" v="234" actId="26606"/>
          <ac:spMkLst>
            <pc:docMk/>
            <pc:sldMk cId="1944041893" sldId="767"/>
            <ac:spMk id="1035" creationId="{6C745475-F6E1-4944-B2F1-A82F3444F7EE}"/>
          </ac:spMkLst>
        </pc:spChg>
        <pc:picChg chg="mod ord">
          <ac:chgData name="Peter Duifhuis" userId="8ab25000-6c79-4bae-ab64-0f49d349e67e" providerId="ADAL" clId="{999BF6DF-47F9-49D1-B541-5B5A045D9EF8}" dt="2022-12-15T12:30:14.689" v="234" actId="26606"/>
          <ac:picMkLst>
            <pc:docMk/>
            <pc:sldMk cId="1944041893" sldId="767"/>
            <ac:picMk id="5" creationId="{CE35155A-C359-02D2-F74E-BF228126A0A1}"/>
          </ac:picMkLst>
        </pc:picChg>
        <pc:picChg chg="add del">
          <ac:chgData name="Peter Duifhuis" userId="8ab25000-6c79-4bae-ab64-0f49d349e67e" providerId="ADAL" clId="{999BF6DF-47F9-49D1-B541-5B5A045D9EF8}" dt="2022-12-15T12:26:00.572" v="226" actId="21"/>
          <ac:picMkLst>
            <pc:docMk/>
            <pc:sldMk cId="1944041893" sldId="767"/>
            <ac:picMk id="1026" creationId="{BD776503-8058-18B3-FAEA-9675F7876B20}"/>
          </ac:picMkLst>
        </pc:picChg>
        <pc:picChg chg="add mod">
          <ac:chgData name="Peter Duifhuis" userId="8ab25000-6c79-4bae-ab64-0f49d349e67e" providerId="ADAL" clId="{999BF6DF-47F9-49D1-B541-5B5A045D9EF8}" dt="2022-12-15T12:30:14.689" v="234" actId="26606"/>
          <ac:picMkLst>
            <pc:docMk/>
            <pc:sldMk cId="1944041893" sldId="767"/>
            <ac:picMk id="1028" creationId="{A6F2F287-442B-D1D5-8A39-DF9D4BFAB2B8}"/>
          </ac:picMkLst>
        </pc:picChg>
        <pc:cxnChg chg="add">
          <ac:chgData name="Peter Duifhuis" userId="8ab25000-6c79-4bae-ab64-0f49d349e67e" providerId="ADAL" clId="{999BF6DF-47F9-49D1-B541-5B5A045D9EF8}" dt="2022-12-15T12:30:14.689" v="234" actId="26606"/>
          <ac:cxnSpMkLst>
            <pc:docMk/>
            <pc:sldMk cId="1944041893" sldId="767"/>
            <ac:cxnSpMk id="1037" creationId="{E2F61726-9292-4844-9EBF-341051AAFDBE}"/>
          </ac:cxnSpMkLst>
        </pc:cxnChg>
      </pc:sldChg>
      <pc:sldChg chg="addSp delSp modSp mod modAnim">
        <pc:chgData name="Peter Duifhuis" userId="8ab25000-6c79-4bae-ab64-0f49d349e67e" providerId="ADAL" clId="{999BF6DF-47F9-49D1-B541-5B5A045D9EF8}" dt="2022-12-15T15:45:58.383" v="332" actId="20577"/>
        <pc:sldMkLst>
          <pc:docMk/>
          <pc:sldMk cId="961865147" sldId="772"/>
        </pc:sldMkLst>
        <pc:spChg chg="mod">
          <ac:chgData name="Peter Duifhuis" userId="8ab25000-6c79-4bae-ab64-0f49d349e67e" providerId="ADAL" clId="{999BF6DF-47F9-49D1-B541-5B5A045D9EF8}" dt="2022-12-15T15:45:58.383" v="332" actId="20577"/>
          <ac:spMkLst>
            <pc:docMk/>
            <pc:sldMk cId="961865147" sldId="772"/>
            <ac:spMk id="3" creationId="{DF2EA11F-F13D-603D-4C63-2AC7123D8AE5}"/>
          </ac:spMkLst>
        </pc:spChg>
        <pc:spChg chg="del">
          <ac:chgData name="Peter Duifhuis" userId="8ab25000-6c79-4bae-ab64-0f49d349e67e" providerId="ADAL" clId="{999BF6DF-47F9-49D1-B541-5B5A045D9EF8}" dt="2022-12-15T15:44:38.218" v="315" actId="478"/>
          <ac:spMkLst>
            <pc:docMk/>
            <pc:sldMk cId="961865147" sldId="772"/>
            <ac:spMk id="4" creationId="{D5A0A6E9-A63E-9B0F-5CD1-F16F5BDBCE88}"/>
          </ac:spMkLst>
        </pc:spChg>
        <pc:picChg chg="add mod">
          <ac:chgData name="Peter Duifhuis" userId="8ab25000-6c79-4bae-ab64-0f49d349e67e" providerId="ADAL" clId="{999BF6DF-47F9-49D1-B541-5B5A045D9EF8}" dt="2022-12-15T15:44:59.033" v="319" actId="1076"/>
          <ac:picMkLst>
            <pc:docMk/>
            <pc:sldMk cId="961865147" sldId="772"/>
            <ac:picMk id="3074" creationId="{54AAB4EA-EA6E-99DA-B4E9-05B017B7CC82}"/>
          </ac:picMkLst>
        </pc:picChg>
      </pc:sldChg>
      <pc:sldChg chg="delSp modSp mod">
        <pc:chgData name="Peter Duifhuis" userId="8ab25000-6c79-4bae-ab64-0f49d349e67e" providerId="ADAL" clId="{999BF6DF-47F9-49D1-B541-5B5A045D9EF8}" dt="2022-12-15T15:46:54.410" v="429" actId="20577"/>
        <pc:sldMkLst>
          <pc:docMk/>
          <pc:sldMk cId="3109039657" sldId="773"/>
        </pc:sldMkLst>
        <pc:spChg chg="mod">
          <ac:chgData name="Peter Duifhuis" userId="8ab25000-6c79-4bae-ab64-0f49d349e67e" providerId="ADAL" clId="{999BF6DF-47F9-49D1-B541-5B5A045D9EF8}" dt="2022-12-15T15:46:54.410" v="429" actId="20577"/>
          <ac:spMkLst>
            <pc:docMk/>
            <pc:sldMk cId="3109039657" sldId="773"/>
            <ac:spMk id="3" creationId="{DF2EA11F-F13D-603D-4C63-2AC7123D8AE5}"/>
          </ac:spMkLst>
        </pc:spChg>
        <pc:spChg chg="del">
          <ac:chgData name="Peter Duifhuis" userId="8ab25000-6c79-4bae-ab64-0f49d349e67e" providerId="ADAL" clId="{999BF6DF-47F9-49D1-B541-5B5A045D9EF8}" dt="2022-12-15T15:46:20.757" v="333" actId="478"/>
          <ac:spMkLst>
            <pc:docMk/>
            <pc:sldMk cId="3109039657" sldId="773"/>
            <ac:spMk id="4" creationId="{7606DF6C-D3D4-1339-4E1D-8FC506FAD4AC}"/>
          </ac:spMkLst>
        </pc:spChg>
      </pc:sldChg>
      <pc:sldChg chg="addSp delSp modSp new mod">
        <pc:chgData name="Peter Duifhuis" userId="8ab25000-6c79-4bae-ab64-0f49d349e67e" providerId="ADAL" clId="{999BF6DF-47F9-49D1-B541-5B5A045D9EF8}" dt="2022-12-15T12:29:32.802" v="231"/>
        <pc:sldMkLst>
          <pc:docMk/>
          <pc:sldMk cId="2742737581" sldId="789"/>
        </pc:sldMkLst>
        <pc:graphicFrameChg chg="add del mod">
          <ac:chgData name="Peter Duifhuis" userId="8ab25000-6c79-4bae-ab64-0f49d349e67e" providerId="ADAL" clId="{999BF6DF-47F9-49D1-B541-5B5A045D9EF8}" dt="2022-12-15T12:29:09.494" v="228"/>
          <ac:graphicFrameMkLst>
            <pc:docMk/>
            <pc:sldMk cId="2742737581" sldId="789"/>
            <ac:graphicFrameMk id="4" creationId="{E22B7247-3A68-0A36-C744-C6471C3D4D9D}"/>
          </ac:graphicFrameMkLst>
        </pc:graphicFrameChg>
        <pc:picChg chg="add del">
          <ac:chgData name="Peter Duifhuis" userId="8ab25000-6c79-4bae-ab64-0f49d349e67e" providerId="ADAL" clId="{999BF6DF-47F9-49D1-B541-5B5A045D9EF8}" dt="2022-12-15T12:29:32.159" v="230" actId="478"/>
          <ac:picMkLst>
            <pc:docMk/>
            <pc:sldMk cId="2742737581" sldId="789"/>
            <ac:picMk id="5" creationId="{E273CF3A-BB19-3AE3-31F0-A678DC3AF3B3}"/>
          </ac:picMkLst>
        </pc:picChg>
        <pc:picChg chg="add">
          <ac:chgData name="Peter Duifhuis" userId="8ab25000-6c79-4bae-ab64-0f49d349e67e" providerId="ADAL" clId="{999BF6DF-47F9-49D1-B541-5B5A045D9EF8}" dt="2022-12-15T12:29:32.802" v="231"/>
          <ac:picMkLst>
            <pc:docMk/>
            <pc:sldMk cId="2742737581" sldId="789"/>
            <ac:picMk id="2050" creationId="{3B2E584B-6CE3-E23B-FA51-F0AC1B9BD27E}"/>
          </ac:picMkLst>
        </pc:picChg>
      </pc:sldChg>
      <pc:sldChg chg="addSp delSp modSp add mod ord">
        <pc:chgData name="Peter Duifhuis" userId="8ab25000-6c79-4bae-ab64-0f49d349e67e" providerId="ADAL" clId="{999BF6DF-47F9-49D1-B541-5B5A045D9EF8}" dt="2022-12-15T15:58:16.777" v="487" actId="208"/>
        <pc:sldMkLst>
          <pc:docMk/>
          <pc:sldMk cId="179598940" sldId="790"/>
        </pc:sldMkLst>
        <pc:spChg chg="add mod">
          <ac:chgData name="Peter Duifhuis" userId="8ab25000-6c79-4bae-ab64-0f49d349e67e" providerId="ADAL" clId="{999BF6DF-47F9-49D1-B541-5B5A045D9EF8}" dt="2022-12-15T15:53:52.442" v="438" actId="14100"/>
          <ac:spMkLst>
            <pc:docMk/>
            <pc:sldMk cId="179598940" sldId="790"/>
            <ac:spMk id="4" creationId="{28FDB109-054F-067E-1BD6-1A73EEAFD56D}"/>
          </ac:spMkLst>
        </pc:spChg>
        <pc:spChg chg="add mod">
          <ac:chgData name="Peter Duifhuis" userId="8ab25000-6c79-4bae-ab64-0f49d349e67e" providerId="ADAL" clId="{999BF6DF-47F9-49D1-B541-5B5A045D9EF8}" dt="2022-12-15T15:58:16.777" v="487" actId="208"/>
          <ac:spMkLst>
            <pc:docMk/>
            <pc:sldMk cId="179598940" sldId="790"/>
            <ac:spMk id="10" creationId="{16C013DE-7555-A698-7923-D7461D316188}"/>
          </ac:spMkLst>
        </pc:spChg>
        <pc:spChg chg="add del mod">
          <ac:chgData name="Peter Duifhuis" userId="8ab25000-6c79-4bae-ab64-0f49d349e67e" providerId="ADAL" clId="{999BF6DF-47F9-49D1-B541-5B5A045D9EF8}" dt="2022-12-15T15:54:21.273" v="445" actId="478"/>
          <ac:spMkLst>
            <pc:docMk/>
            <pc:sldMk cId="179598940" sldId="790"/>
            <ac:spMk id="13" creationId="{5EB1C966-ED56-8E8D-420A-A87EC0B78344}"/>
          </ac:spMkLst>
        </pc:spChg>
        <pc:spChg chg="add mod">
          <ac:chgData name="Peter Duifhuis" userId="8ab25000-6c79-4bae-ab64-0f49d349e67e" providerId="ADAL" clId="{999BF6DF-47F9-49D1-B541-5B5A045D9EF8}" dt="2022-12-15T15:58:16.777" v="487" actId="208"/>
          <ac:spMkLst>
            <pc:docMk/>
            <pc:sldMk cId="179598940" sldId="790"/>
            <ac:spMk id="18" creationId="{498B894F-B6E3-382E-AA11-911484C9C950}"/>
          </ac:spMkLst>
        </pc:spChg>
        <pc:spChg chg="add mod">
          <ac:chgData name="Peter Duifhuis" userId="8ab25000-6c79-4bae-ab64-0f49d349e67e" providerId="ADAL" clId="{999BF6DF-47F9-49D1-B541-5B5A045D9EF8}" dt="2022-12-15T15:58:06.964" v="486" actId="1582"/>
          <ac:spMkLst>
            <pc:docMk/>
            <pc:sldMk cId="179598940" sldId="790"/>
            <ac:spMk id="23" creationId="{0FAFC9C3-E8A5-3E0B-FF69-2C7A89A67ABC}"/>
          </ac:spMkLst>
        </pc:spChg>
        <pc:spChg chg="add mod">
          <ac:chgData name="Peter Duifhuis" userId="8ab25000-6c79-4bae-ab64-0f49d349e67e" providerId="ADAL" clId="{999BF6DF-47F9-49D1-B541-5B5A045D9EF8}" dt="2022-12-15T15:58:06.964" v="486" actId="1582"/>
          <ac:spMkLst>
            <pc:docMk/>
            <pc:sldMk cId="179598940" sldId="790"/>
            <ac:spMk id="24" creationId="{6B25350A-364D-EE48-4359-25D3A77D46E2}"/>
          </ac:spMkLst>
        </pc:spChg>
        <pc:spChg chg="add mod">
          <ac:chgData name="Peter Duifhuis" userId="8ab25000-6c79-4bae-ab64-0f49d349e67e" providerId="ADAL" clId="{999BF6DF-47F9-49D1-B541-5B5A045D9EF8}" dt="2022-12-15T15:58:06.964" v="486" actId="1582"/>
          <ac:spMkLst>
            <pc:docMk/>
            <pc:sldMk cId="179598940" sldId="790"/>
            <ac:spMk id="25" creationId="{3B245600-6DD6-1F64-E6F7-F610551E6AF6}"/>
          </ac:spMkLst>
        </pc:spChg>
        <pc:spChg chg="add mod">
          <ac:chgData name="Peter Duifhuis" userId="8ab25000-6c79-4bae-ab64-0f49d349e67e" providerId="ADAL" clId="{999BF6DF-47F9-49D1-B541-5B5A045D9EF8}" dt="2022-12-15T15:58:06.964" v="486" actId="1582"/>
          <ac:spMkLst>
            <pc:docMk/>
            <pc:sldMk cId="179598940" sldId="790"/>
            <ac:spMk id="26" creationId="{C748B325-412F-F99B-7DA1-F32C1B33351C}"/>
          </ac:spMkLst>
        </pc:spChg>
        <pc:spChg chg="add mod">
          <ac:chgData name="Peter Duifhuis" userId="8ab25000-6c79-4bae-ab64-0f49d349e67e" providerId="ADAL" clId="{999BF6DF-47F9-49D1-B541-5B5A045D9EF8}" dt="2022-12-15T15:58:06.964" v="486" actId="1582"/>
          <ac:spMkLst>
            <pc:docMk/>
            <pc:sldMk cId="179598940" sldId="790"/>
            <ac:spMk id="27" creationId="{9F7A39B5-E85A-ED83-DC39-E1087A48D8AA}"/>
          </ac:spMkLst>
        </pc:spChg>
        <pc:spChg chg="add mod">
          <ac:chgData name="Peter Duifhuis" userId="8ab25000-6c79-4bae-ab64-0f49d349e67e" providerId="ADAL" clId="{999BF6DF-47F9-49D1-B541-5B5A045D9EF8}" dt="2022-12-15T15:58:06.964" v="486" actId="1582"/>
          <ac:spMkLst>
            <pc:docMk/>
            <pc:sldMk cId="179598940" sldId="790"/>
            <ac:spMk id="28" creationId="{55C9E18B-CE44-72C6-7A66-2A859B21713E}"/>
          </ac:spMkLst>
        </pc:spChg>
        <pc:picChg chg="mod">
          <ac:chgData name="Peter Duifhuis" userId="8ab25000-6c79-4bae-ab64-0f49d349e67e" providerId="ADAL" clId="{999BF6DF-47F9-49D1-B541-5B5A045D9EF8}" dt="2022-12-15T15:56:20.453" v="472" actId="1076"/>
          <ac:picMkLst>
            <pc:docMk/>
            <pc:sldMk cId="179598940" sldId="790"/>
            <ac:picMk id="7" creationId="{0275433D-03BA-F85D-54E9-6D251D01A5FF}"/>
          </ac:picMkLst>
        </pc:picChg>
        <pc:cxnChg chg="add mod">
          <ac:chgData name="Peter Duifhuis" userId="8ab25000-6c79-4bae-ab64-0f49d349e67e" providerId="ADAL" clId="{999BF6DF-47F9-49D1-B541-5B5A045D9EF8}" dt="2022-12-15T15:53:52.442" v="438" actId="14100"/>
          <ac:cxnSpMkLst>
            <pc:docMk/>
            <pc:sldMk cId="179598940" sldId="790"/>
            <ac:cxnSpMk id="6" creationId="{8C6ABC8C-6B4E-BB09-0ACD-6E8EE59F6CAF}"/>
          </ac:cxnSpMkLst>
        </pc:cxnChg>
        <pc:cxnChg chg="add mod">
          <ac:chgData name="Peter Duifhuis" userId="8ab25000-6c79-4bae-ab64-0f49d349e67e" providerId="ADAL" clId="{999BF6DF-47F9-49D1-B541-5B5A045D9EF8}" dt="2022-12-15T15:58:16.777" v="487" actId="208"/>
          <ac:cxnSpMkLst>
            <pc:docMk/>
            <pc:sldMk cId="179598940" sldId="790"/>
            <ac:cxnSpMk id="11" creationId="{7DDF4039-2F31-8E2D-AE4C-004CCC7C541B}"/>
          </ac:cxnSpMkLst>
        </pc:cxnChg>
        <pc:cxnChg chg="add del mod">
          <ac:chgData name="Peter Duifhuis" userId="8ab25000-6c79-4bae-ab64-0f49d349e67e" providerId="ADAL" clId="{999BF6DF-47F9-49D1-B541-5B5A045D9EF8}" dt="2022-12-15T15:54:21.273" v="445" actId="478"/>
          <ac:cxnSpMkLst>
            <pc:docMk/>
            <pc:sldMk cId="179598940" sldId="790"/>
            <ac:cxnSpMk id="14" creationId="{7A7F4C9B-0D85-302F-87EA-AEF8199210D2}"/>
          </ac:cxnSpMkLst>
        </pc:cxnChg>
        <pc:cxnChg chg="add mod">
          <ac:chgData name="Peter Duifhuis" userId="8ab25000-6c79-4bae-ab64-0f49d349e67e" providerId="ADAL" clId="{999BF6DF-47F9-49D1-B541-5B5A045D9EF8}" dt="2022-12-15T15:58:16.777" v="487" actId="208"/>
          <ac:cxnSpMkLst>
            <pc:docMk/>
            <pc:sldMk cId="179598940" sldId="790"/>
            <ac:cxnSpMk id="19" creationId="{B85750BC-B1F3-B471-A67B-B4C8C2FBBC2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CA26FB-080E-1242-A1C7-5D237F4DCE06}" type="datetimeFigureOut">
              <a:rPr lang="nl-NL" smtClean="0"/>
              <a:t>17-12-2022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CF258-C730-B942-BDDB-6F62063A654D}" type="slidenum">
              <a:rPr lang="nl-NL" smtClean="0"/>
              <a:t>‹nr.›</a:t>
            </a:fld>
            <a:endParaRPr lang="nl-NL"/>
          </a:p>
        </p:txBody>
      </p:sp>
    </p:spTree>
    <p:extLst>
      <p:ext uri="{BB962C8B-B14F-4D97-AF65-F5344CB8AC3E}">
        <p14:creationId xmlns:p14="http://schemas.microsoft.com/office/powerpoint/2010/main" val="3020985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696969"/>
                </a:solidFill>
                <a:effectLst/>
                <a:latin typeface="Meta Sans"/>
              </a:rPr>
              <a:t>Wat is nu het probleem?</a:t>
            </a:r>
          </a:p>
          <a:p>
            <a:endParaRPr lang="nl-NL" b="0" i="0" dirty="0">
              <a:solidFill>
                <a:srgbClr val="696969"/>
              </a:solidFill>
              <a:effectLst/>
              <a:latin typeface="Meta Sans"/>
            </a:endParaRPr>
          </a:p>
          <a:p>
            <a:r>
              <a:rPr lang="nl-NL" b="0" i="0" dirty="0">
                <a:solidFill>
                  <a:srgbClr val="696969"/>
                </a:solidFill>
                <a:effectLst/>
                <a:latin typeface="Meta Sans"/>
              </a:rPr>
              <a:t>Afbeelding 1:</a:t>
            </a:r>
            <a:br>
              <a:rPr lang="nl-NL" b="0" i="0" dirty="0">
                <a:solidFill>
                  <a:srgbClr val="696969"/>
                </a:solidFill>
                <a:effectLst/>
                <a:latin typeface="Meta Sans"/>
              </a:rPr>
            </a:br>
            <a:r>
              <a:rPr lang="nl-NL" b="0" i="0" dirty="0">
                <a:solidFill>
                  <a:srgbClr val="696969"/>
                </a:solidFill>
                <a:effectLst/>
                <a:latin typeface="Meta Sans"/>
              </a:rPr>
              <a:t>de werking van het broeikaseffect 1. Zonnestraling komt de atmosfeer binnen 2. Het aardoppervlak zet zonne-energie om in warmte 3. De warmte wordt gedeeltelijk teruggekaatst in de atmosfeer 4. Broeikasgassen houden een deel van de teruggekaatste warmte tegen (versterkt broeikaseffect). CO2 is een broeikasgas.</a:t>
            </a:r>
          </a:p>
          <a:p>
            <a:r>
              <a:rPr lang="nl-NL" b="0" i="0" dirty="0">
                <a:solidFill>
                  <a:srgbClr val="696969"/>
                </a:solidFill>
                <a:effectLst/>
                <a:latin typeface="Meta Sans"/>
              </a:rPr>
              <a:t>Zonder broeikaseffect zou het aardoppervlak zo’n 33 graden C kouder zijn: een levenloze ijsplaneet. Satellietmetingen bevestigen dat de aarde steeds minder warmte uitstraalt naar het heelal, overeenkomstig met het versterkte broeikaseffect. De aarde houdt hierdoor steeds meer energie vast en warmt daardoor op.</a:t>
            </a:r>
          </a:p>
          <a:p>
            <a:endParaRPr lang="nl-NL" b="0" i="0" dirty="0">
              <a:solidFill>
                <a:srgbClr val="696969"/>
              </a:solidFill>
              <a:effectLst/>
              <a:latin typeface="Meta Sans"/>
            </a:endParaRPr>
          </a:p>
          <a:p>
            <a:r>
              <a:rPr lang="nl-NL" dirty="0"/>
              <a:t>Afbeelding 2:</a:t>
            </a:r>
            <a:br>
              <a:rPr lang="nl-NL" dirty="0"/>
            </a:br>
            <a:r>
              <a:rPr lang="nl-NL" dirty="0"/>
              <a:t>De huidige CO2 concentratie is hoger dan in de afgelopen paar miljoen jaar is voorgekomen, en stijgt ongekend snel. </a:t>
            </a:r>
          </a:p>
          <a:p>
            <a:endParaRPr lang="nl-NL" dirty="0"/>
          </a:p>
          <a:p>
            <a:r>
              <a:rPr lang="nl-NL" dirty="0"/>
              <a:t>Afbeelding 3 </a:t>
            </a:r>
          </a:p>
          <a:p>
            <a:r>
              <a:rPr lang="nl-NL" dirty="0"/>
              <a:t>De koolstofatomen in de co2 wijzen uit dat deze toename voornamelijk is veroorzaakt door het verbranden van fossiele brandstoffen zoals olie gas en steenkool (uit metingen (</a:t>
            </a:r>
            <a:r>
              <a:rPr lang="nl-NL" dirty="0" err="1"/>
              <a:t>oa</a:t>
            </a:r>
            <a:r>
              <a:rPr lang="nl-NL" dirty="0"/>
              <a:t> door vergelijking met luchtbelletjes in ijskernen van vroeger tijden) blijkt dat het </a:t>
            </a:r>
            <a:r>
              <a:rPr lang="nl-NL" b="1" dirty="0"/>
              <a:t>onstabiele CO2 isotoop C14 de laatste jaren is gedaald</a:t>
            </a:r>
            <a:r>
              <a:rPr lang="nl-NL" dirty="0"/>
              <a:t>, wat wijst op toevoeging van co2 uit fossiele brandstoffen). Daarnaast komt co2 ook vrij bij ontbossing. </a:t>
            </a:r>
          </a:p>
          <a:p>
            <a:endParaRPr lang="nl-NL" dirty="0"/>
          </a:p>
          <a:p>
            <a:r>
              <a:rPr lang="nl-NL" dirty="0"/>
              <a:t>Afbeelding 4</a:t>
            </a:r>
            <a:br>
              <a:rPr lang="nl-NL" dirty="0"/>
            </a:br>
            <a:r>
              <a:rPr lang="nl-NL" dirty="0"/>
              <a:t>De aarde warmt op. Het aardoppervlak is nu ruim 1 graad C warmer dan toen systematische metingen begonnen in de tweede helft van de 19</a:t>
            </a:r>
            <a:r>
              <a:rPr lang="nl-NL" baseline="30000" dirty="0"/>
              <a:t>e</a:t>
            </a:r>
            <a:r>
              <a:rPr lang="nl-NL" dirty="0"/>
              <a:t> eeuw. Dat lijkt weinig, maar als je bedenkt dat tijdens de laatste ijstijd het aardoppervlak slechts een graad of 5 kouder was dan nu. Gevolgen van de opwarming zijn onder meer het krimpen van gletsjers, afname van de hoeveelheid zee-ijs, stijging van de zeespiegel, allerlei veranderingen in </a:t>
            </a:r>
            <a:r>
              <a:rPr lang="nl-NL" dirty="0" err="1"/>
              <a:t>eco-systemen</a:t>
            </a:r>
            <a:r>
              <a:rPr lang="nl-NL" dirty="0"/>
              <a:t>, meer kans op extreem weer zoals orkanen, hevige regenval en </a:t>
            </a:r>
            <a:r>
              <a:rPr lang="nl-NL" dirty="0" err="1"/>
              <a:t>droogtes</a:t>
            </a:r>
            <a:r>
              <a:rPr lang="nl-NL" dirty="0"/>
              <a:t>, meer kans op bosbranden, mislukken van oogsten en waterschaarste. </a:t>
            </a:r>
          </a:p>
          <a:p>
            <a:endParaRPr lang="nl-NL" dirty="0"/>
          </a:p>
          <a:p>
            <a:r>
              <a:rPr lang="nl-NL" dirty="0"/>
              <a:t>Afbeelding 5</a:t>
            </a:r>
          </a:p>
          <a:p>
            <a:r>
              <a:rPr lang="nl-NL" dirty="0"/>
              <a:t>De huidige opwarming wordt grotendeels door menselijk handelen veroorzaakt. Deze conclusie leunt op welbegrepen natuurkunde van het versterkte broeikaseffect en specifieke ‘vingerafdrukken’ die we in observaties terugvinden. Natuurlijke factoren zijn te gering (verandering in zonnesterkte) of te langzaam (veranderingen in aardbaan) om de snelle opwarming van de afgelopen eeuw te verklaren. </a:t>
            </a:r>
          </a:p>
          <a:p>
            <a:endParaRPr lang="nl-NL" dirty="0"/>
          </a:p>
          <a:p>
            <a:r>
              <a:rPr lang="nl-NL" dirty="0"/>
              <a:t>Afbeelding 6</a:t>
            </a:r>
          </a:p>
          <a:p>
            <a:r>
              <a:rPr lang="nl-NL" dirty="0"/>
              <a:t>De toekomstige opwarming hangt sterk van de uitstoot van broeikasgassen en dus van onze keuzes. Als de emissies snel worden teruggeschroefd (zoals in het RCP 2.6 scenario) </a:t>
            </a:r>
            <a:r>
              <a:rPr lang="nl-NL" i="0" dirty="0"/>
              <a:t>[</a:t>
            </a:r>
            <a:r>
              <a:rPr lang="nl-NL" b="0" i="0" dirty="0" err="1">
                <a:solidFill>
                  <a:srgbClr val="202122"/>
                </a:solidFill>
                <a:effectLst/>
                <a:latin typeface="Arial" panose="020B0604020202020204" pitchFamily="34" charset="0"/>
              </a:rPr>
              <a:t>Representative</a:t>
            </a:r>
            <a:r>
              <a:rPr lang="nl-NL" b="0" i="0" dirty="0">
                <a:solidFill>
                  <a:srgbClr val="202122"/>
                </a:solidFill>
                <a:effectLst/>
                <a:latin typeface="Arial" panose="020B0604020202020204" pitchFamily="34" charset="0"/>
              </a:rPr>
              <a:t> </a:t>
            </a:r>
            <a:r>
              <a:rPr lang="nl-NL" b="0" i="0" dirty="0" err="1">
                <a:solidFill>
                  <a:srgbClr val="202122"/>
                </a:solidFill>
                <a:effectLst/>
                <a:latin typeface="Arial" panose="020B0604020202020204" pitchFamily="34" charset="0"/>
              </a:rPr>
              <a:t>Concentration</a:t>
            </a:r>
            <a:r>
              <a:rPr lang="nl-NL" b="0" i="0" dirty="0">
                <a:solidFill>
                  <a:srgbClr val="202122"/>
                </a:solidFill>
                <a:effectLst/>
                <a:latin typeface="Arial" panose="020B0604020202020204" pitchFamily="34" charset="0"/>
              </a:rPr>
              <a:t> </a:t>
            </a:r>
            <a:r>
              <a:rPr lang="nl-NL" b="0" i="0" dirty="0" err="1">
                <a:solidFill>
                  <a:srgbClr val="202122"/>
                </a:solidFill>
                <a:effectLst/>
                <a:latin typeface="Arial" panose="020B0604020202020204" pitchFamily="34" charset="0"/>
              </a:rPr>
              <a:t>Pathways</a:t>
            </a:r>
            <a:r>
              <a:rPr lang="nl-NL" b="0" i="0" dirty="0">
                <a:solidFill>
                  <a:srgbClr val="202122"/>
                </a:solidFill>
                <a:effectLst/>
                <a:latin typeface="Arial" panose="020B0604020202020204" pitchFamily="34" charset="0"/>
              </a:rPr>
              <a:t>], blauw in de grafiek, dan kan de opwarming beperkt blijven tot onder twee graden ten opzichte van het pre-</a:t>
            </a:r>
            <a:r>
              <a:rPr lang="nl-NL" b="0" i="0" dirty="0" err="1">
                <a:solidFill>
                  <a:srgbClr val="202122"/>
                </a:solidFill>
                <a:effectLst/>
                <a:latin typeface="Arial" panose="020B0604020202020204" pitchFamily="34" charset="0"/>
              </a:rPr>
              <a:t>industriele</a:t>
            </a:r>
            <a:r>
              <a:rPr lang="nl-NL" b="0" i="0" dirty="0">
                <a:solidFill>
                  <a:srgbClr val="202122"/>
                </a:solidFill>
                <a:effectLst/>
                <a:latin typeface="Arial" panose="020B0604020202020204" pitchFamily="34" charset="0"/>
              </a:rPr>
              <a:t> niveau. Zonder enige vorm van klimaatbeleid (zoals RCP8.5, zwart in de grafiek) zal de aarde aan het eind van de eeuw zo’n  drieënhalf tot zes graden zijn opgewarmd, wat het aangezicht van de planeet compleet zou  veranderen. </a:t>
            </a:r>
          </a:p>
          <a:p>
            <a:endParaRPr lang="nl-NL" b="0" i="0" dirty="0">
              <a:solidFill>
                <a:srgbClr val="202122"/>
              </a:solidFill>
              <a:effectLst/>
              <a:latin typeface="Arial" panose="020B0604020202020204" pitchFamily="34" charset="0"/>
            </a:endParaRPr>
          </a:p>
          <a:p>
            <a:endParaRPr lang="nl-NL" i="0" dirty="0"/>
          </a:p>
          <a:p>
            <a:endParaRPr lang="nl-NL" dirty="0"/>
          </a:p>
        </p:txBody>
      </p:sp>
      <p:sp>
        <p:nvSpPr>
          <p:cNvPr id="4" name="Tijdelijke aanduiding voor dianummer 3"/>
          <p:cNvSpPr>
            <a:spLocks noGrp="1"/>
          </p:cNvSpPr>
          <p:nvPr>
            <p:ph type="sldNum" sz="quarter" idx="5"/>
          </p:nvPr>
        </p:nvSpPr>
        <p:spPr/>
        <p:txBody>
          <a:bodyPr/>
          <a:lstStyle/>
          <a:p>
            <a:fld id="{5F4B940F-4F91-4980-B781-462409E059AD}" type="slidenum">
              <a:rPr lang="nl-NL" smtClean="0"/>
              <a:t>12</a:t>
            </a:fld>
            <a:endParaRPr lang="nl-NL"/>
          </a:p>
        </p:txBody>
      </p:sp>
    </p:spTree>
    <p:extLst>
      <p:ext uri="{BB962C8B-B14F-4D97-AF65-F5344CB8AC3E}">
        <p14:creationId xmlns:p14="http://schemas.microsoft.com/office/powerpoint/2010/main" val="3518993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Toelichting:</a:t>
            </a:r>
            <a:br>
              <a:rPr lang="nl-NL"/>
            </a:br>
            <a:r>
              <a:rPr lang="nl-NL"/>
              <a:t>Biodiversiteit gaat over de hoeveelheid en de verscheidenheid aan flora en fauna op aarde. Het gaat daarin niet alleen om de grote zoogdieren, maar ook over de triljoenen insecten en het bodemleven. Biodiversiteit is belangrijk voor de mens, enerzijds omdat het ons voorziet van voedsel, brandstoffen, medicijnen, schoonheid en levensgeluk (?). Maar biodiversiteit speelt ook een cruciale rol in het functioneren van het systeem aarde. Denk onder andere aan de productie van zuurstofdoor bossen en het omzetten van organische stof in nutriënten door bodemorganismen.  </a:t>
            </a:r>
          </a:p>
          <a:p>
            <a:r>
              <a:rPr lang="nl-NL"/>
              <a:t>In de afgelopen eeuw is de biodiversiteit zowel in Nederland als mondiaal sterk achteruitgegaan. We kennen allemaal de acties van het WNF om soorten als de tijger of de panda te beschermen. Maar veel fnuikender is de achteruitgang van insecten. Doordat zij aan de basis van de voedselkringloop staan heeft de afname van insecten zijn uitwerking in het hele ecosysteem. Reden voor de achteruitgang van biodiversiteit is enerzijds de achteruitgang van geschikte vestigingsplaatsen (</a:t>
            </a:r>
            <a:r>
              <a:rPr lang="nl-NL" err="1"/>
              <a:t>habitats</a:t>
            </a:r>
            <a:r>
              <a:rPr lang="nl-NL"/>
              <a:t>) door bijvoorbeeld de uitbreiding van steden of het kappen van tropisch regenwoud. Anders is de afname het gevolg van </a:t>
            </a:r>
            <a:r>
              <a:rPr lang="nl-NL" i="0"/>
              <a:t>het intensieve en eenzijdige gebruik van landbouw- en bosgrond.</a:t>
            </a:r>
            <a:br>
              <a:rPr lang="nl-NL" i="0"/>
            </a:br>
            <a:r>
              <a:rPr lang="nl-NL" i="0"/>
              <a:t>Zowel overheden als maatschappelijke organisaties zijn al tientallen jaren druk bezig om het tij te keren. Dat doen zij enerzijds door specifieke soorten te beschermen, maar ook door de </a:t>
            </a:r>
            <a:r>
              <a:rPr lang="nl-NL" i="0" err="1"/>
              <a:t>habitats</a:t>
            </a:r>
            <a:r>
              <a:rPr lang="nl-NL" i="0"/>
              <a:t> van soorten te verbeteren én door ervoor te zorgen dat soorten makkelijker van het ene gebied naar het andere gebied kunnen migreren. Dat laatste gebeurt in Nederland door het aanwijzen van zogenaamde ecologische verbindingszones. Dat kan in het landelijk gebied door bijvoorbeeld een beek te laten hermeanderen en natuurontwikkeling. Maar dit gebeurt ook in toenemende mate in steden. Zo wordt in Rotterdam een oude spoorlijn ingericht als stedelijke verbindingszone die tevens gebruikt kan worden als opvang van water na een flinke hoosbui. Ook in de stad Utrecht zie je vergelijkbare initiatieven, waaronder de visdeurbel die de migratie van vissen door de Weerdsluis vergemakkelijkt. Maar ook door het verbeteren van </a:t>
            </a:r>
            <a:r>
              <a:rPr lang="nl-NL" i="0" err="1"/>
              <a:t>habitats</a:t>
            </a:r>
            <a:r>
              <a:rPr lang="nl-NL" i="0"/>
              <a:t> door bijvoorbeeld alle bushokjes van een groen dak te voorzien waar wilde bijen van profiteren. </a:t>
            </a:r>
            <a:br>
              <a:rPr lang="nl-NL" i="0"/>
            </a:br>
            <a:r>
              <a:rPr lang="nl-NL" i="0"/>
              <a:t>Daarnaast kunnen ook inwoners van steden en dorpen maatregelen nemen om de biodiversiteit te vergroten. Denk aan het aanleggen van een geveltuintje, het plaatsen van nestkasten of het gezamenlijk onderhouden van groen in de buurt. Vaak zie je dat dit soort initiatieven niet alleen de biodiversiteit dienen, maar ook klimaatadaptatie (door opvang van water of het creëren van koele plekken in de stad) en sociale cohesie in de buurt.</a:t>
            </a:r>
          </a:p>
          <a:p>
            <a:r>
              <a:rPr lang="nl-NL" i="0"/>
              <a:t>Het thema biodiversiteit raakt daarmee niet alleen aan het schoolvak biologie, maar ook aan aardrijkskunde (water en klimaatadaptatie), scheikunde (????), natuurkunde (####) en techniek (</a:t>
            </a:r>
            <a:r>
              <a:rPr lang="nl-NL" i="0" err="1"/>
              <a:t>il</a:t>
            </a:r>
            <a:r>
              <a:rPr lang="nl-NL" i="0"/>
              <a:t> </a:t>
            </a:r>
            <a:r>
              <a:rPr lang="nl-NL" i="0" err="1"/>
              <a:t>bosco</a:t>
            </a:r>
            <a:r>
              <a:rPr lang="nl-NL" i="0"/>
              <a:t> verticale).</a:t>
            </a:r>
            <a:endParaRPr lang="nl-NL"/>
          </a:p>
          <a:p>
            <a:endParaRPr lang="nl-NL"/>
          </a:p>
        </p:txBody>
      </p:sp>
      <p:sp>
        <p:nvSpPr>
          <p:cNvPr id="4" name="Tijdelijke aanduiding voor dianummer 3"/>
          <p:cNvSpPr>
            <a:spLocks noGrp="1"/>
          </p:cNvSpPr>
          <p:nvPr>
            <p:ph type="sldNum" sz="quarter" idx="5"/>
          </p:nvPr>
        </p:nvSpPr>
        <p:spPr/>
        <p:txBody>
          <a:bodyPr/>
          <a:lstStyle/>
          <a:p>
            <a:fld id="{040FE838-BCF8-4CAF-BB79-AD788B14C86A}" type="slidenum">
              <a:rPr lang="nl-NL" smtClean="0"/>
              <a:t>13</a:t>
            </a:fld>
            <a:endParaRPr lang="nl-NL"/>
          </a:p>
        </p:txBody>
      </p:sp>
    </p:spTree>
    <p:extLst>
      <p:ext uri="{BB962C8B-B14F-4D97-AF65-F5344CB8AC3E}">
        <p14:creationId xmlns:p14="http://schemas.microsoft.com/office/powerpoint/2010/main" val="2482029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48CF258-C730-B942-BDDB-6F62063A654D}" type="slidenum">
              <a:rPr lang="nl-NL" smtClean="0"/>
              <a:t>15</a:t>
            </a:fld>
            <a:endParaRPr lang="nl-NL"/>
          </a:p>
        </p:txBody>
      </p:sp>
    </p:spTree>
    <p:extLst>
      <p:ext uri="{BB962C8B-B14F-4D97-AF65-F5344CB8AC3E}">
        <p14:creationId xmlns:p14="http://schemas.microsoft.com/office/powerpoint/2010/main" val="11860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48CF258-C730-B942-BDDB-6F62063A654D}" type="slidenum">
              <a:rPr lang="nl-NL" smtClean="0"/>
              <a:t>26</a:t>
            </a:fld>
            <a:endParaRPr lang="nl-NL"/>
          </a:p>
        </p:txBody>
      </p:sp>
    </p:spTree>
    <p:extLst>
      <p:ext uri="{BB962C8B-B14F-4D97-AF65-F5344CB8AC3E}">
        <p14:creationId xmlns:p14="http://schemas.microsoft.com/office/powerpoint/2010/main" val="4212664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48CF258-C730-B942-BDDB-6F62063A654D}" type="slidenum">
              <a:rPr lang="nl-NL" smtClean="0"/>
              <a:t>27</a:t>
            </a:fld>
            <a:endParaRPr lang="nl-NL"/>
          </a:p>
        </p:txBody>
      </p:sp>
    </p:spTree>
    <p:extLst>
      <p:ext uri="{BB962C8B-B14F-4D97-AF65-F5344CB8AC3E}">
        <p14:creationId xmlns:p14="http://schemas.microsoft.com/office/powerpoint/2010/main" val="2046800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12/17/22</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2973604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12/17/22</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1563043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12/17/22</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93882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12/17/22</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2880611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12/17/22</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4157311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12/17/22</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205171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12/17/22</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4166074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12/17/22</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1094927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12/17/22</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384786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12/17/22</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3548816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12/17/22</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2180600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12/17/22</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‹nr.›</a:t>
            </a:fld>
            <a:endParaRPr lang="en-US"/>
          </a:p>
        </p:txBody>
      </p:sp>
    </p:spTree>
    <p:extLst>
      <p:ext uri="{BB962C8B-B14F-4D97-AF65-F5344CB8AC3E}">
        <p14:creationId xmlns:p14="http://schemas.microsoft.com/office/powerpoint/2010/main" val="301618041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i="0"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hyperlink" Target="https://www.researchgate.net/publication/277475518_Africa%27s_Adaptation_Gap_2_Bridging_the_Gap_-_Mobilising_Resources/figures?lo=1" TargetMode="External"/><Relationship Id="rId3" Type="http://schemas.openxmlformats.org/officeDocument/2006/relationships/image" Target="../media/image9.jpeg"/><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ourworldindata.org/fossil-fuels" TargetMode="External"/><Relationship Id="rId11" Type="http://schemas.openxmlformats.org/officeDocument/2006/relationships/hyperlink" Target="https://en.wikipedia.org/wiki/Attribution_of_recent_climate_change" TargetMode="External"/><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hyperlink" Target="https://ourworldindata.org/grapher/co2-concentration-long-term?time=earliest..2018" TargetMode="External"/><Relationship Id="rId9" Type="http://schemas.openxmlformats.org/officeDocument/2006/relationships/hyperlink" Target="https://www.globalchange.gov/browse/indicators/global-surface-temperatures" TargetMode="External"/><Relationship Id="rId1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jpe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3.emf"/><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82950D9A-4705-4314-961A-4F88B2CE4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35895BB-E8A6-CAE9-D151-7D35E6822588}"/>
              </a:ext>
            </a:extLst>
          </p:cNvPr>
          <p:cNvSpPr>
            <a:spLocks noGrp="1"/>
          </p:cNvSpPr>
          <p:nvPr>
            <p:ph type="ctrTitle"/>
          </p:nvPr>
        </p:nvSpPr>
        <p:spPr>
          <a:xfrm>
            <a:off x="1104899" y="2355112"/>
            <a:ext cx="6933112" cy="3237615"/>
          </a:xfrm>
        </p:spPr>
        <p:txBody>
          <a:bodyPr>
            <a:normAutofit/>
          </a:bodyPr>
          <a:lstStyle/>
          <a:p>
            <a:pPr algn="l"/>
            <a:r>
              <a:rPr lang="nl-NL" sz="5600" i="0"/>
              <a:t>Complexiteit van duurzaamheids-vraagstukken</a:t>
            </a:r>
          </a:p>
        </p:txBody>
      </p:sp>
      <p:sp>
        <p:nvSpPr>
          <p:cNvPr id="3" name="Ondertitel 2">
            <a:extLst>
              <a:ext uri="{FF2B5EF4-FFF2-40B4-BE49-F238E27FC236}">
                <a16:creationId xmlns:a16="http://schemas.microsoft.com/office/drawing/2014/main" id="{001133B7-A14C-9281-8F37-7AEF66E475AA}"/>
              </a:ext>
            </a:extLst>
          </p:cNvPr>
          <p:cNvSpPr>
            <a:spLocks noGrp="1"/>
          </p:cNvSpPr>
          <p:nvPr>
            <p:ph type="subTitle" idx="1"/>
          </p:nvPr>
        </p:nvSpPr>
        <p:spPr>
          <a:xfrm>
            <a:off x="1104899" y="1265273"/>
            <a:ext cx="5916873" cy="1066522"/>
          </a:xfrm>
        </p:spPr>
        <p:txBody>
          <a:bodyPr>
            <a:normAutofit/>
          </a:bodyPr>
          <a:lstStyle/>
          <a:p>
            <a:pPr algn="l"/>
            <a:r>
              <a:rPr lang="nl-NL" dirty="0"/>
              <a:t>In beeld gebracht:</a:t>
            </a:r>
            <a:endParaRPr lang="nl-NL"/>
          </a:p>
        </p:txBody>
      </p:sp>
      <p:pic>
        <p:nvPicPr>
          <p:cNvPr id="34" name="Picture 33" descr="3D-vierkant- en rechthoek">
            <a:extLst>
              <a:ext uri="{FF2B5EF4-FFF2-40B4-BE49-F238E27FC236}">
                <a16:creationId xmlns:a16="http://schemas.microsoft.com/office/drawing/2014/main" id="{5E2E3DB4-50D5-0810-B971-C35C0D4B9D13}"/>
              </a:ext>
            </a:extLst>
          </p:cNvPr>
          <p:cNvPicPr>
            <a:picLocks noChangeAspect="1"/>
          </p:cNvPicPr>
          <p:nvPr/>
        </p:nvPicPr>
        <p:blipFill rotWithShape="1">
          <a:blip r:embed="rId2"/>
          <a:srcRect l="22540" r="41971" b="2"/>
          <a:stretch/>
        </p:blipFill>
        <p:spPr>
          <a:xfrm>
            <a:off x="8658226" y="-4762"/>
            <a:ext cx="3541857" cy="6886079"/>
          </a:xfrm>
          <a:custGeom>
            <a:avLst/>
            <a:gdLst/>
            <a:ahLst/>
            <a:cxnLst/>
            <a:rect l="l" t="t" r="r" b="b"/>
            <a:pathLst>
              <a:path w="3541857" h="6886079">
                <a:moveTo>
                  <a:pt x="1248072" y="0"/>
                </a:moveTo>
                <a:lnTo>
                  <a:pt x="3541857" y="0"/>
                </a:lnTo>
                <a:lnTo>
                  <a:pt x="3541857" y="6886079"/>
                </a:lnTo>
                <a:lnTo>
                  <a:pt x="0" y="6864521"/>
                </a:lnTo>
                <a:close/>
              </a:path>
            </a:pathLst>
          </a:custGeom>
        </p:spPr>
      </p:pic>
      <p:cxnSp>
        <p:nvCxnSpPr>
          <p:cNvPr id="40" name="Straight Connector 39">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878186" y="1"/>
            <a:ext cx="345294" cy="688131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EE10AC2-20ED-4628-9A8E-14F8437B55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794205" y="-4764"/>
            <a:ext cx="5397796" cy="104143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436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D7BDE-CA7B-89EB-B3E0-31258ACFF177}"/>
              </a:ext>
            </a:extLst>
          </p:cNvPr>
          <p:cNvSpPr>
            <a:spLocks noGrp="1"/>
          </p:cNvSpPr>
          <p:nvPr>
            <p:ph type="title"/>
          </p:nvPr>
        </p:nvSpPr>
        <p:spPr/>
        <p:txBody>
          <a:bodyPr/>
          <a:lstStyle/>
          <a:p>
            <a:r>
              <a:rPr lang="nl-NL" dirty="0"/>
              <a:t>FAQ</a:t>
            </a:r>
          </a:p>
        </p:txBody>
      </p:sp>
      <p:sp>
        <p:nvSpPr>
          <p:cNvPr id="3" name="Tijdelijke aanduiding voor inhoud 2">
            <a:extLst>
              <a:ext uri="{FF2B5EF4-FFF2-40B4-BE49-F238E27FC236}">
                <a16:creationId xmlns:a16="http://schemas.microsoft.com/office/drawing/2014/main" id="{05407528-C207-7CFD-F229-B63C2ADACEEF}"/>
              </a:ext>
            </a:extLst>
          </p:cNvPr>
          <p:cNvSpPr>
            <a:spLocks noGrp="1"/>
          </p:cNvSpPr>
          <p:nvPr>
            <p:ph idx="1"/>
          </p:nvPr>
        </p:nvSpPr>
        <p:spPr>
          <a:xfrm>
            <a:off x="1142999" y="2009554"/>
            <a:ext cx="9905999" cy="4024424"/>
          </a:xfrm>
        </p:spPr>
        <p:txBody>
          <a:bodyPr/>
          <a:lstStyle/>
          <a:p>
            <a:r>
              <a:rPr lang="nl-NL" dirty="0"/>
              <a:t>Veel gestelde vragen </a:t>
            </a:r>
          </a:p>
          <a:p>
            <a:r>
              <a:rPr lang="nl-NL" dirty="0"/>
              <a:t>Gekoppeld aan de concepten</a:t>
            </a:r>
          </a:p>
          <a:p>
            <a:pPr lvl="1"/>
            <a:r>
              <a:rPr lang="nl-NL" dirty="0"/>
              <a:t>Bijvoorbeeld: </a:t>
            </a:r>
          </a:p>
          <a:p>
            <a:pPr lvl="1"/>
            <a:r>
              <a:rPr lang="nl-NL" dirty="0"/>
              <a:t>Wat zijn alternatieven voor economische groei?</a:t>
            </a:r>
          </a:p>
          <a:p>
            <a:pPr lvl="2"/>
            <a:r>
              <a:rPr lang="nl-NL" i="1" dirty="0"/>
              <a:t>Er zijn verschillende alternatieven voor economische groei. Drie hiervan zijn ‘</a:t>
            </a:r>
            <a:r>
              <a:rPr lang="nl-NL" dirty="0" err="1"/>
              <a:t>doughnut</a:t>
            </a:r>
            <a:r>
              <a:rPr lang="nl-NL" dirty="0"/>
              <a:t> </a:t>
            </a:r>
            <a:r>
              <a:rPr lang="nl-NL" dirty="0" err="1"/>
              <a:t>economy</a:t>
            </a:r>
            <a:r>
              <a:rPr lang="nl-NL" dirty="0"/>
              <a:t>’, ‘triple </a:t>
            </a:r>
            <a:r>
              <a:rPr lang="nl-NL" dirty="0" err="1"/>
              <a:t>bottom</a:t>
            </a:r>
            <a:r>
              <a:rPr lang="nl-NL" dirty="0"/>
              <a:t> line’ </a:t>
            </a:r>
            <a:r>
              <a:rPr lang="nl-NL" i="1" dirty="0"/>
              <a:t>en</a:t>
            </a:r>
            <a:r>
              <a:rPr lang="nl-NL" dirty="0"/>
              <a:t> ‘</a:t>
            </a:r>
            <a:r>
              <a:rPr lang="nl-NL" dirty="0" err="1"/>
              <a:t>nested</a:t>
            </a:r>
            <a:r>
              <a:rPr lang="nl-NL" dirty="0"/>
              <a:t> approach’. Omschrijf deze modellen.</a:t>
            </a:r>
          </a:p>
          <a:p>
            <a:r>
              <a:rPr lang="nl-NL" dirty="0"/>
              <a:t>De antwoorden op de ‘FAQ’s’ zijn de kennisbasis</a:t>
            </a:r>
          </a:p>
        </p:txBody>
      </p:sp>
      <p:pic>
        <p:nvPicPr>
          <p:cNvPr id="4" name="Afbeelding 3">
            <a:extLst>
              <a:ext uri="{FF2B5EF4-FFF2-40B4-BE49-F238E27FC236}">
                <a16:creationId xmlns:a16="http://schemas.microsoft.com/office/drawing/2014/main" id="{2D2DFF72-EF4A-E349-4705-9DB0945603B6}"/>
              </a:ext>
            </a:extLst>
          </p:cNvPr>
          <p:cNvPicPr>
            <a:picLocks noChangeAspect="1"/>
          </p:cNvPicPr>
          <p:nvPr/>
        </p:nvPicPr>
        <p:blipFill rotWithShape="1">
          <a:blip r:embed="rId2"/>
          <a:srcRect l="25499" t="13374" b="77309"/>
          <a:stretch/>
        </p:blipFill>
        <p:spPr>
          <a:xfrm>
            <a:off x="4538186" y="1668162"/>
            <a:ext cx="7410798" cy="654908"/>
          </a:xfrm>
          <a:prstGeom prst="rect">
            <a:avLst/>
          </a:prstGeom>
        </p:spPr>
      </p:pic>
    </p:spTree>
    <p:extLst>
      <p:ext uri="{BB962C8B-B14F-4D97-AF65-F5344CB8AC3E}">
        <p14:creationId xmlns:p14="http://schemas.microsoft.com/office/powerpoint/2010/main" val="1844418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left)">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2A0252-4C02-B1DC-67E1-44EC20BA8D0B}"/>
              </a:ext>
            </a:extLst>
          </p:cNvPr>
          <p:cNvSpPr>
            <a:spLocks noGrp="1"/>
          </p:cNvSpPr>
          <p:nvPr>
            <p:ph type="title"/>
          </p:nvPr>
        </p:nvSpPr>
        <p:spPr/>
        <p:txBody>
          <a:bodyPr/>
          <a:lstStyle/>
          <a:p>
            <a:r>
              <a:rPr lang="nl-NL" dirty="0"/>
              <a:t>De thema’s</a:t>
            </a:r>
          </a:p>
        </p:txBody>
      </p:sp>
      <p:sp>
        <p:nvSpPr>
          <p:cNvPr id="3" name="Tijdelijke aanduiding voor tekst 2">
            <a:extLst>
              <a:ext uri="{FF2B5EF4-FFF2-40B4-BE49-F238E27FC236}">
                <a16:creationId xmlns:a16="http://schemas.microsoft.com/office/drawing/2014/main" id="{8012C1E0-64A1-DE72-E45E-E5A9C501A6AE}"/>
              </a:ext>
            </a:extLst>
          </p:cNvPr>
          <p:cNvSpPr>
            <a:spLocks noGrp="1"/>
          </p:cNvSpPr>
          <p:nvPr>
            <p:ph type="body" idx="1"/>
          </p:nvPr>
        </p:nvSpPr>
        <p:spPr/>
        <p:txBody>
          <a:bodyPr/>
          <a:lstStyle/>
          <a:p>
            <a:r>
              <a:rPr lang="nl-NL" dirty="0"/>
              <a:t>Klimaatverandering, biodiversiteit &amp; duurzame productie en consumptie </a:t>
            </a:r>
          </a:p>
        </p:txBody>
      </p:sp>
    </p:spTree>
    <p:extLst>
      <p:ext uri="{BB962C8B-B14F-4D97-AF65-F5344CB8AC3E}">
        <p14:creationId xmlns:p14="http://schemas.microsoft.com/office/powerpoint/2010/main" val="397549634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47A14A0-B19C-442C-B2AE-2B4504D47692}"/>
              </a:ext>
            </a:extLst>
          </p:cNvPr>
          <p:cNvSpPr>
            <a:spLocks noGrp="1"/>
          </p:cNvSpPr>
          <p:nvPr>
            <p:ph type="title"/>
          </p:nvPr>
        </p:nvSpPr>
        <p:spPr/>
        <p:txBody>
          <a:bodyPr/>
          <a:lstStyle/>
          <a:p>
            <a:r>
              <a:rPr lang="nl-NL"/>
              <a:t>Klimaatverandering</a:t>
            </a:r>
          </a:p>
        </p:txBody>
      </p:sp>
      <p:pic>
        <p:nvPicPr>
          <p:cNvPr id="1028" name="Picture 4" descr="De werking van het broeikaseffect">
            <a:extLst>
              <a:ext uri="{FF2B5EF4-FFF2-40B4-BE49-F238E27FC236}">
                <a16:creationId xmlns:a16="http://schemas.microsoft.com/office/drawing/2014/main" id="{C44F5014-1F8B-4AD8-9E06-5D76C47A6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91" y="1525312"/>
            <a:ext cx="3128017" cy="25135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tmospheric CO₂ concentration">
            <a:hlinkClick r:id="rId4"/>
            <a:extLst>
              <a:ext uri="{FF2B5EF4-FFF2-40B4-BE49-F238E27FC236}">
                <a16:creationId xmlns:a16="http://schemas.microsoft.com/office/drawing/2014/main" id="{5E69A022-2C63-4442-A02A-3B2EF46434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8096" y="1525312"/>
            <a:ext cx="3560912" cy="251358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ep 8">
            <a:extLst>
              <a:ext uri="{FF2B5EF4-FFF2-40B4-BE49-F238E27FC236}">
                <a16:creationId xmlns:a16="http://schemas.microsoft.com/office/drawing/2014/main" id="{0E83CD5D-786A-4356-AC4A-7D10B6D01292}"/>
              </a:ext>
            </a:extLst>
          </p:cNvPr>
          <p:cNvGrpSpPr/>
          <p:nvPr/>
        </p:nvGrpSpPr>
        <p:grpSpPr>
          <a:xfrm>
            <a:off x="7629473" y="1553114"/>
            <a:ext cx="3917615" cy="2457979"/>
            <a:chOff x="7704424" y="1690688"/>
            <a:chExt cx="4183151" cy="2952813"/>
          </a:xfrm>
        </p:grpSpPr>
        <p:pic>
          <p:nvPicPr>
            <p:cNvPr id="8" name="Afbeelding 7">
              <a:hlinkClick r:id="rId6"/>
              <a:extLst>
                <a:ext uri="{FF2B5EF4-FFF2-40B4-BE49-F238E27FC236}">
                  <a16:creationId xmlns:a16="http://schemas.microsoft.com/office/drawing/2014/main" id="{2A0B4A2C-54D2-427D-97DA-0C5A658FE106}"/>
                </a:ext>
              </a:extLst>
            </p:cNvPr>
            <p:cNvPicPr>
              <a:picLocks noChangeAspect="1"/>
            </p:cNvPicPr>
            <p:nvPr/>
          </p:nvPicPr>
          <p:blipFill>
            <a:blip r:embed="rId7"/>
            <a:stretch>
              <a:fillRect/>
            </a:stretch>
          </p:blipFill>
          <p:spPr>
            <a:xfrm>
              <a:off x="7704424" y="1690688"/>
              <a:ext cx="4183151" cy="2952813"/>
            </a:xfrm>
            <a:prstGeom prst="rect">
              <a:avLst/>
            </a:prstGeom>
          </p:spPr>
        </p:pic>
        <p:pic>
          <p:nvPicPr>
            <p:cNvPr id="1036" name="Picture 12" descr="Grijze Energie">
              <a:extLst>
                <a:ext uri="{FF2B5EF4-FFF2-40B4-BE49-F238E27FC236}">
                  <a16:creationId xmlns:a16="http://schemas.microsoft.com/office/drawing/2014/main" id="{2E991D1A-2B0F-4E4E-BC69-6AFD88A282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62636" y="2213050"/>
              <a:ext cx="2038701" cy="954044"/>
            </a:xfrm>
            <a:prstGeom prst="rect">
              <a:avLst/>
            </a:prstGeom>
            <a:noFill/>
            <a:extLst>
              <a:ext uri="{909E8E84-426E-40DD-AFC4-6F175D3DCCD1}">
                <a14:hiddenFill xmlns:a14="http://schemas.microsoft.com/office/drawing/2010/main">
                  <a:solidFill>
                    <a:srgbClr val="FFFFFF"/>
                  </a:solidFill>
                </a14:hiddenFill>
              </a:ext>
            </a:extLst>
          </p:spPr>
        </p:pic>
      </p:grpSp>
      <p:pic>
        <p:nvPicPr>
          <p:cNvPr id="1042" name="Picture 18" descr="What is climate change? A really simple guide - BBC News">
            <a:hlinkClick r:id="rId9"/>
            <a:extLst>
              <a:ext uri="{FF2B5EF4-FFF2-40B4-BE49-F238E27FC236}">
                <a16:creationId xmlns:a16="http://schemas.microsoft.com/office/drawing/2014/main" id="{0162E7AB-00D9-4FA6-B2B4-C6E25E55F1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6791" y="4317561"/>
            <a:ext cx="2961851" cy="217531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hlinkClick r:id="rId11"/>
            <a:extLst>
              <a:ext uri="{FF2B5EF4-FFF2-40B4-BE49-F238E27FC236}">
                <a16:creationId xmlns:a16="http://schemas.microsoft.com/office/drawing/2014/main" id="{D3DEA29E-5803-482D-9FFA-6A3F1880076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48932" y="4148425"/>
            <a:ext cx="3197257" cy="251358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hlinkClick r:id="rId13"/>
            <a:extLst>
              <a:ext uri="{FF2B5EF4-FFF2-40B4-BE49-F238E27FC236}">
                <a16:creationId xmlns:a16="http://schemas.microsoft.com/office/drawing/2014/main" id="{D827EE37-411D-407A-A5E6-7A7B40F9945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99008" y="4096051"/>
            <a:ext cx="4459208" cy="2396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651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gblad010 | 2e Stadsproject: De Hofbogen">
            <a:extLst>
              <a:ext uri="{FF2B5EF4-FFF2-40B4-BE49-F238E27FC236}">
                <a16:creationId xmlns:a16="http://schemas.microsoft.com/office/drawing/2014/main" id="{45CAABF3-0EB4-4917-8EB9-CF656DCBD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873" y="2671957"/>
            <a:ext cx="7307655" cy="4059808"/>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5D310E77-546C-4DC6-8AC4-66108C28F1FB}"/>
              </a:ext>
            </a:extLst>
          </p:cNvPr>
          <p:cNvPicPr>
            <a:picLocks noChangeAspect="1"/>
          </p:cNvPicPr>
          <p:nvPr/>
        </p:nvPicPr>
        <p:blipFill>
          <a:blip r:embed="rId4"/>
          <a:stretch>
            <a:fillRect/>
          </a:stretch>
        </p:blipFill>
        <p:spPr>
          <a:xfrm>
            <a:off x="198045" y="121404"/>
            <a:ext cx="6381750" cy="3914775"/>
          </a:xfrm>
          <a:prstGeom prst="rect">
            <a:avLst/>
          </a:prstGeom>
        </p:spPr>
      </p:pic>
      <p:pic>
        <p:nvPicPr>
          <p:cNvPr id="10" name="Afbeelding 9">
            <a:extLst>
              <a:ext uri="{FF2B5EF4-FFF2-40B4-BE49-F238E27FC236}">
                <a16:creationId xmlns:a16="http://schemas.microsoft.com/office/drawing/2014/main" id="{072BE6D6-B492-473D-B471-5590E7397E0B}"/>
              </a:ext>
            </a:extLst>
          </p:cNvPr>
          <p:cNvPicPr>
            <a:picLocks noChangeAspect="1"/>
          </p:cNvPicPr>
          <p:nvPr/>
        </p:nvPicPr>
        <p:blipFill>
          <a:blip r:embed="rId5"/>
          <a:stretch>
            <a:fillRect/>
          </a:stretch>
        </p:blipFill>
        <p:spPr>
          <a:xfrm>
            <a:off x="3320268" y="121404"/>
            <a:ext cx="8818521" cy="1086131"/>
          </a:xfrm>
          <a:prstGeom prst="rect">
            <a:avLst/>
          </a:prstGeom>
        </p:spPr>
      </p:pic>
      <p:pic>
        <p:nvPicPr>
          <p:cNvPr id="6" name="Afbeelding 5">
            <a:extLst>
              <a:ext uri="{FF2B5EF4-FFF2-40B4-BE49-F238E27FC236}">
                <a16:creationId xmlns:a16="http://schemas.microsoft.com/office/drawing/2014/main" id="{DCB0ABE9-53DA-41E4-9620-3F9AC2B5EA52}"/>
              </a:ext>
            </a:extLst>
          </p:cNvPr>
          <p:cNvPicPr>
            <a:picLocks noChangeAspect="1"/>
          </p:cNvPicPr>
          <p:nvPr/>
        </p:nvPicPr>
        <p:blipFill>
          <a:blip r:embed="rId6"/>
          <a:stretch>
            <a:fillRect/>
          </a:stretch>
        </p:blipFill>
        <p:spPr>
          <a:xfrm>
            <a:off x="7840603" y="4289594"/>
            <a:ext cx="4153352" cy="2442171"/>
          </a:xfrm>
          <a:prstGeom prst="rect">
            <a:avLst/>
          </a:prstGeom>
        </p:spPr>
      </p:pic>
      <p:pic>
        <p:nvPicPr>
          <p:cNvPr id="12" name="Afbeelding 11">
            <a:extLst>
              <a:ext uri="{FF2B5EF4-FFF2-40B4-BE49-F238E27FC236}">
                <a16:creationId xmlns:a16="http://schemas.microsoft.com/office/drawing/2014/main" id="{6B800B0D-2904-49D6-878F-C9D8E2E26C6A}"/>
              </a:ext>
            </a:extLst>
          </p:cNvPr>
          <p:cNvPicPr>
            <a:picLocks noChangeAspect="1"/>
          </p:cNvPicPr>
          <p:nvPr/>
        </p:nvPicPr>
        <p:blipFill>
          <a:blip r:embed="rId7"/>
          <a:stretch>
            <a:fillRect/>
          </a:stretch>
        </p:blipFill>
        <p:spPr>
          <a:xfrm>
            <a:off x="7840603" y="1354100"/>
            <a:ext cx="4183394" cy="2788929"/>
          </a:xfrm>
          <a:prstGeom prst="rect">
            <a:avLst/>
          </a:prstGeom>
        </p:spPr>
      </p:pic>
    </p:spTree>
    <p:extLst>
      <p:ext uri="{BB962C8B-B14F-4D97-AF65-F5344CB8AC3E}">
        <p14:creationId xmlns:p14="http://schemas.microsoft.com/office/powerpoint/2010/main" val="58536459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Microscoop silhouet">
            <a:extLst>
              <a:ext uri="{FF2B5EF4-FFF2-40B4-BE49-F238E27FC236}">
                <a16:creationId xmlns:a16="http://schemas.microsoft.com/office/drawing/2014/main" id="{AF6C8531-34DA-4043-92C1-7E69DCE075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400" y="1704975"/>
            <a:ext cx="914400" cy="914400"/>
          </a:xfrm>
          <a:prstGeom prst="rect">
            <a:avLst/>
          </a:prstGeom>
        </p:spPr>
      </p:pic>
      <p:pic>
        <p:nvPicPr>
          <p:cNvPr id="13" name="Graphic 12" descr="Reageerbuisjes silhouet">
            <a:extLst>
              <a:ext uri="{FF2B5EF4-FFF2-40B4-BE49-F238E27FC236}">
                <a16:creationId xmlns:a16="http://schemas.microsoft.com/office/drawing/2014/main" id="{71577B0C-D55E-DF40-A2FA-8BD7760143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400" y="3548062"/>
            <a:ext cx="914400" cy="914400"/>
          </a:xfrm>
          <a:prstGeom prst="rect">
            <a:avLst/>
          </a:prstGeom>
        </p:spPr>
      </p:pic>
      <p:pic>
        <p:nvPicPr>
          <p:cNvPr id="15" name="Graphic 14" descr="Scène met brug silhouet">
            <a:extLst>
              <a:ext uri="{FF2B5EF4-FFF2-40B4-BE49-F238E27FC236}">
                <a16:creationId xmlns:a16="http://schemas.microsoft.com/office/drawing/2014/main" id="{5FAB956B-9955-7949-AEE6-2447A0E92A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400" y="4381272"/>
            <a:ext cx="914400" cy="914400"/>
          </a:xfrm>
          <a:prstGeom prst="rect">
            <a:avLst/>
          </a:prstGeom>
        </p:spPr>
      </p:pic>
      <p:pic>
        <p:nvPicPr>
          <p:cNvPr id="17" name="Graphic 16" descr="Newtonpendel silhouet">
            <a:extLst>
              <a:ext uri="{FF2B5EF4-FFF2-40B4-BE49-F238E27FC236}">
                <a16:creationId xmlns:a16="http://schemas.microsoft.com/office/drawing/2014/main" id="{9A89062B-5F2E-D34F-B80C-A011149896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4786" y="5295672"/>
            <a:ext cx="914400" cy="914400"/>
          </a:xfrm>
          <a:prstGeom prst="rect">
            <a:avLst/>
          </a:prstGeom>
        </p:spPr>
      </p:pic>
      <p:pic>
        <p:nvPicPr>
          <p:cNvPr id="23" name="Graphic 22" descr="Aarde silhouet">
            <a:extLst>
              <a:ext uri="{FF2B5EF4-FFF2-40B4-BE49-F238E27FC236}">
                <a16:creationId xmlns:a16="http://schemas.microsoft.com/office/drawing/2014/main" id="{5F921D6F-020E-9142-BB6B-1E4B4112C7F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2400" y="2633662"/>
            <a:ext cx="914400" cy="914400"/>
          </a:xfrm>
          <a:prstGeom prst="rect">
            <a:avLst/>
          </a:prstGeom>
        </p:spPr>
      </p:pic>
      <p:pic>
        <p:nvPicPr>
          <p:cNvPr id="3074" name="Picture 2" descr="2x Krekel burger 100gr » De Krekerij">
            <a:extLst>
              <a:ext uri="{FF2B5EF4-FFF2-40B4-BE49-F238E27FC236}">
                <a16:creationId xmlns:a16="http://schemas.microsoft.com/office/drawing/2014/main" id="{6BFC07A8-E771-ED4C-8E25-C36D7788284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1574" y="1749425"/>
            <a:ext cx="2395538" cy="2395538"/>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descr="Afbeelding met tekst&#10;&#10;Automatisch gegenereerde beschrijving">
            <a:extLst>
              <a:ext uri="{FF2B5EF4-FFF2-40B4-BE49-F238E27FC236}">
                <a16:creationId xmlns:a16="http://schemas.microsoft.com/office/drawing/2014/main" id="{0A1AE74D-9192-4346-9E2A-53EA89066D71}"/>
              </a:ext>
            </a:extLst>
          </p:cNvPr>
          <p:cNvPicPr>
            <a:picLocks noChangeAspect="1"/>
          </p:cNvPicPr>
          <p:nvPr/>
        </p:nvPicPr>
        <p:blipFill>
          <a:blip r:embed="rId13"/>
          <a:stretch>
            <a:fillRect/>
          </a:stretch>
        </p:blipFill>
        <p:spPr>
          <a:xfrm>
            <a:off x="2072888" y="3060472"/>
            <a:ext cx="2336800" cy="3149600"/>
          </a:xfrm>
          <a:prstGeom prst="rect">
            <a:avLst/>
          </a:prstGeom>
        </p:spPr>
      </p:pic>
      <p:pic>
        <p:nvPicPr>
          <p:cNvPr id="12" name="Afbeelding 11" descr="Afbeelding met pijl&#10;&#10;Automatisch gegenereerde beschrijving">
            <a:extLst>
              <a:ext uri="{FF2B5EF4-FFF2-40B4-BE49-F238E27FC236}">
                <a16:creationId xmlns:a16="http://schemas.microsoft.com/office/drawing/2014/main" id="{E25723F8-A8E8-7A4B-8F2A-643A9915814C}"/>
              </a:ext>
            </a:extLst>
          </p:cNvPr>
          <p:cNvPicPr>
            <a:picLocks noChangeAspect="1"/>
          </p:cNvPicPr>
          <p:nvPr/>
        </p:nvPicPr>
        <p:blipFill>
          <a:blip r:embed="rId14"/>
          <a:stretch>
            <a:fillRect/>
          </a:stretch>
        </p:blipFill>
        <p:spPr>
          <a:xfrm>
            <a:off x="1066800" y="4505097"/>
            <a:ext cx="2438400" cy="2019300"/>
          </a:xfrm>
          <a:prstGeom prst="rect">
            <a:avLst/>
          </a:prstGeom>
        </p:spPr>
      </p:pic>
      <p:pic>
        <p:nvPicPr>
          <p:cNvPr id="31" name="Picture 6" descr="Instagram helpt reclameregels na te leven | Charlotte&amp;#39;s Law &amp;amp; Fine Prints">
            <a:extLst>
              <a:ext uri="{FF2B5EF4-FFF2-40B4-BE49-F238E27FC236}">
                <a16:creationId xmlns:a16="http://schemas.microsoft.com/office/drawing/2014/main" id="{AF246998-3A17-244A-9755-1723434EBA3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1500" b="40666"/>
          <a:stretch/>
        </p:blipFill>
        <p:spPr bwMode="auto">
          <a:xfrm>
            <a:off x="6187897" y="3300761"/>
            <a:ext cx="2111320" cy="1080511"/>
          </a:xfrm>
          <a:prstGeom prst="rect">
            <a:avLst/>
          </a:prstGeom>
          <a:noFill/>
          <a:extLst>
            <a:ext uri="{909E8E84-426E-40DD-AFC4-6F175D3DCCD1}">
              <a14:hiddenFill xmlns:a14="http://schemas.microsoft.com/office/drawing/2010/main">
                <a:solidFill>
                  <a:srgbClr val="FFFFFF"/>
                </a:solidFill>
              </a14:hiddenFill>
            </a:ext>
          </a:extLst>
        </p:spPr>
      </p:pic>
      <p:pic>
        <p:nvPicPr>
          <p:cNvPr id="32" name="Afbeelding 31">
            <a:extLst>
              <a:ext uri="{FF2B5EF4-FFF2-40B4-BE49-F238E27FC236}">
                <a16:creationId xmlns:a16="http://schemas.microsoft.com/office/drawing/2014/main" id="{A9F614B9-F120-164F-9C4D-9A24F173F3DD}"/>
              </a:ext>
            </a:extLst>
          </p:cNvPr>
          <p:cNvPicPr>
            <a:picLocks noChangeAspect="1"/>
          </p:cNvPicPr>
          <p:nvPr/>
        </p:nvPicPr>
        <p:blipFill>
          <a:blip r:embed="rId16"/>
          <a:stretch>
            <a:fillRect/>
          </a:stretch>
        </p:blipFill>
        <p:spPr>
          <a:xfrm>
            <a:off x="4643232" y="4368964"/>
            <a:ext cx="5200650" cy="1184568"/>
          </a:xfrm>
          <a:prstGeom prst="rect">
            <a:avLst/>
          </a:prstGeom>
        </p:spPr>
      </p:pic>
      <p:pic>
        <p:nvPicPr>
          <p:cNvPr id="19" name="Afbeelding 18">
            <a:extLst>
              <a:ext uri="{FF2B5EF4-FFF2-40B4-BE49-F238E27FC236}">
                <a16:creationId xmlns:a16="http://schemas.microsoft.com/office/drawing/2014/main" id="{89DA0AB2-0CE4-BD4B-A554-46B11BC540E2}"/>
              </a:ext>
            </a:extLst>
          </p:cNvPr>
          <p:cNvPicPr>
            <a:picLocks noChangeAspect="1"/>
          </p:cNvPicPr>
          <p:nvPr/>
        </p:nvPicPr>
        <p:blipFill>
          <a:blip r:embed="rId17"/>
          <a:stretch>
            <a:fillRect/>
          </a:stretch>
        </p:blipFill>
        <p:spPr>
          <a:xfrm>
            <a:off x="6506957" y="3644672"/>
            <a:ext cx="1473200" cy="1473200"/>
          </a:xfrm>
          <a:prstGeom prst="rect">
            <a:avLst/>
          </a:prstGeom>
        </p:spPr>
      </p:pic>
      <p:pic>
        <p:nvPicPr>
          <p:cNvPr id="33" name="Afbeelding 32">
            <a:extLst>
              <a:ext uri="{FF2B5EF4-FFF2-40B4-BE49-F238E27FC236}">
                <a16:creationId xmlns:a16="http://schemas.microsoft.com/office/drawing/2014/main" id="{B6B84B0A-F171-2C4D-B942-2E0FB921C8E8}"/>
              </a:ext>
            </a:extLst>
          </p:cNvPr>
          <p:cNvPicPr>
            <a:picLocks noChangeAspect="1"/>
          </p:cNvPicPr>
          <p:nvPr/>
        </p:nvPicPr>
        <p:blipFill>
          <a:blip r:embed="rId18"/>
          <a:stretch>
            <a:fillRect/>
          </a:stretch>
        </p:blipFill>
        <p:spPr>
          <a:xfrm>
            <a:off x="9887694" y="3235807"/>
            <a:ext cx="2265464" cy="3450882"/>
          </a:xfrm>
          <a:prstGeom prst="rect">
            <a:avLst/>
          </a:prstGeom>
        </p:spPr>
      </p:pic>
      <p:pic>
        <p:nvPicPr>
          <p:cNvPr id="22" name="Afbeelding 21">
            <a:extLst>
              <a:ext uri="{FF2B5EF4-FFF2-40B4-BE49-F238E27FC236}">
                <a16:creationId xmlns:a16="http://schemas.microsoft.com/office/drawing/2014/main" id="{4D3F4B57-078F-0344-A6D6-6EF2DF6C59FA}"/>
              </a:ext>
            </a:extLst>
          </p:cNvPr>
          <p:cNvPicPr>
            <a:picLocks noChangeAspect="1"/>
          </p:cNvPicPr>
          <p:nvPr/>
        </p:nvPicPr>
        <p:blipFill rotWithShape="1">
          <a:blip r:embed="rId19"/>
          <a:srcRect t="17285" r="32784" b="9674"/>
          <a:stretch/>
        </p:blipFill>
        <p:spPr>
          <a:xfrm>
            <a:off x="4227383" y="1049311"/>
            <a:ext cx="5654346" cy="985563"/>
          </a:xfrm>
          <a:prstGeom prst="rect">
            <a:avLst/>
          </a:prstGeom>
        </p:spPr>
      </p:pic>
      <p:pic>
        <p:nvPicPr>
          <p:cNvPr id="16" name="Afbeelding 15">
            <a:extLst>
              <a:ext uri="{FF2B5EF4-FFF2-40B4-BE49-F238E27FC236}">
                <a16:creationId xmlns:a16="http://schemas.microsoft.com/office/drawing/2014/main" id="{486116A4-FE25-A847-B811-F6B7C5710165}"/>
              </a:ext>
            </a:extLst>
          </p:cNvPr>
          <p:cNvPicPr>
            <a:picLocks noChangeAspect="1"/>
          </p:cNvPicPr>
          <p:nvPr/>
        </p:nvPicPr>
        <p:blipFill>
          <a:blip r:embed="rId20"/>
          <a:stretch>
            <a:fillRect/>
          </a:stretch>
        </p:blipFill>
        <p:spPr>
          <a:xfrm>
            <a:off x="4954703" y="1695454"/>
            <a:ext cx="6689028" cy="1584682"/>
          </a:xfrm>
          <a:prstGeom prst="rect">
            <a:avLst/>
          </a:prstGeom>
        </p:spPr>
      </p:pic>
      <p:sp>
        <p:nvSpPr>
          <p:cNvPr id="2" name="Titel 1">
            <a:extLst>
              <a:ext uri="{FF2B5EF4-FFF2-40B4-BE49-F238E27FC236}">
                <a16:creationId xmlns:a16="http://schemas.microsoft.com/office/drawing/2014/main" id="{C0C65C96-4524-ADFD-6A04-E3EBB65020A7}"/>
              </a:ext>
            </a:extLst>
          </p:cNvPr>
          <p:cNvSpPr>
            <a:spLocks noGrp="1"/>
          </p:cNvSpPr>
          <p:nvPr>
            <p:ph type="title"/>
          </p:nvPr>
        </p:nvSpPr>
        <p:spPr>
          <a:xfrm>
            <a:off x="883507" y="141343"/>
            <a:ext cx="11485605" cy="1382156"/>
          </a:xfrm>
        </p:spPr>
        <p:txBody>
          <a:bodyPr>
            <a:normAutofit/>
          </a:bodyPr>
          <a:lstStyle/>
          <a:p>
            <a:r>
              <a:rPr lang="nl-NL" sz="3600" dirty="0"/>
              <a:t>Duurzame productie &amp; Consumptie</a:t>
            </a:r>
          </a:p>
        </p:txBody>
      </p:sp>
    </p:spTree>
    <p:extLst>
      <p:ext uri="{BB962C8B-B14F-4D97-AF65-F5344CB8AC3E}">
        <p14:creationId xmlns:p14="http://schemas.microsoft.com/office/powerpoint/2010/main" val="420736631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a:extLst>
              <a:ext uri="{FF2B5EF4-FFF2-40B4-BE49-F238E27FC236}">
                <a16:creationId xmlns:a16="http://schemas.microsoft.com/office/drawing/2014/main" id="{BEAAF4F5-32FE-148D-96E0-69FC87074819}"/>
              </a:ext>
            </a:extLst>
          </p:cNvPr>
          <p:cNvPicPr>
            <a:picLocks noChangeAspect="1"/>
          </p:cNvPicPr>
          <p:nvPr/>
        </p:nvPicPr>
        <p:blipFill rotWithShape="1">
          <a:blip r:embed="rId3"/>
          <a:srcRect l="18140" r="38771"/>
          <a:stretch/>
        </p:blipFill>
        <p:spPr>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p:spPr>
      </p:pic>
      <p:sp>
        <p:nvSpPr>
          <p:cNvPr id="2" name="Titel 1">
            <a:extLst>
              <a:ext uri="{FF2B5EF4-FFF2-40B4-BE49-F238E27FC236}">
                <a16:creationId xmlns:a16="http://schemas.microsoft.com/office/drawing/2014/main" id="{1A8346B9-FFB5-D0F1-2FBF-D34592E648FB}"/>
              </a:ext>
            </a:extLst>
          </p:cNvPr>
          <p:cNvSpPr>
            <a:spLocks noGrp="1"/>
          </p:cNvSpPr>
          <p:nvPr>
            <p:ph type="title"/>
          </p:nvPr>
        </p:nvSpPr>
        <p:spPr>
          <a:xfrm>
            <a:off x="1104901" y="467834"/>
            <a:ext cx="6132605" cy="1738422"/>
          </a:xfrm>
        </p:spPr>
        <p:txBody>
          <a:bodyPr>
            <a:normAutofit/>
          </a:bodyPr>
          <a:lstStyle/>
          <a:p>
            <a:r>
              <a:rPr lang="nl-NL" dirty="0"/>
              <a:t>Wat vindt u interessant?</a:t>
            </a:r>
          </a:p>
        </p:txBody>
      </p:sp>
      <p:cxnSp>
        <p:nvCxnSpPr>
          <p:cNvPr id="17" name="Straight Connector 10">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8" name="Tijdelijke aanduiding voor inhoud 2">
            <a:extLst>
              <a:ext uri="{FF2B5EF4-FFF2-40B4-BE49-F238E27FC236}">
                <a16:creationId xmlns:a16="http://schemas.microsoft.com/office/drawing/2014/main" id="{7866E56D-B325-55D2-E057-031318D4902D}"/>
              </a:ext>
            </a:extLst>
          </p:cNvPr>
          <p:cNvSpPr>
            <a:spLocks noGrp="1"/>
          </p:cNvSpPr>
          <p:nvPr>
            <p:ph idx="1"/>
          </p:nvPr>
        </p:nvSpPr>
        <p:spPr>
          <a:xfrm>
            <a:off x="1104902" y="2206255"/>
            <a:ext cx="5487146" cy="4118345"/>
          </a:xfrm>
        </p:spPr>
        <p:txBody>
          <a:bodyPr>
            <a:normAutofit/>
          </a:bodyPr>
          <a:lstStyle/>
          <a:p>
            <a:r>
              <a:rPr lang="nl-NL" dirty="0"/>
              <a:t>Sta op en bekijk de posters</a:t>
            </a:r>
          </a:p>
          <a:p>
            <a:r>
              <a:rPr lang="nl-NL" dirty="0"/>
              <a:t>Neem 6 minuten (2min/poster)</a:t>
            </a:r>
          </a:p>
          <a:p>
            <a:r>
              <a:rPr lang="nl-NL" dirty="0"/>
              <a:t>Na de 6 minuten maken we een keuze…</a:t>
            </a:r>
          </a:p>
          <a:p>
            <a:pPr lvl="1"/>
            <a:r>
              <a:rPr lang="nl-NL" dirty="0"/>
              <a:t>Ga bij de poster staan van uw keuze</a:t>
            </a:r>
          </a:p>
        </p:txBody>
      </p:sp>
    </p:spTree>
    <p:extLst>
      <p:ext uri="{BB962C8B-B14F-4D97-AF65-F5344CB8AC3E}">
        <p14:creationId xmlns:p14="http://schemas.microsoft.com/office/powerpoint/2010/main" val="3459117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left)">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wipe(left)">
                                      <p:cBhvr>
                                        <p:cTn id="17" dur="500"/>
                                        <p:tgtEl>
                                          <p:spTgt spid="18">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8">
                                            <p:txEl>
                                              <p:pRg st="3" end="3"/>
                                            </p:txEl>
                                          </p:spTgt>
                                        </p:tgtEl>
                                        <p:attrNameLst>
                                          <p:attrName>style.visibility</p:attrName>
                                        </p:attrNameLst>
                                      </p:cBhvr>
                                      <p:to>
                                        <p:strVal val="visible"/>
                                      </p:to>
                                    </p:set>
                                    <p:animEffect transition="in" filter="wipe(left)">
                                      <p:cBhvr>
                                        <p:cTn id="20"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2F9F70-6C12-26D7-69DB-1DD812402AB6}"/>
              </a:ext>
            </a:extLst>
          </p:cNvPr>
          <p:cNvSpPr>
            <a:spLocks noGrp="1"/>
          </p:cNvSpPr>
          <p:nvPr>
            <p:ph type="title"/>
          </p:nvPr>
        </p:nvSpPr>
        <p:spPr/>
        <p:txBody>
          <a:bodyPr/>
          <a:lstStyle/>
          <a:p>
            <a:r>
              <a:rPr lang="nl-NL" dirty="0"/>
              <a:t>Challenge (10 min) </a:t>
            </a:r>
          </a:p>
        </p:txBody>
      </p:sp>
      <p:sp>
        <p:nvSpPr>
          <p:cNvPr id="3" name="Tijdelijke aanduiding voor inhoud 2">
            <a:extLst>
              <a:ext uri="{FF2B5EF4-FFF2-40B4-BE49-F238E27FC236}">
                <a16:creationId xmlns:a16="http://schemas.microsoft.com/office/drawing/2014/main" id="{DF2EA11F-F13D-603D-4C63-2AC7123D8AE5}"/>
              </a:ext>
            </a:extLst>
          </p:cNvPr>
          <p:cNvSpPr>
            <a:spLocks noGrp="1"/>
          </p:cNvSpPr>
          <p:nvPr>
            <p:ph idx="1"/>
          </p:nvPr>
        </p:nvSpPr>
        <p:spPr>
          <a:xfrm>
            <a:off x="1143000" y="2009554"/>
            <a:ext cx="6172200" cy="4024424"/>
          </a:xfrm>
        </p:spPr>
        <p:txBody>
          <a:bodyPr/>
          <a:lstStyle/>
          <a:p>
            <a:r>
              <a:rPr lang="nl-NL" dirty="0"/>
              <a:t>Kies (in ~tweetallen) een concept waarin je geïnteresseerd bent</a:t>
            </a:r>
          </a:p>
          <a:p>
            <a:pPr lvl="1"/>
            <a:r>
              <a:rPr lang="nl-NL" dirty="0"/>
              <a:t>Let op ‘</a:t>
            </a:r>
            <a:r>
              <a:rPr lang="nl-NL" dirty="0" err="1"/>
              <a:t>workload</a:t>
            </a:r>
            <a:r>
              <a:rPr lang="nl-NL" dirty="0"/>
              <a:t>’</a:t>
            </a:r>
          </a:p>
          <a:p>
            <a:pPr lvl="1"/>
            <a:r>
              <a:rPr lang="nl-NL" dirty="0"/>
              <a:t>‘</a:t>
            </a:r>
            <a:r>
              <a:rPr lang="nl-NL" dirty="0" err="1"/>
              <a:t>Workload</a:t>
            </a:r>
            <a:r>
              <a:rPr lang="nl-NL" dirty="0"/>
              <a:t>’ is (bij benadering): niveau * tijd </a:t>
            </a:r>
          </a:p>
          <a:p>
            <a:pPr lvl="1"/>
            <a:r>
              <a:rPr lang="nl-NL" dirty="0"/>
              <a:t>Uitgedrukt in sterren</a:t>
            </a:r>
          </a:p>
          <a:p>
            <a:r>
              <a:rPr lang="nl-NL" dirty="0"/>
              <a:t>Zoek de bijbehorende vraag in de FAQ’s</a:t>
            </a:r>
          </a:p>
          <a:p>
            <a:r>
              <a:rPr lang="nl-NL" dirty="0"/>
              <a:t>Vind – met behulp van de bronnen – het antwoord op de FAQ</a:t>
            </a:r>
          </a:p>
          <a:p>
            <a:r>
              <a:rPr lang="nl-NL" dirty="0">
                <a:latin typeface="Univers Condensed" panose="020B0506020202050204" pitchFamily="34" charset="0"/>
              </a:rPr>
              <a:t>https://bit.ly/wndduurzaamheidsthemas</a:t>
            </a:r>
          </a:p>
        </p:txBody>
      </p:sp>
      <p:pic>
        <p:nvPicPr>
          <p:cNvPr id="3074" name="Picture 2">
            <a:extLst>
              <a:ext uri="{FF2B5EF4-FFF2-40B4-BE49-F238E27FC236}">
                <a16:creationId xmlns:a16="http://schemas.microsoft.com/office/drawing/2014/main" id="{54AAB4EA-EA6E-99DA-B4E9-05B017B7C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5160" y="1583366"/>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8651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left)">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left)">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2F9F70-6C12-26D7-69DB-1DD812402AB6}"/>
              </a:ext>
            </a:extLst>
          </p:cNvPr>
          <p:cNvSpPr>
            <a:spLocks noGrp="1"/>
          </p:cNvSpPr>
          <p:nvPr>
            <p:ph type="title"/>
          </p:nvPr>
        </p:nvSpPr>
        <p:spPr/>
        <p:txBody>
          <a:bodyPr/>
          <a:lstStyle/>
          <a:p>
            <a:r>
              <a:rPr lang="nl-NL" dirty="0"/>
              <a:t>Check </a:t>
            </a:r>
            <a:r>
              <a:rPr lang="nl-NL" dirty="0" err="1"/>
              <a:t>challenge</a:t>
            </a:r>
            <a:r>
              <a:rPr lang="nl-NL" dirty="0"/>
              <a:t> (5 min) </a:t>
            </a:r>
          </a:p>
        </p:txBody>
      </p:sp>
      <p:sp>
        <p:nvSpPr>
          <p:cNvPr id="3" name="Tijdelijke aanduiding voor inhoud 2">
            <a:extLst>
              <a:ext uri="{FF2B5EF4-FFF2-40B4-BE49-F238E27FC236}">
                <a16:creationId xmlns:a16="http://schemas.microsoft.com/office/drawing/2014/main" id="{DF2EA11F-F13D-603D-4C63-2AC7123D8AE5}"/>
              </a:ext>
            </a:extLst>
          </p:cNvPr>
          <p:cNvSpPr>
            <a:spLocks noGrp="1"/>
          </p:cNvSpPr>
          <p:nvPr>
            <p:ph idx="1"/>
          </p:nvPr>
        </p:nvSpPr>
        <p:spPr/>
        <p:txBody>
          <a:bodyPr/>
          <a:lstStyle/>
          <a:p>
            <a:r>
              <a:rPr lang="nl-NL" dirty="0">
                <a:solidFill>
                  <a:schemeClr val="tx2">
                    <a:lumMod val="65000"/>
                    <a:lumOff val="35000"/>
                  </a:schemeClr>
                </a:solidFill>
              </a:rPr>
              <a:t>Kies (in ~tweetallen) een concept waarin je geïnteresseerd bent</a:t>
            </a:r>
          </a:p>
          <a:p>
            <a:r>
              <a:rPr lang="nl-NL" dirty="0">
                <a:solidFill>
                  <a:schemeClr val="tx2">
                    <a:lumMod val="65000"/>
                    <a:lumOff val="35000"/>
                  </a:schemeClr>
                </a:solidFill>
              </a:rPr>
              <a:t>Zoek de bijbehorende vraag in de FAQ’s</a:t>
            </a:r>
          </a:p>
          <a:p>
            <a:r>
              <a:rPr lang="nl-NL" dirty="0">
                <a:solidFill>
                  <a:schemeClr val="tx2">
                    <a:lumMod val="65000"/>
                    <a:lumOff val="35000"/>
                  </a:schemeClr>
                </a:solidFill>
              </a:rPr>
              <a:t>Vind – met behulp van de bronnen – het antwoord op de FAQ</a:t>
            </a:r>
          </a:p>
          <a:p>
            <a:endParaRPr lang="nl-NL" dirty="0"/>
          </a:p>
          <a:p>
            <a:r>
              <a:rPr lang="nl-NL" dirty="0"/>
              <a:t>Zoek het door ons geformuleerde antwoord op de FAQ</a:t>
            </a:r>
          </a:p>
          <a:p>
            <a:r>
              <a:rPr lang="nl-NL" dirty="0"/>
              <a:t>Spiegel dit aan je eigen antwoord</a:t>
            </a:r>
          </a:p>
          <a:p>
            <a:r>
              <a:rPr lang="nl-NL" dirty="0">
                <a:latin typeface="Univers Condensed" panose="020B0506020202050204" pitchFamily="34" charset="0"/>
              </a:rPr>
              <a:t>Onderaan de pagina van je thema is een link naar onze uitwerkingen</a:t>
            </a:r>
          </a:p>
          <a:p>
            <a:pPr marL="0" indent="0">
              <a:buNone/>
            </a:pPr>
            <a:endParaRPr lang="nl-NL" dirty="0"/>
          </a:p>
        </p:txBody>
      </p:sp>
    </p:spTree>
    <p:extLst>
      <p:ext uri="{BB962C8B-B14F-4D97-AF65-F5344CB8AC3E}">
        <p14:creationId xmlns:p14="http://schemas.microsoft.com/office/powerpoint/2010/main" val="3109039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2F9F70-6C12-26D7-69DB-1DD812402AB6}"/>
              </a:ext>
            </a:extLst>
          </p:cNvPr>
          <p:cNvSpPr>
            <a:spLocks noGrp="1"/>
          </p:cNvSpPr>
          <p:nvPr>
            <p:ph type="title"/>
          </p:nvPr>
        </p:nvSpPr>
        <p:spPr/>
        <p:txBody>
          <a:bodyPr/>
          <a:lstStyle/>
          <a:p>
            <a:r>
              <a:rPr lang="nl-NL" dirty="0"/>
              <a:t>Wissel uit </a:t>
            </a:r>
            <a:r>
              <a:rPr lang="nl-NL" dirty="0" err="1"/>
              <a:t>challenge</a:t>
            </a:r>
            <a:r>
              <a:rPr lang="nl-NL" dirty="0"/>
              <a:t> (10 min) </a:t>
            </a:r>
          </a:p>
        </p:txBody>
      </p:sp>
      <p:sp>
        <p:nvSpPr>
          <p:cNvPr id="3" name="Tijdelijke aanduiding voor inhoud 2">
            <a:extLst>
              <a:ext uri="{FF2B5EF4-FFF2-40B4-BE49-F238E27FC236}">
                <a16:creationId xmlns:a16="http://schemas.microsoft.com/office/drawing/2014/main" id="{DF2EA11F-F13D-603D-4C63-2AC7123D8AE5}"/>
              </a:ext>
            </a:extLst>
          </p:cNvPr>
          <p:cNvSpPr>
            <a:spLocks noGrp="1"/>
          </p:cNvSpPr>
          <p:nvPr>
            <p:ph idx="1"/>
          </p:nvPr>
        </p:nvSpPr>
        <p:spPr/>
        <p:txBody>
          <a:bodyPr/>
          <a:lstStyle/>
          <a:p>
            <a:r>
              <a:rPr lang="nl-NL" dirty="0">
                <a:solidFill>
                  <a:schemeClr val="tx2">
                    <a:lumMod val="65000"/>
                    <a:lumOff val="35000"/>
                  </a:schemeClr>
                </a:solidFill>
              </a:rPr>
              <a:t>Kies (in ~tweetallen) een concept waarin je geïnteresseerd bent</a:t>
            </a:r>
          </a:p>
          <a:p>
            <a:r>
              <a:rPr lang="nl-NL" dirty="0">
                <a:solidFill>
                  <a:schemeClr val="tx2">
                    <a:lumMod val="65000"/>
                    <a:lumOff val="35000"/>
                  </a:schemeClr>
                </a:solidFill>
              </a:rPr>
              <a:t>Zoek de bijbehorende vraag in de FAQ’s</a:t>
            </a:r>
          </a:p>
          <a:p>
            <a:r>
              <a:rPr lang="nl-NL" dirty="0">
                <a:solidFill>
                  <a:schemeClr val="tx2">
                    <a:lumMod val="65000"/>
                    <a:lumOff val="35000"/>
                  </a:schemeClr>
                </a:solidFill>
              </a:rPr>
              <a:t>Vind – met behulp van de bronnen – het antwoord op de FAQ</a:t>
            </a:r>
          </a:p>
          <a:p>
            <a:r>
              <a:rPr lang="nl-NL" dirty="0">
                <a:solidFill>
                  <a:schemeClr val="tx2">
                    <a:lumMod val="65000"/>
                    <a:lumOff val="35000"/>
                  </a:schemeClr>
                </a:solidFill>
              </a:rPr>
              <a:t>Zoek het door ons geformuleerde antwoord op de FAQ</a:t>
            </a:r>
          </a:p>
          <a:p>
            <a:r>
              <a:rPr lang="nl-NL" dirty="0">
                <a:solidFill>
                  <a:schemeClr val="tx2">
                    <a:lumMod val="65000"/>
                    <a:lumOff val="35000"/>
                  </a:schemeClr>
                </a:solidFill>
              </a:rPr>
              <a:t>Spiegel dit aan je eigen antwoord</a:t>
            </a:r>
          </a:p>
          <a:p>
            <a:endParaRPr lang="nl-NL" dirty="0"/>
          </a:p>
          <a:p>
            <a:r>
              <a:rPr lang="nl-NL" dirty="0"/>
              <a:t>Wissel je antwoord uit met de rest van je thema</a:t>
            </a:r>
          </a:p>
          <a:p>
            <a:pPr marL="0" indent="0">
              <a:buNone/>
            </a:pPr>
            <a:endParaRPr lang="nl-NL" dirty="0"/>
          </a:p>
        </p:txBody>
      </p:sp>
    </p:spTree>
    <p:extLst>
      <p:ext uri="{BB962C8B-B14F-4D97-AF65-F5344CB8AC3E}">
        <p14:creationId xmlns:p14="http://schemas.microsoft.com/office/powerpoint/2010/main" val="2681117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F7CE7-45F6-D387-3484-6A7F2505FF8C}"/>
              </a:ext>
            </a:extLst>
          </p:cNvPr>
          <p:cNvSpPr>
            <a:spLocks noGrp="1"/>
          </p:cNvSpPr>
          <p:nvPr>
            <p:ph type="title"/>
          </p:nvPr>
        </p:nvSpPr>
        <p:spPr/>
        <p:txBody>
          <a:bodyPr/>
          <a:lstStyle/>
          <a:p>
            <a:r>
              <a:rPr lang="nl-NL" dirty="0"/>
              <a:t>Voorbeeld</a:t>
            </a:r>
          </a:p>
        </p:txBody>
      </p:sp>
      <p:sp>
        <p:nvSpPr>
          <p:cNvPr id="3" name="Tijdelijke aanduiding voor inhoud 2">
            <a:extLst>
              <a:ext uri="{FF2B5EF4-FFF2-40B4-BE49-F238E27FC236}">
                <a16:creationId xmlns:a16="http://schemas.microsoft.com/office/drawing/2014/main" id="{AD9646D6-F2C1-94A5-6777-CD67BF0FD39E}"/>
              </a:ext>
            </a:extLst>
          </p:cNvPr>
          <p:cNvSpPr>
            <a:spLocks noGrp="1"/>
          </p:cNvSpPr>
          <p:nvPr>
            <p:ph idx="1"/>
          </p:nvPr>
        </p:nvSpPr>
        <p:spPr/>
        <p:txBody>
          <a:bodyPr/>
          <a:lstStyle/>
          <a:p>
            <a:r>
              <a:rPr lang="nl-NL" dirty="0"/>
              <a:t>Les HAVO 3 </a:t>
            </a:r>
          </a:p>
        </p:txBody>
      </p:sp>
      <p:pic>
        <p:nvPicPr>
          <p:cNvPr id="5" name="Afbeelding 4" descr="Afbeelding met tafel&#10;&#10;Automatisch gegenereerde beschrijving">
            <a:extLst>
              <a:ext uri="{FF2B5EF4-FFF2-40B4-BE49-F238E27FC236}">
                <a16:creationId xmlns:a16="http://schemas.microsoft.com/office/drawing/2014/main" id="{C21DAA1E-CF85-C0D3-D6EF-6E0F59EC5599}"/>
              </a:ext>
            </a:extLst>
          </p:cNvPr>
          <p:cNvPicPr>
            <a:picLocks noChangeAspect="1"/>
          </p:cNvPicPr>
          <p:nvPr/>
        </p:nvPicPr>
        <p:blipFill rotWithShape="1">
          <a:blip r:embed="rId2"/>
          <a:srcRect l="12333" r="26500" b="5260"/>
          <a:stretch/>
        </p:blipFill>
        <p:spPr>
          <a:xfrm rot="5400000">
            <a:off x="7086600" y="992505"/>
            <a:ext cx="4194810" cy="4872990"/>
          </a:xfrm>
          <a:prstGeom prst="rect">
            <a:avLst/>
          </a:prstGeom>
          <a:ln>
            <a:noFill/>
          </a:ln>
          <a:effectLst>
            <a:outerShdw blurRad="190500" algn="tl" rotWithShape="0">
              <a:srgbClr val="000000">
                <a:alpha val="70000"/>
              </a:srgbClr>
            </a:outerShdw>
          </a:effectLst>
        </p:spPr>
      </p:pic>
      <p:pic>
        <p:nvPicPr>
          <p:cNvPr id="7" name="Afbeelding 6">
            <a:extLst>
              <a:ext uri="{FF2B5EF4-FFF2-40B4-BE49-F238E27FC236}">
                <a16:creationId xmlns:a16="http://schemas.microsoft.com/office/drawing/2014/main" id="{0275433D-03BA-F85D-54E9-6D251D01A5FF}"/>
              </a:ext>
            </a:extLst>
          </p:cNvPr>
          <p:cNvPicPr>
            <a:picLocks noChangeAspect="1"/>
          </p:cNvPicPr>
          <p:nvPr/>
        </p:nvPicPr>
        <p:blipFill>
          <a:blip r:embed="rId3"/>
          <a:stretch>
            <a:fillRect/>
          </a:stretch>
        </p:blipFill>
        <p:spPr>
          <a:xfrm>
            <a:off x="257175" y="2271599"/>
            <a:ext cx="6490335" cy="4586401"/>
          </a:xfrm>
          <a:prstGeom prst="rect">
            <a:avLst/>
          </a:prstGeom>
        </p:spPr>
      </p:pic>
    </p:spTree>
    <p:extLst>
      <p:ext uri="{BB962C8B-B14F-4D97-AF65-F5344CB8AC3E}">
        <p14:creationId xmlns:p14="http://schemas.microsoft.com/office/powerpoint/2010/main" val="401353314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1775E6C-9FE7-4AE4-ABE7-2568D95DE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AAE0423-BDD0-446E-8E7E-AD39C661C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954"/>
            <a:ext cx="12192000" cy="68510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F4B48C8-2A0F-488D-AD2B-8302238506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77150" y="0"/>
            <a:ext cx="755498"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85B8CBDD-88A1-F1F8-A0F2-3FFF4B864EAE}"/>
              </a:ext>
            </a:extLst>
          </p:cNvPr>
          <p:cNvSpPr>
            <a:spLocks noGrp="1"/>
          </p:cNvSpPr>
          <p:nvPr>
            <p:ph type="title"/>
          </p:nvPr>
        </p:nvSpPr>
        <p:spPr>
          <a:xfrm>
            <a:off x="664431" y="1102360"/>
            <a:ext cx="3812717" cy="4724400"/>
          </a:xfrm>
        </p:spPr>
        <p:txBody>
          <a:bodyPr anchor="ctr">
            <a:normAutofit/>
          </a:bodyPr>
          <a:lstStyle/>
          <a:p>
            <a:r>
              <a:rPr lang="nl-NL" dirty="0"/>
              <a:t>Wie zijn wij?</a:t>
            </a:r>
          </a:p>
        </p:txBody>
      </p:sp>
      <p:cxnSp>
        <p:nvCxnSpPr>
          <p:cNvPr id="14" name="Straight Connector 13">
            <a:extLst>
              <a:ext uri="{FF2B5EF4-FFF2-40B4-BE49-F238E27FC236}">
                <a16:creationId xmlns:a16="http://schemas.microsoft.com/office/drawing/2014/main" id="{C6BEB5BD-6C08-40C8-8912-A7FAB7C45A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94040" y="0"/>
            <a:ext cx="322728"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41A9B1D-A546-02EA-6616-895B8871F9DA}"/>
              </a:ext>
            </a:extLst>
          </p:cNvPr>
          <p:cNvSpPr>
            <a:spLocks noGrp="1"/>
          </p:cNvSpPr>
          <p:nvPr>
            <p:ph idx="1"/>
          </p:nvPr>
        </p:nvSpPr>
        <p:spPr>
          <a:xfrm>
            <a:off x="5797686" y="533399"/>
            <a:ext cx="5683114" cy="5771481"/>
          </a:xfrm>
        </p:spPr>
        <p:txBody>
          <a:bodyPr anchor="ctr">
            <a:normAutofit/>
          </a:bodyPr>
          <a:lstStyle/>
          <a:p>
            <a:r>
              <a:rPr lang="nl-NL" dirty="0"/>
              <a:t>Peter Duifhuis</a:t>
            </a:r>
          </a:p>
          <a:p>
            <a:pPr lvl="1"/>
            <a:r>
              <a:rPr lang="nl-NL" dirty="0"/>
              <a:t>PhD </a:t>
            </a:r>
            <a:r>
              <a:rPr lang="nl-NL" dirty="0" err="1"/>
              <a:t>candidate</a:t>
            </a:r>
            <a:endParaRPr lang="nl-NL" dirty="0"/>
          </a:p>
          <a:p>
            <a:pPr lvl="1"/>
            <a:r>
              <a:rPr lang="nl-NL" dirty="0"/>
              <a:t>Universiteit Utrecht</a:t>
            </a:r>
          </a:p>
          <a:p>
            <a:pPr lvl="1"/>
            <a:r>
              <a:rPr lang="nl-NL" dirty="0"/>
              <a:t>Hogeschool Utrecht</a:t>
            </a:r>
          </a:p>
          <a:p>
            <a:r>
              <a:rPr lang="nl-NL" dirty="0"/>
              <a:t>Stijn Folkerts</a:t>
            </a:r>
          </a:p>
          <a:p>
            <a:pPr lvl="1"/>
            <a:r>
              <a:rPr lang="nl-NL" dirty="0"/>
              <a:t>Hogeschool Utrecht</a:t>
            </a:r>
          </a:p>
        </p:txBody>
      </p:sp>
    </p:spTree>
    <p:extLst>
      <p:ext uri="{BB962C8B-B14F-4D97-AF65-F5344CB8AC3E}">
        <p14:creationId xmlns:p14="http://schemas.microsoft.com/office/powerpoint/2010/main" val="1393217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left)">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F7CE7-45F6-D387-3484-6A7F2505FF8C}"/>
              </a:ext>
            </a:extLst>
          </p:cNvPr>
          <p:cNvSpPr>
            <a:spLocks noGrp="1"/>
          </p:cNvSpPr>
          <p:nvPr>
            <p:ph type="title"/>
          </p:nvPr>
        </p:nvSpPr>
        <p:spPr/>
        <p:txBody>
          <a:bodyPr/>
          <a:lstStyle/>
          <a:p>
            <a:r>
              <a:rPr lang="nl-NL" dirty="0"/>
              <a:t>Voorbeeld</a:t>
            </a:r>
          </a:p>
        </p:txBody>
      </p:sp>
      <p:sp>
        <p:nvSpPr>
          <p:cNvPr id="3" name="Tijdelijke aanduiding voor inhoud 2">
            <a:extLst>
              <a:ext uri="{FF2B5EF4-FFF2-40B4-BE49-F238E27FC236}">
                <a16:creationId xmlns:a16="http://schemas.microsoft.com/office/drawing/2014/main" id="{AD9646D6-F2C1-94A5-6777-CD67BF0FD39E}"/>
              </a:ext>
            </a:extLst>
          </p:cNvPr>
          <p:cNvSpPr>
            <a:spLocks noGrp="1"/>
          </p:cNvSpPr>
          <p:nvPr>
            <p:ph idx="1"/>
          </p:nvPr>
        </p:nvSpPr>
        <p:spPr/>
        <p:txBody>
          <a:bodyPr/>
          <a:lstStyle/>
          <a:p>
            <a:r>
              <a:rPr lang="nl-NL" dirty="0"/>
              <a:t>Les HAVO 3 </a:t>
            </a:r>
          </a:p>
        </p:txBody>
      </p:sp>
      <p:pic>
        <p:nvPicPr>
          <p:cNvPr id="5" name="Afbeelding 4" descr="Afbeelding met tafel&#10;&#10;Automatisch gegenereerde beschrijving">
            <a:extLst>
              <a:ext uri="{FF2B5EF4-FFF2-40B4-BE49-F238E27FC236}">
                <a16:creationId xmlns:a16="http://schemas.microsoft.com/office/drawing/2014/main" id="{C21DAA1E-CF85-C0D3-D6EF-6E0F59EC5599}"/>
              </a:ext>
            </a:extLst>
          </p:cNvPr>
          <p:cNvPicPr>
            <a:picLocks noChangeAspect="1"/>
          </p:cNvPicPr>
          <p:nvPr/>
        </p:nvPicPr>
        <p:blipFill rotWithShape="1">
          <a:blip r:embed="rId2"/>
          <a:srcRect l="12333" r="26500" b="5260"/>
          <a:stretch/>
        </p:blipFill>
        <p:spPr>
          <a:xfrm rot="5400000">
            <a:off x="9235486" y="9573"/>
            <a:ext cx="2497455" cy="2901222"/>
          </a:xfrm>
          <a:prstGeom prst="rect">
            <a:avLst/>
          </a:prstGeom>
          <a:ln>
            <a:noFill/>
          </a:ln>
          <a:effectLst>
            <a:outerShdw blurRad="190500" algn="tl" rotWithShape="0">
              <a:srgbClr val="000000">
                <a:alpha val="70000"/>
              </a:srgbClr>
            </a:outerShdw>
          </a:effectLst>
        </p:spPr>
      </p:pic>
      <p:pic>
        <p:nvPicPr>
          <p:cNvPr id="7" name="Afbeelding 6">
            <a:extLst>
              <a:ext uri="{FF2B5EF4-FFF2-40B4-BE49-F238E27FC236}">
                <a16:creationId xmlns:a16="http://schemas.microsoft.com/office/drawing/2014/main" id="{0275433D-03BA-F85D-54E9-6D251D01A5FF}"/>
              </a:ext>
            </a:extLst>
          </p:cNvPr>
          <p:cNvPicPr>
            <a:picLocks noChangeAspect="1"/>
          </p:cNvPicPr>
          <p:nvPr/>
        </p:nvPicPr>
        <p:blipFill rotWithShape="1">
          <a:blip r:embed="rId3"/>
          <a:srcRect l="28505" t="67729" r="9742"/>
          <a:stretch/>
        </p:blipFill>
        <p:spPr>
          <a:xfrm>
            <a:off x="606278" y="3023234"/>
            <a:ext cx="9811725" cy="3623310"/>
          </a:xfrm>
          <a:prstGeom prst="rect">
            <a:avLst/>
          </a:prstGeom>
        </p:spPr>
      </p:pic>
      <p:sp>
        <p:nvSpPr>
          <p:cNvPr id="4" name="Rechthoek 3">
            <a:extLst>
              <a:ext uri="{FF2B5EF4-FFF2-40B4-BE49-F238E27FC236}">
                <a16:creationId xmlns:a16="http://schemas.microsoft.com/office/drawing/2014/main" id="{929D3FFD-FA6F-169E-0F69-34E2877C5274}"/>
              </a:ext>
            </a:extLst>
          </p:cNvPr>
          <p:cNvSpPr/>
          <p:nvPr/>
        </p:nvSpPr>
        <p:spPr>
          <a:xfrm>
            <a:off x="6473190" y="3348990"/>
            <a:ext cx="223647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01702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F7CE7-45F6-D387-3484-6A7F2505FF8C}"/>
              </a:ext>
            </a:extLst>
          </p:cNvPr>
          <p:cNvSpPr>
            <a:spLocks noGrp="1"/>
          </p:cNvSpPr>
          <p:nvPr>
            <p:ph type="title"/>
          </p:nvPr>
        </p:nvSpPr>
        <p:spPr/>
        <p:txBody>
          <a:bodyPr/>
          <a:lstStyle/>
          <a:p>
            <a:r>
              <a:rPr lang="nl-NL" dirty="0"/>
              <a:t>Voorbeeld</a:t>
            </a:r>
          </a:p>
        </p:txBody>
      </p:sp>
      <p:sp>
        <p:nvSpPr>
          <p:cNvPr id="3" name="Tijdelijke aanduiding voor inhoud 2">
            <a:extLst>
              <a:ext uri="{FF2B5EF4-FFF2-40B4-BE49-F238E27FC236}">
                <a16:creationId xmlns:a16="http://schemas.microsoft.com/office/drawing/2014/main" id="{AD9646D6-F2C1-94A5-6777-CD67BF0FD39E}"/>
              </a:ext>
            </a:extLst>
          </p:cNvPr>
          <p:cNvSpPr>
            <a:spLocks noGrp="1"/>
          </p:cNvSpPr>
          <p:nvPr>
            <p:ph idx="1"/>
          </p:nvPr>
        </p:nvSpPr>
        <p:spPr/>
        <p:txBody>
          <a:bodyPr/>
          <a:lstStyle/>
          <a:p>
            <a:r>
              <a:rPr lang="nl-NL" dirty="0"/>
              <a:t>Les HAVO 3 </a:t>
            </a:r>
          </a:p>
        </p:txBody>
      </p:sp>
      <p:pic>
        <p:nvPicPr>
          <p:cNvPr id="5" name="Afbeelding 4" descr="Afbeelding met tafel&#10;&#10;Automatisch gegenereerde beschrijving">
            <a:extLst>
              <a:ext uri="{FF2B5EF4-FFF2-40B4-BE49-F238E27FC236}">
                <a16:creationId xmlns:a16="http://schemas.microsoft.com/office/drawing/2014/main" id="{C21DAA1E-CF85-C0D3-D6EF-6E0F59EC5599}"/>
              </a:ext>
            </a:extLst>
          </p:cNvPr>
          <p:cNvPicPr>
            <a:picLocks noChangeAspect="1"/>
          </p:cNvPicPr>
          <p:nvPr/>
        </p:nvPicPr>
        <p:blipFill rotWithShape="1">
          <a:blip r:embed="rId2"/>
          <a:srcRect l="12333" r="26500" b="5260"/>
          <a:stretch/>
        </p:blipFill>
        <p:spPr>
          <a:xfrm rot="5400000">
            <a:off x="9235486" y="9573"/>
            <a:ext cx="2497455" cy="2901222"/>
          </a:xfrm>
          <a:prstGeom prst="rect">
            <a:avLst/>
          </a:prstGeom>
          <a:ln>
            <a:noFill/>
          </a:ln>
          <a:effectLst>
            <a:outerShdw blurRad="190500" algn="tl" rotWithShape="0">
              <a:srgbClr val="000000">
                <a:alpha val="70000"/>
              </a:srgbClr>
            </a:outerShdw>
          </a:effectLst>
        </p:spPr>
      </p:pic>
      <p:pic>
        <p:nvPicPr>
          <p:cNvPr id="7" name="Afbeelding 6">
            <a:extLst>
              <a:ext uri="{FF2B5EF4-FFF2-40B4-BE49-F238E27FC236}">
                <a16:creationId xmlns:a16="http://schemas.microsoft.com/office/drawing/2014/main" id="{0275433D-03BA-F85D-54E9-6D251D01A5FF}"/>
              </a:ext>
            </a:extLst>
          </p:cNvPr>
          <p:cNvPicPr>
            <a:picLocks noChangeAspect="1"/>
          </p:cNvPicPr>
          <p:nvPr/>
        </p:nvPicPr>
        <p:blipFill rotWithShape="1">
          <a:blip r:embed="rId3"/>
          <a:srcRect l="61018" t="67729" r="9742"/>
          <a:stretch/>
        </p:blipFill>
        <p:spPr>
          <a:xfrm>
            <a:off x="-102870" y="3234690"/>
            <a:ext cx="4645853" cy="3623310"/>
          </a:xfrm>
          <a:prstGeom prst="rect">
            <a:avLst/>
          </a:prstGeom>
        </p:spPr>
      </p:pic>
      <p:sp>
        <p:nvSpPr>
          <p:cNvPr id="4" name="Rechthoek 3">
            <a:extLst>
              <a:ext uri="{FF2B5EF4-FFF2-40B4-BE49-F238E27FC236}">
                <a16:creationId xmlns:a16="http://schemas.microsoft.com/office/drawing/2014/main" id="{929D3FFD-FA6F-169E-0F69-34E2877C5274}"/>
              </a:ext>
            </a:extLst>
          </p:cNvPr>
          <p:cNvSpPr/>
          <p:nvPr/>
        </p:nvSpPr>
        <p:spPr>
          <a:xfrm>
            <a:off x="632460" y="3553136"/>
            <a:ext cx="223647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8" name="Rechte verbindingslijn met pijl 7">
            <a:extLst>
              <a:ext uri="{FF2B5EF4-FFF2-40B4-BE49-F238E27FC236}">
                <a16:creationId xmlns:a16="http://schemas.microsoft.com/office/drawing/2014/main" id="{C9CBB4EC-FFBF-9323-1323-BE0F657B0529}"/>
              </a:ext>
            </a:extLst>
          </p:cNvPr>
          <p:cNvCxnSpPr>
            <a:stCxn id="4" idx="3"/>
          </p:cNvCxnSpPr>
          <p:nvPr/>
        </p:nvCxnSpPr>
        <p:spPr>
          <a:xfrm>
            <a:off x="2868930" y="3781736"/>
            <a:ext cx="2228850" cy="15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8B3C7A8-641F-88AA-94C9-BC0C125AADF3}"/>
              </a:ext>
            </a:extLst>
          </p:cNvPr>
          <p:cNvSpPr txBox="1"/>
          <p:nvPr/>
        </p:nvSpPr>
        <p:spPr>
          <a:xfrm>
            <a:off x="5292089" y="3429000"/>
            <a:ext cx="6642735" cy="830997"/>
          </a:xfrm>
          <a:prstGeom prst="rect">
            <a:avLst/>
          </a:prstGeom>
          <a:noFill/>
        </p:spPr>
        <p:txBody>
          <a:bodyPr wrap="square" rtlCol="0">
            <a:spAutoFit/>
          </a:bodyPr>
          <a:lstStyle/>
          <a:p>
            <a:r>
              <a:rPr lang="nl-NL" sz="2400" dirty="0"/>
              <a:t>Optie 1: laat leerlingen het antwoord zoeken op de vraag van de FAQ</a:t>
            </a:r>
          </a:p>
        </p:txBody>
      </p:sp>
      <p:pic>
        <p:nvPicPr>
          <p:cNvPr id="10" name="Afbeelding 9">
            <a:extLst>
              <a:ext uri="{FF2B5EF4-FFF2-40B4-BE49-F238E27FC236}">
                <a16:creationId xmlns:a16="http://schemas.microsoft.com/office/drawing/2014/main" id="{3AF04DF8-5F77-3097-EAC8-450E3CC6BF96}"/>
              </a:ext>
            </a:extLst>
          </p:cNvPr>
          <p:cNvPicPr>
            <a:picLocks noChangeAspect="1"/>
          </p:cNvPicPr>
          <p:nvPr/>
        </p:nvPicPr>
        <p:blipFill rotWithShape="1">
          <a:blip r:embed="rId4"/>
          <a:srcRect r="7058" b="72339"/>
          <a:stretch/>
        </p:blipFill>
        <p:spPr>
          <a:xfrm>
            <a:off x="4815840" y="4481094"/>
            <a:ext cx="7223760" cy="147538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55216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F7CE7-45F6-D387-3484-6A7F2505FF8C}"/>
              </a:ext>
            </a:extLst>
          </p:cNvPr>
          <p:cNvSpPr>
            <a:spLocks noGrp="1"/>
          </p:cNvSpPr>
          <p:nvPr>
            <p:ph type="title"/>
          </p:nvPr>
        </p:nvSpPr>
        <p:spPr/>
        <p:txBody>
          <a:bodyPr/>
          <a:lstStyle/>
          <a:p>
            <a:r>
              <a:rPr lang="nl-NL" dirty="0"/>
              <a:t>Voorbeeld</a:t>
            </a:r>
          </a:p>
        </p:txBody>
      </p:sp>
      <p:sp>
        <p:nvSpPr>
          <p:cNvPr id="3" name="Tijdelijke aanduiding voor inhoud 2">
            <a:extLst>
              <a:ext uri="{FF2B5EF4-FFF2-40B4-BE49-F238E27FC236}">
                <a16:creationId xmlns:a16="http://schemas.microsoft.com/office/drawing/2014/main" id="{AD9646D6-F2C1-94A5-6777-CD67BF0FD39E}"/>
              </a:ext>
            </a:extLst>
          </p:cNvPr>
          <p:cNvSpPr>
            <a:spLocks noGrp="1"/>
          </p:cNvSpPr>
          <p:nvPr>
            <p:ph idx="1"/>
          </p:nvPr>
        </p:nvSpPr>
        <p:spPr/>
        <p:txBody>
          <a:bodyPr/>
          <a:lstStyle/>
          <a:p>
            <a:r>
              <a:rPr lang="nl-NL" dirty="0"/>
              <a:t>Les HAVO 3 </a:t>
            </a:r>
          </a:p>
        </p:txBody>
      </p:sp>
      <p:pic>
        <p:nvPicPr>
          <p:cNvPr id="5" name="Afbeelding 4" descr="Afbeelding met tafel&#10;&#10;Automatisch gegenereerde beschrijving">
            <a:extLst>
              <a:ext uri="{FF2B5EF4-FFF2-40B4-BE49-F238E27FC236}">
                <a16:creationId xmlns:a16="http://schemas.microsoft.com/office/drawing/2014/main" id="{C21DAA1E-CF85-C0D3-D6EF-6E0F59EC5599}"/>
              </a:ext>
            </a:extLst>
          </p:cNvPr>
          <p:cNvPicPr>
            <a:picLocks noChangeAspect="1"/>
          </p:cNvPicPr>
          <p:nvPr/>
        </p:nvPicPr>
        <p:blipFill rotWithShape="1">
          <a:blip r:embed="rId2"/>
          <a:srcRect l="12333" r="26500" b="5260"/>
          <a:stretch/>
        </p:blipFill>
        <p:spPr>
          <a:xfrm rot="5400000">
            <a:off x="10665959" y="35597"/>
            <a:ext cx="1270906" cy="1476375"/>
          </a:xfrm>
          <a:prstGeom prst="rect">
            <a:avLst/>
          </a:prstGeom>
          <a:ln>
            <a:noFill/>
          </a:ln>
          <a:effectLst>
            <a:outerShdw blurRad="190500" algn="tl" rotWithShape="0">
              <a:srgbClr val="000000">
                <a:alpha val="70000"/>
              </a:srgbClr>
            </a:outerShdw>
          </a:effectLst>
        </p:spPr>
      </p:pic>
      <p:pic>
        <p:nvPicPr>
          <p:cNvPr id="7" name="Afbeelding 6">
            <a:extLst>
              <a:ext uri="{FF2B5EF4-FFF2-40B4-BE49-F238E27FC236}">
                <a16:creationId xmlns:a16="http://schemas.microsoft.com/office/drawing/2014/main" id="{0275433D-03BA-F85D-54E9-6D251D01A5FF}"/>
              </a:ext>
            </a:extLst>
          </p:cNvPr>
          <p:cNvPicPr>
            <a:picLocks noChangeAspect="1"/>
          </p:cNvPicPr>
          <p:nvPr/>
        </p:nvPicPr>
        <p:blipFill rotWithShape="1">
          <a:blip r:embed="rId3"/>
          <a:srcRect l="61018" t="67729" r="9742"/>
          <a:stretch/>
        </p:blipFill>
        <p:spPr>
          <a:xfrm>
            <a:off x="-102870" y="3234690"/>
            <a:ext cx="4645853" cy="3623310"/>
          </a:xfrm>
          <a:prstGeom prst="rect">
            <a:avLst/>
          </a:prstGeom>
        </p:spPr>
      </p:pic>
      <p:sp>
        <p:nvSpPr>
          <p:cNvPr id="4" name="Rechthoek 3">
            <a:extLst>
              <a:ext uri="{FF2B5EF4-FFF2-40B4-BE49-F238E27FC236}">
                <a16:creationId xmlns:a16="http://schemas.microsoft.com/office/drawing/2014/main" id="{929D3FFD-FA6F-169E-0F69-34E2877C5274}"/>
              </a:ext>
            </a:extLst>
          </p:cNvPr>
          <p:cNvSpPr/>
          <p:nvPr/>
        </p:nvSpPr>
        <p:spPr>
          <a:xfrm>
            <a:off x="632460" y="3553136"/>
            <a:ext cx="223647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8" name="Rechte verbindingslijn met pijl 7">
            <a:extLst>
              <a:ext uri="{FF2B5EF4-FFF2-40B4-BE49-F238E27FC236}">
                <a16:creationId xmlns:a16="http://schemas.microsoft.com/office/drawing/2014/main" id="{C9CBB4EC-FFBF-9323-1323-BE0F657B0529}"/>
              </a:ext>
            </a:extLst>
          </p:cNvPr>
          <p:cNvCxnSpPr>
            <a:stCxn id="4" idx="3"/>
          </p:cNvCxnSpPr>
          <p:nvPr/>
        </p:nvCxnSpPr>
        <p:spPr>
          <a:xfrm>
            <a:off x="2868930" y="3781736"/>
            <a:ext cx="2228850" cy="15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8B3C7A8-641F-88AA-94C9-BC0C125AADF3}"/>
              </a:ext>
            </a:extLst>
          </p:cNvPr>
          <p:cNvSpPr txBox="1"/>
          <p:nvPr/>
        </p:nvSpPr>
        <p:spPr>
          <a:xfrm>
            <a:off x="4815841" y="235783"/>
            <a:ext cx="5596890" cy="830997"/>
          </a:xfrm>
          <a:prstGeom prst="rect">
            <a:avLst/>
          </a:prstGeom>
          <a:noFill/>
        </p:spPr>
        <p:txBody>
          <a:bodyPr wrap="square" rtlCol="0">
            <a:spAutoFit/>
          </a:bodyPr>
          <a:lstStyle/>
          <a:p>
            <a:r>
              <a:rPr lang="nl-NL" sz="2400" dirty="0"/>
              <a:t>Optie 1: laat leerlingen het antwoord zoeken op de vraag van de FAQ</a:t>
            </a:r>
          </a:p>
        </p:txBody>
      </p:sp>
      <p:pic>
        <p:nvPicPr>
          <p:cNvPr id="10" name="Afbeelding 9">
            <a:extLst>
              <a:ext uri="{FF2B5EF4-FFF2-40B4-BE49-F238E27FC236}">
                <a16:creationId xmlns:a16="http://schemas.microsoft.com/office/drawing/2014/main" id="{3AF04DF8-5F77-3097-EAC8-450E3CC6BF96}"/>
              </a:ext>
            </a:extLst>
          </p:cNvPr>
          <p:cNvPicPr>
            <a:picLocks noChangeAspect="1"/>
          </p:cNvPicPr>
          <p:nvPr/>
        </p:nvPicPr>
        <p:blipFill rotWithShape="1">
          <a:blip r:embed="rId4"/>
          <a:srcRect r="7058" b="72339"/>
          <a:stretch/>
        </p:blipFill>
        <p:spPr>
          <a:xfrm>
            <a:off x="4815841" y="1160777"/>
            <a:ext cx="7223760" cy="1475384"/>
          </a:xfrm>
          <a:prstGeom prst="rect">
            <a:avLst/>
          </a:prstGeom>
          <a:ln>
            <a:noFill/>
          </a:ln>
          <a:effectLst>
            <a:outerShdw blurRad="190500" algn="tl" rotWithShape="0">
              <a:srgbClr val="000000">
                <a:alpha val="70000"/>
              </a:srgbClr>
            </a:outerShdw>
          </a:effectLst>
        </p:spPr>
      </p:pic>
      <p:sp>
        <p:nvSpPr>
          <p:cNvPr id="6" name="Tekstvak 5">
            <a:extLst>
              <a:ext uri="{FF2B5EF4-FFF2-40B4-BE49-F238E27FC236}">
                <a16:creationId xmlns:a16="http://schemas.microsoft.com/office/drawing/2014/main" id="{BDCA07E1-627C-1C1D-F708-AAFE44368BD9}"/>
              </a:ext>
            </a:extLst>
          </p:cNvPr>
          <p:cNvSpPr txBox="1"/>
          <p:nvPr/>
        </p:nvSpPr>
        <p:spPr>
          <a:xfrm>
            <a:off x="5274945" y="3553136"/>
            <a:ext cx="5596890" cy="461665"/>
          </a:xfrm>
          <a:prstGeom prst="rect">
            <a:avLst/>
          </a:prstGeom>
          <a:noFill/>
        </p:spPr>
        <p:txBody>
          <a:bodyPr wrap="square" rtlCol="0">
            <a:spAutoFit/>
          </a:bodyPr>
          <a:lstStyle/>
          <a:p>
            <a:r>
              <a:rPr lang="nl-NL" sz="2400" dirty="0"/>
              <a:t>Optie 2: Gebruik een bron als inspiratie</a:t>
            </a:r>
          </a:p>
        </p:txBody>
      </p:sp>
      <p:pic>
        <p:nvPicPr>
          <p:cNvPr id="11" name="Afbeelding 10">
            <a:extLst>
              <a:ext uri="{FF2B5EF4-FFF2-40B4-BE49-F238E27FC236}">
                <a16:creationId xmlns:a16="http://schemas.microsoft.com/office/drawing/2014/main" id="{7B08BA69-A7CF-1BCB-F087-46184E89BD4A}"/>
              </a:ext>
            </a:extLst>
          </p:cNvPr>
          <p:cNvPicPr>
            <a:picLocks noChangeAspect="1"/>
          </p:cNvPicPr>
          <p:nvPr/>
        </p:nvPicPr>
        <p:blipFill rotWithShape="1">
          <a:blip r:embed="rId4"/>
          <a:srcRect l="-490" t="33562" r="7548" b="38777"/>
          <a:stretch/>
        </p:blipFill>
        <p:spPr>
          <a:xfrm>
            <a:off x="4815840" y="4221839"/>
            <a:ext cx="7223760" cy="1475384"/>
          </a:xfrm>
          <a:prstGeom prst="rect">
            <a:avLst/>
          </a:prstGeom>
          <a:ln>
            <a:noFill/>
          </a:ln>
          <a:effectLst>
            <a:outerShdw blurRad="190500" algn="tl" rotWithShape="0">
              <a:srgbClr val="000000">
                <a:alpha val="70000"/>
              </a:srgbClr>
            </a:outerShdw>
          </a:effectLst>
        </p:spPr>
      </p:pic>
      <p:sp>
        <p:nvSpPr>
          <p:cNvPr id="12" name="Rechthoek 11">
            <a:extLst>
              <a:ext uri="{FF2B5EF4-FFF2-40B4-BE49-F238E27FC236}">
                <a16:creationId xmlns:a16="http://schemas.microsoft.com/office/drawing/2014/main" id="{7C43D41A-B3FD-EFDB-2C8B-E1E49F3A7580}"/>
              </a:ext>
            </a:extLst>
          </p:cNvPr>
          <p:cNvSpPr/>
          <p:nvPr/>
        </p:nvSpPr>
        <p:spPr>
          <a:xfrm>
            <a:off x="5058064" y="4911525"/>
            <a:ext cx="6981535"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21536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F7CE7-45F6-D387-3484-6A7F2505FF8C}"/>
              </a:ext>
            </a:extLst>
          </p:cNvPr>
          <p:cNvSpPr>
            <a:spLocks noGrp="1"/>
          </p:cNvSpPr>
          <p:nvPr>
            <p:ph type="title"/>
          </p:nvPr>
        </p:nvSpPr>
        <p:spPr/>
        <p:txBody>
          <a:bodyPr/>
          <a:lstStyle/>
          <a:p>
            <a:r>
              <a:rPr lang="nl-NL" dirty="0"/>
              <a:t>Voorbeeld</a:t>
            </a:r>
          </a:p>
        </p:txBody>
      </p:sp>
      <p:sp>
        <p:nvSpPr>
          <p:cNvPr id="3" name="Tijdelijke aanduiding voor inhoud 2">
            <a:extLst>
              <a:ext uri="{FF2B5EF4-FFF2-40B4-BE49-F238E27FC236}">
                <a16:creationId xmlns:a16="http://schemas.microsoft.com/office/drawing/2014/main" id="{AD9646D6-F2C1-94A5-6777-CD67BF0FD39E}"/>
              </a:ext>
            </a:extLst>
          </p:cNvPr>
          <p:cNvSpPr>
            <a:spLocks noGrp="1"/>
          </p:cNvSpPr>
          <p:nvPr>
            <p:ph idx="1"/>
          </p:nvPr>
        </p:nvSpPr>
        <p:spPr/>
        <p:txBody>
          <a:bodyPr/>
          <a:lstStyle/>
          <a:p>
            <a:r>
              <a:rPr lang="nl-NL" dirty="0"/>
              <a:t>Les HAVO 3 </a:t>
            </a:r>
          </a:p>
        </p:txBody>
      </p:sp>
      <p:pic>
        <p:nvPicPr>
          <p:cNvPr id="5" name="Afbeelding 4" descr="Afbeelding met tafel&#10;&#10;Automatisch gegenereerde beschrijving">
            <a:extLst>
              <a:ext uri="{FF2B5EF4-FFF2-40B4-BE49-F238E27FC236}">
                <a16:creationId xmlns:a16="http://schemas.microsoft.com/office/drawing/2014/main" id="{C21DAA1E-CF85-C0D3-D6EF-6E0F59EC5599}"/>
              </a:ext>
            </a:extLst>
          </p:cNvPr>
          <p:cNvPicPr>
            <a:picLocks noChangeAspect="1"/>
          </p:cNvPicPr>
          <p:nvPr/>
        </p:nvPicPr>
        <p:blipFill rotWithShape="1">
          <a:blip r:embed="rId2"/>
          <a:srcRect l="12333" r="26500" b="5260"/>
          <a:stretch/>
        </p:blipFill>
        <p:spPr>
          <a:xfrm rot="5400000">
            <a:off x="10665959" y="35597"/>
            <a:ext cx="1270906" cy="1476375"/>
          </a:xfrm>
          <a:prstGeom prst="rect">
            <a:avLst/>
          </a:prstGeom>
          <a:ln>
            <a:noFill/>
          </a:ln>
          <a:effectLst>
            <a:outerShdw blurRad="190500" algn="tl" rotWithShape="0">
              <a:srgbClr val="000000">
                <a:alpha val="70000"/>
              </a:srgbClr>
            </a:outerShdw>
          </a:effectLst>
        </p:spPr>
      </p:pic>
      <p:pic>
        <p:nvPicPr>
          <p:cNvPr id="7" name="Afbeelding 6">
            <a:extLst>
              <a:ext uri="{FF2B5EF4-FFF2-40B4-BE49-F238E27FC236}">
                <a16:creationId xmlns:a16="http://schemas.microsoft.com/office/drawing/2014/main" id="{0275433D-03BA-F85D-54E9-6D251D01A5FF}"/>
              </a:ext>
            </a:extLst>
          </p:cNvPr>
          <p:cNvPicPr>
            <a:picLocks noChangeAspect="1"/>
          </p:cNvPicPr>
          <p:nvPr/>
        </p:nvPicPr>
        <p:blipFill rotWithShape="1">
          <a:blip r:embed="rId3"/>
          <a:srcRect l="61018" t="67729" r="9742"/>
          <a:stretch/>
        </p:blipFill>
        <p:spPr>
          <a:xfrm>
            <a:off x="-102870" y="3234690"/>
            <a:ext cx="4645853" cy="3623310"/>
          </a:xfrm>
          <a:prstGeom prst="rect">
            <a:avLst/>
          </a:prstGeom>
        </p:spPr>
      </p:pic>
      <p:sp>
        <p:nvSpPr>
          <p:cNvPr id="4" name="Rechthoek 3">
            <a:extLst>
              <a:ext uri="{FF2B5EF4-FFF2-40B4-BE49-F238E27FC236}">
                <a16:creationId xmlns:a16="http://schemas.microsoft.com/office/drawing/2014/main" id="{929D3FFD-FA6F-169E-0F69-34E2877C5274}"/>
              </a:ext>
            </a:extLst>
          </p:cNvPr>
          <p:cNvSpPr/>
          <p:nvPr/>
        </p:nvSpPr>
        <p:spPr>
          <a:xfrm>
            <a:off x="632460" y="3553136"/>
            <a:ext cx="223647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8" name="Rechte verbindingslijn met pijl 7">
            <a:extLst>
              <a:ext uri="{FF2B5EF4-FFF2-40B4-BE49-F238E27FC236}">
                <a16:creationId xmlns:a16="http://schemas.microsoft.com/office/drawing/2014/main" id="{C9CBB4EC-FFBF-9323-1323-BE0F657B0529}"/>
              </a:ext>
            </a:extLst>
          </p:cNvPr>
          <p:cNvCxnSpPr>
            <a:stCxn id="4" idx="3"/>
          </p:cNvCxnSpPr>
          <p:nvPr/>
        </p:nvCxnSpPr>
        <p:spPr>
          <a:xfrm>
            <a:off x="2868930" y="3781736"/>
            <a:ext cx="2228850" cy="15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8B3C7A8-641F-88AA-94C9-BC0C125AADF3}"/>
              </a:ext>
            </a:extLst>
          </p:cNvPr>
          <p:cNvSpPr txBox="1"/>
          <p:nvPr/>
        </p:nvSpPr>
        <p:spPr>
          <a:xfrm>
            <a:off x="4815841" y="235783"/>
            <a:ext cx="5596890" cy="830997"/>
          </a:xfrm>
          <a:prstGeom prst="rect">
            <a:avLst/>
          </a:prstGeom>
          <a:noFill/>
        </p:spPr>
        <p:txBody>
          <a:bodyPr wrap="square" rtlCol="0">
            <a:spAutoFit/>
          </a:bodyPr>
          <a:lstStyle/>
          <a:p>
            <a:r>
              <a:rPr lang="nl-NL" sz="2400" dirty="0"/>
              <a:t>Optie 1: laat leerlingen het antwoord zoeken op de vraag van de FAQ</a:t>
            </a:r>
          </a:p>
        </p:txBody>
      </p:sp>
      <p:pic>
        <p:nvPicPr>
          <p:cNvPr id="10" name="Afbeelding 9">
            <a:extLst>
              <a:ext uri="{FF2B5EF4-FFF2-40B4-BE49-F238E27FC236}">
                <a16:creationId xmlns:a16="http://schemas.microsoft.com/office/drawing/2014/main" id="{3AF04DF8-5F77-3097-EAC8-450E3CC6BF96}"/>
              </a:ext>
            </a:extLst>
          </p:cNvPr>
          <p:cNvPicPr>
            <a:picLocks noChangeAspect="1"/>
          </p:cNvPicPr>
          <p:nvPr/>
        </p:nvPicPr>
        <p:blipFill rotWithShape="1">
          <a:blip r:embed="rId4"/>
          <a:srcRect r="7058" b="72339"/>
          <a:stretch/>
        </p:blipFill>
        <p:spPr>
          <a:xfrm>
            <a:off x="4815841" y="1160777"/>
            <a:ext cx="7223760" cy="1475384"/>
          </a:xfrm>
          <a:prstGeom prst="rect">
            <a:avLst/>
          </a:prstGeom>
          <a:ln>
            <a:noFill/>
          </a:ln>
          <a:effectLst>
            <a:outerShdw blurRad="190500" algn="tl" rotWithShape="0">
              <a:srgbClr val="000000">
                <a:alpha val="70000"/>
              </a:srgbClr>
            </a:outerShdw>
          </a:effectLst>
        </p:spPr>
      </p:pic>
      <p:sp>
        <p:nvSpPr>
          <p:cNvPr id="6" name="Tekstvak 5">
            <a:extLst>
              <a:ext uri="{FF2B5EF4-FFF2-40B4-BE49-F238E27FC236}">
                <a16:creationId xmlns:a16="http://schemas.microsoft.com/office/drawing/2014/main" id="{BDCA07E1-627C-1C1D-F708-AAFE44368BD9}"/>
              </a:ext>
            </a:extLst>
          </p:cNvPr>
          <p:cNvSpPr txBox="1"/>
          <p:nvPr/>
        </p:nvSpPr>
        <p:spPr>
          <a:xfrm>
            <a:off x="5274945" y="3553136"/>
            <a:ext cx="5596890" cy="461665"/>
          </a:xfrm>
          <a:prstGeom prst="rect">
            <a:avLst/>
          </a:prstGeom>
          <a:noFill/>
        </p:spPr>
        <p:txBody>
          <a:bodyPr wrap="square" rtlCol="0">
            <a:spAutoFit/>
          </a:bodyPr>
          <a:lstStyle/>
          <a:p>
            <a:r>
              <a:rPr lang="nl-NL" sz="2400" dirty="0"/>
              <a:t>Optie 2: Gebruik een bron als inspiratie</a:t>
            </a:r>
          </a:p>
        </p:txBody>
      </p:sp>
      <p:pic>
        <p:nvPicPr>
          <p:cNvPr id="11" name="Afbeelding 10">
            <a:extLst>
              <a:ext uri="{FF2B5EF4-FFF2-40B4-BE49-F238E27FC236}">
                <a16:creationId xmlns:a16="http://schemas.microsoft.com/office/drawing/2014/main" id="{7B08BA69-A7CF-1BCB-F087-46184E89BD4A}"/>
              </a:ext>
            </a:extLst>
          </p:cNvPr>
          <p:cNvPicPr>
            <a:picLocks noChangeAspect="1"/>
          </p:cNvPicPr>
          <p:nvPr/>
        </p:nvPicPr>
        <p:blipFill rotWithShape="1">
          <a:blip r:embed="rId4"/>
          <a:srcRect l="-490" t="33562" r="7548" b="38777"/>
          <a:stretch/>
        </p:blipFill>
        <p:spPr>
          <a:xfrm>
            <a:off x="4815840" y="4221839"/>
            <a:ext cx="7223760" cy="1475384"/>
          </a:xfrm>
          <a:prstGeom prst="rect">
            <a:avLst/>
          </a:prstGeom>
          <a:ln>
            <a:noFill/>
          </a:ln>
          <a:effectLst>
            <a:outerShdw blurRad="190500" algn="tl" rotWithShape="0">
              <a:srgbClr val="000000">
                <a:alpha val="70000"/>
              </a:srgbClr>
            </a:outerShdw>
          </a:effectLst>
        </p:spPr>
      </p:pic>
      <p:pic>
        <p:nvPicPr>
          <p:cNvPr id="13" name="Afbeelding 12">
            <a:extLst>
              <a:ext uri="{FF2B5EF4-FFF2-40B4-BE49-F238E27FC236}">
                <a16:creationId xmlns:a16="http://schemas.microsoft.com/office/drawing/2014/main" id="{71D84942-FC3E-4D2A-699A-1DB45FC47FB8}"/>
              </a:ext>
            </a:extLst>
          </p:cNvPr>
          <p:cNvPicPr>
            <a:picLocks noChangeAspect="1"/>
          </p:cNvPicPr>
          <p:nvPr/>
        </p:nvPicPr>
        <p:blipFill>
          <a:blip r:embed="rId5"/>
          <a:stretch>
            <a:fillRect/>
          </a:stretch>
        </p:blipFill>
        <p:spPr>
          <a:xfrm>
            <a:off x="4904933" y="4362623"/>
            <a:ext cx="7134667" cy="13973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23431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F7CE7-45F6-D387-3484-6A7F2505FF8C}"/>
              </a:ext>
            </a:extLst>
          </p:cNvPr>
          <p:cNvSpPr>
            <a:spLocks noGrp="1"/>
          </p:cNvSpPr>
          <p:nvPr>
            <p:ph type="title"/>
          </p:nvPr>
        </p:nvSpPr>
        <p:spPr/>
        <p:txBody>
          <a:bodyPr/>
          <a:lstStyle/>
          <a:p>
            <a:r>
              <a:rPr lang="nl-NL" dirty="0"/>
              <a:t>Voorbeeld</a:t>
            </a:r>
          </a:p>
        </p:txBody>
      </p:sp>
      <p:sp>
        <p:nvSpPr>
          <p:cNvPr id="3" name="Tijdelijke aanduiding voor inhoud 2">
            <a:extLst>
              <a:ext uri="{FF2B5EF4-FFF2-40B4-BE49-F238E27FC236}">
                <a16:creationId xmlns:a16="http://schemas.microsoft.com/office/drawing/2014/main" id="{AD9646D6-F2C1-94A5-6777-CD67BF0FD39E}"/>
              </a:ext>
            </a:extLst>
          </p:cNvPr>
          <p:cNvSpPr>
            <a:spLocks noGrp="1"/>
          </p:cNvSpPr>
          <p:nvPr>
            <p:ph idx="1"/>
          </p:nvPr>
        </p:nvSpPr>
        <p:spPr/>
        <p:txBody>
          <a:bodyPr/>
          <a:lstStyle/>
          <a:p>
            <a:r>
              <a:rPr lang="nl-NL" dirty="0"/>
              <a:t>Les HAVO 3 </a:t>
            </a:r>
          </a:p>
        </p:txBody>
      </p:sp>
      <p:pic>
        <p:nvPicPr>
          <p:cNvPr id="5" name="Afbeelding 4" descr="Afbeelding met tafel&#10;&#10;Automatisch gegenereerde beschrijving">
            <a:extLst>
              <a:ext uri="{FF2B5EF4-FFF2-40B4-BE49-F238E27FC236}">
                <a16:creationId xmlns:a16="http://schemas.microsoft.com/office/drawing/2014/main" id="{C21DAA1E-CF85-C0D3-D6EF-6E0F59EC5599}"/>
              </a:ext>
            </a:extLst>
          </p:cNvPr>
          <p:cNvPicPr>
            <a:picLocks noChangeAspect="1"/>
          </p:cNvPicPr>
          <p:nvPr/>
        </p:nvPicPr>
        <p:blipFill rotWithShape="1">
          <a:blip r:embed="rId2"/>
          <a:srcRect l="12333" r="26500" b="5260"/>
          <a:stretch/>
        </p:blipFill>
        <p:spPr>
          <a:xfrm rot="5400000">
            <a:off x="7086600" y="992505"/>
            <a:ext cx="4194810" cy="4872990"/>
          </a:xfrm>
          <a:prstGeom prst="rect">
            <a:avLst/>
          </a:prstGeom>
          <a:ln>
            <a:noFill/>
          </a:ln>
          <a:effectLst>
            <a:outerShdw blurRad="190500" algn="tl" rotWithShape="0">
              <a:srgbClr val="000000">
                <a:alpha val="70000"/>
              </a:srgbClr>
            </a:outerShdw>
          </a:effectLst>
        </p:spPr>
      </p:pic>
      <p:pic>
        <p:nvPicPr>
          <p:cNvPr id="7" name="Afbeelding 6">
            <a:extLst>
              <a:ext uri="{FF2B5EF4-FFF2-40B4-BE49-F238E27FC236}">
                <a16:creationId xmlns:a16="http://schemas.microsoft.com/office/drawing/2014/main" id="{0275433D-03BA-F85D-54E9-6D251D01A5FF}"/>
              </a:ext>
            </a:extLst>
          </p:cNvPr>
          <p:cNvPicPr>
            <a:picLocks noChangeAspect="1"/>
          </p:cNvPicPr>
          <p:nvPr/>
        </p:nvPicPr>
        <p:blipFill>
          <a:blip r:embed="rId3"/>
          <a:stretch>
            <a:fillRect/>
          </a:stretch>
        </p:blipFill>
        <p:spPr>
          <a:xfrm>
            <a:off x="257175" y="2271599"/>
            <a:ext cx="6490335" cy="4586401"/>
          </a:xfrm>
          <a:prstGeom prst="rect">
            <a:avLst/>
          </a:prstGeom>
        </p:spPr>
      </p:pic>
      <p:sp>
        <p:nvSpPr>
          <p:cNvPr id="4" name="Rechthoek 3">
            <a:extLst>
              <a:ext uri="{FF2B5EF4-FFF2-40B4-BE49-F238E27FC236}">
                <a16:creationId xmlns:a16="http://schemas.microsoft.com/office/drawing/2014/main" id="{28FDB109-054F-067E-1BD6-1A73EEAFD56D}"/>
              </a:ext>
            </a:extLst>
          </p:cNvPr>
          <p:cNvSpPr/>
          <p:nvPr/>
        </p:nvSpPr>
        <p:spPr>
          <a:xfrm>
            <a:off x="4521554" y="5462817"/>
            <a:ext cx="1358386" cy="27769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 name="Rechte verbindingslijn met pijl 7">
            <a:extLst>
              <a:ext uri="{FF2B5EF4-FFF2-40B4-BE49-F238E27FC236}">
                <a16:creationId xmlns:a16="http://schemas.microsoft.com/office/drawing/2014/main" id="{8C6ABC8C-6B4E-BB09-0ACD-6E8EE59F6CAF}"/>
              </a:ext>
            </a:extLst>
          </p:cNvPr>
          <p:cNvCxnSpPr>
            <a:cxnSpLocks/>
            <a:stCxn id="4" idx="3"/>
          </p:cNvCxnSpPr>
          <p:nvPr/>
        </p:nvCxnSpPr>
        <p:spPr>
          <a:xfrm flipV="1">
            <a:off x="5879940" y="5011838"/>
            <a:ext cx="1041721" cy="5898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hthoek 3">
            <a:extLst>
              <a:ext uri="{FF2B5EF4-FFF2-40B4-BE49-F238E27FC236}">
                <a16:creationId xmlns:a16="http://schemas.microsoft.com/office/drawing/2014/main" id="{16C013DE-7555-A698-7923-D7461D316188}"/>
              </a:ext>
            </a:extLst>
          </p:cNvPr>
          <p:cNvSpPr/>
          <p:nvPr/>
        </p:nvSpPr>
        <p:spPr>
          <a:xfrm>
            <a:off x="4474821" y="6191490"/>
            <a:ext cx="1358386" cy="463953"/>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Rechte verbindingslijn met pijl 7">
            <a:extLst>
              <a:ext uri="{FF2B5EF4-FFF2-40B4-BE49-F238E27FC236}">
                <a16:creationId xmlns:a16="http://schemas.microsoft.com/office/drawing/2014/main" id="{7DDF4039-2F31-8E2D-AE4C-004CCC7C541B}"/>
              </a:ext>
            </a:extLst>
          </p:cNvPr>
          <p:cNvCxnSpPr>
            <a:cxnSpLocks/>
            <a:stCxn id="10" idx="3"/>
          </p:cNvCxnSpPr>
          <p:nvPr/>
        </p:nvCxnSpPr>
        <p:spPr>
          <a:xfrm flipV="1">
            <a:off x="5833207" y="5194853"/>
            <a:ext cx="1088454" cy="1228614"/>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8" name="Rechthoek 3">
            <a:extLst>
              <a:ext uri="{FF2B5EF4-FFF2-40B4-BE49-F238E27FC236}">
                <a16:creationId xmlns:a16="http://schemas.microsoft.com/office/drawing/2014/main" id="{498B894F-B6E3-382E-AA11-911484C9C950}"/>
              </a:ext>
            </a:extLst>
          </p:cNvPr>
          <p:cNvSpPr/>
          <p:nvPr/>
        </p:nvSpPr>
        <p:spPr>
          <a:xfrm>
            <a:off x="4474820" y="2948871"/>
            <a:ext cx="1796439" cy="277694"/>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9" name="Rechte verbindingslijn met pijl 7">
            <a:extLst>
              <a:ext uri="{FF2B5EF4-FFF2-40B4-BE49-F238E27FC236}">
                <a16:creationId xmlns:a16="http://schemas.microsoft.com/office/drawing/2014/main" id="{B85750BC-B1F3-B471-A67B-B4C8C2FBBC20}"/>
              </a:ext>
            </a:extLst>
          </p:cNvPr>
          <p:cNvCxnSpPr>
            <a:cxnSpLocks/>
          </p:cNvCxnSpPr>
          <p:nvPr/>
        </p:nvCxnSpPr>
        <p:spPr>
          <a:xfrm>
            <a:off x="6271260" y="3087718"/>
            <a:ext cx="650401" cy="34128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3" name="Rechthoek 3">
            <a:extLst>
              <a:ext uri="{FF2B5EF4-FFF2-40B4-BE49-F238E27FC236}">
                <a16:creationId xmlns:a16="http://schemas.microsoft.com/office/drawing/2014/main" id="{0FAFC9C3-E8A5-3E0B-FF69-2C7A89A67ABC}"/>
              </a:ext>
            </a:extLst>
          </p:cNvPr>
          <p:cNvSpPr/>
          <p:nvPr/>
        </p:nvSpPr>
        <p:spPr>
          <a:xfrm>
            <a:off x="3124200" y="3083403"/>
            <a:ext cx="1089660" cy="27769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3">
            <a:extLst>
              <a:ext uri="{FF2B5EF4-FFF2-40B4-BE49-F238E27FC236}">
                <a16:creationId xmlns:a16="http://schemas.microsoft.com/office/drawing/2014/main" id="{6B25350A-364D-EE48-4359-25D3A77D46E2}"/>
              </a:ext>
            </a:extLst>
          </p:cNvPr>
          <p:cNvSpPr/>
          <p:nvPr/>
        </p:nvSpPr>
        <p:spPr>
          <a:xfrm>
            <a:off x="2097454" y="2915574"/>
            <a:ext cx="1026746" cy="51342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3">
            <a:extLst>
              <a:ext uri="{FF2B5EF4-FFF2-40B4-BE49-F238E27FC236}">
                <a16:creationId xmlns:a16="http://schemas.microsoft.com/office/drawing/2014/main" id="{3B245600-6DD6-1F64-E6F7-F610551E6AF6}"/>
              </a:ext>
            </a:extLst>
          </p:cNvPr>
          <p:cNvSpPr/>
          <p:nvPr/>
        </p:nvSpPr>
        <p:spPr>
          <a:xfrm>
            <a:off x="3048000" y="5762137"/>
            <a:ext cx="1089660" cy="27769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3">
            <a:extLst>
              <a:ext uri="{FF2B5EF4-FFF2-40B4-BE49-F238E27FC236}">
                <a16:creationId xmlns:a16="http://schemas.microsoft.com/office/drawing/2014/main" id="{C748B325-412F-F99B-7DA1-F32C1B33351C}"/>
              </a:ext>
            </a:extLst>
          </p:cNvPr>
          <p:cNvSpPr/>
          <p:nvPr/>
        </p:nvSpPr>
        <p:spPr>
          <a:xfrm>
            <a:off x="2097454" y="5526405"/>
            <a:ext cx="950546" cy="51342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7" name="Rechthoek 3">
            <a:extLst>
              <a:ext uri="{FF2B5EF4-FFF2-40B4-BE49-F238E27FC236}">
                <a16:creationId xmlns:a16="http://schemas.microsoft.com/office/drawing/2014/main" id="{9F7A39B5-E85A-ED83-DC39-E1087A48D8AA}"/>
              </a:ext>
            </a:extLst>
          </p:cNvPr>
          <p:cNvSpPr/>
          <p:nvPr/>
        </p:nvSpPr>
        <p:spPr>
          <a:xfrm>
            <a:off x="3048000" y="6089875"/>
            <a:ext cx="1089660" cy="27769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3">
            <a:extLst>
              <a:ext uri="{FF2B5EF4-FFF2-40B4-BE49-F238E27FC236}">
                <a16:creationId xmlns:a16="http://schemas.microsoft.com/office/drawing/2014/main" id="{55C9E18B-CE44-72C6-7A66-2A859B21713E}"/>
              </a:ext>
            </a:extLst>
          </p:cNvPr>
          <p:cNvSpPr/>
          <p:nvPr/>
        </p:nvSpPr>
        <p:spPr>
          <a:xfrm>
            <a:off x="2089834" y="4338854"/>
            <a:ext cx="950546" cy="598905"/>
          </a:xfrm>
          <a:prstGeom prst="rect">
            <a:avLst/>
          </a:prstGeom>
          <a:noFill/>
          <a:ln w="381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79598940"/>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F7CE7-45F6-D387-3484-6A7F2505FF8C}"/>
              </a:ext>
            </a:extLst>
          </p:cNvPr>
          <p:cNvSpPr>
            <a:spLocks noGrp="1"/>
          </p:cNvSpPr>
          <p:nvPr>
            <p:ph type="title"/>
          </p:nvPr>
        </p:nvSpPr>
        <p:spPr/>
        <p:txBody>
          <a:bodyPr/>
          <a:lstStyle/>
          <a:p>
            <a:r>
              <a:rPr lang="nl-NL" dirty="0"/>
              <a:t>Voorbeeld</a:t>
            </a:r>
          </a:p>
        </p:txBody>
      </p:sp>
      <p:sp>
        <p:nvSpPr>
          <p:cNvPr id="3" name="Tijdelijke aanduiding voor inhoud 2">
            <a:extLst>
              <a:ext uri="{FF2B5EF4-FFF2-40B4-BE49-F238E27FC236}">
                <a16:creationId xmlns:a16="http://schemas.microsoft.com/office/drawing/2014/main" id="{AD9646D6-F2C1-94A5-6777-CD67BF0FD39E}"/>
              </a:ext>
            </a:extLst>
          </p:cNvPr>
          <p:cNvSpPr>
            <a:spLocks noGrp="1"/>
          </p:cNvSpPr>
          <p:nvPr>
            <p:ph idx="1"/>
          </p:nvPr>
        </p:nvSpPr>
        <p:spPr/>
        <p:txBody>
          <a:bodyPr/>
          <a:lstStyle/>
          <a:p>
            <a:r>
              <a:rPr lang="nl-NL" dirty="0"/>
              <a:t>Les VMBO-KGT 3 </a:t>
            </a:r>
          </a:p>
        </p:txBody>
      </p:sp>
      <p:pic>
        <p:nvPicPr>
          <p:cNvPr id="7" name="Afbeelding 6">
            <a:extLst>
              <a:ext uri="{FF2B5EF4-FFF2-40B4-BE49-F238E27FC236}">
                <a16:creationId xmlns:a16="http://schemas.microsoft.com/office/drawing/2014/main" id="{0275433D-03BA-F85D-54E9-6D251D01A5FF}"/>
              </a:ext>
            </a:extLst>
          </p:cNvPr>
          <p:cNvPicPr>
            <a:picLocks noChangeAspect="1"/>
          </p:cNvPicPr>
          <p:nvPr/>
        </p:nvPicPr>
        <p:blipFill>
          <a:blip r:embed="rId2"/>
          <a:stretch>
            <a:fillRect/>
          </a:stretch>
        </p:blipFill>
        <p:spPr>
          <a:xfrm>
            <a:off x="257175" y="2271599"/>
            <a:ext cx="6490335" cy="4586401"/>
          </a:xfrm>
          <a:prstGeom prst="rect">
            <a:avLst/>
          </a:prstGeom>
        </p:spPr>
      </p:pic>
      <p:pic>
        <p:nvPicPr>
          <p:cNvPr id="6" name="Afbeelding 5" descr="Afbeelding met tekst&#10;&#10;Automatisch gegenereerde beschrijving">
            <a:extLst>
              <a:ext uri="{FF2B5EF4-FFF2-40B4-BE49-F238E27FC236}">
                <a16:creationId xmlns:a16="http://schemas.microsoft.com/office/drawing/2014/main" id="{CD83E146-73C0-3ECE-6D64-D5BE419A5003}"/>
              </a:ext>
            </a:extLst>
          </p:cNvPr>
          <p:cNvPicPr>
            <a:picLocks noChangeAspect="1"/>
          </p:cNvPicPr>
          <p:nvPr/>
        </p:nvPicPr>
        <p:blipFill rotWithShape="1">
          <a:blip r:embed="rId3"/>
          <a:srcRect l="17833" t="2296" r="53167"/>
          <a:stretch/>
        </p:blipFill>
        <p:spPr>
          <a:xfrm rot="5400000">
            <a:off x="8082915" y="-372118"/>
            <a:ext cx="1988820" cy="50253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6531912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F7CE7-45F6-D387-3484-6A7F2505FF8C}"/>
              </a:ext>
            </a:extLst>
          </p:cNvPr>
          <p:cNvSpPr>
            <a:spLocks noGrp="1"/>
          </p:cNvSpPr>
          <p:nvPr>
            <p:ph type="title"/>
          </p:nvPr>
        </p:nvSpPr>
        <p:spPr/>
        <p:txBody>
          <a:bodyPr/>
          <a:lstStyle/>
          <a:p>
            <a:r>
              <a:rPr lang="nl-NL" dirty="0"/>
              <a:t>Voorbeeld</a:t>
            </a:r>
          </a:p>
        </p:txBody>
      </p:sp>
      <p:sp>
        <p:nvSpPr>
          <p:cNvPr id="3" name="Tijdelijke aanduiding voor inhoud 2">
            <a:extLst>
              <a:ext uri="{FF2B5EF4-FFF2-40B4-BE49-F238E27FC236}">
                <a16:creationId xmlns:a16="http://schemas.microsoft.com/office/drawing/2014/main" id="{AD9646D6-F2C1-94A5-6777-CD67BF0FD39E}"/>
              </a:ext>
            </a:extLst>
          </p:cNvPr>
          <p:cNvSpPr>
            <a:spLocks noGrp="1"/>
          </p:cNvSpPr>
          <p:nvPr>
            <p:ph idx="1"/>
          </p:nvPr>
        </p:nvSpPr>
        <p:spPr/>
        <p:txBody>
          <a:bodyPr/>
          <a:lstStyle/>
          <a:p>
            <a:r>
              <a:rPr lang="nl-NL" dirty="0"/>
              <a:t>Les VMBO-KGT 3 </a:t>
            </a:r>
          </a:p>
        </p:txBody>
      </p:sp>
      <p:pic>
        <p:nvPicPr>
          <p:cNvPr id="7" name="Afbeelding 6">
            <a:extLst>
              <a:ext uri="{FF2B5EF4-FFF2-40B4-BE49-F238E27FC236}">
                <a16:creationId xmlns:a16="http://schemas.microsoft.com/office/drawing/2014/main" id="{0275433D-03BA-F85D-54E9-6D251D01A5FF}"/>
              </a:ext>
            </a:extLst>
          </p:cNvPr>
          <p:cNvPicPr>
            <a:picLocks noChangeAspect="1"/>
          </p:cNvPicPr>
          <p:nvPr/>
        </p:nvPicPr>
        <p:blipFill rotWithShape="1">
          <a:blip r:embed="rId3"/>
          <a:srcRect l="42178" t="39939" b="37133"/>
          <a:stretch/>
        </p:blipFill>
        <p:spPr>
          <a:xfrm>
            <a:off x="-2994661" y="4021766"/>
            <a:ext cx="10122067" cy="2836234"/>
          </a:xfrm>
          <a:prstGeom prst="rect">
            <a:avLst/>
          </a:prstGeom>
        </p:spPr>
      </p:pic>
      <p:pic>
        <p:nvPicPr>
          <p:cNvPr id="6" name="Afbeelding 5" descr="Afbeelding met tekst&#10;&#10;Automatisch gegenereerde beschrijving">
            <a:extLst>
              <a:ext uri="{FF2B5EF4-FFF2-40B4-BE49-F238E27FC236}">
                <a16:creationId xmlns:a16="http://schemas.microsoft.com/office/drawing/2014/main" id="{CD83E146-73C0-3ECE-6D64-D5BE419A5003}"/>
              </a:ext>
            </a:extLst>
          </p:cNvPr>
          <p:cNvPicPr>
            <a:picLocks noChangeAspect="1"/>
          </p:cNvPicPr>
          <p:nvPr/>
        </p:nvPicPr>
        <p:blipFill rotWithShape="1">
          <a:blip r:embed="rId4"/>
          <a:srcRect l="17833" t="2296" r="53167"/>
          <a:stretch/>
        </p:blipFill>
        <p:spPr>
          <a:xfrm rot="5400000">
            <a:off x="8082915" y="-372118"/>
            <a:ext cx="1988820" cy="5025390"/>
          </a:xfrm>
          <a:prstGeom prst="rect">
            <a:avLst/>
          </a:prstGeom>
          <a:ln>
            <a:noFill/>
          </a:ln>
          <a:effectLst>
            <a:outerShdw blurRad="190500" algn="tl" rotWithShape="0">
              <a:srgbClr val="000000">
                <a:alpha val="70000"/>
              </a:srgbClr>
            </a:outerShdw>
          </a:effectLst>
        </p:spPr>
      </p:pic>
      <p:sp>
        <p:nvSpPr>
          <p:cNvPr id="4" name="Rechthoek 3">
            <a:extLst>
              <a:ext uri="{FF2B5EF4-FFF2-40B4-BE49-F238E27FC236}">
                <a16:creationId xmlns:a16="http://schemas.microsoft.com/office/drawing/2014/main" id="{670BAD07-C54C-CE33-C193-97059C398604}"/>
              </a:ext>
            </a:extLst>
          </p:cNvPr>
          <p:cNvSpPr/>
          <p:nvPr/>
        </p:nvSpPr>
        <p:spPr>
          <a:xfrm>
            <a:off x="1318260" y="5107616"/>
            <a:ext cx="2407920" cy="73311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 name="Rechte verbindingslijn met pijl 4">
            <a:extLst>
              <a:ext uri="{FF2B5EF4-FFF2-40B4-BE49-F238E27FC236}">
                <a16:creationId xmlns:a16="http://schemas.microsoft.com/office/drawing/2014/main" id="{55AE6A7A-4FFF-CE41-C458-A0FA3A46FB2F}"/>
              </a:ext>
            </a:extLst>
          </p:cNvPr>
          <p:cNvCxnSpPr>
            <a:cxnSpLocks/>
          </p:cNvCxnSpPr>
          <p:nvPr/>
        </p:nvCxnSpPr>
        <p:spPr>
          <a:xfrm flipV="1">
            <a:off x="3726180" y="4158601"/>
            <a:ext cx="1360170" cy="13217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3D845149-D5D4-AE3B-FEDB-545234D8C17E}"/>
              </a:ext>
            </a:extLst>
          </p:cNvPr>
          <p:cNvSpPr txBox="1"/>
          <p:nvPr/>
        </p:nvSpPr>
        <p:spPr>
          <a:xfrm>
            <a:off x="5215890" y="3696936"/>
            <a:ext cx="5596890" cy="461665"/>
          </a:xfrm>
          <a:prstGeom prst="rect">
            <a:avLst/>
          </a:prstGeom>
          <a:noFill/>
        </p:spPr>
        <p:txBody>
          <a:bodyPr wrap="square" rtlCol="0">
            <a:spAutoFit/>
          </a:bodyPr>
          <a:lstStyle/>
          <a:p>
            <a:r>
              <a:rPr lang="nl-NL" sz="2400" dirty="0"/>
              <a:t>Optie 1: Lesopening met filmpje</a:t>
            </a:r>
          </a:p>
        </p:txBody>
      </p:sp>
      <p:pic>
        <p:nvPicPr>
          <p:cNvPr id="11" name="Afbeelding 10">
            <a:extLst>
              <a:ext uri="{FF2B5EF4-FFF2-40B4-BE49-F238E27FC236}">
                <a16:creationId xmlns:a16="http://schemas.microsoft.com/office/drawing/2014/main" id="{BA1D3C0E-CC79-7E4F-A33B-A5BA36CA1FF4}"/>
              </a:ext>
            </a:extLst>
          </p:cNvPr>
          <p:cNvPicPr>
            <a:picLocks noChangeAspect="1"/>
          </p:cNvPicPr>
          <p:nvPr/>
        </p:nvPicPr>
        <p:blipFill rotWithShape="1">
          <a:blip r:embed="rId5"/>
          <a:srcRect r="18872" b="-1233"/>
          <a:stretch/>
        </p:blipFill>
        <p:spPr>
          <a:xfrm>
            <a:off x="5284470" y="4297822"/>
            <a:ext cx="6305550" cy="524547"/>
          </a:xfrm>
          <a:prstGeom prst="rect">
            <a:avLst/>
          </a:prstGeom>
          <a:ln>
            <a:noFill/>
          </a:ln>
          <a:effectLst>
            <a:outerShdw blurRad="190500" algn="tl" rotWithShape="0">
              <a:srgbClr val="000000">
                <a:alpha val="70000"/>
              </a:srgbClr>
            </a:outerShdw>
          </a:effectLst>
        </p:spPr>
      </p:pic>
      <p:pic>
        <p:nvPicPr>
          <p:cNvPr id="12" name="Afbeelding 11">
            <a:extLst>
              <a:ext uri="{FF2B5EF4-FFF2-40B4-BE49-F238E27FC236}">
                <a16:creationId xmlns:a16="http://schemas.microsoft.com/office/drawing/2014/main" id="{258FFEF1-8889-D650-694B-D71B903F6E96}"/>
              </a:ext>
            </a:extLst>
          </p:cNvPr>
          <p:cNvPicPr>
            <a:picLocks noChangeAspect="1"/>
          </p:cNvPicPr>
          <p:nvPr/>
        </p:nvPicPr>
        <p:blipFill>
          <a:blip r:embed="rId6"/>
          <a:stretch>
            <a:fillRect/>
          </a:stretch>
        </p:blipFill>
        <p:spPr>
          <a:xfrm>
            <a:off x="8193758" y="4662852"/>
            <a:ext cx="3766014" cy="19330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25971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F7CE7-45F6-D387-3484-6A7F2505FF8C}"/>
              </a:ext>
            </a:extLst>
          </p:cNvPr>
          <p:cNvSpPr>
            <a:spLocks noGrp="1"/>
          </p:cNvSpPr>
          <p:nvPr>
            <p:ph type="title"/>
          </p:nvPr>
        </p:nvSpPr>
        <p:spPr/>
        <p:txBody>
          <a:bodyPr/>
          <a:lstStyle/>
          <a:p>
            <a:r>
              <a:rPr lang="nl-NL" dirty="0"/>
              <a:t>Voorbeeld</a:t>
            </a:r>
          </a:p>
        </p:txBody>
      </p:sp>
      <p:sp>
        <p:nvSpPr>
          <p:cNvPr id="3" name="Tijdelijke aanduiding voor inhoud 2">
            <a:extLst>
              <a:ext uri="{FF2B5EF4-FFF2-40B4-BE49-F238E27FC236}">
                <a16:creationId xmlns:a16="http://schemas.microsoft.com/office/drawing/2014/main" id="{AD9646D6-F2C1-94A5-6777-CD67BF0FD39E}"/>
              </a:ext>
            </a:extLst>
          </p:cNvPr>
          <p:cNvSpPr>
            <a:spLocks noGrp="1"/>
          </p:cNvSpPr>
          <p:nvPr>
            <p:ph idx="1"/>
          </p:nvPr>
        </p:nvSpPr>
        <p:spPr/>
        <p:txBody>
          <a:bodyPr/>
          <a:lstStyle/>
          <a:p>
            <a:r>
              <a:rPr lang="nl-NL" dirty="0"/>
              <a:t>Les VMBO-KGT 3 </a:t>
            </a:r>
          </a:p>
        </p:txBody>
      </p:sp>
      <p:pic>
        <p:nvPicPr>
          <p:cNvPr id="7" name="Afbeelding 6">
            <a:extLst>
              <a:ext uri="{FF2B5EF4-FFF2-40B4-BE49-F238E27FC236}">
                <a16:creationId xmlns:a16="http://schemas.microsoft.com/office/drawing/2014/main" id="{0275433D-03BA-F85D-54E9-6D251D01A5FF}"/>
              </a:ext>
            </a:extLst>
          </p:cNvPr>
          <p:cNvPicPr>
            <a:picLocks noChangeAspect="1"/>
          </p:cNvPicPr>
          <p:nvPr/>
        </p:nvPicPr>
        <p:blipFill rotWithShape="1">
          <a:blip r:embed="rId3"/>
          <a:srcRect l="42178" t="39939" b="37133"/>
          <a:stretch/>
        </p:blipFill>
        <p:spPr>
          <a:xfrm>
            <a:off x="-3017788" y="4021766"/>
            <a:ext cx="10122067" cy="2836234"/>
          </a:xfrm>
          <a:prstGeom prst="rect">
            <a:avLst/>
          </a:prstGeom>
        </p:spPr>
      </p:pic>
      <p:pic>
        <p:nvPicPr>
          <p:cNvPr id="6" name="Afbeelding 5" descr="Afbeelding met tekst&#10;&#10;Automatisch gegenereerde beschrijving">
            <a:extLst>
              <a:ext uri="{FF2B5EF4-FFF2-40B4-BE49-F238E27FC236}">
                <a16:creationId xmlns:a16="http://schemas.microsoft.com/office/drawing/2014/main" id="{CD83E146-73C0-3ECE-6D64-D5BE419A5003}"/>
              </a:ext>
            </a:extLst>
          </p:cNvPr>
          <p:cNvPicPr>
            <a:picLocks noChangeAspect="1"/>
          </p:cNvPicPr>
          <p:nvPr/>
        </p:nvPicPr>
        <p:blipFill rotWithShape="1">
          <a:blip r:embed="rId4"/>
          <a:srcRect l="17833" t="2296" r="53167"/>
          <a:stretch/>
        </p:blipFill>
        <p:spPr>
          <a:xfrm rot="5400000">
            <a:off x="9736162" y="-835483"/>
            <a:ext cx="1260972" cy="3186249"/>
          </a:xfrm>
          <a:prstGeom prst="rect">
            <a:avLst/>
          </a:prstGeom>
          <a:ln>
            <a:noFill/>
          </a:ln>
          <a:effectLst>
            <a:outerShdw blurRad="190500" algn="tl" rotWithShape="0">
              <a:srgbClr val="000000">
                <a:alpha val="70000"/>
              </a:srgbClr>
            </a:outerShdw>
          </a:effectLst>
        </p:spPr>
      </p:pic>
      <p:sp>
        <p:nvSpPr>
          <p:cNvPr id="4" name="Rechthoek 3">
            <a:extLst>
              <a:ext uri="{FF2B5EF4-FFF2-40B4-BE49-F238E27FC236}">
                <a16:creationId xmlns:a16="http://schemas.microsoft.com/office/drawing/2014/main" id="{670BAD07-C54C-CE33-C193-97059C398604}"/>
              </a:ext>
            </a:extLst>
          </p:cNvPr>
          <p:cNvSpPr/>
          <p:nvPr/>
        </p:nvSpPr>
        <p:spPr>
          <a:xfrm>
            <a:off x="1318260" y="5107616"/>
            <a:ext cx="2407920" cy="73311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 name="Rechte verbindingslijn met pijl 4">
            <a:extLst>
              <a:ext uri="{FF2B5EF4-FFF2-40B4-BE49-F238E27FC236}">
                <a16:creationId xmlns:a16="http://schemas.microsoft.com/office/drawing/2014/main" id="{55AE6A7A-4FFF-CE41-C458-A0FA3A46FB2F}"/>
              </a:ext>
            </a:extLst>
          </p:cNvPr>
          <p:cNvCxnSpPr>
            <a:cxnSpLocks/>
          </p:cNvCxnSpPr>
          <p:nvPr/>
        </p:nvCxnSpPr>
        <p:spPr>
          <a:xfrm flipV="1">
            <a:off x="3726180" y="4158601"/>
            <a:ext cx="1360170" cy="13217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3D845149-D5D4-AE3B-FEDB-545234D8C17E}"/>
              </a:ext>
            </a:extLst>
          </p:cNvPr>
          <p:cNvSpPr txBox="1"/>
          <p:nvPr/>
        </p:nvSpPr>
        <p:spPr>
          <a:xfrm>
            <a:off x="5086350" y="350644"/>
            <a:ext cx="5596890" cy="461665"/>
          </a:xfrm>
          <a:prstGeom prst="rect">
            <a:avLst/>
          </a:prstGeom>
          <a:noFill/>
        </p:spPr>
        <p:txBody>
          <a:bodyPr wrap="square" rtlCol="0">
            <a:spAutoFit/>
          </a:bodyPr>
          <a:lstStyle/>
          <a:p>
            <a:r>
              <a:rPr lang="nl-NL" sz="2400" dirty="0"/>
              <a:t>Optie 1: Lesopening met filmpje</a:t>
            </a:r>
          </a:p>
        </p:txBody>
      </p:sp>
      <p:pic>
        <p:nvPicPr>
          <p:cNvPr id="11" name="Afbeelding 10">
            <a:extLst>
              <a:ext uri="{FF2B5EF4-FFF2-40B4-BE49-F238E27FC236}">
                <a16:creationId xmlns:a16="http://schemas.microsoft.com/office/drawing/2014/main" id="{BA1D3C0E-CC79-7E4F-A33B-A5BA36CA1FF4}"/>
              </a:ext>
            </a:extLst>
          </p:cNvPr>
          <p:cNvPicPr>
            <a:picLocks noChangeAspect="1"/>
          </p:cNvPicPr>
          <p:nvPr/>
        </p:nvPicPr>
        <p:blipFill rotWithShape="1">
          <a:blip r:embed="rId5"/>
          <a:srcRect r="18872" b="-1233"/>
          <a:stretch/>
        </p:blipFill>
        <p:spPr>
          <a:xfrm>
            <a:off x="5154930" y="951530"/>
            <a:ext cx="6305550" cy="524547"/>
          </a:xfrm>
          <a:prstGeom prst="rect">
            <a:avLst/>
          </a:prstGeom>
          <a:ln>
            <a:noFill/>
          </a:ln>
          <a:effectLst>
            <a:outerShdw blurRad="190500" algn="tl" rotWithShape="0">
              <a:srgbClr val="000000">
                <a:alpha val="70000"/>
              </a:srgbClr>
            </a:outerShdw>
          </a:effectLst>
        </p:spPr>
      </p:pic>
      <p:pic>
        <p:nvPicPr>
          <p:cNvPr id="12" name="Afbeelding 11">
            <a:extLst>
              <a:ext uri="{FF2B5EF4-FFF2-40B4-BE49-F238E27FC236}">
                <a16:creationId xmlns:a16="http://schemas.microsoft.com/office/drawing/2014/main" id="{258FFEF1-8889-D650-694B-D71B903F6E96}"/>
              </a:ext>
            </a:extLst>
          </p:cNvPr>
          <p:cNvPicPr>
            <a:picLocks noChangeAspect="1"/>
          </p:cNvPicPr>
          <p:nvPr/>
        </p:nvPicPr>
        <p:blipFill>
          <a:blip r:embed="rId6"/>
          <a:stretch>
            <a:fillRect/>
          </a:stretch>
        </p:blipFill>
        <p:spPr>
          <a:xfrm>
            <a:off x="8064218" y="1316560"/>
            <a:ext cx="3766014" cy="1933075"/>
          </a:xfrm>
          <a:prstGeom prst="rect">
            <a:avLst/>
          </a:prstGeom>
          <a:ln>
            <a:noFill/>
          </a:ln>
          <a:effectLst>
            <a:outerShdw blurRad="190500" algn="tl" rotWithShape="0">
              <a:srgbClr val="000000">
                <a:alpha val="70000"/>
              </a:srgbClr>
            </a:outerShdw>
          </a:effectLst>
        </p:spPr>
      </p:pic>
      <p:sp>
        <p:nvSpPr>
          <p:cNvPr id="9" name="Tekstvak 8">
            <a:extLst>
              <a:ext uri="{FF2B5EF4-FFF2-40B4-BE49-F238E27FC236}">
                <a16:creationId xmlns:a16="http://schemas.microsoft.com/office/drawing/2014/main" id="{30C339D5-3E27-C9BC-05DE-7E79005E413B}"/>
              </a:ext>
            </a:extLst>
          </p:cNvPr>
          <p:cNvSpPr txBox="1"/>
          <p:nvPr/>
        </p:nvSpPr>
        <p:spPr>
          <a:xfrm>
            <a:off x="5086350" y="3033300"/>
            <a:ext cx="5596890" cy="1200329"/>
          </a:xfrm>
          <a:prstGeom prst="rect">
            <a:avLst/>
          </a:prstGeom>
          <a:noFill/>
        </p:spPr>
        <p:txBody>
          <a:bodyPr wrap="square" rtlCol="0">
            <a:spAutoFit/>
          </a:bodyPr>
          <a:lstStyle/>
          <a:p>
            <a:r>
              <a:rPr lang="nl-NL" sz="2400" dirty="0"/>
              <a:t>Optie 2: Leerling vraagt:</a:t>
            </a:r>
          </a:p>
          <a:p>
            <a:r>
              <a:rPr lang="nl-NL" sz="2400" dirty="0"/>
              <a:t>“maar juf, het is toch juist fijn als het warmer wordt?”</a:t>
            </a:r>
          </a:p>
        </p:txBody>
      </p:sp>
      <p:pic>
        <p:nvPicPr>
          <p:cNvPr id="10" name="Afbeelding 9">
            <a:extLst>
              <a:ext uri="{FF2B5EF4-FFF2-40B4-BE49-F238E27FC236}">
                <a16:creationId xmlns:a16="http://schemas.microsoft.com/office/drawing/2014/main" id="{73258153-08EE-A803-738C-DC4193E60B85}"/>
              </a:ext>
            </a:extLst>
          </p:cNvPr>
          <p:cNvPicPr>
            <a:picLocks noChangeAspect="1"/>
          </p:cNvPicPr>
          <p:nvPr/>
        </p:nvPicPr>
        <p:blipFill rotWithShape="1">
          <a:blip r:embed="rId7"/>
          <a:srcRect r="30350"/>
          <a:stretch/>
        </p:blipFill>
        <p:spPr>
          <a:xfrm>
            <a:off x="5357489" y="4302107"/>
            <a:ext cx="5413458" cy="517447"/>
          </a:xfrm>
          <a:prstGeom prst="rect">
            <a:avLst/>
          </a:prstGeom>
          <a:ln>
            <a:noFill/>
          </a:ln>
          <a:effectLst>
            <a:outerShdw blurRad="190500" algn="tl" rotWithShape="0">
              <a:srgbClr val="000000">
                <a:alpha val="70000"/>
              </a:srgbClr>
            </a:outerShdw>
          </a:effectLst>
        </p:spPr>
      </p:pic>
      <p:pic>
        <p:nvPicPr>
          <p:cNvPr id="13" name="Afbeelding 12">
            <a:extLst>
              <a:ext uri="{FF2B5EF4-FFF2-40B4-BE49-F238E27FC236}">
                <a16:creationId xmlns:a16="http://schemas.microsoft.com/office/drawing/2014/main" id="{4BF0B50B-D772-39FF-436A-B72325092258}"/>
              </a:ext>
            </a:extLst>
          </p:cNvPr>
          <p:cNvPicPr>
            <a:picLocks noChangeAspect="1"/>
          </p:cNvPicPr>
          <p:nvPr/>
        </p:nvPicPr>
        <p:blipFill>
          <a:blip r:embed="rId8"/>
          <a:stretch>
            <a:fillRect/>
          </a:stretch>
        </p:blipFill>
        <p:spPr>
          <a:xfrm>
            <a:off x="8480210" y="3871405"/>
            <a:ext cx="3294486" cy="29302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08414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Skiers op een stoellift">
            <a:extLst>
              <a:ext uri="{FF2B5EF4-FFF2-40B4-BE49-F238E27FC236}">
                <a16:creationId xmlns:a16="http://schemas.microsoft.com/office/drawing/2014/main" id="{CB1C9B77-5DFC-F923-BE22-B83FFE6F9CC0}"/>
              </a:ext>
            </a:extLst>
          </p:cNvPr>
          <p:cNvPicPr>
            <a:picLocks noChangeAspect="1"/>
          </p:cNvPicPr>
          <p:nvPr/>
        </p:nvPicPr>
        <p:blipFill rotWithShape="1">
          <a:blip r:embed="rId2"/>
          <a:srcRect l="25074" r="23794" b="-1"/>
          <a:stretch/>
        </p:blipFill>
        <p:spPr>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p:spPr>
      </p:pic>
      <p:sp>
        <p:nvSpPr>
          <p:cNvPr id="2" name="Titel 1">
            <a:extLst>
              <a:ext uri="{FF2B5EF4-FFF2-40B4-BE49-F238E27FC236}">
                <a16:creationId xmlns:a16="http://schemas.microsoft.com/office/drawing/2014/main" id="{CF7EEC49-CD71-8265-F34F-4C6E82450B19}"/>
              </a:ext>
            </a:extLst>
          </p:cNvPr>
          <p:cNvSpPr>
            <a:spLocks noGrp="1"/>
          </p:cNvSpPr>
          <p:nvPr>
            <p:ph type="title"/>
          </p:nvPr>
        </p:nvSpPr>
        <p:spPr>
          <a:xfrm>
            <a:off x="1104901" y="467834"/>
            <a:ext cx="6132605" cy="1738422"/>
          </a:xfrm>
        </p:spPr>
        <p:txBody>
          <a:bodyPr>
            <a:normAutofit/>
          </a:bodyPr>
          <a:lstStyle/>
          <a:p>
            <a:r>
              <a:rPr lang="nl-NL" dirty="0"/>
              <a:t>Elevatorpitch</a:t>
            </a:r>
          </a:p>
        </p:txBody>
      </p:sp>
      <p:cxnSp>
        <p:nvCxnSpPr>
          <p:cNvPr id="12" name="Straight Connector 11">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5800FA9E-0D5A-D075-835D-47A568251C54}"/>
              </a:ext>
            </a:extLst>
          </p:cNvPr>
          <p:cNvSpPr>
            <a:spLocks noGrp="1"/>
          </p:cNvSpPr>
          <p:nvPr>
            <p:ph idx="1"/>
          </p:nvPr>
        </p:nvSpPr>
        <p:spPr>
          <a:xfrm>
            <a:off x="1104902" y="2206255"/>
            <a:ext cx="5487146" cy="4118345"/>
          </a:xfrm>
        </p:spPr>
        <p:txBody>
          <a:bodyPr>
            <a:normAutofit/>
          </a:bodyPr>
          <a:lstStyle/>
          <a:p>
            <a:r>
              <a:rPr lang="nl-NL" dirty="0"/>
              <a:t>Bereid een elevatorpitch voor (5 min)</a:t>
            </a:r>
          </a:p>
          <a:p>
            <a:r>
              <a:rPr lang="nl-NL" dirty="0"/>
              <a:t>Vertel hierin:</a:t>
            </a:r>
          </a:p>
          <a:p>
            <a:pPr lvl="1"/>
            <a:r>
              <a:rPr lang="nl-NL" dirty="0"/>
              <a:t>Welk(e) hoofdstuk(ken) je behandelt na de kerstvakantie</a:t>
            </a:r>
          </a:p>
          <a:p>
            <a:pPr lvl="1"/>
            <a:r>
              <a:rPr lang="nl-NL" dirty="0"/>
              <a:t>Waar je mogelijkheden ziet tot integreren van deze kennisbasis – of waar juist helemaal niet</a:t>
            </a:r>
          </a:p>
          <a:p>
            <a:pPr lvl="1"/>
            <a:r>
              <a:rPr lang="nl-NL" dirty="0"/>
              <a:t>Welke plek lesgeven voor duurzame ontwikkeling in jouw onderwijs heeft</a:t>
            </a:r>
          </a:p>
        </p:txBody>
      </p:sp>
    </p:spTree>
    <p:extLst>
      <p:ext uri="{BB962C8B-B14F-4D97-AF65-F5344CB8AC3E}">
        <p14:creationId xmlns:p14="http://schemas.microsoft.com/office/powerpoint/2010/main" val="1259337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96EEEFB-1ACE-8D1A-1E87-9CFEFDABE3A4}"/>
              </a:ext>
            </a:extLst>
          </p:cNvPr>
          <p:cNvPicPr>
            <a:picLocks noChangeAspect="1"/>
          </p:cNvPicPr>
          <p:nvPr/>
        </p:nvPicPr>
        <p:blipFill>
          <a:blip r:embed="rId2">
            <a:alphaModFix amt="35000"/>
          </a:blip>
          <a:stretch>
            <a:fillRect/>
          </a:stretch>
        </p:blipFill>
        <p:spPr>
          <a:xfrm>
            <a:off x="4988833" y="-1785790"/>
            <a:ext cx="9017453" cy="6372191"/>
          </a:xfrm>
          <a:prstGeom prst="rect">
            <a:avLst/>
          </a:prstGeom>
        </p:spPr>
      </p:pic>
      <p:sp>
        <p:nvSpPr>
          <p:cNvPr id="2" name="Titel 1">
            <a:extLst>
              <a:ext uri="{FF2B5EF4-FFF2-40B4-BE49-F238E27FC236}">
                <a16:creationId xmlns:a16="http://schemas.microsoft.com/office/drawing/2014/main" id="{8D5818BF-7EDB-1911-2CC9-F1BAF031B195}"/>
              </a:ext>
            </a:extLst>
          </p:cNvPr>
          <p:cNvSpPr>
            <a:spLocks noGrp="1"/>
          </p:cNvSpPr>
          <p:nvPr>
            <p:ph type="title"/>
          </p:nvPr>
        </p:nvSpPr>
        <p:spPr/>
        <p:txBody>
          <a:bodyPr/>
          <a:lstStyle/>
          <a:p>
            <a:r>
              <a:rPr lang="nl-NL" dirty="0"/>
              <a:t>Afsluiting</a:t>
            </a:r>
          </a:p>
        </p:txBody>
      </p:sp>
      <p:sp>
        <p:nvSpPr>
          <p:cNvPr id="3" name="Tijdelijke aanduiding voor inhoud 2">
            <a:extLst>
              <a:ext uri="{FF2B5EF4-FFF2-40B4-BE49-F238E27FC236}">
                <a16:creationId xmlns:a16="http://schemas.microsoft.com/office/drawing/2014/main" id="{637D0FAC-B42B-B24F-13D8-DFB4C2963481}"/>
              </a:ext>
            </a:extLst>
          </p:cNvPr>
          <p:cNvSpPr>
            <a:spLocks noGrp="1"/>
          </p:cNvSpPr>
          <p:nvPr>
            <p:ph idx="1"/>
          </p:nvPr>
        </p:nvSpPr>
        <p:spPr/>
        <p:txBody>
          <a:bodyPr/>
          <a:lstStyle/>
          <a:p>
            <a:r>
              <a:rPr lang="nl-NL" dirty="0"/>
              <a:t>Van natuurkunde naar duurzaamheid</a:t>
            </a:r>
          </a:p>
          <a:p>
            <a:pPr lvl="1"/>
            <a:r>
              <a:rPr lang="nl-NL" dirty="0"/>
              <a:t>Waarom is kennis over neerslag belangrijk voor de toekomst?</a:t>
            </a:r>
          </a:p>
        </p:txBody>
      </p:sp>
      <p:pic>
        <p:nvPicPr>
          <p:cNvPr id="6" name="Afbeelding 5" descr="Afbeelding met tekst&#10;&#10;Automatisch gegenereerde beschrijving">
            <a:extLst>
              <a:ext uri="{FF2B5EF4-FFF2-40B4-BE49-F238E27FC236}">
                <a16:creationId xmlns:a16="http://schemas.microsoft.com/office/drawing/2014/main" id="{2DFA5487-F534-B9C8-8C24-9541AB97EEE6}"/>
              </a:ext>
            </a:extLst>
          </p:cNvPr>
          <p:cNvPicPr>
            <a:picLocks noChangeAspect="1"/>
          </p:cNvPicPr>
          <p:nvPr/>
        </p:nvPicPr>
        <p:blipFill rotWithShape="1">
          <a:blip r:embed="rId3"/>
          <a:srcRect l="17833" t="2296" r="53167"/>
          <a:stretch/>
        </p:blipFill>
        <p:spPr>
          <a:xfrm rot="5400000">
            <a:off x="2088515" y="2143626"/>
            <a:ext cx="1988820" cy="5025390"/>
          </a:xfrm>
          <a:prstGeom prst="rect">
            <a:avLst/>
          </a:prstGeom>
          <a:ln>
            <a:noFill/>
          </a:ln>
          <a:effectLst>
            <a:outerShdw blurRad="190500" algn="tl" rotWithShape="0">
              <a:srgbClr val="000000">
                <a:alpha val="70000"/>
              </a:srgbClr>
            </a:outerShdw>
          </a:effectLst>
        </p:spPr>
      </p:pic>
      <p:pic>
        <p:nvPicPr>
          <p:cNvPr id="7" name="Afbeelding 6">
            <a:extLst>
              <a:ext uri="{FF2B5EF4-FFF2-40B4-BE49-F238E27FC236}">
                <a16:creationId xmlns:a16="http://schemas.microsoft.com/office/drawing/2014/main" id="{F93EF91C-43D8-9339-0E4D-94C5DE256AB1}"/>
              </a:ext>
            </a:extLst>
          </p:cNvPr>
          <p:cNvPicPr>
            <a:picLocks noChangeAspect="1"/>
          </p:cNvPicPr>
          <p:nvPr/>
        </p:nvPicPr>
        <p:blipFill>
          <a:blip r:embed="rId4"/>
          <a:stretch>
            <a:fillRect/>
          </a:stretch>
        </p:blipFill>
        <p:spPr>
          <a:xfrm>
            <a:off x="7656729" y="3733937"/>
            <a:ext cx="3766014" cy="19330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5409287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1775E6C-9FE7-4AE4-ABE7-2568D95DE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AAE0423-BDD0-446E-8E7E-AD39C661C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954"/>
            <a:ext cx="12192000" cy="68510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F4B48C8-2A0F-488D-AD2B-8302238506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77150" y="0"/>
            <a:ext cx="755498"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85B8CBDD-88A1-F1F8-A0F2-3FFF4B864EAE}"/>
              </a:ext>
            </a:extLst>
          </p:cNvPr>
          <p:cNvSpPr>
            <a:spLocks noGrp="1"/>
          </p:cNvSpPr>
          <p:nvPr>
            <p:ph type="title"/>
          </p:nvPr>
        </p:nvSpPr>
        <p:spPr>
          <a:xfrm>
            <a:off x="664431" y="1102360"/>
            <a:ext cx="3812717" cy="4724400"/>
          </a:xfrm>
        </p:spPr>
        <p:txBody>
          <a:bodyPr anchor="ctr">
            <a:normAutofit/>
          </a:bodyPr>
          <a:lstStyle/>
          <a:p>
            <a:r>
              <a:rPr lang="nl-NL" dirty="0"/>
              <a:t>programma</a:t>
            </a:r>
          </a:p>
        </p:txBody>
      </p:sp>
      <p:cxnSp>
        <p:nvCxnSpPr>
          <p:cNvPr id="14" name="Straight Connector 13">
            <a:extLst>
              <a:ext uri="{FF2B5EF4-FFF2-40B4-BE49-F238E27FC236}">
                <a16:creationId xmlns:a16="http://schemas.microsoft.com/office/drawing/2014/main" id="{C6BEB5BD-6C08-40C8-8912-A7FAB7C45A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94040" y="0"/>
            <a:ext cx="322728"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41A9B1D-A546-02EA-6616-895B8871F9DA}"/>
              </a:ext>
            </a:extLst>
          </p:cNvPr>
          <p:cNvSpPr>
            <a:spLocks noGrp="1"/>
          </p:cNvSpPr>
          <p:nvPr>
            <p:ph idx="1"/>
          </p:nvPr>
        </p:nvSpPr>
        <p:spPr>
          <a:xfrm>
            <a:off x="5797686" y="533399"/>
            <a:ext cx="5683114" cy="5771481"/>
          </a:xfrm>
        </p:spPr>
        <p:txBody>
          <a:bodyPr anchor="ctr">
            <a:normAutofit/>
          </a:bodyPr>
          <a:lstStyle/>
          <a:p>
            <a:r>
              <a:rPr lang="nl-NL" dirty="0"/>
              <a:t>Kennisbasis duurzaamheid</a:t>
            </a:r>
          </a:p>
          <a:p>
            <a:pPr lvl="1"/>
            <a:r>
              <a:rPr lang="nl-NL" dirty="0"/>
              <a:t>Op welke manier is deze kennisbasis tot stand gekomen?</a:t>
            </a:r>
          </a:p>
          <a:p>
            <a:r>
              <a:rPr lang="nl-NL" i="1" dirty="0"/>
              <a:t>‘</a:t>
            </a:r>
            <a:r>
              <a:rPr lang="nl-NL" i="1" dirty="0" err="1"/>
              <a:t>frequently</a:t>
            </a:r>
            <a:r>
              <a:rPr lang="nl-NL" i="1" dirty="0"/>
              <a:t> </a:t>
            </a:r>
            <a:r>
              <a:rPr lang="nl-NL" i="1" dirty="0" err="1"/>
              <a:t>asked</a:t>
            </a:r>
            <a:r>
              <a:rPr lang="nl-NL" i="1" dirty="0"/>
              <a:t> </a:t>
            </a:r>
            <a:r>
              <a:rPr lang="nl-NL" i="1" dirty="0" err="1"/>
              <a:t>questions</a:t>
            </a:r>
            <a:r>
              <a:rPr lang="nl-NL" i="1" dirty="0"/>
              <a:t>?’</a:t>
            </a:r>
          </a:p>
          <a:p>
            <a:pPr lvl="1"/>
            <a:r>
              <a:rPr lang="nl-NL" dirty="0"/>
              <a:t>Hoe hangen de verschillende concepten uit de kennisbasis samen?</a:t>
            </a:r>
          </a:p>
          <a:p>
            <a:r>
              <a:rPr lang="nl-NL" dirty="0"/>
              <a:t>Van kennisbasis naar kennisbasis</a:t>
            </a:r>
          </a:p>
          <a:p>
            <a:pPr lvl="1"/>
            <a:r>
              <a:rPr lang="nl-NL" dirty="0"/>
              <a:t>Op welke manier kan ik duurzaamheid integreren in mijn eigen lessen?</a:t>
            </a:r>
          </a:p>
          <a:p>
            <a:r>
              <a:rPr lang="nl-NL" dirty="0"/>
              <a:t>De kennisbasis ter discussie</a:t>
            </a:r>
          </a:p>
          <a:p>
            <a:pPr lvl="1"/>
            <a:r>
              <a:rPr lang="nl-NL" dirty="0"/>
              <a:t>Is de kennisbasis toereikend? </a:t>
            </a:r>
          </a:p>
        </p:txBody>
      </p:sp>
    </p:spTree>
    <p:extLst>
      <p:ext uri="{BB962C8B-B14F-4D97-AF65-F5344CB8AC3E}">
        <p14:creationId xmlns:p14="http://schemas.microsoft.com/office/powerpoint/2010/main" val="15561670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left)">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806D264-2686-C179-2B6F-1D9CE40258A5}"/>
              </a:ext>
            </a:extLst>
          </p:cNvPr>
          <p:cNvPicPr>
            <a:picLocks noChangeAspect="1"/>
          </p:cNvPicPr>
          <p:nvPr/>
        </p:nvPicPr>
        <p:blipFill>
          <a:blip r:embed="rId2">
            <a:alphaModFix amt="35000"/>
          </a:blip>
          <a:stretch>
            <a:fillRect/>
          </a:stretch>
        </p:blipFill>
        <p:spPr>
          <a:xfrm>
            <a:off x="4988833" y="-1785790"/>
            <a:ext cx="9017453" cy="6372191"/>
          </a:xfrm>
          <a:prstGeom prst="rect">
            <a:avLst/>
          </a:prstGeom>
        </p:spPr>
      </p:pic>
      <p:sp>
        <p:nvSpPr>
          <p:cNvPr id="2" name="Titel 1">
            <a:extLst>
              <a:ext uri="{FF2B5EF4-FFF2-40B4-BE49-F238E27FC236}">
                <a16:creationId xmlns:a16="http://schemas.microsoft.com/office/drawing/2014/main" id="{8D5818BF-7EDB-1911-2CC9-F1BAF031B195}"/>
              </a:ext>
            </a:extLst>
          </p:cNvPr>
          <p:cNvSpPr>
            <a:spLocks noGrp="1"/>
          </p:cNvSpPr>
          <p:nvPr>
            <p:ph type="title"/>
          </p:nvPr>
        </p:nvSpPr>
        <p:spPr/>
        <p:txBody>
          <a:bodyPr/>
          <a:lstStyle/>
          <a:p>
            <a:r>
              <a:rPr lang="nl-NL" dirty="0"/>
              <a:t>Afsluiting</a:t>
            </a:r>
          </a:p>
        </p:txBody>
      </p:sp>
      <p:sp>
        <p:nvSpPr>
          <p:cNvPr id="3" name="Tijdelijke aanduiding voor inhoud 2">
            <a:extLst>
              <a:ext uri="{FF2B5EF4-FFF2-40B4-BE49-F238E27FC236}">
                <a16:creationId xmlns:a16="http://schemas.microsoft.com/office/drawing/2014/main" id="{637D0FAC-B42B-B24F-13D8-DFB4C2963481}"/>
              </a:ext>
            </a:extLst>
          </p:cNvPr>
          <p:cNvSpPr>
            <a:spLocks noGrp="1"/>
          </p:cNvSpPr>
          <p:nvPr>
            <p:ph idx="1"/>
          </p:nvPr>
        </p:nvSpPr>
        <p:spPr/>
        <p:txBody>
          <a:bodyPr/>
          <a:lstStyle/>
          <a:p>
            <a:r>
              <a:rPr lang="nl-NL" dirty="0"/>
              <a:t>Van natuurkunde naar duurzaamheid</a:t>
            </a:r>
          </a:p>
          <a:p>
            <a:pPr lvl="1"/>
            <a:r>
              <a:rPr lang="nl-NL" dirty="0"/>
              <a:t>Waarom is kennis over neerslag belangrijk voor de toekomst?</a:t>
            </a:r>
          </a:p>
          <a:p>
            <a:r>
              <a:rPr lang="nl-NL" dirty="0"/>
              <a:t>Van duurzaamheid naar natuurkunde</a:t>
            </a:r>
          </a:p>
          <a:p>
            <a:pPr lvl="1"/>
            <a:r>
              <a:rPr lang="nl-NL" dirty="0"/>
              <a:t>Wat moeten we weten om onze steden te aan te passen?</a:t>
            </a:r>
          </a:p>
        </p:txBody>
      </p:sp>
      <p:pic>
        <p:nvPicPr>
          <p:cNvPr id="6" name="Afbeelding 5" descr="Afbeelding met tekst&#10;&#10;Automatisch gegenereerde beschrijving">
            <a:extLst>
              <a:ext uri="{FF2B5EF4-FFF2-40B4-BE49-F238E27FC236}">
                <a16:creationId xmlns:a16="http://schemas.microsoft.com/office/drawing/2014/main" id="{2DFA5487-F534-B9C8-8C24-9541AB97EEE6}"/>
              </a:ext>
            </a:extLst>
          </p:cNvPr>
          <p:cNvPicPr>
            <a:picLocks noChangeAspect="1"/>
          </p:cNvPicPr>
          <p:nvPr/>
        </p:nvPicPr>
        <p:blipFill rotWithShape="1">
          <a:blip r:embed="rId3"/>
          <a:srcRect l="17833" t="2296" r="53167"/>
          <a:stretch/>
        </p:blipFill>
        <p:spPr>
          <a:xfrm rot="5400000">
            <a:off x="7959181" y="2324855"/>
            <a:ext cx="1988820" cy="5025390"/>
          </a:xfrm>
          <a:prstGeom prst="rect">
            <a:avLst/>
          </a:prstGeom>
          <a:ln>
            <a:noFill/>
          </a:ln>
          <a:effectLst>
            <a:outerShdw blurRad="190500" algn="tl" rotWithShape="0">
              <a:srgbClr val="000000">
                <a:alpha val="70000"/>
              </a:srgbClr>
            </a:outerShdw>
          </a:effectLst>
        </p:spPr>
      </p:pic>
      <p:pic>
        <p:nvPicPr>
          <p:cNvPr id="7" name="Afbeelding 6">
            <a:extLst>
              <a:ext uri="{FF2B5EF4-FFF2-40B4-BE49-F238E27FC236}">
                <a16:creationId xmlns:a16="http://schemas.microsoft.com/office/drawing/2014/main" id="{F93EF91C-43D8-9339-0E4D-94C5DE256AB1}"/>
              </a:ext>
            </a:extLst>
          </p:cNvPr>
          <p:cNvPicPr>
            <a:picLocks noChangeAspect="1"/>
          </p:cNvPicPr>
          <p:nvPr/>
        </p:nvPicPr>
        <p:blipFill>
          <a:blip r:embed="rId4"/>
          <a:stretch>
            <a:fillRect/>
          </a:stretch>
        </p:blipFill>
        <p:spPr>
          <a:xfrm>
            <a:off x="1143000" y="3843140"/>
            <a:ext cx="3766014" cy="19330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19685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B7DFA01-A3CB-7015-D5A4-888A82654312}"/>
              </a:ext>
            </a:extLst>
          </p:cNvPr>
          <p:cNvPicPr>
            <a:picLocks noChangeAspect="1"/>
          </p:cNvPicPr>
          <p:nvPr/>
        </p:nvPicPr>
        <p:blipFill>
          <a:blip r:embed="rId2">
            <a:alphaModFix amt="35000"/>
          </a:blip>
          <a:stretch>
            <a:fillRect/>
          </a:stretch>
        </p:blipFill>
        <p:spPr>
          <a:xfrm>
            <a:off x="5322662" y="-2652695"/>
            <a:ext cx="9017453" cy="6372191"/>
          </a:xfrm>
          <a:prstGeom prst="rect">
            <a:avLst/>
          </a:prstGeom>
        </p:spPr>
      </p:pic>
      <p:sp>
        <p:nvSpPr>
          <p:cNvPr id="2" name="Titel 1">
            <a:extLst>
              <a:ext uri="{FF2B5EF4-FFF2-40B4-BE49-F238E27FC236}">
                <a16:creationId xmlns:a16="http://schemas.microsoft.com/office/drawing/2014/main" id="{8D5818BF-7EDB-1911-2CC9-F1BAF031B195}"/>
              </a:ext>
            </a:extLst>
          </p:cNvPr>
          <p:cNvSpPr>
            <a:spLocks noGrp="1"/>
          </p:cNvSpPr>
          <p:nvPr>
            <p:ph type="title"/>
          </p:nvPr>
        </p:nvSpPr>
        <p:spPr/>
        <p:txBody>
          <a:bodyPr/>
          <a:lstStyle/>
          <a:p>
            <a:r>
              <a:rPr lang="nl-NL" dirty="0"/>
              <a:t>Afsluiting</a:t>
            </a:r>
          </a:p>
        </p:txBody>
      </p:sp>
      <p:sp>
        <p:nvSpPr>
          <p:cNvPr id="3" name="Tijdelijke aanduiding voor inhoud 2">
            <a:extLst>
              <a:ext uri="{FF2B5EF4-FFF2-40B4-BE49-F238E27FC236}">
                <a16:creationId xmlns:a16="http://schemas.microsoft.com/office/drawing/2014/main" id="{637D0FAC-B42B-B24F-13D8-DFB4C2963481}"/>
              </a:ext>
            </a:extLst>
          </p:cNvPr>
          <p:cNvSpPr>
            <a:spLocks noGrp="1"/>
          </p:cNvSpPr>
          <p:nvPr>
            <p:ph idx="1"/>
          </p:nvPr>
        </p:nvSpPr>
        <p:spPr/>
        <p:txBody>
          <a:bodyPr/>
          <a:lstStyle/>
          <a:p>
            <a:r>
              <a:rPr lang="nl-NL" dirty="0"/>
              <a:t>Mis je iets op te poster?</a:t>
            </a:r>
          </a:p>
          <a:p>
            <a:r>
              <a:rPr lang="nl-NL" dirty="0"/>
              <a:t>Zijn we wat vergeten?</a:t>
            </a:r>
          </a:p>
          <a:p>
            <a:r>
              <a:rPr lang="nl-NL" dirty="0"/>
              <a:t>Loop langs de poster en schrijf het erbij!</a:t>
            </a:r>
          </a:p>
          <a:p>
            <a:pPr lvl="1"/>
            <a:r>
              <a:rPr lang="nl-NL" dirty="0"/>
              <a:t>Behoeft het toelichting? Spreek ons aan of laat je e-mail achter op een post-it</a:t>
            </a:r>
          </a:p>
          <a:p>
            <a:endParaRPr lang="nl-NL" dirty="0"/>
          </a:p>
          <a:p>
            <a:r>
              <a:rPr lang="nl-NL" dirty="0"/>
              <a:t>Wil je je mening geven over de workshop?</a:t>
            </a:r>
          </a:p>
          <a:p>
            <a:pPr lvl="1"/>
            <a:r>
              <a:rPr lang="nl-NL" dirty="0"/>
              <a:t>Dat kan!</a:t>
            </a:r>
          </a:p>
          <a:p>
            <a:pPr lvl="1"/>
            <a:r>
              <a:rPr lang="nl-NL" dirty="0" err="1"/>
              <a:t>https</a:t>
            </a:r>
            <a:r>
              <a:rPr lang="nl-NL" dirty="0"/>
              <a:t>://</a:t>
            </a:r>
            <a:r>
              <a:rPr lang="nl-NL" dirty="0" err="1"/>
              <a:t>tinyurl.com</a:t>
            </a:r>
            <a:r>
              <a:rPr lang="nl-NL" dirty="0"/>
              <a:t>/</a:t>
            </a:r>
            <a:r>
              <a:rPr lang="nl-NL" dirty="0" err="1"/>
              <a:t>WNDcomplex</a:t>
            </a:r>
            <a:endParaRPr lang="nl-NL" dirty="0"/>
          </a:p>
        </p:txBody>
      </p:sp>
      <p:pic>
        <p:nvPicPr>
          <p:cNvPr id="8" name="Afbeelding 7">
            <a:extLst>
              <a:ext uri="{FF2B5EF4-FFF2-40B4-BE49-F238E27FC236}">
                <a16:creationId xmlns:a16="http://schemas.microsoft.com/office/drawing/2014/main" id="{385514FB-8C40-BE11-E35D-0D6487D1865C}"/>
              </a:ext>
            </a:extLst>
          </p:cNvPr>
          <p:cNvPicPr>
            <a:picLocks noChangeAspect="1"/>
          </p:cNvPicPr>
          <p:nvPr/>
        </p:nvPicPr>
        <p:blipFill>
          <a:blip r:embed="rId3"/>
          <a:stretch>
            <a:fillRect/>
          </a:stretch>
        </p:blipFill>
        <p:spPr>
          <a:xfrm>
            <a:off x="8815613" y="4021766"/>
            <a:ext cx="2656240" cy="2656240"/>
          </a:xfrm>
          <a:prstGeom prst="rect">
            <a:avLst/>
          </a:prstGeom>
        </p:spPr>
      </p:pic>
    </p:spTree>
    <p:extLst>
      <p:ext uri="{BB962C8B-B14F-4D97-AF65-F5344CB8AC3E}">
        <p14:creationId xmlns:p14="http://schemas.microsoft.com/office/powerpoint/2010/main" val="4262321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left)">
                                      <p:cBhvr>
                                        <p:cTn id="23" dur="500"/>
                                        <p:tgtEl>
                                          <p:spTgt spid="3">
                                            <p:txEl>
                                              <p:pRg st="5" end="5"/>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wipe(left)">
                                      <p:cBhvr>
                                        <p:cTn id="26" dur="500"/>
                                        <p:tgtEl>
                                          <p:spTgt spid="3">
                                            <p:txEl>
                                              <p:pRg st="6" end="6"/>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wipe(left)">
                                      <p:cBhvr>
                                        <p:cTn id="29" dur="500"/>
                                        <p:tgtEl>
                                          <p:spTgt spid="3">
                                            <p:txEl>
                                              <p:pRg st="7" end="7"/>
                                            </p:txEl>
                                          </p:spTgt>
                                        </p:tgtEl>
                                      </p:cBhvr>
                                    </p:animEffect>
                                  </p:childTnLst>
                                </p:cTn>
                              </p:par>
                            </p:childTnLst>
                          </p:cTn>
                        </p:par>
                        <p:par>
                          <p:cTn id="30" fill="hold">
                            <p:stCondLst>
                              <p:cond delay="500"/>
                            </p:stCondLst>
                            <p:childTnLst>
                              <p:par>
                                <p:cTn id="31" presetID="9"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2DEA3C-5F8E-F20F-D277-B74ED84AAB1C}"/>
              </a:ext>
            </a:extLst>
          </p:cNvPr>
          <p:cNvSpPr>
            <a:spLocks noGrp="1"/>
          </p:cNvSpPr>
          <p:nvPr>
            <p:ph type="title"/>
          </p:nvPr>
        </p:nvSpPr>
        <p:spPr/>
        <p:txBody>
          <a:bodyPr/>
          <a:lstStyle/>
          <a:p>
            <a:r>
              <a:rPr lang="nl-NL" dirty="0"/>
              <a:t>Aanleiding</a:t>
            </a:r>
          </a:p>
        </p:txBody>
      </p:sp>
      <p:sp>
        <p:nvSpPr>
          <p:cNvPr id="3" name="Tijdelijke aanduiding voor tekst 2">
            <a:extLst>
              <a:ext uri="{FF2B5EF4-FFF2-40B4-BE49-F238E27FC236}">
                <a16:creationId xmlns:a16="http://schemas.microsoft.com/office/drawing/2014/main" id="{FAF3E4E5-D1CF-E700-2B0D-BDACB8CE9E3D}"/>
              </a:ext>
            </a:extLst>
          </p:cNvPr>
          <p:cNvSpPr>
            <a:spLocks noGrp="1"/>
          </p:cNvSpPr>
          <p:nvPr>
            <p:ph type="body" idx="1"/>
          </p:nvPr>
        </p:nvSpPr>
        <p:spPr/>
        <p:txBody>
          <a:bodyPr/>
          <a:lstStyle/>
          <a:p>
            <a:r>
              <a:rPr lang="nl-NL" dirty="0"/>
              <a:t>Is een dergelijke kennisbasis wel nodig?</a:t>
            </a:r>
          </a:p>
        </p:txBody>
      </p:sp>
      <p:pic>
        <p:nvPicPr>
          <p:cNvPr id="2050" name="Picture 2" descr="Vormen van collectieve actie - Bouwend Nederland">
            <a:extLst>
              <a:ext uri="{FF2B5EF4-FFF2-40B4-BE49-F238E27FC236}">
                <a16:creationId xmlns:a16="http://schemas.microsoft.com/office/drawing/2014/main" id="{F65387FE-E1BD-0D33-5A4A-9941DE5F748A}"/>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416625" y="397088"/>
            <a:ext cx="12315998" cy="738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45638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Afbeelding 3">
            <a:extLst>
              <a:ext uri="{FF2B5EF4-FFF2-40B4-BE49-F238E27FC236}">
                <a16:creationId xmlns:a16="http://schemas.microsoft.com/office/drawing/2014/main" id="{3B8CFA33-8CC2-7836-AEB6-85928C4A950A}"/>
              </a:ext>
            </a:extLst>
          </p:cNvPr>
          <p:cNvPicPr>
            <a:picLocks noChangeAspect="1"/>
          </p:cNvPicPr>
          <p:nvPr/>
        </p:nvPicPr>
        <p:blipFill rotWithShape="1">
          <a:blip r:embed="rId2"/>
          <a:srcRect r="-2" b="9108"/>
          <a:stretch/>
        </p:blipFill>
        <p:spPr>
          <a:xfrm>
            <a:off x="321730" y="321732"/>
            <a:ext cx="5674897" cy="3017405"/>
          </a:xfrm>
          <a:prstGeom prst="rect">
            <a:avLst/>
          </a:prstGeom>
        </p:spPr>
      </p:pic>
      <p:pic>
        <p:nvPicPr>
          <p:cNvPr id="1026" name="Picture 2" descr="Urgenda-zaak gaat de wereld over | Foto | AD.nl">
            <a:extLst>
              <a:ext uri="{FF2B5EF4-FFF2-40B4-BE49-F238E27FC236}">
                <a16:creationId xmlns:a16="http://schemas.microsoft.com/office/drawing/2014/main" id="{3EF5A860-41A3-C96F-6F4A-1A568AE58A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299" r="-2" b="14401"/>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BD38AE-D5AC-69F3-B014-DD79F88368DF}"/>
              </a:ext>
            </a:extLst>
          </p:cNvPr>
          <p:cNvPicPr>
            <a:picLocks noChangeAspect="1"/>
          </p:cNvPicPr>
          <p:nvPr/>
        </p:nvPicPr>
        <p:blipFill rotWithShape="1">
          <a:blip r:embed="rId4"/>
          <a:srcRect l="6165" r="-2" b="-2"/>
          <a:stretch/>
        </p:blipFill>
        <p:spPr>
          <a:xfrm>
            <a:off x="5996627" y="827869"/>
            <a:ext cx="6273451" cy="5666000"/>
          </a:xfrm>
          <a:prstGeom prst="rect">
            <a:avLst/>
          </a:prstGeom>
        </p:spPr>
      </p:pic>
    </p:spTree>
    <p:extLst>
      <p:ext uri="{BB962C8B-B14F-4D97-AF65-F5344CB8AC3E}">
        <p14:creationId xmlns:p14="http://schemas.microsoft.com/office/powerpoint/2010/main" val="2251006716"/>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E35155A-C359-02D2-F74E-BF228126A0A1}"/>
              </a:ext>
            </a:extLst>
          </p:cNvPr>
          <p:cNvPicPr>
            <a:picLocks noChangeAspect="1"/>
          </p:cNvPicPr>
          <p:nvPr/>
        </p:nvPicPr>
        <p:blipFill>
          <a:blip r:embed="rId2"/>
          <a:stretch>
            <a:fillRect/>
          </a:stretch>
        </p:blipFill>
        <p:spPr>
          <a:xfrm>
            <a:off x="1245870" y="1651"/>
            <a:ext cx="9702598" cy="6856349"/>
          </a:xfrm>
          <a:prstGeom prst="rect">
            <a:avLst/>
          </a:prstGeom>
        </p:spPr>
      </p:pic>
    </p:spTree>
    <p:extLst>
      <p:ext uri="{BB962C8B-B14F-4D97-AF65-F5344CB8AC3E}">
        <p14:creationId xmlns:p14="http://schemas.microsoft.com/office/powerpoint/2010/main" val="246369945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2B78D151-52A1-46B3-8374-570DA802E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682A7BF-D1E7-4340-67D1-99903CFFC0D7}"/>
              </a:ext>
            </a:extLst>
          </p:cNvPr>
          <p:cNvSpPr>
            <a:spLocks noGrp="1"/>
          </p:cNvSpPr>
          <p:nvPr>
            <p:ph type="title"/>
          </p:nvPr>
        </p:nvSpPr>
        <p:spPr>
          <a:xfrm>
            <a:off x="5752909" y="533401"/>
            <a:ext cx="5663774" cy="1685972"/>
          </a:xfrm>
        </p:spPr>
        <p:txBody>
          <a:bodyPr>
            <a:normAutofit/>
          </a:bodyPr>
          <a:lstStyle/>
          <a:p>
            <a:r>
              <a:rPr lang="nl-NL" dirty="0"/>
              <a:t>Hoe zijn deze ontwikkeld?</a:t>
            </a:r>
          </a:p>
        </p:txBody>
      </p:sp>
      <p:sp>
        <p:nvSpPr>
          <p:cNvPr id="1035" name="Rectangle 23">
            <a:extLst>
              <a:ext uri="{FF2B5EF4-FFF2-40B4-BE49-F238E27FC236}">
                <a16:creationId xmlns:a16="http://schemas.microsoft.com/office/drawing/2014/main" id="{6C745475-F6E1-4944-B2F1-A82F3444F7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8942"/>
            <a:ext cx="4135478" cy="6895884"/>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 name="connsiteX0" fmla="*/ 2323794 w 6699211"/>
              <a:gd name="connsiteY0" fmla="*/ 54619 h 6857998"/>
              <a:gd name="connsiteX1" fmla="*/ 6699211 w 6699211"/>
              <a:gd name="connsiteY1" fmla="*/ 0 h 6857998"/>
              <a:gd name="connsiteX2" fmla="*/ 6699211 w 6699211"/>
              <a:gd name="connsiteY2" fmla="*/ 6857998 h 6857998"/>
              <a:gd name="connsiteX3" fmla="*/ 0 w 6699211"/>
              <a:gd name="connsiteY3" fmla="*/ 6844350 h 6857998"/>
              <a:gd name="connsiteX4" fmla="*/ 2323794 w 6699211"/>
              <a:gd name="connsiteY4" fmla="*/ 54619 h 6857998"/>
              <a:gd name="connsiteX0" fmla="*/ 2323794 w 6699211"/>
              <a:gd name="connsiteY0" fmla="*/ 18674 h 6822053"/>
              <a:gd name="connsiteX1" fmla="*/ 6699211 w 6699211"/>
              <a:gd name="connsiteY1" fmla="*/ 0 h 6822053"/>
              <a:gd name="connsiteX2" fmla="*/ 6699211 w 6699211"/>
              <a:gd name="connsiteY2" fmla="*/ 6822053 h 6822053"/>
              <a:gd name="connsiteX3" fmla="*/ 0 w 6699211"/>
              <a:gd name="connsiteY3" fmla="*/ 6808405 h 6822053"/>
              <a:gd name="connsiteX4" fmla="*/ 2323794 w 6699211"/>
              <a:gd name="connsiteY4" fmla="*/ 18674 h 6822053"/>
              <a:gd name="connsiteX0" fmla="*/ 3105369 w 7480786"/>
              <a:gd name="connsiteY0" fmla="*/ 18674 h 6822053"/>
              <a:gd name="connsiteX1" fmla="*/ 7480786 w 7480786"/>
              <a:gd name="connsiteY1" fmla="*/ 0 h 6822053"/>
              <a:gd name="connsiteX2" fmla="*/ 7480786 w 7480786"/>
              <a:gd name="connsiteY2" fmla="*/ 6822053 h 6822053"/>
              <a:gd name="connsiteX3" fmla="*/ 0 w 7480786"/>
              <a:gd name="connsiteY3" fmla="*/ 6820387 h 6822053"/>
              <a:gd name="connsiteX4" fmla="*/ 3105369 w 7480786"/>
              <a:gd name="connsiteY4" fmla="*/ 18674 h 68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0786" h="6822053">
                <a:moveTo>
                  <a:pt x="3105369" y="18674"/>
                </a:moveTo>
                <a:lnTo>
                  <a:pt x="7480786" y="0"/>
                </a:lnTo>
                <a:lnTo>
                  <a:pt x="7480786" y="6822053"/>
                </a:lnTo>
                <a:lnTo>
                  <a:pt x="0" y="6820387"/>
                </a:lnTo>
                <a:lnTo>
                  <a:pt x="3105369" y="1867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a:extLst>
              <a:ext uri="{FF2B5EF4-FFF2-40B4-BE49-F238E27FC236}">
                <a16:creationId xmlns:a16="http://schemas.microsoft.com/office/drawing/2014/main" id="{A6F2F287-442B-D1D5-8A39-DF9D4BFAB2B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2167" y="533400"/>
            <a:ext cx="3676227" cy="2720408"/>
          </a:xfrm>
          <a:prstGeom prst="rect">
            <a:avLst/>
          </a:prstGeom>
          <a:noFill/>
          <a:extLst>
            <a:ext uri="{909E8E84-426E-40DD-AFC4-6F175D3DCCD1}">
              <a14:hiddenFill xmlns:a14="http://schemas.microsoft.com/office/drawing/2010/main">
                <a:solidFill>
                  <a:srgbClr val="FFFFFF"/>
                </a:solidFill>
              </a14:hiddenFill>
            </a:ext>
          </a:extLst>
        </p:spPr>
      </p:pic>
      <p:cxnSp>
        <p:nvCxnSpPr>
          <p:cNvPr id="1037" name="Straight Connector 1036">
            <a:extLst>
              <a:ext uri="{FF2B5EF4-FFF2-40B4-BE49-F238E27FC236}">
                <a16:creationId xmlns:a16="http://schemas.microsoft.com/office/drawing/2014/main" id="{E2F61726-9292-4844-9EBF-341051AAFD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244996"/>
            <a:ext cx="4651744" cy="26130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Afbeelding 4">
            <a:extLst>
              <a:ext uri="{FF2B5EF4-FFF2-40B4-BE49-F238E27FC236}">
                <a16:creationId xmlns:a16="http://schemas.microsoft.com/office/drawing/2014/main" id="{CE35155A-C359-02D2-F74E-BF228126A0A1}"/>
              </a:ext>
            </a:extLst>
          </p:cNvPr>
          <p:cNvPicPr>
            <a:picLocks noChangeAspect="1"/>
          </p:cNvPicPr>
          <p:nvPr/>
        </p:nvPicPr>
        <p:blipFill>
          <a:blip r:embed="rId3"/>
          <a:stretch>
            <a:fillRect/>
          </a:stretch>
        </p:blipFill>
        <p:spPr>
          <a:xfrm>
            <a:off x="729186" y="3604193"/>
            <a:ext cx="3845413" cy="2720408"/>
          </a:xfrm>
          <a:prstGeom prst="rect">
            <a:avLst/>
          </a:prstGeom>
        </p:spPr>
      </p:pic>
      <p:sp>
        <p:nvSpPr>
          <p:cNvPr id="3" name="Tijdelijke aanduiding voor inhoud 2">
            <a:extLst>
              <a:ext uri="{FF2B5EF4-FFF2-40B4-BE49-F238E27FC236}">
                <a16:creationId xmlns:a16="http://schemas.microsoft.com/office/drawing/2014/main" id="{A1F0C914-1ADA-0066-5FB5-A393163539B9}"/>
              </a:ext>
            </a:extLst>
          </p:cNvPr>
          <p:cNvSpPr>
            <a:spLocks noGrp="1"/>
          </p:cNvSpPr>
          <p:nvPr>
            <p:ph idx="1"/>
          </p:nvPr>
        </p:nvSpPr>
        <p:spPr>
          <a:xfrm>
            <a:off x="5719445" y="2357221"/>
            <a:ext cx="5697238" cy="3947659"/>
          </a:xfrm>
        </p:spPr>
        <p:txBody>
          <a:bodyPr>
            <a:normAutofit/>
          </a:bodyPr>
          <a:lstStyle/>
          <a:p>
            <a:r>
              <a:rPr lang="nl-NL" dirty="0"/>
              <a:t>Keuze voor thema’s op basis van advies VN</a:t>
            </a:r>
          </a:p>
          <a:p>
            <a:pPr lvl="1"/>
            <a:r>
              <a:rPr lang="nl-NL" dirty="0"/>
              <a:t>Biodiversiteit</a:t>
            </a:r>
          </a:p>
          <a:p>
            <a:pPr lvl="1"/>
            <a:r>
              <a:rPr lang="nl-NL" dirty="0"/>
              <a:t>Klimaatverandering</a:t>
            </a:r>
          </a:p>
          <a:p>
            <a:pPr lvl="1"/>
            <a:r>
              <a:rPr lang="nl-NL" dirty="0"/>
              <a:t>Duurzame Productie en Consumptie</a:t>
            </a:r>
          </a:p>
          <a:p>
            <a:pPr lvl="1"/>
            <a:r>
              <a:rPr lang="nl-NL" dirty="0">
                <a:highlight>
                  <a:srgbClr val="C0C0C0"/>
                </a:highlight>
              </a:rPr>
              <a:t>Armoede</a:t>
            </a:r>
          </a:p>
          <a:p>
            <a:r>
              <a:rPr lang="nl-NL" dirty="0"/>
              <a:t>Open interviews met experts</a:t>
            </a:r>
          </a:p>
          <a:p>
            <a:r>
              <a:rPr lang="nl-NL" dirty="0"/>
              <a:t>Construeren van boomdiagrammen met collega’s</a:t>
            </a:r>
          </a:p>
          <a:p>
            <a:r>
              <a:rPr lang="nl-NL" dirty="0"/>
              <a:t>Feedback van (</a:t>
            </a:r>
            <a:r>
              <a:rPr lang="nl-NL" dirty="0" err="1"/>
              <a:t>evt</a:t>
            </a:r>
            <a:r>
              <a:rPr lang="nl-NL" dirty="0"/>
              <a:t> andere) experts</a:t>
            </a:r>
          </a:p>
        </p:txBody>
      </p:sp>
    </p:spTree>
    <p:extLst>
      <p:ext uri="{BB962C8B-B14F-4D97-AF65-F5344CB8AC3E}">
        <p14:creationId xmlns:p14="http://schemas.microsoft.com/office/powerpoint/2010/main" val="1944041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FC01F-59BC-B2D8-D972-BE36E10550E1}"/>
              </a:ext>
            </a:extLst>
          </p:cNvPr>
          <p:cNvSpPr>
            <a:spLocks noGrp="1"/>
          </p:cNvSpPr>
          <p:nvPr>
            <p:ph type="title"/>
          </p:nvPr>
        </p:nvSpPr>
        <p:spPr/>
        <p:txBody>
          <a:bodyPr/>
          <a:lstStyle/>
          <a:p>
            <a:endParaRPr lang="nl-NL"/>
          </a:p>
        </p:txBody>
      </p:sp>
      <p:sp>
        <p:nvSpPr>
          <p:cNvPr id="3" name="Content Placeholder 2">
            <a:extLst>
              <a:ext uri="{FF2B5EF4-FFF2-40B4-BE49-F238E27FC236}">
                <a16:creationId xmlns:a16="http://schemas.microsoft.com/office/drawing/2014/main" id="{5C805BC4-D1E9-2C47-94E9-5D8B4CC6B1AB}"/>
              </a:ext>
            </a:extLst>
          </p:cNvPr>
          <p:cNvSpPr>
            <a:spLocks noGrp="1"/>
          </p:cNvSpPr>
          <p:nvPr>
            <p:ph idx="1"/>
          </p:nvPr>
        </p:nvSpPr>
        <p:spPr/>
        <p:txBody>
          <a:bodyPr/>
          <a:lstStyle/>
          <a:p>
            <a:endParaRPr lang="nl-NL"/>
          </a:p>
        </p:txBody>
      </p:sp>
      <p:pic>
        <p:nvPicPr>
          <p:cNvPr id="2050" name="Picture 2">
            <a:extLst>
              <a:ext uri="{FF2B5EF4-FFF2-40B4-BE49-F238E27FC236}">
                <a16:creationId xmlns:a16="http://schemas.microsoft.com/office/drawing/2014/main" id="{3B2E584B-6CE3-E23B-FA51-F0AC1B9BD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737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D7BDE-CA7B-89EB-B3E0-31258ACFF177}"/>
              </a:ext>
            </a:extLst>
          </p:cNvPr>
          <p:cNvSpPr>
            <a:spLocks noGrp="1"/>
          </p:cNvSpPr>
          <p:nvPr>
            <p:ph type="title"/>
          </p:nvPr>
        </p:nvSpPr>
        <p:spPr/>
        <p:txBody>
          <a:bodyPr/>
          <a:lstStyle/>
          <a:p>
            <a:r>
              <a:rPr lang="nl-NL" dirty="0"/>
              <a:t>FAQ</a:t>
            </a:r>
          </a:p>
        </p:txBody>
      </p:sp>
      <p:sp>
        <p:nvSpPr>
          <p:cNvPr id="3" name="Tijdelijke aanduiding voor inhoud 2">
            <a:extLst>
              <a:ext uri="{FF2B5EF4-FFF2-40B4-BE49-F238E27FC236}">
                <a16:creationId xmlns:a16="http://schemas.microsoft.com/office/drawing/2014/main" id="{05407528-C207-7CFD-F229-B63C2ADACEEF}"/>
              </a:ext>
            </a:extLst>
          </p:cNvPr>
          <p:cNvSpPr>
            <a:spLocks noGrp="1"/>
          </p:cNvSpPr>
          <p:nvPr>
            <p:ph idx="1"/>
          </p:nvPr>
        </p:nvSpPr>
        <p:spPr/>
        <p:txBody>
          <a:bodyPr/>
          <a:lstStyle/>
          <a:p>
            <a:r>
              <a:rPr lang="nl-NL" dirty="0"/>
              <a:t>Veel gestelde vragen </a:t>
            </a:r>
          </a:p>
          <a:p>
            <a:r>
              <a:rPr lang="nl-NL" dirty="0"/>
              <a:t>Gekoppeld aan de concepten</a:t>
            </a:r>
          </a:p>
          <a:p>
            <a:pPr lvl="1"/>
            <a:r>
              <a:rPr lang="nl-NL" dirty="0"/>
              <a:t>Bijvoorbeeld: </a:t>
            </a:r>
          </a:p>
        </p:txBody>
      </p:sp>
      <p:pic>
        <p:nvPicPr>
          <p:cNvPr id="4" name="Afbeelding 3">
            <a:extLst>
              <a:ext uri="{FF2B5EF4-FFF2-40B4-BE49-F238E27FC236}">
                <a16:creationId xmlns:a16="http://schemas.microsoft.com/office/drawing/2014/main" id="{2D2DFF72-EF4A-E349-4705-9DB0945603B6}"/>
              </a:ext>
            </a:extLst>
          </p:cNvPr>
          <p:cNvPicPr>
            <a:picLocks noChangeAspect="1"/>
          </p:cNvPicPr>
          <p:nvPr/>
        </p:nvPicPr>
        <p:blipFill>
          <a:blip r:embed="rId2"/>
          <a:stretch>
            <a:fillRect/>
          </a:stretch>
        </p:blipFill>
        <p:spPr>
          <a:xfrm>
            <a:off x="4816973" y="994136"/>
            <a:ext cx="7132011" cy="5039842"/>
          </a:xfrm>
          <a:prstGeom prst="rect">
            <a:avLst/>
          </a:prstGeom>
        </p:spPr>
      </p:pic>
    </p:spTree>
    <p:extLst>
      <p:ext uri="{BB962C8B-B14F-4D97-AF65-F5344CB8AC3E}">
        <p14:creationId xmlns:p14="http://schemas.microsoft.com/office/powerpoint/2010/main" val="2672855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AngleLinesVTI">
  <a:themeElements>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6FD5604397914AACE3C456C6441E6A" ma:contentTypeVersion="15" ma:contentTypeDescription="Een nieuw document maken." ma:contentTypeScope="" ma:versionID="07520a90b9ad3c9a61ac1442c7eafa20">
  <xsd:schema xmlns:xsd="http://www.w3.org/2001/XMLSchema" xmlns:xs="http://www.w3.org/2001/XMLSchema" xmlns:p="http://schemas.microsoft.com/office/2006/metadata/properties" xmlns:ns2="d50a453b-e1cc-464c-b3ae-ca1c3a767e93" xmlns:ns3="1431cbcc-1a21-4334-8ab1-c178e36597d2" targetNamespace="http://schemas.microsoft.com/office/2006/metadata/properties" ma:root="true" ma:fieldsID="0af425aa5445fa61bf16e26449b91b28" ns2:_="" ns3:_="">
    <xsd:import namespace="d50a453b-e1cc-464c-b3ae-ca1c3a767e93"/>
    <xsd:import namespace="1431cbcc-1a21-4334-8ab1-c178e36597d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0a453b-e1cc-464c-b3ae-ca1c3a767e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9115ee84-c194-4add-8ddb-ad54b768e1e2"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431cbcc-1a21-4334-8ab1-c178e36597d2"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bb4a946d-80e0-4f71-895a-82e6d06e2fab}" ma:internalName="TaxCatchAll" ma:showField="CatchAllData" ma:web="1431cbcc-1a21-4334-8ab1-c178e36597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431cbcc-1a21-4334-8ab1-c178e36597d2" xsi:nil="true"/>
    <lcf76f155ced4ddcb4097134ff3c332f xmlns="d50a453b-e1cc-464c-b3ae-ca1c3a767e9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F37EB8A-DC78-4481-8B6E-5696CCD6A6B4}">
  <ds:schemaRefs>
    <ds:schemaRef ds:uri="1431cbcc-1a21-4334-8ab1-c178e36597d2"/>
    <ds:schemaRef ds:uri="d50a453b-e1cc-464c-b3ae-ca1c3a767e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8D25B63-F838-436F-8D33-14C2FEAE1396}">
  <ds:schemaRefs>
    <ds:schemaRef ds:uri="http://schemas.microsoft.com/sharepoint/v3/contenttype/forms"/>
  </ds:schemaRefs>
</ds:datastoreItem>
</file>

<file path=customXml/itemProps3.xml><?xml version="1.0" encoding="utf-8"?>
<ds:datastoreItem xmlns:ds="http://schemas.openxmlformats.org/officeDocument/2006/customXml" ds:itemID="{1C399148-06DC-42C9-AF5D-22B45667EB05}">
  <ds:schemaRefs>
    <ds:schemaRef ds:uri="http://schemas.microsoft.com/office/2006/documentManagement/types"/>
    <ds:schemaRef ds:uri="d50a453b-e1cc-464c-b3ae-ca1c3a767e93"/>
    <ds:schemaRef ds:uri="http://purl.org/dc/elements/1.1/"/>
    <ds:schemaRef ds:uri="1431cbcc-1a21-4334-8ab1-c178e36597d2"/>
    <ds:schemaRef ds:uri="http://www.w3.org/XML/1998/namespace"/>
    <ds:schemaRef ds:uri="http://schemas.microsoft.com/office/infopath/2007/PartnerControls"/>
    <ds:schemaRef ds:uri="http://schemas.microsoft.com/office/2006/metadata/properties"/>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3952</TotalTime>
  <Words>1669</Words>
  <Application>Microsoft Macintosh PowerPoint</Application>
  <PresentationFormat>Breedbeeld</PresentationFormat>
  <Paragraphs>149</Paragraphs>
  <Slides>31</Slides>
  <Notes>5</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31</vt:i4>
      </vt:variant>
    </vt:vector>
  </HeadingPairs>
  <TitlesOfParts>
    <vt:vector size="38" baseType="lpstr">
      <vt:lpstr>Arial</vt:lpstr>
      <vt:lpstr>Calibri</vt:lpstr>
      <vt:lpstr>Meta Sans</vt:lpstr>
      <vt:lpstr>Univers Condensed</vt:lpstr>
      <vt:lpstr>Univers Condensed Light</vt:lpstr>
      <vt:lpstr>Walbaum Display Light</vt:lpstr>
      <vt:lpstr>AngleLinesVTI</vt:lpstr>
      <vt:lpstr>Complexiteit van duurzaamheids-vraagstukken</vt:lpstr>
      <vt:lpstr>Wie zijn wij?</vt:lpstr>
      <vt:lpstr>programma</vt:lpstr>
      <vt:lpstr>Aanleiding</vt:lpstr>
      <vt:lpstr>PowerPoint-presentatie</vt:lpstr>
      <vt:lpstr>PowerPoint-presentatie</vt:lpstr>
      <vt:lpstr>Hoe zijn deze ontwikkeld?</vt:lpstr>
      <vt:lpstr>PowerPoint-presentatie</vt:lpstr>
      <vt:lpstr>FAQ</vt:lpstr>
      <vt:lpstr>FAQ</vt:lpstr>
      <vt:lpstr>De thema’s</vt:lpstr>
      <vt:lpstr>Klimaatverandering</vt:lpstr>
      <vt:lpstr>PowerPoint-presentatie</vt:lpstr>
      <vt:lpstr>Duurzame productie &amp; Consumptie</vt:lpstr>
      <vt:lpstr>Wat vindt u interessant?</vt:lpstr>
      <vt:lpstr>Challenge (10 min) </vt:lpstr>
      <vt:lpstr>Check challenge (5 min) </vt:lpstr>
      <vt:lpstr>Wissel uit challenge (10 min) </vt:lpstr>
      <vt:lpstr>Voorbeeld</vt:lpstr>
      <vt:lpstr>Voorbeeld</vt:lpstr>
      <vt:lpstr>Voorbeeld</vt:lpstr>
      <vt:lpstr>Voorbeeld</vt:lpstr>
      <vt:lpstr>Voorbeeld</vt:lpstr>
      <vt:lpstr>Voorbeeld</vt:lpstr>
      <vt:lpstr>Voorbeeld</vt:lpstr>
      <vt:lpstr>Voorbeeld</vt:lpstr>
      <vt:lpstr>Voorbeeld</vt:lpstr>
      <vt:lpstr>Elevatorpitch</vt:lpstr>
      <vt:lpstr>Afsluiting</vt:lpstr>
      <vt:lpstr>Afsluiting</vt:lpstr>
      <vt:lpstr>Afsluiting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Vakdidactisch Handelen  C</dc:title>
  <dc:creator>Stijn Folkerts</dc:creator>
  <cp:lastModifiedBy>Stijn Folkerts</cp:lastModifiedBy>
  <cp:revision>56</cp:revision>
  <dcterms:created xsi:type="dcterms:W3CDTF">2022-07-11T07:11:20Z</dcterms:created>
  <dcterms:modified xsi:type="dcterms:W3CDTF">2022-12-17T12:13:26Z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0x010100FB6FD5604397914AACE3C456C6441E6A</vt:lpwstr>
  </property>
  <property fmtid="{D5CDD505-2E9C-101B-9397-08002B2CF9AE}" pid="3" name="MediaServiceImageTags">
    <vt:lpwstr/>
  </property>
</Properties>
</file>