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78" r:id="rId9"/>
    <p:sldId id="267" r:id="rId10"/>
    <p:sldId id="268" r:id="rId11"/>
    <p:sldId id="269" r:id="rId12"/>
    <p:sldId id="270" r:id="rId13"/>
    <p:sldId id="265" r:id="rId14"/>
    <p:sldId id="271" r:id="rId15"/>
    <p:sldId id="266" r:id="rId16"/>
    <p:sldId id="272" r:id="rId17"/>
    <p:sldId id="273" r:id="rId18"/>
    <p:sldId id="274" r:id="rId19"/>
    <p:sldId id="275" r:id="rId20"/>
    <p:sldId id="276" r:id="rId21"/>
    <p:sldId id="277" r:id="rId22"/>
  </p:sldIdLst>
  <p:sldSz cx="11522075" cy="6480175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02F"/>
    <a:srgbClr val="E20079"/>
    <a:srgbClr val="009CDA"/>
    <a:srgbClr val="EEF0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4" d="100"/>
          <a:sy n="84" d="100"/>
        </p:scale>
        <p:origin x="180" y="68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s van Bemmel" userId="f2fe8107-e365-45ee-8cd5-5dfbb6d58252" providerId="ADAL" clId="{9ACEED28-319A-469A-96DA-88AE6209CFEE}"/>
    <pc:docChg chg="undo custSel addSld modSld">
      <pc:chgData name="Hans van Bemmel" userId="f2fe8107-e365-45ee-8cd5-5dfbb6d58252" providerId="ADAL" clId="{9ACEED28-319A-469A-96DA-88AE6209CFEE}" dt="2022-12-15T16:53:08.052" v="4337" actId="20577"/>
      <pc:docMkLst>
        <pc:docMk/>
      </pc:docMkLst>
      <pc:sldChg chg="modSp mod">
        <pc:chgData name="Hans van Bemmel" userId="f2fe8107-e365-45ee-8cd5-5dfbb6d58252" providerId="ADAL" clId="{9ACEED28-319A-469A-96DA-88AE6209CFEE}" dt="2022-12-15T16:46:20.792" v="3810" actId="20577"/>
        <pc:sldMkLst>
          <pc:docMk/>
          <pc:sldMk cId="2159352373" sldId="260"/>
        </pc:sldMkLst>
        <pc:spChg chg="mod">
          <ac:chgData name="Hans van Bemmel" userId="f2fe8107-e365-45ee-8cd5-5dfbb6d58252" providerId="ADAL" clId="{9ACEED28-319A-469A-96DA-88AE6209CFEE}" dt="2022-12-15T08:26:07.507" v="11" actId="5793"/>
          <ac:spMkLst>
            <pc:docMk/>
            <pc:sldMk cId="2159352373" sldId="260"/>
            <ac:spMk id="2" creationId="{E42386B8-536F-4599-B90C-326DFFBDA714}"/>
          </ac:spMkLst>
        </pc:spChg>
        <pc:spChg chg="mod">
          <ac:chgData name="Hans van Bemmel" userId="f2fe8107-e365-45ee-8cd5-5dfbb6d58252" providerId="ADAL" clId="{9ACEED28-319A-469A-96DA-88AE6209CFEE}" dt="2022-12-15T16:46:20.792" v="3810" actId="20577"/>
          <ac:spMkLst>
            <pc:docMk/>
            <pc:sldMk cId="2159352373" sldId="260"/>
            <ac:spMk id="3" creationId="{23FDC332-3E5F-4A6D-98C3-0535A389D8B7}"/>
          </ac:spMkLst>
        </pc:spChg>
      </pc:sldChg>
      <pc:sldChg chg="modSp mod">
        <pc:chgData name="Hans van Bemmel" userId="f2fe8107-e365-45ee-8cd5-5dfbb6d58252" providerId="ADAL" clId="{9ACEED28-319A-469A-96DA-88AE6209CFEE}" dt="2022-12-15T15:33:15.624" v="1614" actId="20577"/>
        <pc:sldMkLst>
          <pc:docMk/>
          <pc:sldMk cId="3371532929" sldId="261"/>
        </pc:sldMkLst>
        <pc:spChg chg="mod">
          <ac:chgData name="Hans van Bemmel" userId="f2fe8107-e365-45ee-8cd5-5dfbb6d58252" providerId="ADAL" clId="{9ACEED28-319A-469A-96DA-88AE6209CFEE}" dt="2022-12-15T08:31:06.985" v="190" actId="122"/>
          <ac:spMkLst>
            <pc:docMk/>
            <pc:sldMk cId="3371532929" sldId="261"/>
            <ac:spMk id="2" creationId="{C050FF40-424B-45F4-9489-F5AA965ED568}"/>
          </ac:spMkLst>
        </pc:spChg>
        <pc:spChg chg="mod">
          <ac:chgData name="Hans van Bemmel" userId="f2fe8107-e365-45ee-8cd5-5dfbb6d58252" providerId="ADAL" clId="{9ACEED28-319A-469A-96DA-88AE6209CFEE}" dt="2022-12-15T15:33:15.624" v="1614" actId="20577"/>
          <ac:spMkLst>
            <pc:docMk/>
            <pc:sldMk cId="3371532929" sldId="261"/>
            <ac:spMk id="3" creationId="{A97FFD36-4292-46FF-92E1-B429D5E210B1}"/>
          </ac:spMkLst>
        </pc:spChg>
      </pc:sldChg>
      <pc:sldChg chg="addSp delSp modSp new mod">
        <pc:chgData name="Hans van Bemmel" userId="f2fe8107-e365-45ee-8cd5-5dfbb6d58252" providerId="ADAL" clId="{9ACEED28-319A-469A-96DA-88AE6209CFEE}" dt="2022-12-15T15:50:17.039" v="2537" actId="27636"/>
        <pc:sldMkLst>
          <pc:docMk/>
          <pc:sldMk cId="1955390100" sldId="262"/>
        </pc:sldMkLst>
        <pc:spChg chg="mod">
          <ac:chgData name="Hans van Bemmel" userId="f2fe8107-e365-45ee-8cd5-5dfbb6d58252" providerId="ADAL" clId="{9ACEED28-319A-469A-96DA-88AE6209CFEE}" dt="2022-12-15T08:35:53.137" v="271" actId="122"/>
          <ac:spMkLst>
            <pc:docMk/>
            <pc:sldMk cId="1955390100" sldId="262"/>
            <ac:spMk id="2" creationId="{4271C77B-6231-2F2E-2831-1305B8AFC8D6}"/>
          </ac:spMkLst>
        </pc:spChg>
        <pc:spChg chg="mod">
          <ac:chgData name="Hans van Bemmel" userId="f2fe8107-e365-45ee-8cd5-5dfbb6d58252" providerId="ADAL" clId="{9ACEED28-319A-469A-96DA-88AE6209CFEE}" dt="2022-12-15T15:50:17.039" v="2537" actId="27636"/>
          <ac:spMkLst>
            <pc:docMk/>
            <pc:sldMk cId="1955390100" sldId="262"/>
            <ac:spMk id="3" creationId="{3BB4DBF4-9F70-25B5-B3C8-63234E7FB649}"/>
          </ac:spMkLst>
        </pc:spChg>
        <pc:picChg chg="add del mod">
          <ac:chgData name="Hans van Bemmel" userId="f2fe8107-e365-45ee-8cd5-5dfbb6d58252" providerId="ADAL" clId="{9ACEED28-319A-469A-96DA-88AE6209CFEE}" dt="2022-12-15T08:43:30.088" v="605" actId="22"/>
          <ac:picMkLst>
            <pc:docMk/>
            <pc:sldMk cId="1955390100" sldId="262"/>
            <ac:picMk id="5" creationId="{36A264E2-8B1E-F46C-919F-299C4957C3EC}"/>
          </ac:picMkLst>
        </pc:picChg>
      </pc:sldChg>
      <pc:sldChg chg="addSp new mod">
        <pc:chgData name="Hans van Bemmel" userId="f2fe8107-e365-45ee-8cd5-5dfbb6d58252" providerId="ADAL" clId="{9ACEED28-319A-469A-96DA-88AE6209CFEE}" dt="2022-12-15T08:47:23.231" v="974" actId="22"/>
        <pc:sldMkLst>
          <pc:docMk/>
          <pc:sldMk cId="3112831663" sldId="263"/>
        </pc:sldMkLst>
        <pc:picChg chg="add">
          <ac:chgData name="Hans van Bemmel" userId="f2fe8107-e365-45ee-8cd5-5dfbb6d58252" providerId="ADAL" clId="{9ACEED28-319A-469A-96DA-88AE6209CFEE}" dt="2022-12-15T08:47:23.231" v="974" actId="22"/>
          <ac:picMkLst>
            <pc:docMk/>
            <pc:sldMk cId="3112831663" sldId="263"/>
            <ac:picMk id="5" creationId="{38217ECE-4B44-7C76-1D80-09243A607703}"/>
          </ac:picMkLst>
        </pc:picChg>
      </pc:sldChg>
      <pc:sldChg chg="modSp new mod">
        <pc:chgData name="Hans van Bemmel" userId="f2fe8107-e365-45ee-8cd5-5dfbb6d58252" providerId="ADAL" clId="{9ACEED28-319A-469A-96DA-88AE6209CFEE}" dt="2022-12-15T09:39:36.332" v="1582" actId="20577"/>
        <pc:sldMkLst>
          <pc:docMk/>
          <pc:sldMk cId="1842939252" sldId="264"/>
        </pc:sldMkLst>
        <pc:spChg chg="mod">
          <ac:chgData name="Hans van Bemmel" userId="f2fe8107-e365-45ee-8cd5-5dfbb6d58252" providerId="ADAL" clId="{9ACEED28-319A-469A-96DA-88AE6209CFEE}" dt="2022-12-15T08:48:21.927" v="982" actId="122"/>
          <ac:spMkLst>
            <pc:docMk/>
            <pc:sldMk cId="1842939252" sldId="264"/>
            <ac:spMk id="2" creationId="{B1B9A8C1-80FE-212B-B6B6-ADE86FCB868A}"/>
          </ac:spMkLst>
        </pc:spChg>
        <pc:spChg chg="mod">
          <ac:chgData name="Hans van Bemmel" userId="f2fe8107-e365-45ee-8cd5-5dfbb6d58252" providerId="ADAL" clId="{9ACEED28-319A-469A-96DA-88AE6209CFEE}" dt="2022-12-15T09:39:36.332" v="1582" actId="20577"/>
          <ac:spMkLst>
            <pc:docMk/>
            <pc:sldMk cId="1842939252" sldId="264"/>
            <ac:spMk id="3" creationId="{73B734C9-B1AE-9080-AA6D-025711B143CF}"/>
          </ac:spMkLst>
        </pc:spChg>
      </pc:sldChg>
      <pc:sldChg chg="addSp delSp modSp new mod">
        <pc:chgData name="Hans van Bemmel" userId="f2fe8107-e365-45ee-8cd5-5dfbb6d58252" providerId="ADAL" clId="{9ACEED28-319A-469A-96DA-88AE6209CFEE}" dt="2022-12-15T15:11:05.831" v="1593" actId="1076"/>
        <pc:sldMkLst>
          <pc:docMk/>
          <pc:sldMk cId="3299235374" sldId="265"/>
        </pc:sldMkLst>
        <pc:spChg chg="del">
          <ac:chgData name="Hans van Bemmel" userId="f2fe8107-e365-45ee-8cd5-5dfbb6d58252" providerId="ADAL" clId="{9ACEED28-319A-469A-96DA-88AE6209CFEE}" dt="2022-12-15T15:10:53.006" v="1590" actId="22"/>
          <ac:spMkLst>
            <pc:docMk/>
            <pc:sldMk cId="3299235374" sldId="265"/>
            <ac:spMk id="3" creationId="{C79DFBC4-AFE4-7DDE-E78C-FDAF81BCD0CC}"/>
          </ac:spMkLst>
        </pc:spChg>
        <pc:picChg chg="add mod ord">
          <ac:chgData name="Hans van Bemmel" userId="f2fe8107-e365-45ee-8cd5-5dfbb6d58252" providerId="ADAL" clId="{9ACEED28-319A-469A-96DA-88AE6209CFEE}" dt="2022-12-15T15:11:05.831" v="1593" actId="1076"/>
          <ac:picMkLst>
            <pc:docMk/>
            <pc:sldMk cId="3299235374" sldId="265"/>
            <ac:picMk id="5" creationId="{163BFA79-D25D-6A12-5F2A-BE3577AB9338}"/>
          </ac:picMkLst>
        </pc:picChg>
      </pc:sldChg>
      <pc:sldChg chg="addSp delSp modSp new mod">
        <pc:chgData name="Hans van Bemmel" userId="f2fe8107-e365-45ee-8cd5-5dfbb6d58252" providerId="ADAL" clId="{9ACEED28-319A-469A-96DA-88AE6209CFEE}" dt="2022-12-15T15:05:32.323" v="1589" actId="1076"/>
        <pc:sldMkLst>
          <pc:docMk/>
          <pc:sldMk cId="3490847483" sldId="266"/>
        </pc:sldMkLst>
        <pc:spChg chg="del">
          <ac:chgData name="Hans van Bemmel" userId="f2fe8107-e365-45ee-8cd5-5dfbb6d58252" providerId="ADAL" clId="{9ACEED28-319A-469A-96DA-88AE6209CFEE}" dt="2022-12-15T15:05:19.264" v="1587" actId="22"/>
          <ac:spMkLst>
            <pc:docMk/>
            <pc:sldMk cId="3490847483" sldId="266"/>
            <ac:spMk id="3" creationId="{E5BF540D-6C79-2368-0872-E0615557AA51}"/>
          </ac:spMkLst>
        </pc:spChg>
        <pc:picChg chg="add mod ord">
          <ac:chgData name="Hans van Bemmel" userId="f2fe8107-e365-45ee-8cd5-5dfbb6d58252" providerId="ADAL" clId="{9ACEED28-319A-469A-96DA-88AE6209CFEE}" dt="2022-12-15T15:05:32.323" v="1589" actId="1076"/>
          <ac:picMkLst>
            <pc:docMk/>
            <pc:sldMk cId="3490847483" sldId="266"/>
            <ac:picMk id="5" creationId="{3654D9D0-7387-0008-050F-8445AACDAC18}"/>
          </ac:picMkLst>
        </pc:picChg>
      </pc:sldChg>
      <pc:sldChg chg="modSp new mod">
        <pc:chgData name="Hans van Bemmel" userId="f2fe8107-e365-45ee-8cd5-5dfbb6d58252" providerId="ADAL" clId="{9ACEED28-319A-469A-96DA-88AE6209CFEE}" dt="2022-12-15T15:42:36.605" v="2011" actId="20577"/>
        <pc:sldMkLst>
          <pc:docMk/>
          <pc:sldMk cId="827401120" sldId="267"/>
        </pc:sldMkLst>
        <pc:spChg chg="mod">
          <ac:chgData name="Hans van Bemmel" userId="f2fe8107-e365-45ee-8cd5-5dfbb6d58252" providerId="ADAL" clId="{9ACEED28-319A-469A-96DA-88AE6209CFEE}" dt="2022-12-15T15:42:07.698" v="2009" actId="20577"/>
          <ac:spMkLst>
            <pc:docMk/>
            <pc:sldMk cId="827401120" sldId="267"/>
            <ac:spMk id="2" creationId="{8A47AE15-C5BD-5F24-48FD-33DB4F9F1EB6}"/>
          </ac:spMkLst>
        </pc:spChg>
        <pc:spChg chg="mod">
          <ac:chgData name="Hans van Bemmel" userId="f2fe8107-e365-45ee-8cd5-5dfbb6d58252" providerId="ADAL" clId="{9ACEED28-319A-469A-96DA-88AE6209CFEE}" dt="2022-12-15T15:42:36.605" v="2011" actId="20577"/>
          <ac:spMkLst>
            <pc:docMk/>
            <pc:sldMk cId="827401120" sldId="267"/>
            <ac:spMk id="3" creationId="{3A339CA1-F589-AA1F-5973-5D0E2C0266FB}"/>
          </ac:spMkLst>
        </pc:spChg>
      </pc:sldChg>
      <pc:sldChg chg="modSp new mod">
        <pc:chgData name="Hans van Bemmel" userId="f2fe8107-e365-45ee-8cd5-5dfbb6d58252" providerId="ADAL" clId="{9ACEED28-319A-469A-96DA-88AE6209CFEE}" dt="2022-12-15T15:48:17.076" v="2534" actId="20577"/>
        <pc:sldMkLst>
          <pc:docMk/>
          <pc:sldMk cId="95679429" sldId="268"/>
        </pc:sldMkLst>
        <pc:spChg chg="mod">
          <ac:chgData name="Hans van Bemmel" userId="f2fe8107-e365-45ee-8cd5-5dfbb6d58252" providerId="ADAL" clId="{9ACEED28-319A-469A-96DA-88AE6209CFEE}" dt="2022-12-15T15:43:35.035" v="2024" actId="122"/>
          <ac:spMkLst>
            <pc:docMk/>
            <pc:sldMk cId="95679429" sldId="268"/>
            <ac:spMk id="2" creationId="{83E1C01A-DE63-355F-4C8F-8B9330B43127}"/>
          </ac:spMkLst>
        </pc:spChg>
        <pc:spChg chg="mod">
          <ac:chgData name="Hans van Bemmel" userId="f2fe8107-e365-45ee-8cd5-5dfbb6d58252" providerId="ADAL" clId="{9ACEED28-319A-469A-96DA-88AE6209CFEE}" dt="2022-12-15T15:48:17.076" v="2534" actId="20577"/>
          <ac:spMkLst>
            <pc:docMk/>
            <pc:sldMk cId="95679429" sldId="268"/>
            <ac:spMk id="3" creationId="{17225500-0ADB-8A92-E3CB-2D7AED2945A0}"/>
          </ac:spMkLst>
        </pc:spChg>
      </pc:sldChg>
      <pc:sldChg chg="addSp delSp modSp new mod">
        <pc:chgData name="Hans van Bemmel" userId="f2fe8107-e365-45ee-8cd5-5dfbb6d58252" providerId="ADAL" clId="{9ACEED28-319A-469A-96DA-88AE6209CFEE}" dt="2022-12-15T15:51:41.730" v="2540" actId="14100"/>
        <pc:sldMkLst>
          <pc:docMk/>
          <pc:sldMk cId="265198374" sldId="269"/>
        </pc:sldMkLst>
        <pc:spChg chg="del">
          <ac:chgData name="Hans van Bemmel" userId="f2fe8107-e365-45ee-8cd5-5dfbb6d58252" providerId="ADAL" clId="{9ACEED28-319A-469A-96DA-88AE6209CFEE}" dt="2022-12-15T15:51:33.239" v="2539" actId="22"/>
          <ac:spMkLst>
            <pc:docMk/>
            <pc:sldMk cId="265198374" sldId="269"/>
            <ac:spMk id="3" creationId="{2956B596-A6A0-857A-F1D6-B6132F94384A}"/>
          </ac:spMkLst>
        </pc:spChg>
        <pc:picChg chg="add mod ord">
          <ac:chgData name="Hans van Bemmel" userId="f2fe8107-e365-45ee-8cd5-5dfbb6d58252" providerId="ADAL" clId="{9ACEED28-319A-469A-96DA-88AE6209CFEE}" dt="2022-12-15T15:51:41.730" v="2540" actId="14100"/>
          <ac:picMkLst>
            <pc:docMk/>
            <pc:sldMk cId="265198374" sldId="269"/>
            <ac:picMk id="5" creationId="{F2322F14-00E6-F450-302D-F3D5F012C1F6}"/>
          </ac:picMkLst>
        </pc:picChg>
      </pc:sldChg>
      <pc:sldChg chg="modSp new mod">
        <pc:chgData name="Hans van Bemmel" userId="f2fe8107-e365-45ee-8cd5-5dfbb6d58252" providerId="ADAL" clId="{9ACEED28-319A-469A-96DA-88AE6209CFEE}" dt="2022-12-15T16:46:04.831" v="3802" actId="20577"/>
        <pc:sldMkLst>
          <pc:docMk/>
          <pc:sldMk cId="3549675804" sldId="270"/>
        </pc:sldMkLst>
        <pc:spChg chg="mod">
          <ac:chgData name="Hans van Bemmel" userId="f2fe8107-e365-45ee-8cd5-5dfbb6d58252" providerId="ADAL" clId="{9ACEED28-319A-469A-96DA-88AE6209CFEE}" dt="2022-12-15T16:45:46.788" v="3777" actId="20577"/>
          <ac:spMkLst>
            <pc:docMk/>
            <pc:sldMk cId="3549675804" sldId="270"/>
            <ac:spMk id="2" creationId="{1D2BBEBC-59AC-4CA6-85D5-314CDEE41032}"/>
          </ac:spMkLst>
        </pc:spChg>
        <pc:spChg chg="mod">
          <ac:chgData name="Hans van Bemmel" userId="f2fe8107-e365-45ee-8cd5-5dfbb6d58252" providerId="ADAL" clId="{9ACEED28-319A-469A-96DA-88AE6209CFEE}" dt="2022-12-15T16:46:04.831" v="3802" actId="20577"/>
          <ac:spMkLst>
            <pc:docMk/>
            <pc:sldMk cId="3549675804" sldId="270"/>
            <ac:spMk id="3" creationId="{4C33872F-5D3C-E568-0FD7-1AC603467BF9}"/>
          </ac:spMkLst>
        </pc:spChg>
      </pc:sldChg>
      <pc:sldChg chg="modSp new mod">
        <pc:chgData name="Hans van Bemmel" userId="f2fe8107-e365-45ee-8cd5-5dfbb6d58252" providerId="ADAL" clId="{9ACEED28-319A-469A-96DA-88AE6209CFEE}" dt="2022-12-15T16:03:04.267" v="2982" actId="20577"/>
        <pc:sldMkLst>
          <pc:docMk/>
          <pc:sldMk cId="3247083103" sldId="271"/>
        </pc:sldMkLst>
        <pc:spChg chg="mod">
          <ac:chgData name="Hans van Bemmel" userId="f2fe8107-e365-45ee-8cd5-5dfbb6d58252" providerId="ADAL" clId="{9ACEED28-319A-469A-96DA-88AE6209CFEE}" dt="2022-12-15T16:02:01.942" v="2871" actId="122"/>
          <ac:spMkLst>
            <pc:docMk/>
            <pc:sldMk cId="3247083103" sldId="271"/>
            <ac:spMk id="2" creationId="{BDE27543-4F31-8A30-F683-BEEE13F77BD3}"/>
          </ac:spMkLst>
        </pc:spChg>
        <pc:spChg chg="mod">
          <ac:chgData name="Hans van Bemmel" userId="f2fe8107-e365-45ee-8cd5-5dfbb6d58252" providerId="ADAL" clId="{9ACEED28-319A-469A-96DA-88AE6209CFEE}" dt="2022-12-15T16:03:04.267" v="2982" actId="20577"/>
          <ac:spMkLst>
            <pc:docMk/>
            <pc:sldMk cId="3247083103" sldId="271"/>
            <ac:spMk id="3" creationId="{247C9E62-69AE-B8FD-B93A-FE9D4E7A55A1}"/>
          </ac:spMkLst>
        </pc:spChg>
      </pc:sldChg>
      <pc:sldChg chg="modSp new mod">
        <pc:chgData name="Hans van Bemmel" userId="f2fe8107-e365-45ee-8cd5-5dfbb6d58252" providerId="ADAL" clId="{9ACEED28-319A-469A-96DA-88AE6209CFEE}" dt="2022-12-15T16:27:55.335" v="3257" actId="114"/>
        <pc:sldMkLst>
          <pc:docMk/>
          <pc:sldMk cId="3505532748" sldId="272"/>
        </pc:sldMkLst>
        <pc:spChg chg="mod">
          <ac:chgData name="Hans van Bemmel" userId="f2fe8107-e365-45ee-8cd5-5dfbb6d58252" providerId="ADAL" clId="{9ACEED28-319A-469A-96DA-88AE6209CFEE}" dt="2022-12-15T16:05:31.946" v="3023" actId="122"/>
          <ac:spMkLst>
            <pc:docMk/>
            <pc:sldMk cId="3505532748" sldId="272"/>
            <ac:spMk id="2" creationId="{B1C87E25-256E-A9DF-095D-B4C468DF292E}"/>
          </ac:spMkLst>
        </pc:spChg>
        <pc:spChg chg="mod">
          <ac:chgData name="Hans van Bemmel" userId="f2fe8107-e365-45ee-8cd5-5dfbb6d58252" providerId="ADAL" clId="{9ACEED28-319A-469A-96DA-88AE6209CFEE}" dt="2022-12-15T16:27:55.335" v="3257" actId="114"/>
          <ac:spMkLst>
            <pc:docMk/>
            <pc:sldMk cId="3505532748" sldId="272"/>
            <ac:spMk id="3" creationId="{9FFBFB80-76D8-6E4F-5EC7-74C5F6414522}"/>
          </ac:spMkLst>
        </pc:spChg>
      </pc:sldChg>
      <pc:sldChg chg="modSp new mod">
        <pc:chgData name="Hans van Bemmel" userId="f2fe8107-e365-45ee-8cd5-5dfbb6d58252" providerId="ADAL" clId="{9ACEED28-319A-469A-96DA-88AE6209CFEE}" dt="2022-12-15T16:34:46.936" v="3328" actId="20577"/>
        <pc:sldMkLst>
          <pc:docMk/>
          <pc:sldMk cId="835118740" sldId="273"/>
        </pc:sldMkLst>
        <pc:spChg chg="mod">
          <ac:chgData name="Hans van Bemmel" userId="f2fe8107-e365-45ee-8cd5-5dfbb6d58252" providerId="ADAL" clId="{9ACEED28-319A-469A-96DA-88AE6209CFEE}" dt="2022-12-15T16:28:49.921" v="3265" actId="122"/>
          <ac:spMkLst>
            <pc:docMk/>
            <pc:sldMk cId="835118740" sldId="273"/>
            <ac:spMk id="2" creationId="{E64954FA-DEC0-A0B2-1D13-D873DF03DACE}"/>
          </ac:spMkLst>
        </pc:spChg>
        <pc:spChg chg="mod">
          <ac:chgData name="Hans van Bemmel" userId="f2fe8107-e365-45ee-8cd5-5dfbb6d58252" providerId="ADAL" clId="{9ACEED28-319A-469A-96DA-88AE6209CFEE}" dt="2022-12-15T16:34:46.936" v="3328" actId="20577"/>
          <ac:spMkLst>
            <pc:docMk/>
            <pc:sldMk cId="835118740" sldId="273"/>
            <ac:spMk id="3" creationId="{FBBE0182-4425-CEF2-FCC7-6C156A41553F}"/>
          </ac:spMkLst>
        </pc:spChg>
      </pc:sldChg>
      <pc:sldChg chg="modSp new mod">
        <pc:chgData name="Hans van Bemmel" userId="f2fe8107-e365-45ee-8cd5-5dfbb6d58252" providerId="ADAL" clId="{9ACEED28-319A-469A-96DA-88AE6209CFEE}" dt="2022-12-15T16:36:18.330" v="3466" actId="20577"/>
        <pc:sldMkLst>
          <pc:docMk/>
          <pc:sldMk cId="2058499563" sldId="274"/>
        </pc:sldMkLst>
        <pc:spChg chg="mod">
          <ac:chgData name="Hans van Bemmel" userId="f2fe8107-e365-45ee-8cd5-5dfbb6d58252" providerId="ADAL" clId="{9ACEED28-319A-469A-96DA-88AE6209CFEE}" dt="2022-12-15T16:35:37.340" v="3363" actId="20577"/>
          <ac:spMkLst>
            <pc:docMk/>
            <pc:sldMk cId="2058499563" sldId="274"/>
            <ac:spMk id="2" creationId="{87E8B42C-409F-494F-B3A2-08FC075E9A6D}"/>
          </ac:spMkLst>
        </pc:spChg>
        <pc:spChg chg="mod">
          <ac:chgData name="Hans van Bemmel" userId="f2fe8107-e365-45ee-8cd5-5dfbb6d58252" providerId="ADAL" clId="{9ACEED28-319A-469A-96DA-88AE6209CFEE}" dt="2022-12-15T16:36:18.330" v="3466" actId="20577"/>
          <ac:spMkLst>
            <pc:docMk/>
            <pc:sldMk cId="2058499563" sldId="274"/>
            <ac:spMk id="3" creationId="{2936E889-8A8B-C918-B385-FAD9C3094309}"/>
          </ac:spMkLst>
        </pc:spChg>
      </pc:sldChg>
      <pc:sldChg chg="modSp new mod">
        <pc:chgData name="Hans van Bemmel" userId="f2fe8107-e365-45ee-8cd5-5dfbb6d58252" providerId="ADAL" clId="{9ACEED28-319A-469A-96DA-88AE6209CFEE}" dt="2022-12-15T16:50:06.266" v="4131" actId="20577"/>
        <pc:sldMkLst>
          <pc:docMk/>
          <pc:sldMk cId="1456087355" sldId="275"/>
        </pc:sldMkLst>
        <pc:spChg chg="mod">
          <ac:chgData name="Hans van Bemmel" userId="f2fe8107-e365-45ee-8cd5-5dfbb6d58252" providerId="ADAL" clId="{9ACEED28-319A-469A-96DA-88AE6209CFEE}" dt="2022-12-15T16:37:05.966" v="3533" actId="20577"/>
          <ac:spMkLst>
            <pc:docMk/>
            <pc:sldMk cId="1456087355" sldId="275"/>
            <ac:spMk id="2" creationId="{F93F7018-FB3A-A33E-F7D4-8BFDA5865643}"/>
          </ac:spMkLst>
        </pc:spChg>
        <pc:spChg chg="mod">
          <ac:chgData name="Hans van Bemmel" userId="f2fe8107-e365-45ee-8cd5-5dfbb6d58252" providerId="ADAL" clId="{9ACEED28-319A-469A-96DA-88AE6209CFEE}" dt="2022-12-15T16:50:06.266" v="4131" actId="20577"/>
          <ac:spMkLst>
            <pc:docMk/>
            <pc:sldMk cId="1456087355" sldId="275"/>
            <ac:spMk id="3" creationId="{314A5866-1086-07DB-89FD-9EFDD58EAA75}"/>
          </ac:spMkLst>
        </pc:spChg>
      </pc:sldChg>
      <pc:sldChg chg="modSp new mod">
        <pc:chgData name="Hans van Bemmel" userId="f2fe8107-e365-45ee-8cd5-5dfbb6d58252" providerId="ADAL" clId="{9ACEED28-319A-469A-96DA-88AE6209CFEE}" dt="2022-12-15T16:52:37.178" v="4300" actId="20577"/>
        <pc:sldMkLst>
          <pc:docMk/>
          <pc:sldMk cId="3449443333" sldId="276"/>
        </pc:sldMkLst>
        <pc:spChg chg="mod">
          <ac:chgData name="Hans van Bemmel" userId="f2fe8107-e365-45ee-8cd5-5dfbb6d58252" providerId="ADAL" clId="{9ACEED28-319A-469A-96DA-88AE6209CFEE}" dt="2022-12-15T16:51:19.138" v="4157" actId="122"/>
          <ac:spMkLst>
            <pc:docMk/>
            <pc:sldMk cId="3449443333" sldId="276"/>
            <ac:spMk id="2" creationId="{48463393-5B98-87B2-8402-6E1782B7AD69}"/>
          </ac:spMkLst>
        </pc:spChg>
        <pc:spChg chg="mod">
          <ac:chgData name="Hans van Bemmel" userId="f2fe8107-e365-45ee-8cd5-5dfbb6d58252" providerId="ADAL" clId="{9ACEED28-319A-469A-96DA-88AE6209CFEE}" dt="2022-12-15T16:52:37.178" v="4300" actId="20577"/>
          <ac:spMkLst>
            <pc:docMk/>
            <pc:sldMk cId="3449443333" sldId="276"/>
            <ac:spMk id="3" creationId="{F7B6C11A-5707-F90A-C05B-74E0E6FA6811}"/>
          </ac:spMkLst>
        </pc:spChg>
      </pc:sldChg>
      <pc:sldChg chg="modSp new mod">
        <pc:chgData name="Hans van Bemmel" userId="f2fe8107-e365-45ee-8cd5-5dfbb6d58252" providerId="ADAL" clId="{9ACEED28-319A-469A-96DA-88AE6209CFEE}" dt="2022-12-15T16:53:08.052" v="4337" actId="20577"/>
        <pc:sldMkLst>
          <pc:docMk/>
          <pc:sldMk cId="3856355647" sldId="277"/>
        </pc:sldMkLst>
        <pc:spChg chg="mod">
          <ac:chgData name="Hans van Bemmel" userId="f2fe8107-e365-45ee-8cd5-5dfbb6d58252" providerId="ADAL" clId="{9ACEED28-319A-469A-96DA-88AE6209CFEE}" dt="2022-12-15T16:52:58.025" v="4306" actId="122"/>
          <ac:spMkLst>
            <pc:docMk/>
            <pc:sldMk cId="3856355647" sldId="277"/>
            <ac:spMk id="2" creationId="{6829AA8F-658B-4EEC-22C2-2B3C5C7EA9FF}"/>
          </ac:spMkLst>
        </pc:spChg>
        <pc:spChg chg="mod">
          <ac:chgData name="Hans van Bemmel" userId="f2fe8107-e365-45ee-8cd5-5dfbb6d58252" providerId="ADAL" clId="{9ACEED28-319A-469A-96DA-88AE6209CFEE}" dt="2022-12-15T16:53:08.052" v="4337" actId="20577"/>
          <ac:spMkLst>
            <pc:docMk/>
            <pc:sldMk cId="3856355647" sldId="277"/>
            <ac:spMk id="3" creationId="{2C977745-0FB4-38C8-AD38-43FF4B2A1C8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C7042-25E1-46AF-8510-3DDAF92EAB7F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12E1C-0F6B-4641-A438-7B177ABBB21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77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07667" y="4600906"/>
            <a:ext cx="8065453" cy="863320"/>
          </a:xfrm>
          <a:solidFill>
            <a:srgbClr val="009CDA"/>
          </a:solidFill>
        </p:spPr>
        <p:txBody>
          <a:bodyPr lIns="180000" anchor="ctr" anchorCtr="0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een ondertitel te maken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2281-3F85-4BA5-BDB4-C0FFCD786F3F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70D8-4532-4A97-B7AE-3185E3C4BA7B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hthoek 6"/>
          <p:cNvSpPr/>
          <p:nvPr userDrawn="1"/>
        </p:nvSpPr>
        <p:spPr>
          <a:xfrm>
            <a:off x="407668" y="5553478"/>
            <a:ext cx="8075422" cy="680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kstvak 10"/>
          <p:cNvSpPr txBox="1"/>
          <p:nvPr userDrawn="1"/>
        </p:nvSpPr>
        <p:spPr>
          <a:xfrm>
            <a:off x="-3040266" y="0"/>
            <a:ext cx="2903523" cy="25391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l-NL" sz="900" b="1" dirty="0"/>
              <a:t>Instructie</a:t>
            </a:r>
            <a:r>
              <a:rPr lang="nl-NL" sz="900" b="1" baseline="0" dirty="0"/>
              <a:t>                                 </a:t>
            </a:r>
            <a:r>
              <a:rPr lang="nl-NL" sz="900" b="1" dirty="0"/>
              <a:t>Opmaak PowerPoint: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900" dirty="0"/>
              <a:t>Rode balk</a:t>
            </a:r>
            <a:r>
              <a:rPr lang="nl-NL" sz="900" baseline="0" dirty="0"/>
              <a:t> </a:t>
            </a:r>
            <a:r>
              <a:rPr lang="nl-NL" sz="900" dirty="0"/>
              <a:t>bevat  korte koptekst.  De balkjes moeten verspringen zoals in het voorbeeld. De afstand tussen de balkjes en de hoogte van de balkjes</a:t>
            </a:r>
            <a:r>
              <a:rPr lang="nl-NL" sz="900" baseline="0" dirty="0"/>
              <a:t> </a:t>
            </a:r>
            <a:r>
              <a:rPr lang="nl-NL" sz="900" dirty="0"/>
              <a:t>mag niet veranderd</a:t>
            </a:r>
            <a:r>
              <a:rPr lang="nl-NL" sz="900" baseline="0" dirty="0"/>
              <a:t> worden. De lengte van de balk mag veranderen evenals de kleur van de balkjes. </a:t>
            </a:r>
            <a:endParaRPr lang="nl-NL" sz="900" dirty="0"/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900" dirty="0"/>
              <a:t>Witte Logo balk mag niet gescheiden worden van het</a:t>
            </a:r>
            <a:r>
              <a:rPr lang="nl-NL" sz="900" baseline="0" dirty="0"/>
              <a:t> lichtblauwe </a:t>
            </a:r>
            <a:r>
              <a:rPr lang="nl-NL" sz="900" baseline="0" dirty="0" err="1"/>
              <a:t>contentblok</a:t>
            </a:r>
            <a:r>
              <a:rPr lang="nl-NL" sz="900" baseline="0" dirty="0"/>
              <a:t>. Beide mogen samen wel verplaatst worden naar rechts.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900" baseline="0" dirty="0"/>
              <a:t>Foto op achtergrond mag gewijzigd worden mits het beeld voldoet aan de huisstijl (zie mint)</a:t>
            </a:r>
            <a:endParaRPr lang="nl-NL" sz="900" dirty="0"/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2808709" y="647799"/>
            <a:ext cx="5832647" cy="612368"/>
          </a:xfrm>
          <a:solidFill>
            <a:srgbClr val="DA002F"/>
          </a:solidFill>
        </p:spPr>
        <p:txBody>
          <a:bodyPr wrap="none" anchor="ctr" anchorCtr="0">
            <a:noAutofit/>
          </a:bodyPr>
          <a:lstStyle>
            <a:lvl1pPr marL="0" indent="0">
              <a:buFontTx/>
              <a:buNone/>
              <a:defRPr sz="2800" b="1" i="1" u="none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voor tekst</a:t>
            </a:r>
            <a:endParaRPr lang="en-US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4" hasCustomPrompt="1"/>
          </p:nvPr>
        </p:nvSpPr>
        <p:spPr>
          <a:xfrm>
            <a:off x="4600209" y="1367879"/>
            <a:ext cx="5553316" cy="612368"/>
          </a:xfrm>
          <a:solidFill>
            <a:srgbClr val="DA002F"/>
          </a:solidFill>
        </p:spPr>
        <p:txBody>
          <a:bodyPr wrap="none" anchor="ctr" anchorCtr="0">
            <a:noAutofit/>
          </a:bodyPr>
          <a:lstStyle>
            <a:lvl1pPr marL="0" indent="0">
              <a:buFontTx/>
              <a:buNone/>
              <a:defRPr sz="2800" b="1" i="1" u="none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voor tekst</a:t>
            </a:r>
            <a:endParaRPr lang="en-US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22" y="5762050"/>
            <a:ext cx="1599915" cy="279766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572" y="5762050"/>
            <a:ext cx="795181" cy="31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0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2281-3F85-4BA5-BDB4-C0FFCD786F3F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70D8-4532-4A97-B7AE-3185E3C4BA7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4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16933" y="259508"/>
            <a:ext cx="10978945" cy="8032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16933" y="1198861"/>
            <a:ext cx="10978945" cy="4422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120150" y="6229082"/>
            <a:ext cx="2688484" cy="2013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C2281-3F85-4BA5-BDB4-C0FFCD786F3F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651470" y="6229082"/>
            <a:ext cx="3648657" cy="2013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98128" y="6229082"/>
            <a:ext cx="2688484" cy="2013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170D8-4532-4A97-B7AE-3185E3C4BA7B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9" name="Rechte verbindingslijn 8"/>
          <p:cNvCxnSpPr/>
          <p:nvPr userDrawn="1"/>
        </p:nvCxnSpPr>
        <p:spPr>
          <a:xfrm>
            <a:off x="0" y="5825641"/>
            <a:ext cx="11522075" cy="0"/>
          </a:xfrm>
          <a:prstGeom prst="line">
            <a:avLst/>
          </a:prstGeom>
          <a:ln w="25400">
            <a:solidFill>
              <a:srgbClr val="EEF0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3" y="6031151"/>
            <a:ext cx="1334027" cy="23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7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600" b="1" kern="1200">
          <a:solidFill>
            <a:srgbClr val="009CD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9CDA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Hans van Bemmel WND 2022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Nova VWO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syllabusherziening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53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E1C01A-DE63-355F-4C8F-8B9330B43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Diversiteit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225500-0ADB-8A92-E3CB-2D7AED294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Lang geleden P-deel portret van </a:t>
            </a:r>
            <a:r>
              <a:rPr lang="nl-NL" dirty="0" err="1"/>
              <a:t>Boltzmann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Nu liever groep studenten (bij zonne-autorace, Natuurwetten en Modellen)</a:t>
            </a:r>
          </a:p>
          <a:p>
            <a:pPr marL="0" indent="0">
              <a:buNone/>
            </a:pPr>
            <a:r>
              <a:rPr lang="nl-NL" dirty="0"/>
              <a:t>	Gelet op: jongens en meisjes, maar… te weinig gelet op mensen van kleur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Scriptie: kritisch op representatie vrouwen (</a:t>
            </a:r>
            <a:r>
              <a:rPr lang="nl-NL" dirty="0" err="1"/>
              <a:t>Dafne</a:t>
            </a:r>
            <a:r>
              <a:rPr lang="nl-NL" dirty="0"/>
              <a:t> Schippers telde niet want die is geen wetenschapper, wij hadden haar expres als voorbeeld genomen, net als vrouwelijke coureur), andere boeken erger… Is wel punt van aandacht bij herzieningen.</a:t>
            </a:r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67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54A6FE-B1AE-5886-8A9B-DF9CC0C91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2322F14-00E6-F450-302D-F3D5F012C1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5719" y="359767"/>
            <a:ext cx="9353904" cy="5261571"/>
          </a:xfrm>
        </p:spPr>
      </p:pic>
    </p:spTree>
    <p:extLst>
      <p:ext uri="{BB962C8B-B14F-4D97-AF65-F5344CB8AC3E}">
        <p14:creationId xmlns:p14="http://schemas.microsoft.com/office/powerpoint/2010/main" val="26519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2BBEBC-59AC-4CA6-85D5-314CDEE41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Vier 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33872F-5D3C-E568-0FD7-1AC603467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/>
              <a:t>Wat is huidige ‘correcte’ model voor geleiding (metaal, halfgeleider)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Is er een opeenvolging van modellen, zoals bij atoom (Van Dalton tot Schrödinger)?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Verklaring foto lampen?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Wat zou U zelf een goed idee vinden om (als context of toepassing) te behandelen wat betreft </a:t>
            </a:r>
            <a:r>
              <a:rPr lang="nl-NL" dirty="0" err="1"/>
              <a:t>Pauli</a:t>
            </a:r>
            <a:r>
              <a:rPr lang="nl-NL" dirty="0"/>
              <a:t>, banden?</a:t>
            </a:r>
          </a:p>
        </p:txBody>
      </p:sp>
    </p:spTree>
    <p:extLst>
      <p:ext uri="{BB962C8B-B14F-4D97-AF65-F5344CB8AC3E}">
        <p14:creationId xmlns:p14="http://schemas.microsoft.com/office/powerpoint/2010/main" val="35496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6D64E6-725C-0A74-9661-AF7127EA7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63BFA79-D25D-6A12-5F2A-BE3577AB93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44153" y="224596"/>
            <a:ext cx="11649295" cy="6552728"/>
          </a:xfrm>
        </p:spPr>
      </p:pic>
    </p:spTree>
    <p:extLst>
      <p:ext uri="{BB962C8B-B14F-4D97-AF65-F5344CB8AC3E}">
        <p14:creationId xmlns:p14="http://schemas.microsoft.com/office/powerpoint/2010/main" val="329923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E27543-4F31-8A30-F683-BEEE13F7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Breed genoeg?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7C9E62-69AE-B8FD-B93A-FE9D4E7A5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PMN, module, syllabus: meer dan alleen spectra vond ik nodig</a:t>
            </a:r>
          </a:p>
          <a:p>
            <a:endParaRPr lang="nl-NL" dirty="0"/>
          </a:p>
          <a:p>
            <a:r>
              <a:rPr lang="nl-NL" dirty="0"/>
              <a:t>Is het dan erg dat Onbepaaldheid eruit gaat?</a:t>
            </a:r>
          </a:p>
        </p:txBody>
      </p:sp>
    </p:spTree>
    <p:extLst>
      <p:ext uri="{BB962C8B-B14F-4D97-AF65-F5344CB8AC3E}">
        <p14:creationId xmlns:p14="http://schemas.microsoft.com/office/powerpoint/2010/main" val="324708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9AC3BE-9EA6-E7EF-1861-003E7E8BB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654D9D0-7387-0008-050F-8445AACDAC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4493" y="1050867"/>
            <a:ext cx="8493916" cy="4777828"/>
          </a:xfrm>
        </p:spPr>
      </p:pic>
    </p:spTree>
    <p:extLst>
      <p:ext uri="{BB962C8B-B14F-4D97-AF65-F5344CB8AC3E}">
        <p14:creationId xmlns:p14="http://schemas.microsoft.com/office/powerpoint/2010/main" val="349084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87E25-256E-A9DF-095D-B4C468DF2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Niet erg want </a:t>
            </a:r>
            <a:r>
              <a:rPr lang="nl-NL" dirty="0" err="1"/>
              <a:t>Pauli</a:t>
            </a:r>
            <a:r>
              <a:rPr lang="nl-NL" dirty="0"/>
              <a:t> is heel praktisch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FBFB80-76D8-6E4F-5EC7-74C5F6414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Scheikunde</a:t>
            </a:r>
          </a:p>
          <a:p>
            <a:endParaRPr lang="nl-NL" dirty="0"/>
          </a:p>
          <a:p>
            <a:r>
              <a:rPr lang="nl-NL" dirty="0"/>
              <a:t>LDR en NTC, zonnecel (en gewone geleiding) microscopisch verklaard</a:t>
            </a:r>
          </a:p>
          <a:p>
            <a:endParaRPr lang="nl-NL" dirty="0"/>
          </a:p>
          <a:p>
            <a:r>
              <a:rPr lang="nl-NL" dirty="0"/>
              <a:t>Net als bij lijnenspectra (zal altijd al in programma, met domein Quantumwereld ook </a:t>
            </a:r>
            <a:r>
              <a:rPr lang="nl-NL" i="1" dirty="0"/>
              <a:t>hoe het komt </a:t>
            </a:r>
            <a:r>
              <a:rPr lang="nl-NL" dirty="0"/>
              <a:t>dat de energie </a:t>
            </a:r>
            <a:r>
              <a:rPr lang="nl-NL" dirty="0" err="1"/>
              <a:t>gekwantiseerd</a:t>
            </a:r>
            <a:r>
              <a:rPr lang="nl-NL" dirty="0"/>
              <a:t> is)</a:t>
            </a:r>
          </a:p>
        </p:txBody>
      </p:sp>
    </p:spTree>
    <p:extLst>
      <p:ext uri="{BB962C8B-B14F-4D97-AF65-F5344CB8AC3E}">
        <p14:creationId xmlns:p14="http://schemas.microsoft.com/office/powerpoint/2010/main" val="350553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4954FA-DEC0-A0B2-1D13-D873DF03D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T-deel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BE0182-4425-CEF2-FCC7-6C156A415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 </a:t>
            </a:r>
            <a:r>
              <a:rPr lang="nl-NL" dirty="0" err="1"/>
              <a:t>tunneling</a:t>
            </a:r>
            <a:r>
              <a:rPr lang="nl-NL" dirty="0"/>
              <a:t> (dat nog wordt genoemd):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Syllabus: </a:t>
            </a:r>
          </a:p>
          <a:p>
            <a:pPr marL="0" indent="0">
              <a:buNone/>
            </a:pPr>
            <a:r>
              <a:rPr lang="nl-NL" dirty="0"/>
              <a:t>	-hanteren dat bij een eindig diepe één-dimensionale energieput de golffunctie en de bijbehorende waarschijnlijkheidsverdeling exponentieel afnemend doorlopen in de barrière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	-benoemen dat in vaste stoffen de discrete atomaire toestanden combineren tot vrijwel continue energiebanden met daartussen eventuele band </a:t>
            </a:r>
            <a:r>
              <a:rPr lang="nl-NL" dirty="0" err="1"/>
              <a:t>gaps</a:t>
            </a:r>
            <a:r>
              <a:rPr lang="nl-NL" dirty="0"/>
              <a:t>;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511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E8B42C-409F-494F-B3A2-08FC075E9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Ook Fermi-zee met verstoring?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36E889-8A8B-C918-B385-FAD9C3094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Leidt ook tot banden</a:t>
            </a:r>
          </a:p>
          <a:p>
            <a:r>
              <a:rPr lang="nl-NL" dirty="0"/>
              <a:t>Sluit aan bij deeltje in doos</a:t>
            </a:r>
          </a:p>
          <a:p>
            <a:r>
              <a:rPr lang="nl-NL" dirty="0"/>
              <a:t>Heel veel deeltjes in heel grote doos</a:t>
            </a:r>
          </a:p>
          <a:p>
            <a:r>
              <a:rPr lang="nl-NL" dirty="0"/>
              <a:t>Doen?</a:t>
            </a:r>
          </a:p>
        </p:txBody>
      </p:sp>
    </p:spTree>
    <p:extLst>
      <p:ext uri="{BB962C8B-B14F-4D97-AF65-F5344CB8AC3E}">
        <p14:creationId xmlns:p14="http://schemas.microsoft.com/office/powerpoint/2010/main" val="20584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3F7018-FB3A-A33E-F7D4-8BFDA5865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P-delen en M-delen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4A5866-1086-07DB-89FD-9EFDD58EA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Oren die geluid maken: </a:t>
            </a:r>
            <a:r>
              <a:rPr lang="nl-NL" dirty="0" err="1"/>
              <a:t>Kill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darlings</a:t>
            </a:r>
            <a:r>
              <a:rPr lang="nl-NL" dirty="0"/>
              <a:t>?</a:t>
            </a:r>
          </a:p>
          <a:p>
            <a:pPr lvl="1"/>
            <a:r>
              <a:rPr lang="nl-NL" dirty="0"/>
              <a:t>Bedoeld als “de geesten rijp maken voor onbepaaldheid”</a:t>
            </a:r>
          </a:p>
          <a:p>
            <a:pPr lvl="1"/>
            <a:r>
              <a:rPr lang="nl-NL" dirty="0"/>
              <a:t>Nog aardig medisch verhaal of vervangen door iets wat meer over domein golven gaat?</a:t>
            </a:r>
          </a:p>
          <a:p>
            <a:pPr lvl="1"/>
            <a:endParaRPr lang="nl-NL" dirty="0"/>
          </a:p>
          <a:p>
            <a:pPr marL="457200" lvl="1" indent="0">
              <a:buNone/>
            </a:pPr>
            <a:r>
              <a:rPr lang="nl-NL" dirty="0"/>
              <a:t>Quantumkwal: mag blijven, denk ik, zonnecellen ook, maar M-deel over ASML?</a:t>
            </a:r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dirty="0" err="1"/>
              <a:t>Hoge-druk</a:t>
            </a:r>
            <a:r>
              <a:rPr lang="nl-NL" dirty="0"/>
              <a:t> natriumlamp: quasi-statische benadering: lijn wordt band</a:t>
            </a:r>
          </a:p>
          <a:p>
            <a:pPr marL="457200" lvl="1" indent="0">
              <a:buNone/>
            </a:pPr>
            <a:r>
              <a:rPr lang="nl-NL" dirty="0"/>
              <a:t>Staartjes die doordringen naar nabij atoom</a:t>
            </a:r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dirty="0"/>
              <a:t>Of ook: lijnbreedte, minder geabsorbeerd (meer onbepaaldheid, gaat meer over totale hoeveelheid dan over ijlheid)</a:t>
            </a:r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dirty="0"/>
              <a:t>Rendement iets minder, tralie gebruiken</a:t>
            </a:r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608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Omschrijf</a:t>
            </a:r>
            <a:r>
              <a:rPr lang="en-US" dirty="0"/>
              <a:t> wat je </a:t>
            </a:r>
            <a:r>
              <a:rPr lang="en-US" dirty="0" err="1"/>
              <a:t>ziet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verklaar</a:t>
            </a:r>
            <a:endParaRPr lang="en-US" dirty="0"/>
          </a:p>
        </p:txBody>
      </p:sp>
      <p:pic>
        <p:nvPicPr>
          <p:cNvPr id="3" name="Tijdelijke aanduiding voor inhoud 2" descr="Afbeelding met tekst, buiten, nacht, licht&#10;&#10;Automatisch gegenereerde beschrijving">
            <a:extLst>
              <a:ext uri="{FF2B5EF4-FFF2-40B4-BE49-F238E27FC236}">
                <a16:creationId xmlns:a16="http://schemas.microsoft.com/office/drawing/2014/main" id="{AFC29093-E298-1FA3-A5BD-DA394EA1FA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95688" y="1198562"/>
            <a:ext cx="4422775" cy="4422775"/>
          </a:xfrm>
        </p:spPr>
      </p:pic>
    </p:spTree>
    <p:extLst>
      <p:ext uri="{BB962C8B-B14F-4D97-AF65-F5344CB8AC3E}">
        <p14:creationId xmlns:p14="http://schemas.microsoft.com/office/powerpoint/2010/main" val="115880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463393-5B98-87B2-8402-6E1782B7A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Natuurwetten en Modellen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B6C11A-5707-F90A-C05B-74E0E6FA6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Modellen van Dalton tot Schrödinger</a:t>
            </a:r>
          </a:p>
          <a:p>
            <a:endParaRPr lang="nl-NL" dirty="0"/>
          </a:p>
          <a:p>
            <a:r>
              <a:rPr lang="nl-NL" dirty="0"/>
              <a:t>Ook van Smid tot Drude tot huidige </a:t>
            </a:r>
            <a:r>
              <a:rPr lang="nl-NL" dirty="0" err="1"/>
              <a:t>vaste-stoffysica</a:t>
            </a:r>
            <a:r>
              <a:rPr lang="nl-NL" dirty="0"/>
              <a:t>?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944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9AA8F-658B-4EEC-22C2-2B3C5C7EA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Dank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977745-0FB4-38C8-AD38-43FF4B2A1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Voor de aandacht</a:t>
            </a:r>
          </a:p>
          <a:p>
            <a:endParaRPr lang="nl-NL" dirty="0"/>
          </a:p>
          <a:p>
            <a:r>
              <a:rPr lang="nl-NL" dirty="0"/>
              <a:t>Voor de input</a:t>
            </a:r>
          </a:p>
        </p:txBody>
      </p:sp>
    </p:spTree>
    <p:extLst>
      <p:ext uri="{BB962C8B-B14F-4D97-AF65-F5344CB8AC3E}">
        <p14:creationId xmlns:p14="http://schemas.microsoft.com/office/powerpoint/2010/main" val="385635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386B8-536F-4599-B90C-326DFFBDA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Plan</a:t>
            </a:r>
            <a:br>
              <a:rPr lang="nl-NL" dirty="0"/>
            </a:b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DC332-3E5F-4A6D-98C3-0535A389D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Syllabus</a:t>
            </a:r>
          </a:p>
          <a:p>
            <a:r>
              <a:rPr lang="nl-NL" dirty="0"/>
              <a:t>Ideeën Nova-Team</a:t>
            </a:r>
          </a:p>
          <a:p>
            <a:r>
              <a:rPr lang="nl-NL" dirty="0"/>
              <a:t>Vier vragen aan U, discussie in groepjes</a:t>
            </a:r>
          </a:p>
          <a:p>
            <a:r>
              <a:rPr lang="nl-NL" dirty="0"/>
              <a:t>Ontwikkelingen Quantumwereld</a:t>
            </a:r>
          </a:p>
          <a:p>
            <a:r>
              <a:rPr lang="nl-NL" dirty="0"/>
              <a:t>Ideeën Natuurwetten en Modellen</a:t>
            </a:r>
          </a:p>
          <a:p>
            <a:r>
              <a:rPr lang="nl-NL" dirty="0"/>
              <a:t>Uw ideeën en de onze: discussie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935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0FF40-424B-45F4-9489-F5AA965ED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FFD36-4292-46FF-92E1-B429D5E21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Kleinigheden klas 4</a:t>
            </a:r>
          </a:p>
          <a:p>
            <a:r>
              <a:rPr lang="nl-NL" dirty="0"/>
              <a:t>Energietransitie, energiebesparing in verkeer</a:t>
            </a:r>
          </a:p>
          <a:p>
            <a:r>
              <a:rPr lang="nl-NL" dirty="0"/>
              <a:t>Quantumwereld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153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71C77B-6231-2F2E-2831-1305B8AFC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Ideeën Nova-Team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B4DBF4-9F70-25B5-B3C8-63234E7FB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Praktijk Theorie Maatschappij</a:t>
            </a:r>
          </a:p>
          <a:p>
            <a:pPr lvl="1"/>
            <a:r>
              <a:rPr lang="nl-NL" dirty="0"/>
              <a:t>Allemaal belangrijk, wel duidelijk gescheiden in boek</a:t>
            </a:r>
          </a:p>
          <a:p>
            <a:pPr lvl="1"/>
            <a:r>
              <a:rPr lang="nl-NL" dirty="0"/>
              <a:t>Maatschappij zichtbaarder maken: ook in boek, niet alleen digitaal</a:t>
            </a:r>
          </a:p>
          <a:p>
            <a:pPr lvl="1"/>
            <a:endParaRPr lang="nl-NL" dirty="0"/>
          </a:p>
          <a:p>
            <a:r>
              <a:rPr lang="nl-NL" dirty="0"/>
              <a:t>Klas 4 </a:t>
            </a:r>
            <a:r>
              <a:rPr lang="nl-NL" i="1" dirty="0"/>
              <a:t>Klassiek</a:t>
            </a:r>
            <a:r>
              <a:rPr lang="nl-NL" dirty="0"/>
              <a:t> Klas 5 </a:t>
            </a:r>
            <a:r>
              <a:rPr lang="nl-NL" i="1" dirty="0"/>
              <a:t>Straling en Materie </a:t>
            </a:r>
            <a:r>
              <a:rPr lang="nl-NL" dirty="0"/>
              <a:t>Klas 6 </a:t>
            </a:r>
            <a:r>
              <a:rPr lang="nl-NL" i="1" dirty="0"/>
              <a:t>Heel groot, Heel klein</a:t>
            </a:r>
          </a:p>
          <a:p>
            <a:endParaRPr lang="nl-NL" dirty="0"/>
          </a:p>
          <a:p>
            <a:r>
              <a:rPr lang="nl-NL" dirty="0"/>
              <a:t>Lodewijk Koopman Scala College, </a:t>
            </a:r>
            <a:r>
              <a:rPr lang="nl-NL" dirty="0" err="1"/>
              <a:t>TUDelft</a:t>
            </a:r>
            <a:r>
              <a:rPr lang="nl-NL" dirty="0"/>
              <a:t>, promotie Didactiek </a:t>
            </a:r>
            <a:r>
              <a:rPr lang="nl-NL" dirty="0" err="1"/>
              <a:t>Quantummechanica</a:t>
            </a:r>
            <a:r>
              <a:rPr lang="nl-NL" dirty="0"/>
              <a:t> (belang verband kennis potentiële energie, bijvoorbeeld)</a:t>
            </a:r>
          </a:p>
          <a:p>
            <a:endParaRPr lang="nl-NL" dirty="0"/>
          </a:p>
          <a:p>
            <a:r>
              <a:rPr lang="nl-NL" dirty="0"/>
              <a:t>Hans van Bemmel (Stedelijk Gymnasium Leiden, modules Nina waaronder Quantumwereld; Natuurwetten en Modellen: belang contexten)</a:t>
            </a:r>
          </a:p>
          <a:p>
            <a:endParaRPr lang="nl-NL" dirty="0"/>
          </a:p>
          <a:p>
            <a:r>
              <a:rPr lang="nl-NL" dirty="0" err="1"/>
              <a:t>Claud</a:t>
            </a:r>
            <a:r>
              <a:rPr lang="nl-NL" dirty="0"/>
              <a:t> Biemans lang eindredacteur Nederlands Tijdschrift voor Natuurkunde</a:t>
            </a:r>
          </a:p>
          <a:p>
            <a:endParaRPr lang="nl-NL" dirty="0"/>
          </a:p>
          <a:p>
            <a:endParaRPr lang="nl-NL" dirty="0"/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539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B0B458-E5E2-B3AF-CE00-303CF10DD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4D3704-A9CE-EAB0-46C5-9740F64BF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8217ECE-4B44-7C76-1D80-09243A607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" y="0"/>
            <a:ext cx="11520311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3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B9A8C1-80FE-212B-B6B6-ADE86FCB8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Klas 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B734C9-B1AE-9080-AA6D-025711B14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Planning uitgever: eerst document met wat te schrappen, nieuwe boeken nu bijna af, te zien begin 2023 (helaas nog 1 keer in twee delen, vind ik onhandig)</a:t>
            </a:r>
          </a:p>
          <a:p>
            <a:endParaRPr lang="nl-NL" dirty="0"/>
          </a:p>
          <a:p>
            <a:r>
              <a:rPr lang="nl-NL" dirty="0"/>
              <a:t>Geleidbaarheid er uit (niet erg, je kunt alles met weerstand, formule vervangingsweerstand parallel stond al in boek, was dubbelop)</a:t>
            </a:r>
          </a:p>
          <a:p>
            <a:endParaRPr lang="nl-NL" dirty="0"/>
          </a:p>
          <a:p>
            <a:r>
              <a:rPr lang="nl-NL" dirty="0" err="1"/>
              <a:t>Kirchhoff</a:t>
            </a:r>
            <a:r>
              <a:rPr lang="nl-NL" dirty="0"/>
              <a:t> eruit (wel regels serie en parallel nog!) betekent ook aanpassing hoofdstuk Natuurwetten en Modellen klas 6</a:t>
            </a:r>
          </a:p>
          <a:p>
            <a:endParaRPr lang="nl-NL" dirty="0"/>
          </a:p>
          <a:p>
            <a:r>
              <a:rPr lang="nl-NL" dirty="0"/>
              <a:t>Kleine dingen erin zoals “Trendlijn”</a:t>
            </a:r>
          </a:p>
          <a:p>
            <a:endParaRPr lang="nl-NL" dirty="0"/>
          </a:p>
          <a:p>
            <a:r>
              <a:rPr lang="nl-NL" dirty="0"/>
              <a:t>P-delen bijvoorbeeld Aanraakschermen: nog van toepassing</a:t>
            </a:r>
          </a:p>
        </p:txBody>
      </p:sp>
    </p:spTree>
    <p:extLst>
      <p:ext uri="{BB962C8B-B14F-4D97-AF65-F5344CB8AC3E}">
        <p14:creationId xmlns:p14="http://schemas.microsoft.com/office/powerpoint/2010/main" val="184293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BC5EE9-19B3-0402-B5E1-B7F6D4418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Klas 5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23464C-02A6-280D-BC81-FC794426C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Oppervlakte onder </a:t>
            </a:r>
            <a:r>
              <a:rPr lang="nl-NL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stralingkromme</a:t>
            </a: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</a:rPr>
              <a:t>σ</a:t>
            </a: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 ~ 1/h^3</a:t>
            </a:r>
          </a:p>
          <a:p>
            <a:endParaRPr lang="nl-NL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Top…</a:t>
            </a:r>
          </a:p>
          <a:p>
            <a:endParaRPr lang="nl-NL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Verbinden domeinen. Zie ook NVOX februari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3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47AE15-C5BD-5F24-48FD-33DB4F9F1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Duurzaamheid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339CA1-F589-AA1F-5973-5D0E2C026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Metro: gaat al over </a:t>
            </a:r>
            <a:r>
              <a:rPr lang="nl-NL" dirty="0" err="1"/>
              <a:t>energiebesparen</a:t>
            </a:r>
            <a:r>
              <a:rPr lang="nl-NL" dirty="0"/>
              <a:t> bij vervoer</a:t>
            </a:r>
          </a:p>
          <a:p>
            <a:pPr lvl="1"/>
            <a:r>
              <a:rPr lang="nl-NL" dirty="0"/>
              <a:t>Voor grote release: geen hybride auto’s, spaarlampen, kolencentrales meer…, nu nog even wel</a:t>
            </a:r>
          </a:p>
          <a:p>
            <a:endParaRPr lang="nl-NL" dirty="0"/>
          </a:p>
          <a:p>
            <a:r>
              <a:rPr lang="nl-NL" dirty="0"/>
              <a:t>Gaswinning, bouwen</a:t>
            </a:r>
          </a:p>
          <a:p>
            <a:pPr lvl="1"/>
            <a:r>
              <a:rPr lang="nl-NL" dirty="0"/>
              <a:t>Wél aangepast bij deze kleine release: “gaswinning gaat in 2015 naar…”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740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lmberg (1)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Malmberg VO</Template>
  <TotalTime>4890</TotalTime>
  <Words>696</Words>
  <Application>Microsoft Office PowerPoint</Application>
  <PresentationFormat>Aangepast</PresentationFormat>
  <Paragraphs>117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Verdana</vt:lpstr>
      <vt:lpstr>Kantoorthema</vt:lpstr>
      <vt:lpstr>PowerPoint-presentatie</vt:lpstr>
      <vt:lpstr>Omschrijf wat je ziet en verklaar</vt:lpstr>
      <vt:lpstr>Plan </vt:lpstr>
      <vt:lpstr>Syllabus</vt:lpstr>
      <vt:lpstr>Ideeën Nova-Team</vt:lpstr>
      <vt:lpstr>PowerPoint-presentatie</vt:lpstr>
      <vt:lpstr>Klas 4</vt:lpstr>
      <vt:lpstr>Klas 5</vt:lpstr>
      <vt:lpstr>Duurzaamheid</vt:lpstr>
      <vt:lpstr>Diversiteit</vt:lpstr>
      <vt:lpstr>PowerPoint-presentatie</vt:lpstr>
      <vt:lpstr>Vier vragen</vt:lpstr>
      <vt:lpstr>PowerPoint-presentatie</vt:lpstr>
      <vt:lpstr>Breed genoeg?</vt:lpstr>
      <vt:lpstr>PowerPoint-presentatie</vt:lpstr>
      <vt:lpstr>Niet erg want Pauli is heel praktisch</vt:lpstr>
      <vt:lpstr>T-deel</vt:lpstr>
      <vt:lpstr>Ook Fermi-zee met verstoring?</vt:lpstr>
      <vt:lpstr>P-delen en M-delen</vt:lpstr>
      <vt:lpstr>Natuurwetten en Modellen</vt:lpstr>
      <vt:lpstr>Dank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Bernadette Kruijver</dc:creator>
  <cp:lastModifiedBy>Hans van Bemmel</cp:lastModifiedBy>
  <cp:revision>4</cp:revision>
  <cp:lastPrinted>2022-12-16T10:37:30Z</cp:lastPrinted>
  <dcterms:created xsi:type="dcterms:W3CDTF">2022-12-14T19:06:57Z</dcterms:created>
  <dcterms:modified xsi:type="dcterms:W3CDTF">2022-12-19T07:08:53Z</dcterms:modified>
</cp:coreProperties>
</file>