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57" r:id="rId5"/>
    <p:sldId id="258" r:id="rId6"/>
    <p:sldId id="259" r:id="rId7"/>
    <p:sldId id="264" r:id="rId8"/>
    <p:sldId id="260" r:id="rId9"/>
    <p:sldId id="261" r:id="rId10"/>
    <p:sldId id="262" r:id="rId11"/>
    <p:sldId id="263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A63404-8974-4401-9F60-C14220FB91ED}" v="17" dt="2022-12-09T07:53:18.6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751" y="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ne van Harten" userId="adb84b41-99e0-43a0-af29-a71c053fd9ea" providerId="ADAL" clId="{5F36436E-7FCE-4239-9483-57CF31A765F3}"/>
    <pc:docChg chg="custSel modSld">
      <pc:chgData name="Helene van Harten" userId="adb84b41-99e0-43a0-af29-a71c053fd9ea" providerId="ADAL" clId="{5F36436E-7FCE-4239-9483-57CF31A765F3}" dt="2022-11-21T12:48:14.991" v="255" actId="20577"/>
      <pc:docMkLst>
        <pc:docMk/>
      </pc:docMkLst>
      <pc:sldChg chg="addSp delSp modSp mod">
        <pc:chgData name="Helene van Harten" userId="adb84b41-99e0-43a0-af29-a71c053fd9ea" providerId="ADAL" clId="{5F36436E-7FCE-4239-9483-57CF31A765F3}" dt="2022-11-21T11:05:00.447" v="23" actId="20577"/>
        <pc:sldMkLst>
          <pc:docMk/>
          <pc:sldMk cId="1775185943" sldId="258"/>
        </pc:sldMkLst>
        <pc:spChg chg="mod">
          <ac:chgData name="Helene van Harten" userId="adb84b41-99e0-43a0-af29-a71c053fd9ea" providerId="ADAL" clId="{5F36436E-7FCE-4239-9483-57CF31A765F3}" dt="2022-11-21T11:03:31.323" v="13" actId="21"/>
          <ac:spMkLst>
            <pc:docMk/>
            <pc:sldMk cId="1775185943" sldId="258"/>
            <ac:spMk id="2" creationId="{67A1840D-0343-FD06-F101-58B27212D8CE}"/>
          </ac:spMkLst>
        </pc:spChg>
        <pc:spChg chg="mod">
          <ac:chgData name="Helene van Harten" userId="adb84b41-99e0-43a0-af29-a71c053fd9ea" providerId="ADAL" clId="{5F36436E-7FCE-4239-9483-57CF31A765F3}" dt="2022-11-21T11:04:09.536" v="16" actId="1076"/>
          <ac:spMkLst>
            <pc:docMk/>
            <pc:sldMk cId="1775185943" sldId="258"/>
            <ac:spMk id="3" creationId="{22F2B9C5-1C3F-37C0-35C1-D2D0E1222750}"/>
          </ac:spMkLst>
        </pc:spChg>
        <pc:spChg chg="add mod">
          <ac:chgData name="Helene van Harten" userId="adb84b41-99e0-43a0-af29-a71c053fd9ea" providerId="ADAL" clId="{5F36436E-7FCE-4239-9483-57CF31A765F3}" dt="2022-11-21T11:04:22.975" v="18" actId="20577"/>
          <ac:spMkLst>
            <pc:docMk/>
            <pc:sldMk cId="1775185943" sldId="258"/>
            <ac:spMk id="4" creationId="{ED19A16A-624D-CE9E-CA4F-0970B3E346A6}"/>
          </ac:spMkLst>
        </pc:spChg>
        <pc:spChg chg="add mod">
          <ac:chgData name="Helene van Harten" userId="adb84b41-99e0-43a0-af29-a71c053fd9ea" providerId="ADAL" clId="{5F36436E-7FCE-4239-9483-57CF31A765F3}" dt="2022-11-21T11:05:00.447" v="23" actId="20577"/>
          <ac:spMkLst>
            <pc:docMk/>
            <pc:sldMk cId="1775185943" sldId="258"/>
            <ac:spMk id="6" creationId="{C8B4F96C-5804-9745-9C2C-8C59E51D4B7C}"/>
          </ac:spMkLst>
        </pc:spChg>
        <pc:picChg chg="del">
          <ac:chgData name="Helene van Harten" userId="adb84b41-99e0-43a0-af29-a71c053fd9ea" providerId="ADAL" clId="{5F36436E-7FCE-4239-9483-57CF31A765F3}" dt="2022-11-21T11:03:38.898" v="14" actId="478"/>
          <ac:picMkLst>
            <pc:docMk/>
            <pc:sldMk cId="1775185943" sldId="258"/>
            <ac:picMk id="5" creationId="{46CBB31B-88BB-69D2-C125-D52088B9353F}"/>
          </ac:picMkLst>
        </pc:picChg>
        <pc:picChg chg="add mod">
          <ac:chgData name="Helene van Harten" userId="adb84b41-99e0-43a0-af29-a71c053fd9ea" providerId="ADAL" clId="{5F36436E-7FCE-4239-9483-57CF31A765F3}" dt="2022-11-21T11:04:28.776" v="19" actId="1076"/>
          <ac:picMkLst>
            <pc:docMk/>
            <pc:sldMk cId="1775185943" sldId="258"/>
            <ac:picMk id="1025" creationId="{82A79D38-7206-C72C-276C-A0B4234F9F57}"/>
          </ac:picMkLst>
        </pc:picChg>
      </pc:sldChg>
      <pc:sldChg chg="modSp mod">
        <pc:chgData name="Helene van Harten" userId="adb84b41-99e0-43a0-af29-a71c053fd9ea" providerId="ADAL" clId="{5F36436E-7FCE-4239-9483-57CF31A765F3}" dt="2022-11-21T11:05:22.821" v="33" actId="20577"/>
        <pc:sldMkLst>
          <pc:docMk/>
          <pc:sldMk cId="3057306060" sldId="259"/>
        </pc:sldMkLst>
        <pc:spChg chg="mod">
          <ac:chgData name="Helene van Harten" userId="adb84b41-99e0-43a0-af29-a71c053fd9ea" providerId="ADAL" clId="{5F36436E-7FCE-4239-9483-57CF31A765F3}" dt="2022-11-21T11:05:22.821" v="33" actId="20577"/>
          <ac:spMkLst>
            <pc:docMk/>
            <pc:sldMk cId="3057306060" sldId="259"/>
            <ac:spMk id="2" creationId="{67A1840D-0343-FD06-F101-58B27212D8CE}"/>
          </ac:spMkLst>
        </pc:spChg>
      </pc:sldChg>
      <pc:sldChg chg="addSp delSp modSp mod">
        <pc:chgData name="Helene van Harten" userId="adb84b41-99e0-43a0-af29-a71c053fd9ea" providerId="ADAL" clId="{5F36436E-7FCE-4239-9483-57CF31A765F3}" dt="2022-11-21T11:09:14.315" v="57" actId="14100"/>
        <pc:sldMkLst>
          <pc:docMk/>
          <pc:sldMk cId="300622817" sldId="260"/>
        </pc:sldMkLst>
        <pc:spChg chg="mod">
          <ac:chgData name="Helene van Harten" userId="adb84b41-99e0-43a0-af29-a71c053fd9ea" providerId="ADAL" clId="{5F36436E-7FCE-4239-9483-57CF31A765F3}" dt="2022-11-21T11:05:35.457" v="53" actId="20577"/>
          <ac:spMkLst>
            <pc:docMk/>
            <pc:sldMk cId="300622817" sldId="260"/>
            <ac:spMk id="2" creationId="{67A1840D-0343-FD06-F101-58B27212D8CE}"/>
          </ac:spMkLst>
        </pc:spChg>
        <pc:spChg chg="del mod">
          <ac:chgData name="Helene van Harten" userId="adb84b41-99e0-43a0-af29-a71c053fd9ea" providerId="ADAL" clId="{5F36436E-7FCE-4239-9483-57CF31A765F3}" dt="2022-11-21T11:09:09.148" v="55" actId="22"/>
          <ac:spMkLst>
            <pc:docMk/>
            <pc:sldMk cId="300622817" sldId="260"/>
            <ac:spMk id="3" creationId="{22F2B9C5-1C3F-37C0-35C1-D2D0E1222750}"/>
          </ac:spMkLst>
        </pc:spChg>
        <pc:picChg chg="add mod ord">
          <ac:chgData name="Helene van Harten" userId="adb84b41-99e0-43a0-af29-a71c053fd9ea" providerId="ADAL" clId="{5F36436E-7FCE-4239-9483-57CF31A765F3}" dt="2022-11-21T11:09:14.315" v="57" actId="14100"/>
          <ac:picMkLst>
            <pc:docMk/>
            <pc:sldMk cId="300622817" sldId="260"/>
            <ac:picMk id="6" creationId="{49271AF5-D5AE-5B34-9B59-148C7D8B9D4A}"/>
          </ac:picMkLst>
        </pc:picChg>
      </pc:sldChg>
      <pc:sldChg chg="addSp delSp modSp mod">
        <pc:chgData name="Helene van Harten" userId="adb84b41-99e0-43a0-af29-a71c053fd9ea" providerId="ADAL" clId="{5F36436E-7FCE-4239-9483-57CF31A765F3}" dt="2022-11-21T11:14:02.081" v="97" actId="14100"/>
        <pc:sldMkLst>
          <pc:docMk/>
          <pc:sldMk cId="2954035289" sldId="261"/>
        </pc:sldMkLst>
        <pc:spChg chg="mod">
          <ac:chgData name="Helene van Harten" userId="adb84b41-99e0-43a0-af29-a71c053fd9ea" providerId="ADAL" clId="{5F36436E-7FCE-4239-9483-57CF31A765F3}" dt="2022-11-21T11:14:02.081" v="97" actId="14100"/>
          <ac:spMkLst>
            <pc:docMk/>
            <pc:sldMk cId="2954035289" sldId="261"/>
            <ac:spMk id="2" creationId="{67A1840D-0343-FD06-F101-58B27212D8CE}"/>
          </ac:spMkLst>
        </pc:spChg>
        <pc:spChg chg="del">
          <ac:chgData name="Helene van Harten" userId="adb84b41-99e0-43a0-af29-a71c053fd9ea" providerId="ADAL" clId="{5F36436E-7FCE-4239-9483-57CF31A765F3}" dt="2022-11-21T11:12:50.969" v="90" actId="22"/>
          <ac:spMkLst>
            <pc:docMk/>
            <pc:sldMk cId="2954035289" sldId="261"/>
            <ac:spMk id="3" creationId="{22F2B9C5-1C3F-37C0-35C1-D2D0E1222750}"/>
          </ac:spMkLst>
        </pc:spChg>
        <pc:picChg chg="add mod ord">
          <ac:chgData name="Helene van Harten" userId="adb84b41-99e0-43a0-af29-a71c053fd9ea" providerId="ADAL" clId="{5F36436E-7FCE-4239-9483-57CF31A765F3}" dt="2022-11-21T11:13:00.197" v="92" actId="1076"/>
          <ac:picMkLst>
            <pc:docMk/>
            <pc:sldMk cId="2954035289" sldId="261"/>
            <ac:picMk id="6" creationId="{671B3D63-62BB-BE3D-7DF6-44140535DA47}"/>
          </ac:picMkLst>
        </pc:picChg>
        <pc:picChg chg="add mod">
          <ac:chgData name="Helene van Harten" userId="adb84b41-99e0-43a0-af29-a71c053fd9ea" providerId="ADAL" clId="{5F36436E-7FCE-4239-9483-57CF31A765F3}" dt="2022-11-21T11:13:52.690" v="96" actId="1076"/>
          <ac:picMkLst>
            <pc:docMk/>
            <pc:sldMk cId="2954035289" sldId="261"/>
            <ac:picMk id="8" creationId="{28501A17-DF6E-9938-9108-3E4FB0021415}"/>
          </ac:picMkLst>
        </pc:picChg>
      </pc:sldChg>
      <pc:sldChg chg="modSp mod">
        <pc:chgData name="Helene van Harten" userId="adb84b41-99e0-43a0-af29-a71c053fd9ea" providerId="ADAL" clId="{5F36436E-7FCE-4239-9483-57CF31A765F3}" dt="2022-11-21T12:48:14.991" v="255" actId="20577"/>
        <pc:sldMkLst>
          <pc:docMk/>
          <pc:sldMk cId="2373459676" sldId="262"/>
        </pc:sldMkLst>
        <pc:spChg chg="mod">
          <ac:chgData name="Helene van Harten" userId="adb84b41-99e0-43a0-af29-a71c053fd9ea" providerId="ADAL" clId="{5F36436E-7FCE-4239-9483-57CF31A765F3}" dt="2022-11-21T12:41:26.595" v="120" actId="20577"/>
          <ac:spMkLst>
            <pc:docMk/>
            <pc:sldMk cId="2373459676" sldId="262"/>
            <ac:spMk id="2" creationId="{67A1840D-0343-FD06-F101-58B27212D8CE}"/>
          </ac:spMkLst>
        </pc:spChg>
        <pc:spChg chg="mod">
          <ac:chgData name="Helene van Harten" userId="adb84b41-99e0-43a0-af29-a71c053fd9ea" providerId="ADAL" clId="{5F36436E-7FCE-4239-9483-57CF31A765F3}" dt="2022-11-21T12:48:14.991" v="255" actId="20577"/>
          <ac:spMkLst>
            <pc:docMk/>
            <pc:sldMk cId="2373459676" sldId="262"/>
            <ac:spMk id="3" creationId="{22F2B9C5-1C3F-37C0-35C1-D2D0E1222750}"/>
          </ac:spMkLst>
        </pc:spChg>
      </pc:sldChg>
    </pc:docChg>
  </pc:docChgLst>
  <pc:docChgLst>
    <pc:chgData name="Helene van Harten" userId="adb84b41-99e0-43a0-af29-a71c053fd9ea" providerId="ADAL" clId="{F3A63404-8974-4401-9F60-C14220FB91ED}"/>
    <pc:docChg chg="custSel addSld delSld modSld">
      <pc:chgData name="Helene van Harten" userId="adb84b41-99e0-43a0-af29-a71c053fd9ea" providerId="ADAL" clId="{F3A63404-8974-4401-9F60-C14220FB91ED}" dt="2022-12-09T09:15:23.277" v="419" actId="20577"/>
      <pc:docMkLst>
        <pc:docMk/>
      </pc:docMkLst>
      <pc:sldChg chg="modSp mod">
        <pc:chgData name="Helene van Harten" userId="adb84b41-99e0-43a0-af29-a71c053fd9ea" providerId="ADAL" clId="{F3A63404-8974-4401-9F60-C14220FB91ED}" dt="2022-12-09T09:15:23.277" v="419" actId="20577"/>
        <pc:sldMkLst>
          <pc:docMk/>
          <pc:sldMk cId="3761476429" sldId="256"/>
        </pc:sldMkLst>
        <pc:spChg chg="mod">
          <ac:chgData name="Helene van Harten" userId="adb84b41-99e0-43a0-af29-a71c053fd9ea" providerId="ADAL" clId="{F3A63404-8974-4401-9F60-C14220FB91ED}" dt="2022-12-09T09:15:23.277" v="419" actId="20577"/>
          <ac:spMkLst>
            <pc:docMk/>
            <pc:sldMk cId="3761476429" sldId="256"/>
            <ac:spMk id="2" creationId="{ADE45825-06E4-021A-D86D-8BC1E196FEBF}"/>
          </ac:spMkLst>
        </pc:spChg>
      </pc:sldChg>
      <pc:sldChg chg="addSp delSp modSp mod">
        <pc:chgData name="Helene van Harten" userId="adb84b41-99e0-43a0-af29-a71c053fd9ea" providerId="ADAL" clId="{F3A63404-8974-4401-9F60-C14220FB91ED}" dt="2022-12-06T12:43:56.974" v="27" actId="1076"/>
        <pc:sldMkLst>
          <pc:docMk/>
          <pc:sldMk cId="3057306060" sldId="259"/>
        </pc:sldMkLst>
        <pc:spChg chg="del">
          <ac:chgData name="Helene van Harten" userId="adb84b41-99e0-43a0-af29-a71c053fd9ea" providerId="ADAL" clId="{F3A63404-8974-4401-9F60-C14220FB91ED}" dt="2022-12-06T12:38:47.638" v="0" actId="931"/>
          <ac:spMkLst>
            <pc:docMk/>
            <pc:sldMk cId="3057306060" sldId="259"/>
            <ac:spMk id="3" creationId="{22F2B9C5-1C3F-37C0-35C1-D2D0E1222750}"/>
          </ac:spMkLst>
        </pc:spChg>
        <pc:spChg chg="add del mod">
          <ac:chgData name="Helene van Harten" userId="adb84b41-99e0-43a0-af29-a71c053fd9ea" providerId="ADAL" clId="{F3A63404-8974-4401-9F60-C14220FB91ED}" dt="2022-12-06T12:41:46.742" v="13" actId="931"/>
          <ac:spMkLst>
            <pc:docMk/>
            <pc:sldMk cId="3057306060" sldId="259"/>
            <ac:spMk id="10" creationId="{5CC17F06-62F6-0021-DCDB-E81830EAEF4C}"/>
          </ac:spMkLst>
        </pc:spChg>
        <pc:picChg chg="add del mod modCrop">
          <ac:chgData name="Helene van Harten" userId="adb84b41-99e0-43a0-af29-a71c053fd9ea" providerId="ADAL" clId="{F3A63404-8974-4401-9F60-C14220FB91ED}" dt="2022-12-06T12:40:54.608" v="12" actId="478"/>
          <ac:picMkLst>
            <pc:docMk/>
            <pc:sldMk cId="3057306060" sldId="259"/>
            <ac:picMk id="6" creationId="{66E55B55-AEAC-42A9-5B5F-CFEC324BD096}"/>
          </ac:picMkLst>
        </pc:picChg>
        <pc:picChg chg="add mod modCrop">
          <ac:chgData name="Helene van Harten" userId="adb84b41-99e0-43a0-af29-a71c053fd9ea" providerId="ADAL" clId="{F3A63404-8974-4401-9F60-C14220FB91ED}" dt="2022-12-06T12:40:17.348" v="11" actId="1076"/>
          <ac:picMkLst>
            <pc:docMk/>
            <pc:sldMk cId="3057306060" sldId="259"/>
            <ac:picMk id="8" creationId="{B6BD61CD-B087-8480-B867-2B938C527995}"/>
          </ac:picMkLst>
        </pc:picChg>
        <pc:picChg chg="add mod ord modCrop">
          <ac:chgData name="Helene van Harten" userId="adb84b41-99e0-43a0-af29-a71c053fd9ea" providerId="ADAL" clId="{F3A63404-8974-4401-9F60-C14220FB91ED}" dt="2022-12-06T12:42:24.578" v="22" actId="171"/>
          <ac:picMkLst>
            <pc:docMk/>
            <pc:sldMk cId="3057306060" sldId="259"/>
            <ac:picMk id="12" creationId="{515E07E4-E16D-F9F2-F11E-2A33A25BEF04}"/>
          </ac:picMkLst>
        </pc:picChg>
        <pc:picChg chg="add mod modCrop">
          <ac:chgData name="Helene van Harten" userId="adb84b41-99e0-43a0-af29-a71c053fd9ea" providerId="ADAL" clId="{F3A63404-8974-4401-9F60-C14220FB91ED}" dt="2022-12-06T12:43:56.974" v="27" actId="1076"/>
          <ac:picMkLst>
            <pc:docMk/>
            <pc:sldMk cId="3057306060" sldId="259"/>
            <ac:picMk id="14" creationId="{F9678935-F3A9-2A2D-4CCC-FCE949E84981}"/>
          </ac:picMkLst>
        </pc:picChg>
      </pc:sldChg>
      <pc:sldChg chg="modSp mod">
        <pc:chgData name="Helene van Harten" userId="adb84b41-99e0-43a0-af29-a71c053fd9ea" providerId="ADAL" clId="{F3A63404-8974-4401-9F60-C14220FB91ED}" dt="2022-12-09T07:49:29.805" v="77" actId="6549"/>
        <pc:sldMkLst>
          <pc:docMk/>
          <pc:sldMk cId="2373459676" sldId="262"/>
        </pc:sldMkLst>
        <pc:spChg chg="mod">
          <ac:chgData name="Helene van Harten" userId="adb84b41-99e0-43a0-af29-a71c053fd9ea" providerId="ADAL" clId="{F3A63404-8974-4401-9F60-C14220FB91ED}" dt="2022-12-09T07:49:29.805" v="77" actId="6549"/>
          <ac:spMkLst>
            <pc:docMk/>
            <pc:sldMk cId="2373459676" sldId="262"/>
            <ac:spMk id="3" creationId="{22F2B9C5-1C3F-37C0-35C1-D2D0E1222750}"/>
          </ac:spMkLst>
        </pc:spChg>
      </pc:sldChg>
      <pc:sldChg chg="addSp delSp modSp mod">
        <pc:chgData name="Helene van Harten" userId="adb84b41-99e0-43a0-af29-a71c053fd9ea" providerId="ADAL" clId="{F3A63404-8974-4401-9F60-C14220FB91ED}" dt="2022-12-09T07:49:35.683" v="78" actId="1076"/>
        <pc:sldMkLst>
          <pc:docMk/>
          <pc:sldMk cId="3296775144" sldId="263"/>
        </pc:sldMkLst>
        <pc:spChg chg="del">
          <ac:chgData name="Helene van Harten" userId="adb84b41-99e0-43a0-af29-a71c053fd9ea" providerId="ADAL" clId="{F3A63404-8974-4401-9F60-C14220FB91ED}" dt="2022-12-07T10:58:16.448" v="47" actId="22"/>
          <ac:spMkLst>
            <pc:docMk/>
            <pc:sldMk cId="3296775144" sldId="263"/>
            <ac:spMk id="3" creationId="{22F2B9C5-1C3F-37C0-35C1-D2D0E1222750}"/>
          </ac:spMkLst>
        </pc:spChg>
        <pc:graphicFrameChg chg="add mod">
          <ac:chgData name="Helene van Harten" userId="adb84b41-99e0-43a0-af29-a71c053fd9ea" providerId="ADAL" clId="{F3A63404-8974-4401-9F60-C14220FB91ED}" dt="2022-12-07T10:57:34.249" v="46"/>
          <ac:graphicFrameMkLst>
            <pc:docMk/>
            <pc:sldMk cId="3296775144" sldId="263"/>
            <ac:graphicFrameMk id="4" creationId="{37FCB454-3970-89BE-C2A9-14CD5FC4D9C7}"/>
          </ac:graphicFrameMkLst>
        </pc:graphicFrameChg>
        <pc:picChg chg="add mod ord">
          <ac:chgData name="Helene van Harten" userId="adb84b41-99e0-43a0-af29-a71c053fd9ea" providerId="ADAL" clId="{F3A63404-8974-4401-9F60-C14220FB91ED}" dt="2022-12-09T07:49:35.683" v="78" actId="1076"/>
          <ac:picMkLst>
            <pc:docMk/>
            <pc:sldMk cId="3296775144" sldId="263"/>
            <ac:picMk id="7" creationId="{CFB5CB9C-AD4F-C75D-334C-889F0397F7CE}"/>
          </ac:picMkLst>
        </pc:picChg>
      </pc:sldChg>
      <pc:sldChg chg="addSp delSp modSp add mod">
        <pc:chgData name="Helene van Harten" userId="adb84b41-99e0-43a0-af29-a71c053fd9ea" providerId="ADAL" clId="{F3A63404-8974-4401-9F60-C14220FB91ED}" dt="2022-12-06T12:46:08.340" v="43" actId="1076"/>
        <pc:sldMkLst>
          <pc:docMk/>
          <pc:sldMk cId="1237570154" sldId="264"/>
        </pc:sldMkLst>
        <pc:spChg chg="add del mod">
          <ac:chgData name="Helene van Harten" userId="adb84b41-99e0-43a0-af29-a71c053fd9ea" providerId="ADAL" clId="{F3A63404-8974-4401-9F60-C14220FB91ED}" dt="2022-12-06T12:45:14.046" v="34" actId="931"/>
          <ac:spMkLst>
            <pc:docMk/>
            <pc:sldMk cId="1237570154" sldId="264"/>
            <ac:spMk id="4" creationId="{9BD06EA0-3E41-87EA-0FEF-00B2FCE0B29B}"/>
          </ac:spMkLst>
        </pc:spChg>
        <pc:picChg chg="add mod modCrop">
          <ac:chgData name="Helene van Harten" userId="adb84b41-99e0-43a0-af29-a71c053fd9ea" providerId="ADAL" clId="{F3A63404-8974-4401-9F60-C14220FB91ED}" dt="2022-12-06T12:46:08.340" v="43" actId="1076"/>
          <ac:picMkLst>
            <pc:docMk/>
            <pc:sldMk cId="1237570154" sldId="264"/>
            <ac:picMk id="7" creationId="{50AAF714-FCAB-7B67-6C82-25FB40DBD935}"/>
          </ac:picMkLst>
        </pc:picChg>
        <pc:picChg chg="del">
          <ac:chgData name="Helene van Harten" userId="adb84b41-99e0-43a0-af29-a71c053fd9ea" providerId="ADAL" clId="{F3A63404-8974-4401-9F60-C14220FB91ED}" dt="2022-12-06T12:45:07.573" v="33" actId="478"/>
          <ac:picMkLst>
            <pc:docMk/>
            <pc:sldMk cId="1237570154" sldId="264"/>
            <ac:picMk id="8" creationId="{B6BD61CD-B087-8480-B867-2B938C527995}"/>
          </ac:picMkLst>
        </pc:picChg>
        <pc:picChg chg="del">
          <ac:chgData name="Helene van Harten" userId="adb84b41-99e0-43a0-af29-a71c053fd9ea" providerId="ADAL" clId="{F3A63404-8974-4401-9F60-C14220FB91ED}" dt="2022-12-06T12:45:03.979" v="32" actId="478"/>
          <ac:picMkLst>
            <pc:docMk/>
            <pc:sldMk cId="1237570154" sldId="264"/>
            <ac:picMk id="12" creationId="{515E07E4-E16D-F9F2-F11E-2A33A25BEF04}"/>
          </ac:picMkLst>
        </pc:picChg>
        <pc:picChg chg="del">
          <ac:chgData name="Helene van Harten" userId="adb84b41-99e0-43a0-af29-a71c053fd9ea" providerId="ADAL" clId="{F3A63404-8974-4401-9F60-C14220FB91ED}" dt="2022-12-06T12:45:02.284" v="31" actId="478"/>
          <ac:picMkLst>
            <pc:docMk/>
            <pc:sldMk cId="1237570154" sldId="264"/>
            <ac:picMk id="14" creationId="{F9678935-F3A9-2A2D-4CCC-FCE949E84981}"/>
          </ac:picMkLst>
        </pc:picChg>
      </pc:sldChg>
      <pc:sldChg chg="new del">
        <pc:chgData name="Helene van Harten" userId="adb84b41-99e0-43a0-af29-a71c053fd9ea" providerId="ADAL" clId="{F3A63404-8974-4401-9F60-C14220FB91ED}" dt="2022-12-06T12:44:55.906" v="29" actId="47"/>
        <pc:sldMkLst>
          <pc:docMk/>
          <pc:sldMk cId="1723560008" sldId="264"/>
        </pc:sldMkLst>
      </pc:sldChg>
      <pc:sldChg chg="addSp delSp modSp add mod">
        <pc:chgData name="Helene van Harten" userId="adb84b41-99e0-43a0-af29-a71c053fd9ea" providerId="ADAL" clId="{F3A63404-8974-4401-9F60-C14220FB91ED}" dt="2022-12-07T15:44:32.168" v="59" actId="14100"/>
        <pc:sldMkLst>
          <pc:docMk/>
          <pc:sldMk cId="379797707" sldId="265"/>
        </pc:sldMkLst>
        <pc:spChg chg="add del mod">
          <ac:chgData name="Helene van Harten" userId="adb84b41-99e0-43a0-af29-a71c053fd9ea" providerId="ADAL" clId="{F3A63404-8974-4401-9F60-C14220FB91ED}" dt="2022-12-07T15:44:19.870" v="57" actId="22"/>
          <ac:spMkLst>
            <pc:docMk/>
            <pc:sldMk cId="379797707" sldId="265"/>
            <ac:spMk id="4" creationId="{22ABCD83-8AFA-AFA9-D0B9-C4C088710F5B}"/>
          </ac:spMkLst>
        </pc:spChg>
        <pc:graphicFrameChg chg="add mod">
          <ac:chgData name="Helene van Harten" userId="adb84b41-99e0-43a0-af29-a71c053fd9ea" providerId="ADAL" clId="{F3A63404-8974-4401-9F60-C14220FB91ED}" dt="2022-12-07T15:44:05.640" v="56"/>
          <ac:graphicFrameMkLst>
            <pc:docMk/>
            <pc:sldMk cId="379797707" sldId="265"/>
            <ac:graphicFrameMk id="6" creationId="{47484B5F-0660-CD2C-B45B-E390E4910BA5}"/>
          </ac:graphicFrameMkLst>
        </pc:graphicFrameChg>
        <pc:picChg chg="del">
          <ac:chgData name="Helene van Harten" userId="adb84b41-99e0-43a0-af29-a71c053fd9ea" providerId="ADAL" clId="{F3A63404-8974-4401-9F60-C14220FB91ED}" dt="2022-12-07T10:58:57.343" v="52" actId="478"/>
          <ac:picMkLst>
            <pc:docMk/>
            <pc:sldMk cId="379797707" sldId="265"/>
            <ac:picMk id="7" creationId="{CFB5CB9C-AD4F-C75D-334C-889F0397F7CE}"/>
          </ac:picMkLst>
        </pc:picChg>
        <pc:picChg chg="add mod ord">
          <ac:chgData name="Helene van Harten" userId="adb84b41-99e0-43a0-af29-a71c053fd9ea" providerId="ADAL" clId="{F3A63404-8974-4401-9F60-C14220FB91ED}" dt="2022-12-07T15:44:32.168" v="59" actId="14100"/>
          <ac:picMkLst>
            <pc:docMk/>
            <pc:sldMk cId="379797707" sldId="265"/>
            <ac:picMk id="9" creationId="{16236F92-5B67-9628-5B9D-0C65937B7674}"/>
          </ac:picMkLst>
        </pc:picChg>
      </pc:sldChg>
      <pc:sldChg chg="addSp delSp modSp add mod">
        <pc:chgData name="Helene van Harten" userId="adb84b41-99e0-43a0-af29-a71c053fd9ea" providerId="ADAL" clId="{F3A63404-8974-4401-9F60-C14220FB91ED}" dt="2022-12-09T07:51:38.450" v="79" actId="1076"/>
        <pc:sldMkLst>
          <pc:docMk/>
          <pc:sldMk cId="1236532543" sldId="266"/>
        </pc:sldMkLst>
        <pc:spChg chg="mod">
          <ac:chgData name="Helene van Harten" userId="adb84b41-99e0-43a0-af29-a71c053fd9ea" providerId="ADAL" clId="{F3A63404-8974-4401-9F60-C14220FB91ED}" dt="2022-12-07T17:05:49.152" v="71" actId="20577"/>
          <ac:spMkLst>
            <pc:docMk/>
            <pc:sldMk cId="1236532543" sldId="266"/>
            <ac:spMk id="2" creationId="{67A1840D-0343-FD06-F101-58B27212D8CE}"/>
          </ac:spMkLst>
        </pc:spChg>
        <pc:spChg chg="add mod">
          <ac:chgData name="Helene van Harten" userId="adb84b41-99e0-43a0-af29-a71c053fd9ea" providerId="ADAL" clId="{F3A63404-8974-4401-9F60-C14220FB91ED}" dt="2022-12-07T10:59:00.541" v="53" actId="478"/>
          <ac:spMkLst>
            <pc:docMk/>
            <pc:sldMk cId="1236532543" sldId="266"/>
            <ac:spMk id="4" creationId="{2D3A6D2C-4CC2-C9AE-7962-A6E2A9B1E2F3}"/>
          </ac:spMkLst>
        </pc:spChg>
        <pc:picChg chg="del">
          <ac:chgData name="Helene van Harten" userId="adb84b41-99e0-43a0-af29-a71c053fd9ea" providerId="ADAL" clId="{F3A63404-8974-4401-9F60-C14220FB91ED}" dt="2022-12-07T10:59:00.541" v="53" actId="478"/>
          <ac:picMkLst>
            <pc:docMk/>
            <pc:sldMk cId="1236532543" sldId="266"/>
            <ac:picMk id="7" creationId="{CFB5CB9C-AD4F-C75D-334C-889F0397F7CE}"/>
          </ac:picMkLst>
        </pc:picChg>
        <pc:picChg chg="add mod">
          <ac:chgData name="Helene van Harten" userId="adb84b41-99e0-43a0-af29-a71c053fd9ea" providerId="ADAL" clId="{F3A63404-8974-4401-9F60-C14220FB91ED}" dt="2022-12-09T07:51:38.450" v="79" actId="1076"/>
          <ac:picMkLst>
            <pc:docMk/>
            <pc:sldMk cId="1236532543" sldId="266"/>
            <ac:picMk id="8" creationId="{81DFB9BB-8CEA-EE77-9DC0-EE11DE981B60}"/>
          </ac:picMkLst>
        </pc:picChg>
      </pc:sldChg>
      <pc:sldChg chg="modSp add mod">
        <pc:chgData name="Helene van Harten" userId="adb84b41-99e0-43a0-af29-a71c053fd9ea" providerId="ADAL" clId="{F3A63404-8974-4401-9F60-C14220FB91ED}" dt="2022-12-09T07:39:04.170" v="76" actId="6549"/>
        <pc:sldMkLst>
          <pc:docMk/>
          <pc:sldMk cId="3510215299" sldId="267"/>
        </pc:sldMkLst>
        <pc:spChg chg="mod">
          <ac:chgData name="Helene van Harten" userId="adb84b41-99e0-43a0-af29-a71c053fd9ea" providerId="ADAL" clId="{F3A63404-8974-4401-9F60-C14220FB91ED}" dt="2022-12-09T07:39:04.170" v="76" actId="6549"/>
          <ac:spMkLst>
            <pc:docMk/>
            <pc:sldMk cId="3510215299" sldId="267"/>
            <ac:spMk id="3" creationId="{22F2B9C5-1C3F-37C0-35C1-D2D0E1222750}"/>
          </ac:spMkLst>
        </pc:spChg>
      </pc:sldChg>
      <pc:sldChg chg="modSp add mod">
        <pc:chgData name="Helene van Harten" userId="adb84b41-99e0-43a0-af29-a71c053fd9ea" providerId="ADAL" clId="{F3A63404-8974-4401-9F60-C14220FB91ED}" dt="2022-12-09T07:56:15.171" v="415" actId="20577"/>
        <pc:sldMkLst>
          <pc:docMk/>
          <pc:sldMk cId="1630999628" sldId="268"/>
        </pc:sldMkLst>
        <pc:spChg chg="mod">
          <ac:chgData name="Helene van Harten" userId="adb84b41-99e0-43a0-af29-a71c053fd9ea" providerId="ADAL" clId="{F3A63404-8974-4401-9F60-C14220FB91ED}" dt="2022-12-09T07:53:33.680" v="209" actId="20577"/>
          <ac:spMkLst>
            <pc:docMk/>
            <pc:sldMk cId="1630999628" sldId="268"/>
            <ac:spMk id="2" creationId="{67A1840D-0343-FD06-F101-58B27212D8CE}"/>
          </ac:spMkLst>
        </pc:spChg>
        <pc:spChg chg="mod">
          <ac:chgData name="Helene van Harten" userId="adb84b41-99e0-43a0-af29-a71c053fd9ea" providerId="ADAL" clId="{F3A63404-8974-4401-9F60-C14220FB91ED}" dt="2022-12-09T07:56:15.171" v="415" actId="20577"/>
          <ac:spMkLst>
            <pc:docMk/>
            <pc:sldMk cId="1630999628" sldId="268"/>
            <ac:spMk id="3" creationId="{22F2B9C5-1C3F-37C0-35C1-D2D0E1222750}"/>
          </ac:spMkLst>
        </pc:spChg>
      </pc:sldChg>
      <pc:sldChg chg="add">
        <pc:chgData name="Helene van Harten" userId="adb84b41-99e0-43a0-af29-a71c053fd9ea" providerId="ADAL" clId="{F3A63404-8974-4401-9F60-C14220FB91ED}" dt="2022-12-09T07:53:18.645" v="170"/>
        <pc:sldMkLst>
          <pc:docMk/>
          <pc:sldMk cId="1694719757" sldId="269"/>
        </pc:sldMkLst>
      </pc:sldChg>
      <pc:sldChg chg="add del">
        <pc:chgData name="Helene van Harten" userId="adb84b41-99e0-43a0-af29-a71c053fd9ea" providerId="ADAL" clId="{F3A63404-8974-4401-9F60-C14220FB91ED}" dt="2022-12-09T07:53:16.455" v="169" actId="47"/>
        <pc:sldMkLst>
          <pc:docMk/>
          <pc:sldMk cId="1993585642" sldId="269"/>
        </pc:sldMkLst>
      </pc:sldChg>
      <pc:sldChg chg="new del">
        <pc:chgData name="Helene van Harten" userId="adb84b41-99e0-43a0-af29-a71c053fd9ea" providerId="ADAL" clId="{F3A63404-8974-4401-9F60-C14220FB91ED}" dt="2022-12-09T07:54:27.766" v="286" actId="47"/>
        <pc:sldMkLst>
          <pc:docMk/>
          <pc:sldMk cId="2651119365" sldId="27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DE04B5-AF08-5F3C-B228-7418669B8D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8D04345-244B-E40C-6346-204D0B1E9E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CBCE590-3F34-3F5B-245B-9A3F522EF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3EC4D-CBB8-4242-9D9E-11029816BF6E}" type="datetimeFigureOut">
              <a:rPr lang="nl-NL" smtClean="0"/>
              <a:t>6-12-2022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0A58FC-0261-1D88-1776-C0AC57376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5A095D8-B243-D5F4-AE72-F27B65180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5D2A-3098-499C-B754-75B998DE85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1853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5B4E5-926F-F061-CDDA-CF197FB4C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314C0F9-E2E8-6DCA-F00F-461E7E8646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A1EF2A-A652-F10E-0CB8-1C0D52337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3EC4D-CBB8-4242-9D9E-11029816BF6E}" type="datetimeFigureOut">
              <a:rPr lang="nl-NL" smtClean="0"/>
              <a:t>6-12-2022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B39FDE8-202E-9559-D203-6D6F974E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DFD9CF1-DD04-054A-1895-CB128826F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5D2A-3098-499C-B754-75B998DE85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1028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20F06EB-8E3F-2EC3-942E-863288195A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DBE8D69-108C-2E08-7204-740281485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7EF644-1122-AA73-961E-F0D8AD06D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3EC4D-CBB8-4242-9D9E-11029816BF6E}" type="datetimeFigureOut">
              <a:rPr lang="nl-NL" smtClean="0"/>
              <a:t>6-12-2022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361A6C9-1813-FE79-E89C-F97DA24EA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63F9237-97EB-DA3A-A97D-1C351E391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5D2A-3098-499C-B754-75B998DE85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3461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D9DECE-DAF0-A00B-9D89-734E6E8AD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E53647-1749-48B2-1DCE-6C2BCA785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AA9581-82AC-D1CE-1E70-3448F4EAD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3EC4D-CBB8-4242-9D9E-11029816BF6E}" type="datetimeFigureOut">
              <a:rPr lang="nl-NL" smtClean="0"/>
              <a:t>6-12-2022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87E35C5-D2E3-3420-E241-3D7D08900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23BFCA2-421E-1AA5-CEC8-23EDC1CE7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5D2A-3098-499C-B754-75B998DE85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8846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2E76E0-4683-0190-0969-0FFA3AE55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8BB6CCE-2994-0F16-EBFA-A92F4A244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D17B41-2082-B8C5-8AB8-CECB77E4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3EC4D-CBB8-4242-9D9E-11029816BF6E}" type="datetimeFigureOut">
              <a:rPr lang="nl-NL" smtClean="0"/>
              <a:t>6-12-2022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FF399E-F5DE-E7B6-360D-D2F831559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44D8A01-15DA-37A9-289B-43BC9C9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5D2A-3098-499C-B754-75B998DE85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5241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68BD70-141B-1057-4B5E-049D3C307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3371E1-9431-FBF5-E412-91DDAD6AF9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6283095-8D05-CB17-895A-50F0E04DE9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1F1AB47-9FDE-B953-410D-EE3015EC3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3EC4D-CBB8-4242-9D9E-11029816BF6E}" type="datetimeFigureOut">
              <a:rPr lang="nl-NL" smtClean="0"/>
              <a:t>6-12-2022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5F7B1DD-5EAB-2EB0-96FF-680D501E4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E0C903-D2D7-D23F-3A9D-828F28C80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5D2A-3098-499C-B754-75B998DE85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6187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AAC3A6-8FB0-CC89-92BE-E299C6BB9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25102BA-F067-D8F4-A6A4-FC7593C47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7A96B3B-D997-0C82-0051-AB44CE8CA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D933665-B4AA-0688-16DA-A200E83292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12FA815-9478-4DA5-8D54-DF546B41FF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5814251-657A-D4C9-58E8-38D6E1C35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3EC4D-CBB8-4242-9D9E-11029816BF6E}" type="datetimeFigureOut">
              <a:rPr lang="nl-NL" smtClean="0"/>
              <a:t>6-12-2022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054A76C-36EC-9DA6-2ABC-21B05975B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D4CB043-E2C2-7F08-63B1-D4529506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5D2A-3098-499C-B754-75B998DE85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3582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2C445-4639-D2D8-323A-23F7DB0EC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65B82C7-E78E-0407-E910-10B309E49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3EC4D-CBB8-4242-9D9E-11029816BF6E}" type="datetimeFigureOut">
              <a:rPr lang="nl-NL" smtClean="0"/>
              <a:t>6-12-2022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70B6F17-56CD-059E-3AF1-B38CCA32B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5110272-2315-162C-5367-2FEDC85EA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5D2A-3098-499C-B754-75B998DE85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4002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A50EDC9-AADE-6E86-9DE8-3849EDAB2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3EC4D-CBB8-4242-9D9E-11029816BF6E}" type="datetimeFigureOut">
              <a:rPr lang="nl-NL" smtClean="0"/>
              <a:t>6-12-2022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6A31BF-3427-892D-F714-1F580B9A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9AAAD71-77D9-8180-6F06-51212FEF0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5D2A-3098-499C-B754-75B998DE85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2327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B3DA8F-D67B-5CC3-26D0-18561E8AE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27DC74-0065-ADCB-7D95-FE17143BF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1B9DDEC-B79C-09E3-F91D-2AEA591D8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074B4C9-D413-20F9-5A26-F53F69A73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3EC4D-CBB8-4242-9D9E-11029816BF6E}" type="datetimeFigureOut">
              <a:rPr lang="nl-NL" smtClean="0"/>
              <a:t>6-12-2022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1AC8F95-CA41-F7AE-00AC-52D17E429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E5AEEE8-BC09-7BB5-26BE-A5D4998E7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5D2A-3098-499C-B754-75B998DE85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9086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861EE8-EA1A-2E73-F1B1-F7E2A942F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9301650-F4CB-A3C0-A417-81F911AC1C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FDCB02-A80E-8FA7-ABD7-0D3E66566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E842187-10ED-B8BD-094C-969024ED9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3EC4D-CBB8-4242-9D9E-11029816BF6E}" type="datetimeFigureOut">
              <a:rPr lang="nl-NL" smtClean="0"/>
              <a:t>6-12-2022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6A2F6D7-B0B9-5FF9-BE6B-F8D01D985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33A355A-0F78-17BB-BDD3-4B4C7FB0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5D2A-3098-499C-B754-75B998DE85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966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20C4CD4-A547-F19E-E343-3CF2D11CB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D897969-5C31-4BDF-BA50-A8541DA89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D27FEC-16A4-A06D-BAD5-5524B34FA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3EC4D-CBB8-4242-9D9E-11029816BF6E}" type="datetimeFigureOut">
              <a:rPr lang="nl-NL" smtClean="0"/>
              <a:t>6-12-2022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3E49277-DCD9-E2B0-541C-E06BFB625B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BA4682-84A9-8328-C6AA-699B80C23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D5D2A-3098-499C-B754-75B998DE85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52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nl/simulations/energy-skate-park-basic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nl/simulations/energy-skate-park-basic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google.com/document/d/1_gGtudcR0NiRvzRGgTnRMBPlQzQ8Vx4czz_smMf-TwI/edit?usp=sharin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C93cL_zDVIM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FA3DC8C-4203-5573-75F7-CE0801D89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7838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DE45825-06E4-021A-D86D-8BC1E196FE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Didaktiek van het onderwerp energie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7F1F1C0-3C46-15F8-CB0D-0ED3B297F9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1476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6CBB31B-88BB-69D2-C125-D52088B93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7838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7A1840D-0343-FD06-F101-58B27212D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hlinkClick r:id="rId3"/>
              </a:rPr>
              <a:t>Applet skatebaan</a:t>
            </a:r>
            <a:endParaRPr lang="nl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22F2B9C5-1C3F-37C0-35C1-D2D0E12227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nl-NL" dirty="0">
                    <a:hlinkClick r:id="rId3"/>
                  </a:rPr>
                  <a:t>Applet</a:t>
                </a:r>
                <a:endParaRPr lang="nl-NL" dirty="0"/>
              </a:p>
              <a:p>
                <a:pPr marL="0" indent="0">
                  <a:buNone/>
                </a:pPr>
                <a:r>
                  <a:rPr lang="nl-NL" dirty="0"/>
                  <a:t>Demo van de staafdiagrammen </a:t>
                </a:r>
              </a:p>
              <a:p>
                <a:pPr marL="0" indent="0">
                  <a:buNone/>
                </a:pPr>
                <a:r>
                  <a:rPr lang="nl-NL" dirty="0"/>
                  <a:t>Formule	 </a:t>
                </a:r>
                <a14:m>
                  <m:oMath xmlns:m="http://schemas.openxmlformats.org/officeDocument/2006/math">
                    <m:r>
                      <a:rPr lang="nl-NL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nl-NL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nl-NL" i="0" dirty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nl-NL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nl-NL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nl-NL" dirty="0"/>
                  <a:t>		</a:t>
                </a:r>
                <a:r>
                  <a:rPr lang="nl-NL" dirty="0" err="1"/>
                  <a:t>vs</a:t>
                </a:r>
                <a:r>
                  <a:rPr lang="nl-NL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𝑛𝑖𝑒𝑢𝑤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𝑜𝑢𝑑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endParaRPr lang="nl-NL" dirty="0"/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22F2B9C5-1C3F-37C0-35C1-D2D0E12227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3459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6CBB31B-88BB-69D2-C125-D52088B93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7838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7A1840D-0343-FD06-F101-58B27212D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CFB5CB9C-AD4F-C75D-334C-889F0397F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7159" y="-251785"/>
            <a:ext cx="9697875" cy="7361569"/>
          </a:xfrm>
        </p:spPr>
      </p:pic>
    </p:spTree>
    <p:extLst>
      <p:ext uri="{BB962C8B-B14F-4D97-AF65-F5344CB8AC3E}">
        <p14:creationId xmlns:p14="http://schemas.microsoft.com/office/powerpoint/2010/main" val="3296775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6CBB31B-88BB-69D2-C125-D52088B93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7838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7A1840D-0343-FD06-F101-58B27212D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16236F92-5B67-9628-5B9D-0C65937B7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5931" y="0"/>
            <a:ext cx="11816239" cy="7092565"/>
          </a:xfrm>
        </p:spPr>
      </p:pic>
    </p:spTree>
    <p:extLst>
      <p:ext uri="{BB962C8B-B14F-4D97-AF65-F5344CB8AC3E}">
        <p14:creationId xmlns:p14="http://schemas.microsoft.com/office/powerpoint/2010/main" val="379797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6CBB31B-88BB-69D2-C125-D52088B93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7838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7A1840D-0343-FD06-F101-58B27212D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Bungee </a:t>
            </a:r>
            <a:r>
              <a:rPr lang="nl-NL" dirty="0" err="1"/>
              <a:t>jump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D3A6D2C-4CC2-C9AE-7962-A6E2A9B1E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1DFB9BB-8CEA-EE77-9DC0-EE11DE981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07430"/>
            <a:ext cx="9303067" cy="555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32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6CBB31B-88BB-69D2-C125-D52088B93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7838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7A1840D-0343-FD06-F101-58B27212D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hlinkClick r:id="rId3"/>
              </a:rPr>
              <a:t>Applet skatebaan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F2B9C5-1C3F-37C0-35C1-D2D0E1222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hlinkClick r:id="rId3"/>
              </a:rPr>
              <a:t>Applet</a:t>
            </a:r>
            <a:endParaRPr lang="nl-NL" dirty="0"/>
          </a:p>
          <a:p>
            <a:pPr marL="0" indent="0">
              <a:buNone/>
            </a:pPr>
            <a:r>
              <a:rPr lang="nl-NL" dirty="0">
                <a:hlinkClick r:id="rId4"/>
              </a:rPr>
              <a:t>Werkblad voor leerlingen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0215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6CBB31B-88BB-69D2-C125-D52088B93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7838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7A1840D-0343-FD06-F101-58B27212D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F2B9C5-1C3F-37C0-35C1-D2D0E1222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Wie ben ik?</a:t>
            </a:r>
          </a:p>
          <a:p>
            <a:r>
              <a:rPr lang="nl-NL" dirty="0"/>
              <a:t>Wie zijn jullie</a:t>
            </a:r>
          </a:p>
          <a:p>
            <a:r>
              <a:rPr lang="nl-NL" dirty="0" err="1"/>
              <a:t>Teaser</a:t>
            </a:r>
            <a:r>
              <a:rPr lang="nl-NL" dirty="0"/>
              <a:t> energie</a:t>
            </a:r>
          </a:p>
          <a:p>
            <a:r>
              <a:rPr lang="nl-NL" dirty="0"/>
              <a:t>Laatste </a:t>
            </a:r>
            <a:r>
              <a:rPr lang="nl-NL" dirty="0" err="1"/>
              <a:t>toetservaring</a:t>
            </a:r>
            <a:endParaRPr lang="nl-NL" dirty="0"/>
          </a:p>
          <a:p>
            <a:r>
              <a:rPr lang="nl-NL" dirty="0"/>
              <a:t>Bekende uitwerkingen</a:t>
            </a:r>
          </a:p>
          <a:p>
            <a:r>
              <a:rPr lang="nl-NL" dirty="0"/>
              <a:t>Favoriete PHET applet en voorstel staafdiagrammen</a:t>
            </a:r>
          </a:p>
          <a:p>
            <a:r>
              <a:rPr lang="nl-NL" dirty="0"/>
              <a:t>Discussie</a:t>
            </a:r>
          </a:p>
          <a:p>
            <a:r>
              <a:rPr lang="nl-NL" dirty="0"/>
              <a:t>Werkblad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0999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6CBB31B-88BB-69D2-C125-D52088B93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7838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7A1840D-0343-FD06-F101-58B27212D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Kennismakingsrondje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F2B9C5-1C3F-37C0-35C1-D2D0E1222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Wie ben je?</a:t>
            </a:r>
          </a:p>
          <a:p>
            <a:r>
              <a:rPr lang="nl-NL" dirty="0"/>
              <a:t>Ervaring</a:t>
            </a:r>
          </a:p>
          <a:p>
            <a:r>
              <a:rPr lang="nl-NL" dirty="0"/>
              <a:t>Waarom deze workshop?</a:t>
            </a:r>
          </a:p>
        </p:txBody>
      </p:sp>
    </p:spTree>
    <p:extLst>
      <p:ext uri="{BB962C8B-B14F-4D97-AF65-F5344CB8AC3E}">
        <p14:creationId xmlns:p14="http://schemas.microsoft.com/office/powerpoint/2010/main" val="1694719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6CBB31B-88BB-69D2-C125-D52088B93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87838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7A1840D-0343-FD06-F101-58B27212D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7951"/>
          </a:xfrm>
        </p:spPr>
        <p:txBody>
          <a:bodyPr/>
          <a:lstStyle/>
          <a:p>
            <a:r>
              <a:rPr lang="nl-NL" dirty="0">
                <a:hlinkClick r:id="rId5"/>
              </a:rPr>
              <a:t>Introductie filmpje</a:t>
            </a:r>
            <a:endParaRPr lang="nl-NL" dirty="0"/>
          </a:p>
        </p:txBody>
      </p:sp>
      <p:pic>
        <p:nvPicPr>
          <p:cNvPr id="10" name="Human Power Shower - Bang Goes The Theory - BBC One-[onlinevideoconverter.com]">
            <a:hlinkClick r:id="" action="ppaction://media"/>
            <a:extLst>
              <a:ext uri="{FF2B5EF4-FFF2-40B4-BE49-F238E27FC236}">
                <a16:creationId xmlns:a16="http://schemas.microsoft.com/office/drawing/2014/main" id="{BDEF45CE-EF06-9A41-5C14-F60BADC2724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727951"/>
            <a:ext cx="12475779" cy="7039134"/>
          </a:xfrm>
        </p:spPr>
      </p:pic>
    </p:spTree>
    <p:extLst>
      <p:ext uri="{BB962C8B-B14F-4D97-AF65-F5344CB8AC3E}">
        <p14:creationId xmlns:p14="http://schemas.microsoft.com/office/powerpoint/2010/main" val="37236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A1840D-0343-FD06-F101-58B27212D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Toetsvraag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F2B9C5-1C3F-37C0-35C1-D2D0E122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8213" y="3431381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D19A16A-624D-CE9E-CA4F-0970B3E34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013" y="1357303"/>
            <a:ext cx="982031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Een kar gaat bij S van start om een looping te maken in een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wrijvingsloze baan. Bij A is de snelheid 4,0 m/s.  </a:t>
            </a:r>
            <a:endParaRPr kumimoji="0" lang="nl-NL" altLang="nl-NL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Afbeelding 4">
            <a:extLst>
              <a:ext uri="{FF2B5EF4-FFF2-40B4-BE49-F238E27FC236}">
                <a16:creationId xmlns:a16="http://schemas.microsoft.com/office/drawing/2014/main" id="{82A79D38-7206-C72C-276C-A0B4234F9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13" y="2353031"/>
            <a:ext cx="5992813" cy="273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C8B4F96C-5804-9745-9C2C-8C59E51D4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826" y="4776054"/>
            <a:ext cx="8868133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3p </a:t>
            </a:r>
            <a:r>
              <a:rPr kumimoji="0" lang="nl-NL" altLang="nl-NL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11  </a:t>
            </a:r>
            <a:r>
              <a:rPr kumimoji="0" lang="nl-NL" altLang="nl-NL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Bereken </a:t>
            </a:r>
            <a:r>
              <a:rPr kumimoji="0" lang="nl-NL" altLang="nl-NL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hoe hoog S boven de grond ligt.</a:t>
            </a:r>
            <a:endParaRPr kumimoji="0" lang="nl-NL" altLang="nl-NL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3p </a:t>
            </a:r>
            <a:r>
              <a:rPr kumimoji="0" lang="nl-NL" altLang="nl-NL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12  </a:t>
            </a:r>
            <a:r>
              <a:rPr kumimoji="0" lang="nl-NL" altLang="nl-NL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Bereken </a:t>
            </a:r>
            <a:r>
              <a:rPr kumimoji="0" lang="nl-NL" altLang="nl-NL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hoe hoog D boven de grond ligt als de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nl-NL" sz="2800" dirty="0"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kumimoji="0" lang="nl-NL" altLang="nl-NL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snelheid daar 5,0 m/s is?</a:t>
            </a:r>
            <a:endParaRPr kumimoji="0" lang="nl-NL" altLang="nl-NL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185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6CBB31B-88BB-69D2-C125-D52088B93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7838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7A1840D-0343-FD06-F101-58B27212D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Antwoorden</a:t>
            </a:r>
          </a:p>
        </p:txBody>
      </p:sp>
      <p:pic>
        <p:nvPicPr>
          <p:cNvPr id="12" name="Tijdelijke aanduiding voor inhoud 11" descr="Afbeelding met tekst&#10;&#10;Automatisch gegenereerde beschrijving">
            <a:extLst>
              <a:ext uri="{FF2B5EF4-FFF2-40B4-BE49-F238E27FC236}">
                <a16:creationId xmlns:a16="http://schemas.microsoft.com/office/drawing/2014/main" id="{515E07E4-E16D-F9F2-F11E-2A33A25BE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5" t="16125" b="4822"/>
          <a:stretch/>
        </p:blipFill>
        <p:spPr>
          <a:xfrm rot="10800000">
            <a:off x="6099296" y="-84024"/>
            <a:ext cx="6212446" cy="4060371"/>
          </a:xfrm>
        </p:spPr>
      </p:pic>
      <p:pic>
        <p:nvPicPr>
          <p:cNvPr id="8" name="Afbeelding 7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B6BD61CD-B087-8480-B867-2B938C5279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1" b="18413"/>
          <a:stretch/>
        </p:blipFill>
        <p:spPr>
          <a:xfrm>
            <a:off x="-239486" y="3287486"/>
            <a:ext cx="9144000" cy="406037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9678935-F3A9-2A2D-4CCC-FCE949E849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1" t="8155" r="843" b="19286"/>
          <a:stretch/>
        </p:blipFill>
        <p:spPr>
          <a:xfrm rot="16200000">
            <a:off x="1254577" y="-1715691"/>
            <a:ext cx="3287486" cy="663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06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6CBB31B-88BB-69D2-C125-D52088B93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7838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7A1840D-0343-FD06-F101-58B27212D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Antwoorden</a:t>
            </a:r>
          </a:p>
        </p:txBody>
      </p:sp>
      <p:pic>
        <p:nvPicPr>
          <p:cNvPr id="7" name="Tijdelijke aanduiding voor inhoud 6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50AAF714-FCAB-7B67-6C82-25FB40DBD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6"/>
          <a:stretch/>
        </p:blipFill>
        <p:spPr>
          <a:xfrm rot="10800000">
            <a:off x="4056990" y="365125"/>
            <a:ext cx="7641021" cy="7372145"/>
          </a:xfrm>
        </p:spPr>
      </p:pic>
    </p:spTree>
    <p:extLst>
      <p:ext uri="{BB962C8B-B14F-4D97-AF65-F5344CB8AC3E}">
        <p14:creationId xmlns:p14="http://schemas.microsoft.com/office/powerpoint/2010/main" val="1237570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6CBB31B-88BB-69D2-C125-D52088B93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7838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7A1840D-0343-FD06-F101-58B27212D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Uitwerkingen boek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49271AF5-D5AE-5B34-9B59-148C7D8B9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0228" y="2055813"/>
            <a:ext cx="7756459" cy="3945594"/>
          </a:xfrm>
        </p:spPr>
      </p:pic>
    </p:spTree>
    <p:extLst>
      <p:ext uri="{BB962C8B-B14F-4D97-AF65-F5344CB8AC3E}">
        <p14:creationId xmlns:p14="http://schemas.microsoft.com/office/powerpoint/2010/main" val="300622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6CBB31B-88BB-69D2-C125-D52088B93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7838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7A1840D-0343-FD06-F101-58B27212D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93" y="0"/>
            <a:ext cx="11259207" cy="822544"/>
          </a:xfrm>
        </p:spPr>
        <p:txBody>
          <a:bodyPr/>
          <a:lstStyle/>
          <a:p>
            <a:r>
              <a:rPr lang="nl-NL" dirty="0"/>
              <a:t>Examen 2021 2</a:t>
            </a:r>
            <a:r>
              <a:rPr lang="nl-NL" baseline="30000" dirty="0"/>
              <a:t>e</a:t>
            </a:r>
            <a:r>
              <a:rPr lang="nl-NL" dirty="0"/>
              <a:t> tijdvak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671B3D63-62BB-BE3D-7DF6-44140535D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842304"/>
            <a:ext cx="13525825" cy="4378302"/>
          </a:xfr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8501A17-DF6E-9938-9108-3E4FB0021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6115904" cy="324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3528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</Words>
  <Application>Microsoft Office PowerPoint</Application>
  <PresentationFormat>Breedbeeld</PresentationFormat>
  <Paragraphs>33</Paragraphs>
  <Slides>14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Kantoorthema</vt:lpstr>
      <vt:lpstr>Didaktiek van het onderwerp energie</vt:lpstr>
      <vt:lpstr>Programma</vt:lpstr>
      <vt:lpstr>Kennismakingsrondje</vt:lpstr>
      <vt:lpstr>Introductie filmpje</vt:lpstr>
      <vt:lpstr>Toetsvraag</vt:lpstr>
      <vt:lpstr>Antwoorden</vt:lpstr>
      <vt:lpstr>Antwoorden</vt:lpstr>
      <vt:lpstr>Uitwerkingen boek</vt:lpstr>
      <vt:lpstr>Examen 2021 2e tijdvak</vt:lpstr>
      <vt:lpstr>Applet skatebaan</vt:lpstr>
      <vt:lpstr>PowerPoint-presentatie</vt:lpstr>
      <vt:lpstr>PowerPoint-presentatie</vt:lpstr>
      <vt:lpstr>Bungee jump</vt:lpstr>
      <vt:lpstr>Applet skatebaan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Didaktiek van onderwerp energie</dc:title>
  <dc:creator>Helene van Harten</dc:creator>
  <cp:lastModifiedBy>Helene van Harten</cp:lastModifiedBy>
  <cp:revision>1</cp:revision>
  <dcterms:created xsi:type="dcterms:W3CDTF">2022-11-21T10:42:36Z</dcterms:created>
  <dcterms:modified xsi:type="dcterms:W3CDTF">2022-12-09T09:15:28Z</dcterms:modified>
</cp:coreProperties>
</file>