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9"/>
  </p:notesMasterIdLst>
  <p:sldIdLst>
    <p:sldId id="959" r:id="rId5"/>
    <p:sldId id="588" r:id="rId6"/>
    <p:sldId id="518" r:id="rId7"/>
    <p:sldId id="949" r:id="rId8"/>
    <p:sldId id="946" r:id="rId9"/>
    <p:sldId id="980" r:id="rId10"/>
    <p:sldId id="986" r:id="rId11"/>
    <p:sldId id="675" r:id="rId12"/>
    <p:sldId id="981" r:id="rId13"/>
    <p:sldId id="962" r:id="rId14"/>
    <p:sldId id="945" r:id="rId15"/>
    <p:sldId id="961" r:id="rId16"/>
    <p:sldId id="953" r:id="rId17"/>
    <p:sldId id="983" r:id="rId18"/>
    <p:sldId id="968" r:id="rId19"/>
    <p:sldId id="982" r:id="rId20"/>
    <p:sldId id="952" r:id="rId21"/>
    <p:sldId id="955" r:id="rId22"/>
    <p:sldId id="985" r:id="rId23"/>
    <p:sldId id="972" r:id="rId24"/>
    <p:sldId id="979" r:id="rId25"/>
    <p:sldId id="978" r:id="rId26"/>
    <p:sldId id="984" r:id="rId27"/>
    <p:sldId id="52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CD9B76-38E3-074A-90BE-BE05F64E3F96}" v="50" dt="2022-12-15T09:44:58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81" autoAdjust="0"/>
    <p:restoredTop sz="96327"/>
  </p:normalViewPr>
  <p:slideViewPr>
    <p:cSldViewPr snapToGrid="0">
      <p:cViewPr varScale="1">
        <p:scale>
          <a:sx n="112" d="100"/>
          <a:sy n="112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Woldhuis" userId="a42b0a74-26ed-4fe5-bdf9-9c9b7ac2483f" providerId="ADAL" clId="{E9CD9B76-38E3-074A-90BE-BE05F64E3F96}"/>
    <pc:docChg chg="undo custSel addSld delSld modSld sldOrd">
      <pc:chgData name="Erik Woldhuis" userId="a42b0a74-26ed-4fe5-bdf9-9c9b7ac2483f" providerId="ADAL" clId="{E9CD9B76-38E3-074A-90BE-BE05F64E3F96}" dt="2022-12-19T10:16:28.817" v="592" actId="2696"/>
      <pc:docMkLst>
        <pc:docMk/>
      </pc:docMkLst>
      <pc:sldChg chg="modSp add del mod">
        <pc:chgData name="Erik Woldhuis" userId="a42b0a74-26ed-4fe5-bdf9-9c9b7ac2483f" providerId="ADAL" clId="{E9CD9B76-38E3-074A-90BE-BE05F64E3F96}" dt="2022-12-19T10:16:27.817" v="591" actId="2696"/>
        <pc:sldMkLst>
          <pc:docMk/>
          <pc:sldMk cId="2370055832" sldId="518"/>
        </pc:sldMkLst>
        <pc:spChg chg="mod">
          <ac:chgData name="Erik Woldhuis" userId="a42b0a74-26ed-4fe5-bdf9-9c9b7ac2483f" providerId="ADAL" clId="{E9CD9B76-38E3-074A-90BE-BE05F64E3F96}" dt="2022-12-15T09:48:40.853" v="540" actId="20577"/>
          <ac:spMkLst>
            <pc:docMk/>
            <pc:sldMk cId="2370055832" sldId="518"/>
            <ac:spMk id="4" creationId="{EA88E03E-D732-41BD-987E-697C37F63097}"/>
          </ac:spMkLst>
        </pc:spChg>
      </pc:sldChg>
      <pc:sldChg chg="modSp mod">
        <pc:chgData name="Erik Woldhuis" userId="a42b0a74-26ed-4fe5-bdf9-9c9b7ac2483f" providerId="ADAL" clId="{E9CD9B76-38E3-074A-90BE-BE05F64E3F96}" dt="2022-12-13T09:12:13.070" v="188" actId="20577"/>
        <pc:sldMkLst>
          <pc:docMk/>
          <pc:sldMk cId="2660392390" sldId="588"/>
        </pc:sldMkLst>
        <pc:spChg chg="mod">
          <ac:chgData name="Erik Woldhuis" userId="a42b0a74-26ed-4fe5-bdf9-9c9b7ac2483f" providerId="ADAL" clId="{E9CD9B76-38E3-074A-90BE-BE05F64E3F96}" dt="2022-12-13T09:12:13.070" v="188" actId="20577"/>
          <ac:spMkLst>
            <pc:docMk/>
            <pc:sldMk cId="2660392390" sldId="588"/>
            <ac:spMk id="17" creationId="{A89963A5-CA46-4188-AA16-AF5FDE576533}"/>
          </ac:spMkLst>
        </pc:spChg>
      </pc:sldChg>
      <pc:sldChg chg="add del">
        <pc:chgData name="Erik Woldhuis" userId="a42b0a74-26ed-4fe5-bdf9-9c9b7ac2483f" providerId="ADAL" clId="{E9CD9B76-38E3-074A-90BE-BE05F64E3F96}" dt="2022-12-19T10:16:28.817" v="592" actId="2696"/>
        <pc:sldMkLst>
          <pc:docMk/>
          <pc:sldMk cId="3861381623" sldId="675"/>
        </pc:sldMkLst>
      </pc:sldChg>
      <pc:sldChg chg="addSp modSp mod ord">
        <pc:chgData name="Erik Woldhuis" userId="a42b0a74-26ed-4fe5-bdf9-9c9b7ac2483f" providerId="ADAL" clId="{E9CD9B76-38E3-074A-90BE-BE05F64E3F96}" dt="2022-12-16T18:24:40.597" v="588" actId="207"/>
        <pc:sldMkLst>
          <pc:docMk/>
          <pc:sldMk cId="2662104371" sldId="959"/>
        </pc:sldMkLst>
        <pc:spChg chg="mod">
          <ac:chgData name="Erik Woldhuis" userId="a42b0a74-26ed-4fe5-bdf9-9c9b7ac2483f" providerId="ADAL" clId="{E9CD9B76-38E3-074A-90BE-BE05F64E3F96}" dt="2022-12-13T09:28:45.671" v="487" actId="20577"/>
          <ac:spMkLst>
            <pc:docMk/>
            <pc:sldMk cId="2662104371" sldId="959"/>
            <ac:spMk id="2" creationId="{4520A975-94DC-3FF6-0872-1463052FA24C}"/>
          </ac:spMkLst>
        </pc:spChg>
        <pc:spChg chg="add mod">
          <ac:chgData name="Erik Woldhuis" userId="a42b0a74-26ed-4fe5-bdf9-9c9b7ac2483f" providerId="ADAL" clId="{E9CD9B76-38E3-074A-90BE-BE05F64E3F96}" dt="2022-12-15T09:44:24.796" v="500" actId="1076"/>
          <ac:spMkLst>
            <pc:docMk/>
            <pc:sldMk cId="2662104371" sldId="959"/>
            <ac:spMk id="3" creationId="{46C2E757-D275-EF70-145E-1AA34E490F30}"/>
          </ac:spMkLst>
        </pc:spChg>
        <pc:spChg chg="mod">
          <ac:chgData name="Erik Woldhuis" userId="a42b0a74-26ed-4fe5-bdf9-9c9b7ac2483f" providerId="ADAL" clId="{E9CD9B76-38E3-074A-90BE-BE05F64E3F96}" dt="2022-12-15T09:47:10.569" v="521" actId="20577"/>
          <ac:spMkLst>
            <pc:docMk/>
            <pc:sldMk cId="2662104371" sldId="959"/>
            <ac:spMk id="4" creationId="{3A320CBE-A909-914C-EE85-3BD9CD938F78}"/>
          </ac:spMkLst>
        </pc:spChg>
        <pc:spChg chg="add mod">
          <ac:chgData name="Erik Woldhuis" userId="a42b0a74-26ed-4fe5-bdf9-9c9b7ac2483f" providerId="ADAL" clId="{E9CD9B76-38E3-074A-90BE-BE05F64E3F96}" dt="2022-12-15T09:44:37.817" v="501" actId="207"/>
          <ac:spMkLst>
            <pc:docMk/>
            <pc:sldMk cId="2662104371" sldId="959"/>
            <ac:spMk id="5" creationId="{3365A63D-C381-5056-954C-B9BCDA3CF9CF}"/>
          </ac:spMkLst>
        </pc:spChg>
        <pc:spChg chg="add mod">
          <ac:chgData name="Erik Woldhuis" userId="a42b0a74-26ed-4fe5-bdf9-9c9b7ac2483f" providerId="ADAL" clId="{E9CD9B76-38E3-074A-90BE-BE05F64E3F96}" dt="2022-12-16T18:24:40.597" v="588" actId="207"/>
          <ac:spMkLst>
            <pc:docMk/>
            <pc:sldMk cId="2662104371" sldId="959"/>
            <ac:spMk id="6" creationId="{F700FDAF-7BFC-E8DB-F442-EE20070DC004}"/>
          </ac:spMkLst>
        </pc:spChg>
        <pc:spChg chg="add mod">
          <ac:chgData name="Erik Woldhuis" userId="a42b0a74-26ed-4fe5-bdf9-9c9b7ac2483f" providerId="ADAL" clId="{E9CD9B76-38E3-074A-90BE-BE05F64E3F96}" dt="2022-12-15T09:46:14.866" v="511" actId="255"/>
          <ac:spMkLst>
            <pc:docMk/>
            <pc:sldMk cId="2662104371" sldId="959"/>
            <ac:spMk id="7" creationId="{2F430A89-5A62-3F0B-0F00-7DC5BCCD6C68}"/>
          </ac:spMkLst>
        </pc:spChg>
      </pc:sldChg>
      <pc:sldChg chg="modSp mod">
        <pc:chgData name="Erik Woldhuis" userId="a42b0a74-26ed-4fe5-bdf9-9c9b7ac2483f" providerId="ADAL" clId="{E9CD9B76-38E3-074A-90BE-BE05F64E3F96}" dt="2022-12-16T12:18:26.983" v="587" actId="20577"/>
        <pc:sldMkLst>
          <pc:docMk/>
          <pc:sldMk cId="2503450937" sldId="978"/>
        </pc:sldMkLst>
        <pc:spChg chg="mod">
          <ac:chgData name="Erik Woldhuis" userId="a42b0a74-26ed-4fe5-bdf9-9c9b7ac2483f" providerId="ADAL" clId="{E9CD9B76-38E3-074A-90BE-BE05F64E3F96}" dt="2022-12-16T12:18:26.983" v="587" actId="20577"/>
          <ac:spMkLst>
            <pc:docMk/>
            <pc:sldMk cId="2503450937" sldId="978"/>
            <ac:spMk id="8" creationId="{076C31E3-20DC-1B9B-4D8B-1DABA059E847}"/>
          </ac:spMkLst>
        </pc:spChg>
      </pc:sldChg>
      <pc:sldChg chg="delSp mod">
        <pc:chgData name="Erik Woldhuis" userId="a42b0a74-26ed-4fe5-bdf9-9c9b7ac2483f" providerId="ADAL" clId="{E9CD9B76-38E3-074A-90BE-BE05F64E3F96}" dt="2022-12-15T09:51:47.755" v="541" actId="478"/>
        <pc:sldMkLst>
          <pc:docMk/>
          <pc:sldMk cId="2144671433" sldId="980"/>
        </pc:sldMkLst>
        <pc:spChg chg="del">
          <ac:chgData name="Erik Woldhuis" userId="a42b0a74-26ed-4fe5-bdf9-9c9b7ac2483f" providerId="ADAL" clId="{E9CD9B76-38E3-074A-90BE-BE05F64E3F96}" dt="2022-12-15T09:51:47.755" v="541" actId="478"/>
          <ac:spMkLst>
            <pc:docMk/>
            <pc:sldMk cId="2144671433" sldId="980"/>
            <ac:spMk id="7" creationId="{AB90F81F-852C-96DE-002B-016FDF024AAB}"/>
          </ac:spMkLst>
        </pc:spChg>
        <pc:picChg chg="del">
          <ac:chgData name="Erik Woldhuis" userId="a42b0a74-26ed-4fe5-bdf9-9c9b7ac2483f" providerId="ADAL" clId="{E9CD9B76-38E3-074A-90BE-BE05F64E3F96}" dt="2022-12-15T09:51:47.755" v="541" actId="478"/>
          <ac:picMkLst>
            <pc:docMk/>
            <pc:sldMk cId="2144671433" sldId="980"/>
            <ac:picMk id="5" creationId="{33E414C9-EF0B-DEDC-5507-50A9D4D6C336}"/>
          </ac:picMkLst>
        </pc:picChg>
      </pc:sldChg>
      <pc:sldChg chg="ord">
        <pc:chgData name="Erik Woldhuis" userId="a42b0a74-26ed-4fe5-bdf9-9c9b7ac2483f" providerId="ADAL" clId="{E9CD9B76-38E3-074A-90BE-BE05F64E3F96}" dt="2022-12-15T12:23:40.868" v="542" actId="20578"/>
        <pc:sldMkLst>
          <pc:docMk/>
          <pc:sldMk cId="914974466" sldId="982"/>
        </pc:sldMkLst>
      </pc:sldChg>
      <pc:sldChg chg="modSp mod">
        <pc:chgData name="Erik Woldhuis" userId="a42b0a74-26ed-4fe5-bdf9-9c9b7ac2483f" providerId="ADAL" clId="{E9CD9B76-38E3-074A-90BE-BE05F64E3F96}" dt="2022-12-13T09:28:15.865" v="453" actId="15"/>
        <pc:sldMkLst>
          <pc:docMk/>
          <pc:sldMk cId="2450753408" sldId="984"/>
        </pc:sldMkLst>
        <pc:spChg chg="mod">
          <ac:chgData name="Erik Woldhuis" userId="a42b0a74-26ed-4fe5-bdf9-9c9b7ac2483f" providerId="ADAL" clId="{E9CD9B76-38E3-074A-90BE-BE05F64E3F96}" dt="2022-12-13T09:28:15.865" v="453" actId="15"/>
          <ac:spMkLst>
            <pc:docMk/>
            <pc:sldMk cId="2450753408" sldId="984"/>
            <ac:spMk id="8" creationId="{076C31E3-20DC-1B9B-4D8B-1DABA059E847}"/>
          </ac:spMkLst>
        </pc:spChg>
      </pc:sldChg>
      <pc:sldChg chg="addSp modSp mod">
        <pc:chgData name="Erik Woldhuis" userId="a42b0a74-26ed-4fe5-bdf9-9c9b7ac2483f" providerId="ADAL" clId="{E9CD9B76-38E3-074A-90BE-BE05F64E3F96}" dt="2022-12-13T09:25:22.835" v="264" actId="1076"/>
        <pc:sldMkLst>
          <pc:docMk/>
          <pc:sldMk cId="1620153064" sldId="985"/>
        </pc:sldMkLst>
        <pc:spChg chg="mod">
          <ac:chgData name="Erik Woldhuis" userId="a42b0a74-26ed-4fe5-bdf9-9c9b7ac2483f" providerId="ADAL" clId="{E9CD9B76-38E3-074A-90BE-BE05F64E3F96}" dt="2022-12-12T09:09:03.692" v="26" actId="5793"/>
          <ac:spMkLst>
            <pc:docMk/>
            <pc:sldMk cId="1620153064" sldId="985"/>
            <ac:spMk id="8" creationId="{323D9ECA-0A4A-F63D-3071-0CFE8EA42D30}"/>
          </ac:spMkLst>
        </pc:spChg>
        <pc:picChg chg="add mod">
          <ac:chgData name="Erik Woldhuis" userId="a42b0a74-26ed-4fe5-bdf9-9c9b7ac2483f" providerId="ADAL" clId="{E9CD9B76-38E3-074A-90BE-BE05F64E3F96}" dt="2022-12-13T09:25:22.835" v="264" actId="1076"/>
          <ac:picMkLst>
            <pc:docMk/>
            <pc:sldMk cId="1620153064" sldId="985"/>
            <ac:picMk id="4" creationId="{387B0100-B119-E60E-FEAD-6BA89B4E5FBC}"/>
          </ac:picMkLst>
        </pc:picChg>
      </pc:sldChg>
      <pc:sldChg chg="add ord">
        <pc:chgData name="Erik Woldhuis" userId="a42b0a74-26ed-4fe5-bdf9-9c9b7ac2483f" providerId="ADAL" clId="{E9CD9B76-38E3-074A-90BE-BE05F64E3F96}" dt="2022-12-13T09:12:27.072" v="189" actId="20578"/>
        <pc:sldMkLst>
          <pc:docMk/>
          <pc:sldMk cId="2572821112" sldId="986"/>
        </pc:sldMkLst>
      </pc:sldChg>
    </pc:docChg>
  </pc:docChgLst>
  <pc:docChgLst>
    <pc:chgData name="Erik Woldhuis" userId="S::e.woldhuis@slo.nl::a42b0a74-26ed-4fe5-bdf9-9c9b7ac2483f" providerId="AD" clId="Web-{6105D5E4-BE4F-A34B-41DB-4E8324D4A1A6}"/>
    <pc:docChg chg="modSld">
      <pc:chgData name="Erik Woldhuis" userId="S::e.woldhuis@slo.nl::a42b0a74-26ed-4fe5-bdf9-9c9b7ac2483f" providerId="AD" clId="Web-{6105D5E4-BE4F-A34B-41DB-4E8324D4A1A6}" dt="2022-12-14T14:28:03.818" v="6" actId="20577"/>
      <pc:docMkLst>
        <pc:docMk/>
      </pc:docMkLst>
      <pc:sldChg chg="modSp">
        <pc:chgData name="Erik Woldhuis" userId="S::e.woldhuis@slo.nl::a42b0a74-26ed-4fe5-bdf9-9c9b7ac2483f" providerId="AD" clId="Web-{6105D5E4-BE4F-A34B-41DB-4E8324D4A1A6}" dt="2022-12-14T14:28:03.818" v="6" actId="20577"/>
        <pc:sldMkLst>
          <pc:docMk/>
          <pc:sldMk cId="2503450937" sldId="978"/>
        </pc:sldMkLst>
        <pc:spChg chg="mod">
          <ac:chgData name="Erik Woldhuis" userId="S::e.woldhuis@slo.nl::a42b0a74-26ed-4fe5-bdf9-9c9b7ac2483f" providerId="AD" clId="Web-{6105D5E4-BE4F-A34B-41DB-4E8324D4A1A6}" dt="2022-12-14T14:28:03.818" v="6" actId="20577"/>
          <ac:spMkLst>
            <pc:docMk/>
            <pc:sldMk cId="2503450937" sldId="978"/>
            <ac:spMk id="8" creationId="{076C31E3-20DC-1B9B-4D8B-1DABA059E84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9E98B-86E0-4D6E-90AF-C1EA58FC4192}" type="datetimeFigureOut">
              <a:rPr lang="nl-NL" smtClean="0"/>
              <a:t>19-12-2022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0EADF-8C40-4D4B-9FE9-A1BB7C93FD0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001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Vul de geel gemarkeerde delen aan met jouw informatie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D1ED9-8C74-498E-8889-D5723CD4268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824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D1ED9-8C74-498E-8889-D5723CD4268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7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D1ED9-8C74-498E-8889-D5723CD4268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3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D1ED9-8C74-498E-8889-D5723CD4268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8637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500"/>
              </a:lnSpc>
            </a:pPr>
            <a:r>
              <a:rPr lang="nl-NL" sz="1400" b="1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Wat zijn examenprogramma’s? </a:t>
            </a:r>
          </a:p>
          <a:p>
            <a:pPr marL="342900" lvl="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20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Vastgesteld op het niveau einde bovenbouw VO</a:t>
            </a:r>
          </a:p>
          <a:p>
            <a:pPr marL="342900" lvl="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200">
                <a:latin typeface="Verdana"/>
                <a:ea typeface="Verdana"/>
                <a:cs typeface="Arial"/>
              </a:rPr>
              <a:t>Beheersingsdoelen per vak, geordend in (sub)domeinen (op dit moment)</a:t>
            </a:r>
          </a:p>
          <a:p>
            <a:pPr marL="342900" lvl="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200">
                <a:latin typeface="Verdana"/>
                <a:ea typeface="Verdana"/>
                <a:cs typeface="Arial"/>
              </a:rPr>
              <a:t>Indien er sprake is van een centraal examen, een verdeling van inhoud voer centraal en schoolexamen</a:t>
            </a:r>
          </a:p>
          <a:p>
            <a:pPr marL="342900" lvl="0" indent="-34290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200">
                <a:latin typeface="Verdana"/>
                <a:ea typeface="Verdana"/>
                <a:cs typeface="Arial"/>
              </a:rPr>
              <a:t>Bij wet- en regelgeving vastgelegd curriculumdocument</a:t>
            </a:r>
          </a:p>
          <a:p>
            <a:pPr>
              <a:lnSpc>
                <a:spcPts val="2500"/>
              </a:lnSpc>
            </a:pPr>
            <a:endParaRPr lang="nl-NL" sz="1400" b="1">
              <a:solidFill>
                <a:srgbClr val="070E9E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ts val="2500"/>
              </a:lnSpc>
            </a:pPr>
            <a:r>
              <a:rPr lang="nl-NL" sz="1400" b="1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Wat is het niet?</a:t>
            </a:r>
          </a:p>
          <a:p>
            <a:pPr marL="342900" lvl="0" indent="-342900" algn="l" defTabSz="914400" rtl="0" eaLnBrk="1" latinLnBrk="0" hangingPunct="1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Examenprogramma’s bevatten geen vorm van pedagogiek, didactiek of voorgeschreven onderwijstijd </a:t>
            </a:r>
          </a:p>
          <a:p>
            <a:pPr marL="342900" lvl="0" indent="-342900" algn="l" defTabSz="914400" rtl="0" eaLnBrk="1" latinLnBrk="0" hangingPunct="1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Examenprogramma’s beschrijven geen leerstof per schooljaar</a:t>
            </a:r>
          </a:p>
          <a:p>
            <a:pPr marL="342900" lvl="0" indent="-342900" algn="l" defTabSz="914400" rtl="0" eaLnBrk="1" latinLnBrk="0" hangingPunct="1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nl-NL" sz="1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Examenprogramma’s beschrijven geen specificaties voor het centraal examen (syllabi)</a:t>
            </a:r>
          </a:p>
          <a:p>
            <a:pPr>
              <a:lnSpc>
                <a:spcPts val="2500"/>
              </a:lnSpc>
            </a:pPr>
            <a:endParaRPr lang="nl-NL" sz="1400">
              <a:solidFill>
                <a:schemeClr val="bg1">
                  <a:lumMod val="10000"/>
                </a:schemeClr>
              </a:solidFill>
              <a:latin typeface="Verdana"/>
              <a:ea typeface="Verdana"/>
              <a:cs typeface="Arial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D1ED9-8C74-498E-8889-D5723CD4268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091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>
                <a:effectLst/>
                <a:latin typeface="Segoe UI" panose="020B0502040204020203" pitchFamily="34" charset="0"/>
              </a:rPr>
              <a:t>Bij toelichting dia belangrijk te vermelden dat fase 2-4 niet zo lineair zijn als deze praatplaat indiceert + dat 4 alleen geldt voor vakken met </a:t>
            </a:r>
            <a:r>
              <a:rPr lang="nl-NL" sz="1200" err="1">
                <a:effectLst/>
                <a:latin typeface="Segoe UI" panose="020B0502040204020203" pitchFamily="34" charset="0"/>
              </a:rPr>
              <a:t>ce</a:t>
            </a:r>
            <a:r>
              <a:rPr lang="nl-NL" sz="1200">
                <a:effectLst/>
                <a:latin typeface="Segoe UI" panose="020B0502040204020203" pitchFamily="34" charset="0"/>
              </a:rPr>
              <a:t>-se</a:t>
            </a:r>
            <a:endParaRPr lang="nl-NL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D1ED9-8C74-498E-8889-D5723CD4268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72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D1ED9-8C74-498E-8889-D5723CD4268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312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D1ED9-8C74-498E-8889-D5723CD42686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261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399AD7-57C0-4A4C-BF9B-049A573ACC61}"/>
              </a:ext>
            </a:extLst>
          </p:cNvPr>
          <p:cNvSpPr/>
          <p:nvPr/>
        </p:nvSpPr>
        <p:spPr>
          <a:xfrm>
            <a:off x="-167425" y="-125569"/>
            <a:ext cx="12526850" cy="7109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8BD041-32CD-B74D-B516-028BB71DF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46" y="830243"/>
            <a:ext cx="90725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9E651A-E02E-194C-811A-59652644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7067" y="1617689"/>
            <a:ext cx="7541200" cy="2182159"/>
          </a:xfrm>
        </p:spPr>
        <p:txBody>
          <a:bodyPr anchor="b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AFE9-F3A4-1645-9D35-AA450A371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9391" y="3938673"/>
            <a:ext cx="7538835" cy="8901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69A28-B2A0-8A4E-AA44-A2F94B412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00" y="572944"/>
            <a:ext cx="1300576" cy="73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FF2DE9-799E-FC41-BF64-2092C1525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167" y="783044"/>
            <a:ext cx="3467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2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4DB1-5B90-1F4F-A1C5-F5125ED16A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788674"/>
            <a:ext cx="10442575" cy="2899867"/>
          </a:xfrm>
        </p:spPr>
        <p:txBody>
          <a:bodyPr>
            <a:normAutofit/>
          </a:bodyPr>
          <a:lstStyle>
            <a:lvl1pPr algn="ctr">
              <a:defRPr sz="66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“Click to edit Quote style”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6DE374-5A9A-6B4D-BC4C-BE5DC9D570C3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756651" y="4688541"/>
            <a:ext cx="2593975" cy="828019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600" b="0" i="0">
                <a:solidFill>
                  <a:schemeClr val="accent3"/>
                </a:solidFill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Source / author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12A60-1C2D-3A4C-A476-B789456FE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259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1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E6981C-B70A-0D49-A098-EB54BBD99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7" t="43778" r="7375" b="22000"/>
          <a:stretch/>
        </p:blipFill>
        <p:spPr>
          <a:xfrm>
            <a:off x="-259081" y="-228830"/>
            <a:ext cx="12893841" cy="7300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24DB1-5B90-1F4F-A1C5-F5125ED16A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6733" y="1788674"/>
            <a:ext cx="8485508" cy="2899867"/>
          </a:xfrm>
        </p:spPr>
        <p:txBody>
          <a:bodyPr>
            <a:normAutofit/>
          </a:bodyPr>
          <a:lstStyle>
            <a:lvl1pPr algn="ctr">
              <a:defRPr sz="4400" b="1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“Click to edit Quote style”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6DE374-5A9A-6B4D-BC4C-BE5DC9D570C3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2499" y="4826642"/>
            <a:ext cx="2593975" cy="82801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 i="0">
                <a:solidFill>
                  <a:schemeClr val="accent3"/>
                </a:solidFill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Source / author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926D16-266C-F742-92EE-ED18A9D08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076" y="6152410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7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5B8EB-87CB-FC41-AB08-B1F71B057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A322D-37C8-EA40-96FD-2EE53D0F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1182" y="6257954"/>
            <a:ext cx="749593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B8D2CB-1D75-4E4C-8BC1-8971A0FD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28" b="66543"/>
          <a:stretch/>
        </p:blipFill>
        <p:spPr>
          <a:xfrm>
            <a:off x="-1988821" y="-1011289"/>
            <a:ext cx="16893699" cy="1331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07DB37-9BD9-7E4A-A457-8A6A3D6DA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259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64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7F26DA-A0FF-384F-B120-039485700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92" t="37011" r="24049" b="31094"/>
          <a:stretch/>
        </p:blipFill>
        <p:spPr>
          <a:xfrm>
            <a:off x="6829122" y="-3358211"/>
            <a:ext cx="6127459" cy="10216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1D62C8-5235-6D4B-AD9B-D195A847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6800"/>
            <a:ext cx="5622289" cy="1061875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047BA-DCD0-0340-9D71-4A8EA77D74D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193959"/>
            <a:ext cx="2742604" cy="828019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short Caption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68A963-0C38-1749-926D-358B9AF8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28471" y="6257954"/>
            <a:ext cx="274260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807D65-CC4E-1B4C-BAC5-8BBF309FF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2618" y="6257954"/>
            <a:ext cx="716672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36BF039-03E1-4440-B1D0-BFF5623154C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16747" y="3021980"/>
            <a:ext cx="2742604" cy="29279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2769E28-4C8B-6D42-9FCE-C2111DA691D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719473" y="3021980"/>
            <a:ext cx="2742604" cy="292797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3CC3022-17B7-FE48-A2BA-A056935AF06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726686" y="2193959"/>
            <a:ext cx="2742604" cy="828019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short Caption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522044-96D0-084F-A371-18FC9AC4BB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80242" y="206829"/>
            <a:ext cx="4889518" cy="6444342"/>
          </a:xfrm>
        </p:spPr>
        <p:txBody>
          <a:bodyPr vert="vert" anchor="t" anchorCtr="1"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AAF588-3B1A-D741-BFA4-2929AF08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89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53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5419-82D9-0046-A62C-931F23631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230" y="908050"/>
            <a:ext cx="4930166" cy="11493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5CC82-F309-0640-98C2-89AE8AFA02D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5230" y="2057400"/>
            <a:ext cx="4930166" cy="84134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DCEAC5-CD8D-3D4B-95D7-F2811806E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4470" y="6257954"/>
            <a:ext cx="2766917" cy="365125"/>
          </a:xfrm>
        </p:spPr>
        <p:txBody>
          <a:bodyPr/>
          <a:lstStyle>
            <a:lvl1pPr algn="r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23ED07-6AAC-DA47-B1DF-7F1B43BF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3985" y="6257954"/>
            <a:ext cx="666790" cy="365125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8F6166D-3E4F-E64C-9D05-28007270C0F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455229" y="3206750"/>
            <a:ext cx="4930166" cy="2743200"/>
          </a:xfr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49D4F0-CB2C-4D48-8B1B-58A8F9748E74}"/>
              </a:ext>
            </a:extLst>
          </p:cNvPr>
          <p:cNvSpPr/>
          <p:nvPr/>
        </p:nvSpPr>
        <p:spPr>
          <a:xfrm>
            <a:off x="0" y="0"/>
            <a:ext cx="605245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1DE3D4-F90E-8747-8B4E-EA70B6B309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1480" y="908050"/>
            <a:ext cx="4450178" cy="50419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C3969C-9174-0A4D-BCD7-BC08579BA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30205" y="-806951"/>
            <a:ext cx="12459816" cy="901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021AC-7053-DE4D-8B81-C1F8FC070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667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10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FA7B48-F30E-BC41-B052-BE14C727D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5A29F-C408-BE4F-BB6E-07F5A2EBB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1162745-C1D2-F749-8B63-44D572119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4470" y="6257954"/>
            <a:ext cx="2755343" cy="365125"/>
          </a:xfrm>
        </p:spPr>
        <p:txBody>
          <a:bodyPr/>
          <a:lstStyle>
            <a:lvl1pPr algn="r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A6CE894-A7D8-364D-B385-F22CD1EC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5559" y="6257954"/>
            <a:ext cx="655216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21B00F-B31F-BA4E-8A24-A84D97F9C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33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22DF-32BD-944B-8151-928AA27E2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5431"/>
            <a:ext cx="9500243" cy="10552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73E1C-1D67-3A4D-8D84-A9953EDEC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55892" y="1825625"/>
            <a:ext cx="1797908" cy="41243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896895F-8491-1740-AAD7-B7E12DF5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54470" y="6257954"/>
            <a:ext cx="2720619" cy="365125"/>
          </a:xfrm>
        </p:spPr>
        <p:txBody>
          <a:bodyPr/>
          <a:lstStyle>
            <a:lvl1pPr algn="r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C5F36BC-35B4-294D-9A02-70EB3FDC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7686" y="6257954"/>
            <a:ext cx="713089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80589C-68E1-2445-85AF-0839A73108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1225" y="1825625"/>
            <a:ext cx="8553450" cy="4124325"/>
          </a:xfrm>
        </p:spPr>
        <p:txBody>
          <a:bodyPr anchor="ctr" anchorCtr="1"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937839-E6F5-0D40-8CD8-E39EFA83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2" t="54369" r="19211" b="29575"/>
          <a:stretch/>
        </p:blipFill>
        <p:spPr>
          <a:xfrm rot="5400000">
            <a:off x="9869214" y="3611666"/>
            <a:ext cx="4124326" cy="552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74694-4C4F-2844-BD08-89D1CB06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5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27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59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2507C-E586-4718-E993-678A5E38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93B459-C08D-2ADA-6C0C-DCE073D1B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3C7864-A1F2-BD4A-9FCC-6E1D3423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263E-DF3E-45CB-82EA-ECB1378C957C}" type="datetimeFigureOut">
              <a:rPr lang="nl-NL" smtClean="0"/>
              <a:t>19-12-2022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D4DDE9-6549-CD8F-C800-FE19D660E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41A0CF-02AC-5049-0840-C82AC967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B9A87-FE99-4506-9D7F-C2BA28B19455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C21F613-4024-5EFF-6E21-20DCA099C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231" y="5365526"/>
            <a:ext cx="2150092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25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609555" indent="0">
              <a:buNone/>
              <a:defRPr sz="3733"/>
            </a:lvl2pPr>
            <a:lvl3pPr marL="1219110" indent="0">
              <a:buNone/>
              <a:defRPr sz="3200"/>
            </a:lvl3pPr>
            <a:lvl4pPr marL="1828664" indent="0">
              <a:buNone/>
              <a:defRPr sz="2667"/>
            </a:lvl4pPr>
            <a:lvl5pPr marL="2438218" indent="0">
              <a:buNone/>
              <a:defRPr sz="2667"/>
            </a:lvl5pPr>
            <a:lvl6pPr marL="3047772" indent="0">
              <a:buNone/>
              <a:defRPr sz="2667"/>
            </a:lvl6pPr>
            <a:lvl7pPr marL="3657327" indent="0">
              <a:buNone/>
              <a:defRPr sz="2667"/>
            </a:lvl7pPr>
            <a:lvl8pPr marL="4266880" indent="0">
              <a:buNone/>
              <a:defRPr sz="2667"/>
            </a:lvl8pPr>
            <a:lvl9pPr marL="4876435" indent="0">
              <a:buNone/>
              <a:defRPr sz="2667"/>
            </a:lvl9pPr>
          </a:lstStyle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33A5-46FD-4A29-A201-34BBA184FC99}" type="datetime1">
              <a:rPr lang="nl-NL" smtClean="0"/>
              <a:t>19-12-2022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 |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8564-9337-4667-B9B2-31A565ABE09D}" type="slidenum">
              <a:rPr lang="nl-NL" smtClean="0"/>
              <a:t>‹#›</a:t>
            </a:fld>
            <a:endParaRPr lang="nl-NL"/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10064860" y="230188"/>
            <a:ext cx="1896000" cy="2784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Logo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21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651A-E02E-194C-811A-59652644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0030" y="1613529"/>
            <a:ext cx="7518374" cy="2182159"/>
          </a:xfrm>
        </p:spPr>
        <p:txBody>
          <a:bodyPr anchor="b" anchorCtr="0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AFE9-F3A4-1645-9D35-AA450A371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354" y="3908503"/>
            <a:ext cx="7515995" cy="13317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F73A46-37EE-9C4B-817D-287FB0423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28" b="66543"/>
          <a:stretch/>
        </p:blipFill>
        <p:spPr>
          <a:xfrm>
            <a:off x="-1988821" y="5949950"/>
            <a:ext cx="16893699" cy="1331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224F32-43AD-C54F-AC59-149273A97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633" y="566691"/>
            <a:ext cx="1300576" cy="73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B9A58C-B12B-F545-9293-37CB3DA11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250" y="776072"/>
            <a:ext cx="3467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6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1A3FE4-4A8F-7B4D-912E-E18469A0E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92" t="37011" r="24049" b="31094"/>
          <a:stretch/>
        </p:blipFill>
        <p:spPr>
          <a:xfrm>
            <a:off x="0" y="-625837"/>
            <a:ext cx="4554084" cy="7592949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A61BD2-C709-3446-A449-46FC72A26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0961" y="340963"/>
            <a:ext cx="3638579" cy="6285186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E651A-E02E-194C-811A-59652644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5045" y="2729345"/>
            <a:ext cx="4801211" cy="2253947"/>
          </a:xfrm>
        </p:spPr>
        <p:txBody>
          <a:bodyPr anchor="b" anchorCtr="0">
            <a:normAutofit/>
          </a:bodyPr>
          <a:lstStyle>
            <a:lvl1pPr algn="l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AFE9-F3A4-1645-9D35-AA450A371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045" y="5103141"/>
            <a:ext cx="4801211" cy="84681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5E3-95BE-434C-8BFC-E09BC792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0543" y="6069800"/>
            <a:ext cx="4114800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1B4C-B127-AA44-97D5-B468A9C6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57113" y="6069800"/>
            <a:ext cx="623661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131D3A-A6D7-514D-AA50-4FE3B41C3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154" y="566691"/>
            <a:ext cx="1300576" cy="73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0F5A0-B955-984D-99D2-0201D5345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674" y="776791"/>
            <a:ext cx="34671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20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651A-E02E-194C-811A-596526444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4" y="2619214"/>
            <a:ext cx="4606173" cy="2352896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FAFE9-F3A4-1645-9D35-AA450A3719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5153891"/>
            <a:ext cx="4606171" cy="79225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5E3-95BE-434C-8BFC-E09BC792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5743" y="6143250"/>
            <a:ext cx="4114800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1B4C-B127-AA44-97D5-B468A9C6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9813" y="6143250"/>
            <a:ext cx="770961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A82EFA-DEB7-914F-990B-497FD982F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543" y="572944"/>
            <a:ext cx="1295718" cy="7278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04E1D0-E8E9-A749-8827-D85460CC7780}"/>
              </a:ext>
            </a:extLst>
          </p:cNvPr>
          <p:cNvSpPr txBox="1"/>
          <p:nvPr/>
        </p:nvSpPr>
        <p:spPr>
          <a:xfrm>
            <a:off x="9693285" y="750192"/>
            <a:ext cx="1927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 err="1">
                <a:solidFill>
                  <a:schemeClr val="bg1"/>
                </a:solidFill>
                <a:latin typeface="Periodico Display ExtraLight" panose="02000504070000020004" pitchFamily="2" charset="77"/>
              </a:rPr>
              <a:t>Hier</a:t>
            </a:r>
            <a:r>
              <a:rPr lang="en-US" sz="1600" b="0" i="0" dirty="0">
                <a:solidFill>
                  <a:schemeClr val="bg1"/>
                </a:solidFill>
                <a:latin typeface="Periodico Display ExtraLight" panose="02000504070000020004" pitchFamily="2" charset="77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latin typeface="Periodico Display ExtraLight" panose="02000504070000020004" pitchFamily="2" charset="77"/>
              </a:rPr>
              <a:t>komt</a:t>
            </a:r>
            <a:r>
              <a:rPr lang="en-US" sz="1600" b="0" i="0" dirty="0">
                <a:solidFill>
                  <a:schemeClr val="bg1"/>
                </a:solidFill>
                <a:latin typeface="Periodico Display ExtraLight" panose="02000504070000020004" pitchFamily="2" charset="77"/>
              </a:rPr>
              <a:t> de</a:t>
            </a:r>
          </a:p>
          <a:p>
            <a:r>
              <a:rPr lang="en-US" sz="1600" b="1" i="1" dirty="0">
                <a:solidFill>
                  <a:schemeClr val="bg1"/>
                </a:solidFill>
                <a:latin typeface="Periodico Display SemiBold" panose="02000504080000020004" pitchFamily="2" charset="77"/>
              </a:rPr>
              <a:t>pay-off</a:t>
            </a:r>
            <a:r>
              <a:rPr lang="en-US" sz="1600" b="0" i="0" dirty="0">
                <a:solidFill>
                  <a:schemeClr val="bg1"/>
                </a:solidFill>
                <a:latin typeface="Periodico Display ExtraLight" panose="02000504070000020004" pitchFamily="2" charset="77"/>
              </a:rPr>
              <a:t> van SLO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1E177D2E-2B57-0B4D-B234-3D37BB2F2C54}"/>
              </a:ext>
            </a:extLst>
          </p:cNvPr>
          <p:cNvSpPr/>
          <p:nvPr/>
        </p:nvSpPr>
        <p:spPr>
          <a:xfrm>
            <a:off x="9803157" y="532187"/>
            <a:ext cx="148015" cy="174657"/>
          </a:xfrm>
          <a:prstGeom prst="parallelogram">
            <a:avLst>
              <a:gd name="adj" fmla="val 76618"/>
            </a:avLst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01789F-F525-984D-B360-102424F7D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81" t="16984" r="3183" b="47619"/>
          <a:stretch/>
        </p:blipFill>
        <p:spPr>
          <a:xfrm>
            <a:off x="-173567" y="-922476"/>
            <a:ext cx="12539132" cy="3661051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A61BD2-C709-3446-A449-46FC72A26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366" y="349626"/>
            <a:ext cx="5484408" cy="4222374"/>
          </a:xfrm>
        </p:spPr>
        <p:txBody>
          <a:bodyPr anchor="ctr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025298-B15D-124B-8692-8A0904DD3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198" y="5220792"/>
            <a:ext cx="1300576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37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DC67-9780-6743-9E4F-F5C309E6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4"/>
            <a:ext cx="3943662" cy="1846965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4B7C-FA3E-3A4F-AA98-CCCD803A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760" y="1918010"/>
            <a:ext cx="6416040" cy="403194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F04B925-BE1E-E24E-A9CA-3D2B4FAB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C21FC59-0217-3345-8382-1A594D9F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215" y="6257954"/>
            <a:ext cx="863560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587C0-FE6F-3444-9F8E-D279D3FA5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" t="54369" r="19211" b="29575"/>
          <a:stretch/>
        </p:blipFill>
        <p:spPr>
          <a:xfrm>
            <a:off x="-8635" y="484650"/>
            <a:ext cx="4790497" cy="55224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9E95C1F-2C36-964A-AE22-1A91FD00D6B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8" y="3781586"/>
            <a:ext cx="3942074" cy="2168364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D8A3FA-6E43-164E-8D3C-BD8E9C94C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070" y="484650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00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32B515-3FBE-0C45-991A-4E4CE245353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9DC67-9780-6743-9E4F-F5C309E67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9682"/>
            <a:ext cx="3722225" cy="1920391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34B7C-FA3E-3A4F-AA98-CCCD803A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28" y="1969682"/>
            <a:ext cx="6417271" cy="398026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23485-DB96-F649-8191-0AEED892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6434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17914-F569-694D-B248-6D11A1C31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82491" y="6257954"/>
            <a:ext cx="898284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49BB0C-E056-7C44-B9C7-25825D6B50D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8" y="4029558"/>
            <a:ext cx="3720637" cy="1920391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D62E1D-1A09-5446-ABB6-5DB7A8C5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" t="54369" r="19211" b="29575"/>
          <a:stretch/>
        </p:blipFill>
        <p:spPr>
          <a:xfrm>
            <a:off x="-8635" y="543770"/>
            <a:ext cx="4790497" cy="552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6E7ED3-ACE5-5B42-BF94-A332C695A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926" y="48139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7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EED151-CAA3-E94C-B188-C60234145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1" t="16984" r="3183" b="47619"/>
          <a:stretch/>
        </p:blipFill>
        <p:spPr>
          <a:xfrm>
            <a:off x="-173567" y="-1373939"/>
            <a:ext cx="12539132" cy="3661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BEC96-629F-DF4B-B490-19C0B23A7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570" y="2231799"/>
            <a:ext cx="8140860" cy="1360488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96A15-2CE8-804F-A68F-C8201ADF4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2890" y="3846767"/>
            <a:ext cx="5246221" cy="13604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CCC2251-6B74-E142-8EC1-65031D49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09467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654979-23C2-A84D-90FC-28044DB2A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1184" y="6257954"/>
            <a:ext cx="749592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8AB3B-9547-3442-9E7B-06AEDA9B9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259" y="6201879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3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BC1B1-2CB4-4342-AC93-8AC46BF87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825625"/>
            <a:ext cx="3877732" cy="1955961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43228-06D4-F848-9CA4-06063ABD6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3733" y="1825625"/>
            <a:ext cx="3141133" cy="41243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C9005-6106-694D-9D25-50340BC8D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12666" y="1825625"/>
            <a:ext cx="3141133" cy="41243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DBFD9DC-9C92-844E-AC49-5E2C4B04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69319F-189C-834B-8ED2-1BC640AF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5559" y="6257954"/>
            <a:ext cx="655216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04FF10-F3D2-724E-B742-0B59EC66D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" t="54369" r="19211" b="29575"/>
          <a:stretch/>
        </p:blipFill>
        <p:spPr>
          <a:xfrm>
            <a:off x="-8635" y="484650"/>
            <a:ext cx="4790497" cy="5522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03F46C-3937-D54E-A59D-47AB6ECBEB9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9788" y="3781586"/>
            <a:ext cx="3942074" cy="2168364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1213B8-276E-4A44-BE88-5B12AF7A4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070" y="484650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6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8DFB-24B9-8446-AC65-A597A977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73159"/>
            <a:ext cx="3942074" cy="2971302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52301-03BE-B54F-BDF5-E8F9590A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65692" y="1373159"/>
            <a:ext cx="3095311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78377-4AAF-614E-99C1-51B04CED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692" y="2370667"/>
            <a:ext cx="3095311" cy="35792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1203EC-A242-524F-9D66-0C51FA005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4833" y="1373159"/>
            <a:ext cx="3110554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79CAF-77DF-664F-9B63-D5CAA7994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4833" y="2370667"/>
            <a:ext cx="3110554" cy="35792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B349468-ACFE-7C4C-A67E-3A26B605A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257954"/>
            <a:ext cx="2962835" cy="365125"/>
          </a:xfrm>
        </p:spPr>
        <p:txBody>
          <a:bodyPr/>
          <a:lstStyle>
            <a:lvl1pPr algn="l"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73425D3-3FA7-DC41-A613-AD93F0E8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0916" y="6257954"/>
            <a:ext cx="909859" cy="365125"/>
          </a:xfrm>
        </p:spPr>
        <p:txBody>
          <a:bodyPr/>
          <a:lstStyle>
            <a:lvl1pPr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E4A196-3D23-6946-B5F8-A747CCB3D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3" t="54369" r="19211" b="29575"/>
          <a:stretch/>
        </p:blipFill>
        <p:spPr>
          <a:xfrm>
            <a:off x="-8635" y="484650"/>
            <a:ext cx="4790497" cy="5522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8BD5A1-3BAD-3E49-ABF1-75184BE22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3070" y="484650"/>
            <a:ext cx="749593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66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3D6A8B-1B65-F040-8935-80D079419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0FF43-8B51-0249-A70C-E4C18215F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58791-F204-B241-980A-9D30469D0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7EE13-C880-724E-9812-D3833162B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57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-128"/>
                <a:ea typeface="Gotham Book" panose="02000604040000020004" pitchFamily="2" charset="-128"/>
              </a:defRPr>
            </a:lvl1pPr>
          </a:lstStyle>
          <a:p>
            <a:fld id="{5C6BFB0B-7421-804D-9617-8460DF464CA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D8255D-9720-F448-888E-364B00202501}"/>
              </a:ext>
            </a:extLst>
          </p:cNvPr>
          <p:cNvGrpSpPr/>
          <p:nvPr/>
        </p:nvGrpSpPr>
        <p:grpSpPr>
          <a:xfrm>
            <a:off x="911225" y="-582707"/>
            <a:ext cx="10369550" cy="268942"/>
            <a:chOff x="0" y="-582707"/>
            <a:chExt cx="12192000" cy="2689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CF049F-1EF9-4048-A782-FB5377A7B3CC}"/>
                </a:ext>
              </a:extLst>
            </p:cNvPr>
            <p:cNvSpPr/>
            <p:nvPr/>
          </p:nvSpPr>
          <p:spPr>
            <a:xfrm>
              <a:off x="0" y="-582706"/>
              <a:ext cx="4064000" cy="2689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0B5C4D-8B21-1A4C-8449-59C6E2134336}"/>
                </a:ext>
              </a:extLst>
            </p:cNvPr>
            <p:cNvSpPr/>
            <p:nvPr/>
          </p:nvSpPr>
          <p:spPr>
            <a:xfrm>
              <a:off x="4064000" y="-582707"/>
              <a:ext cx="4064000" cy="2689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BAE0FC-243B-8C4B-AF89-6A53B3C7B3E7}"/>
                </a:ext>
              </a:extLst>
            </p:cNvPr>
            <p:cNvSpPr/>
            <p:nvPr/>
          </p:nvSpPr>
          <p:spPr>
            <a:xfrm>
              <a:off x="8128000" y="-582707"/>
              <a:ext cx="4064000" cy="26894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157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2" r:id="rId3"/>
    <p:sldLayoutId id="2147483665" r:id="rId4"/>
    <p:sldLayoutId id="2147483650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66" r:id="rId11"/>
    <p:sldLayoutId id="2147483655" r:id="rId12"/>
    <p:sldLayoutId id="2147483656" r:id="rId13"/>
    <p:sldLayoutId id="2147483657" r:id="rId14"/>
    <p:sldLayoutId id="2147483659" r:id="rId15"/>
    <p:sldLayoutId id="2147483658" r:id="rId16"/>
    <p:sldLayoutId id="2147483667" r:id="rId17"/>
    <p:sldLayoutId id="2147483668" r:id="rId18"/>
    <p:sldLayoutId id="214748366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51B2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hyperlink" Target="mailto:directeur@nnv.nl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j.sijbers@slo.nl" TargetMode="External"/><Relationship Id="rId2" Type="http://schemas.openxmlformats.org/officeDocument/2006/relationships/hyperlink" Target="mailto:a.oldenbeuving@slo.nl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20A975-94DC-3FF6-0872-1463052F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Stellingen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320CBE-A909-914C-EE85-3BD9CD938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nl-NL" dirty="0"/>
          </a:p>
          <a:p>
            <a:pPr algn="ctr"/>
            <a:r>
              <a:rPr lang="nl-NL" sz="3200" dirty="0"/>
              <a:t>Geef aan of je het (on)eens bent met de stelling</a:t>
            </a:r>
          </a:p>
          <a:p>
            <a:pPr algn="ctr"/>
            <a:endParaRPr lang="nl-NL" sz="3200" dirty="0"/>
          </a:p>
          <a:p>
            <a:pPr algn="ctr"/>
            <a:r>
              <a:rPr lang="nl-NL" sz="3200" dirty="0"/>
              <a:t>Schrijf eventueel je belangrijkste argument</a:t>
            </a:r>
          </a:p>
          <a:p>
            <a:pPr algn="ctr"/>
            <a:r>
              <a:rPr lang="nl-NL" sz="3200" dirty="0"/>
              <a:t> op de post-it</a:t>
            </a:r>
          </a:p>
          <a:p>
            <a:pPr algn="ctr"/>
            <a:endParaRPr lang="nl-NL" sz="3200" dirty="0"/>
          </a:p>
          <a:p>
            <a:pPr algn="ctr"/>
            <a:r>
              <a:rPr lang="nl-NL" sz="3200" dirty="0"/>
              <a:t>Schrijf je belangrijkste wens voor het natuurkunde onderwijs op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46C2E757-D275-EF70-145E-1AA34E490F30}"/>
              </a:ext>
            </a:extLst>
          </p:cNvPr>
          <p:cNvSpPr/>
          <p:nvPr/>
        </p:nvSpPr>
        <p:spPr>
          <a:xfrm>
            <a:off x="8614611" y="63793"/>
            <a:ext cx="2175310" cy="2002054"/>
          </a:xfrm>
          <a:prstGeom prst="star5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3365A63D-C381-5056-954C-B9BCDA3CF9CF}"/>
              </a:ext>
            </a:extLst>
          </p:cNvPr>
          <p:cNvSpPr/>
          <p:nvPr/>
        </p:nvSpPr>
        <p:spPr>
          <a:xfrm>
            <a:off x="10408518" y="2306069"/>
            <a:ext cx="2175310" cy="2002054"/>
          </a:xfrm>
          <a:prstGeom prst="star5">
            <a:avLst/>
          </a:prstGeom>
          <a:solidFill>
            <a:srgbClr val="FF00B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kstvak 2">
            <a:extLst>
              <a:ext uri="{FF2B5EF4-FFF2-40B4-BE49-F238E27FC236}">
                <a16:creationId xmlns:a16="http://schemas.microsoft.com/office/drawing/2014/main" id="{F700FDAF-7BFC-E8DB-F442-EE20070DC004}"/>
              </a:ext>
            </a:extLst>
          </p:cNvPr>
          <p:cNvSpPr txBox="1"/>
          <p:nvPr/>
        </p:nvSpPr>
        <p:spPr>
          <a:xfrm>
            <a:off x="11019198" y="3154650"/>
            <a:ext cx="1172802" cy="6985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500"/>
              </a:lnSpc>
            </a:pPr>
            <a:r>
              <a:rPr lang="nl-NL" sz="2000" b="1" dirty="0">
                <a:solidFill>
                  <a:schemeClr val="bg1"/>
                </a:solidFill>
                <a:latin typeface="Verdana"/>
                <a:ea typeface="Verdana"/>
                <a:cs typeface="Arial"/>
              </a:rPr>
              <a:t>Tegen</a:t>
            </a:r>
            <a:endParaRPr lang="nl-NL" dirty="0">
              <a:solidFill>
                <a:schemeClr val="bg1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ts val="2500"/>
              </a:lnSpc>
            </a:pPr>
            <a:endParaRPr lang="nl-NL" sz="1700" b="1" dirty="0">
              <a:solidFill>
                <a:srgbClr val="070E9E"/>
              </a:solidFill>
              <a:latin typeface="Verdana"/>
              <a:ea typeface="Verdana"/>
              <a:cs typeface="Arial"/>
            </a:endParaRPr>
          </a:p>
        </p:txBody>
      </p:sp>
      <p:sp>
        <p:nvSpPr>
          <p:cNvPr id="7" name="Tekstvak 2">
            <a:extLst>
              <a:ext uri="{FF2B5EF4-FFF2-40B4-BE49-F238E27FC236}">
                <a16:creationId xmlns:a16="http://schemas.microsoft.com/office/drawing/2014/main" id="{2F430A89-5A62-3F0B-0F00-7DC5BCCD6C68}"/>
              </a:ext>
            </a:extLst>
          </p:cNvPr>
          <p:cNvSpPr txBox="1"/>
          <p:nvPr/>
        </p:nvSpPr>
        <p:spPr>
          <a:xfrm>
            <a:off x="9173817" y="886814"/>
            <a:ext cx="1056898" cy="6985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500"/>
              </a:lnSpc>
            </a:pPr>
            <a:r>
              <a:rPr lang="nl-NL" sz="2400" b="1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Voor</a:t>
            </a:r>
            <a:endParaRPr lang="nl-NL" sz="2400" dirty="0">
              <a:latin typeface="Verdana"/>
              <a:ea typeface="Verdana"/>
              <a:cs typeface="Arial"/>
            </a:endParaRPr>
          </a:p>
          <a:p>
            <a:pPr>
              <a:lnSpc>
                <a:spcPts val="2500"/>
              </a:lnSpc>
            </a:pPr>
            <a:endParaRPr lang="nl-NL" sz="1700" b="1" dirty="0">
              <a:solidFill>
                <a:srgbClr val="070E9E"/>
              </a:solidFill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104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590A04B-5184-4BB9-A4A8-448A639F38D5}"/>
              </a:ext>
            </a:extLst>
          </p:cNvPr>
          <p:cNvSpPr txBox="1"/>
          <p:nvPr/>
        </p:nvSpPr>
        <p:spPr>
          <a:xfrm>
            <a:off x="607871" y="1701235"/>
            <a:ext cx="11044867" cy="41327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nl-NL" sz="1700" b="1" dirty="0">
              <a:solidFill>
                <a:srgbClr val="2330AD"/>
              </a:solidFill>
              <a:latin typeface="Verdana"/>
              <a:ea typeface="Verdana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1700" b="1" dirty="0">
              <a:solidFill>
                <a:srgbClr val="2330AD"/>
              </a:solidFill>
              <a:latin typeface="Verdana"/>
              <a:ea typeface="Verdan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nl-NL" sz="1700" b="1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Achterstallig onderhoud in het vmbo</a:t>
            </a:r>
          </a:p>
          <a:p>
            <a:pPr marL="800100" marR="0" lvl="1" indent="-3429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Inhoudelijk herzien in 1999</a:t>
            </a:r>
          </a:p>
          <a:p>
            <a:pPr marL="342900" indent="-342900" defTabSz="914400">
              <a:lnSpc>
                <a:spcPts val="2900"/>
              </a:lnSpc>
              <a:buBlip>
                <a:blip r:embed="rId3"/>
              </a:buBlip>
              <a:defRPr/>
            </a:pPr>
            <a:r>
              <a:rPr lang="nl-NL" sz="1700" b="1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Doorlopende leerlijnen niet op orde </a:t>
            </a:r>
          </a:p>
          <a:p>
            <a:pPr marL="800100" marR="0" lvl="1" indent="-3429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Doorstroom en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opstroom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 van leerlingen wordt bemoeilijkt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(onderbouw vo – bovenbouw – vervolgonderwijs &amp; vmbo – havo – vwo)</a:t>
            </a:r>
          </a:p>
          <a:p>
            <a:pPr marL="342900" indent="-342900" defTabSz="914400">
              <a:lnSpc>
                <a:spcPts val="2900"/>
              </a:lnSpc>
              <a:buBlip>
                <a:blip r:embed="rId3"/>
              </a:buBlip>
              <a:defRPr/>
            </a:pPr>
            <a:r>
              <a:rPr lang="nl-NL" sz="1700" b="1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Doelen in examenprogramma's te globaal (met name de SE-onderdelen)</a:t>
            </a:r>
          </a:p>
          <a:p>
            <a:pPr marL="800100" marR="0" lvl="1" indent="-34290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Onduidelijkheid voor leraren wat ‘moet’ en ‘mag’</a:t>
            </a:r>
          </a:p>
          <a:p>
            <a:pPr marL="342900" indent="-342900" defTabSz="914400">
              <a:lnSpc>
                <a:spcPts val="2900"/>
              </a:lnSpc>
              <a:buBlip>
                <a:blip r:embed="rId3"/>
              </a:buBlip>
              <a:defRPr/>
            </a:pPr>
            <a:r>
              <a:rPr lang="nl-NL" sz="1700" b="1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Gelijkwaardige en complementaire positie school- en centraal examen (50%-50%) </a:t>
            </a:r>
          </a:p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</p:txBody>
      </p:sp>
      <p:pic>
        <p:nvPicPr>
          <p:cNvPr id="5" name="Afbeelding 3">
            <a:extLst>
              <a:ext uri="{FF2B5EF4-FFF2-40B4-BE49-F238E27FC236}">
                <a16:creationId xmlns:a16="http://schemas.microsoft.com/office/drawing/2014/main" id="{8F6B8B3E-227A-4124-8DFA-27B5EEDC8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01" y="1264431"/>
            <a:ext cx="11231622" cy="36448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3BD65B2-8535-FCC9-D4CA-02AD56751133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Waarom?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0542237-F0D0-780E-CB86-8BB8D89933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717362"/>
              </p:ext>
            </p:extLst>
          </p:nvPr>
        </p:nvGraphicFramePr>
        <p:xfrm>
          <a:off x="8330339" y="104114"/>
          <a:ext cx="2676824" cy="3788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777942" imgH="5346481" progId="AcroExch.Document.DC">
                  <p:embed/>
                </p:oleObj>
              </mc:Choice>
              <mc:Fallback>
                <p:oleObj name="Acrobat Document" r:id="rId5" imgW="3777942" imgH="5346481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0542237-F0D0-780E-CB86-8BB8D89933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30339" y="104114"/>
                        <a:ext cx="2676824" cy="3788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6280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7590A04B-5184-4BB9-A4A8-448A639F38D5}"/>
              </a:ext>
            </a:extLst>
          </p:cNvPr>
          <p:cNvSpPr txBox="1"/>
          <p:nvPr/>
        </p:nvSpPr>
        <p:spPr>
          <a:xfrm>
            <a:off x="607871" y="1701235"/>
            <a:ext cx="10325135" cy="3263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500"/>
              </a:lnSpc>
            </a:pPr>
            <a:r>
              <a:rPr lang="nl-NL" sz="2000" b="1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Wat zijn examenprogramma’s? </a:t>
            </a:r>
          </a:p>
          <a:p>
            <a:pPr marL="342900" lvl="0" indent="-342900">
              <a:lnSpc>
                <a:spcPts val="2500"/>
              </a:lnSpc>
              <a:buBlip>
                <a:blip r:embed="rId3"/>
              </a:buBlip>
            </a:pPr>
            <a:r>
              <a:rPr lang="nl-NL" dirty="0">
                <a:latin typeface="Verdana"/>
                <a:ea typeface="Verdana"/>
                <a:cs typeface="Arial"/>
              </a:rPr>
              <a:t>doelen per vak</a:t>
            </a:r>
          </a:p>
          <a:p>
            <a:pPr marL="342900" lvl="0" indent="-342900">
              <a:lnSpc>
                <a:spcPts val="2500"/>
              </a:lnSpc>
              <a:buBlip>
                <a:blip r:embed="rId3"/>
              </a:buBlip>
            </a:pPr>
            <a:r>
              <a:rPr lang="nl-NL" dirty="0">
                <a:latin typeface="Verdana"/>
                <a:ea typeface="Verdana"/>
                <a:cs typeface="Arial"/>
              </a:rPr>
              <a:t>verdeling van inhoud over centraal en schoolexamen</a:t>
            </a:r>
          </a:p>
          <a:p>
            <a:pPr marL="342900" lvl="0" indent="-342900">
              <a:lnSpc>
                <a:spcPts val="2500"/>
              </a:lnSpc>
              <a:buBlip>
                <a:blip r:embed="rId3"/>
              </a:buBlip>
            </a:pPr>
            <a:r>
              <a:rPr lang="nl-NL" dirty="0">
                <a:latin typeface="Verdana"/>
                <a:ea typeface="Verdana"/>
                <a:cs typeface="Arial"/>
              </a:rPr>
              <a:t>Bij wet- en regelgeving vastgelegd curriculumdocument</a:t>
            </a:r>
          </a:p>
          <a:p>
            <a:pPr>
              <a:lnSpc>
                <a:spcPts val="2500"/>
              </a:lnSpc>
            </a:pPr>
            <a:endParaRPr lang="nl-NL" sz="1700" b="1" dirty="0">
              <a:solidFill>
                <a:srgbClr val="070E9E"/>
              </a:solidFill>
              <a:latin typeface="Verdana"/>
              <a:ea typeface="Verdana"/>
              <a:cs typeface="Arial"/>
            </a:endParaRPr>
          </a:p>
          <a:p>
            <a:pPr>
              <a:lnSpc>
                <a:spcPts val="2500"/>
              </a:lnSpc>
            </a:pPr>
            <a:r>
              <a:rPr lang="nl-NL" sz="2000" b="1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Wat is het niet?</a:t>
            </a:r>
          </a:p>
          <a:p>
            <a:pPr marL="342900" lvl="0" indent="-342900">
              <a:lnSpc>
                <a:spcPts val="2500"/>
              </a:lnSpc>
              <a:buBlip>
                <a:blip r:embed="rId3"/>
              </a:buBlip>
            </a:pPr>
            <a:r>
              <a:rPr lang="nl-NL" dirty="0">
                <a:latin typeface="Verdana"/>
                <a:ea typeface="Verdana"/>
                <a:cs typeface="Arial"/>
              </a:rPr>
              <a:t>geen vorm van pedagogiek, didactiek of voorgeschreven onderwijstijd </a:t>
            </a:r>
          </a:p>
          <a:p>
            <a:pPr marL="342900" lvl="0" indent="-342900">
              <a:lnSpc>
                <a:spcPts val="2500"/>
              </a:lnSpc>
              <a:buBlip>
                <a:blip r:embed="rId3"/>
              </a:buBlip>
            </a:pPr>
            <a:r>
              <a:rPr lang="nl-NL" dirty="0">
                <a:latin typeface="Verdana"/>
                <a:ea typeface="Verdana"/>
                <a:cs typeface="Arial"/>
              </a:rPr>
              <a:t>geen leerstof per schooljaar</a:t>
            </a:r>
          </a:p>
          <a:p>
            <a:pPr marL="342900" lvl="0" indent="-342900">
              <a:lnSpc>
                <a:spcPts val="2500"/>
              </a:lnSpc>
              <a:buBlip>
                <a:blip r:embed="rId3"/>
              </a:buBlip>
            </a:pPr>
            <a:r>
              <a:rPr lang="nl-NL" dirty="0">
                <a:latin typeface="Verdana"/>
                <a:ea typeface="Verdana"/>
                <a:cs typeface="Arial"/>
              </a:rPr>
              <a:t>geen specificaties voor het centraal examen (syllabi)</a:t>
            </a:r>
          </a:p>
          <a:p>
            <a:pPr>
              <a:lnSpc>
                <a:spcPts val="2500"/>
              </a:lnSpc>
            </a:pPr>
            <a:endParaRPr lang="nl-NL" sz="1700" dirty="0">
              <a:solidFill>
                <a:schemeClr val="bg1">
                  <a:lumMod val="10000"/>
                </a:schemeClr>
              </a:solidFill>
              <a:latin typeface="Verdana"/>
              <a:ea typeface="Verdana"/>
              <a:cs typeface="Arial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A6E76B2-EEF9-6773-432B-9192429A7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98000"/>
            <a:ext cx="2150092" cy="1260000"/>
          </a:xfrm>
          <a:prstGeom prst="rect">
            <a:avLst/>
          </a:prstGeom>
        </p:spPr>
      </p:pic>
      <p:pic>
        <p:nvPicPr>
          <p:cNvPr id="5" name="Afbeelding 3">
            <a:extLst>
              <a:ext uri="{FF2B5EF4-FFF2-40B4-BE49-F238E27FC236}">
                <a16:creationId xmlns:a16="http://schemas.microsoft.com/office/drawing/2014/main" id="{36AA4A29-55F4-F838-5CEC-A58FED19E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01" y="1264431"/>
            <a:ext cx="11231622" cy="36448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B77E509-90F7-B788-06C4-505040E0AB68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Examenprogramma’s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823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8E23A0B-73DE-A09A-ADC9-378A39D48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CC6834A-BB88-431A-0318-5A05825248C9}"/>
              </a:ext>
            </a:extLst>
          </p:cNvPr>
          <p:cNvSpPr txBox="1">
            <a:spLocks/>
          </p:cNvSpPr>
          <p:nvPr/>
        </p:nvSpPr>
        <p:spPr>
          <a:xfrm>
            <a:off x="71034" y="127177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Hoe?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9753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F849106-2AC5-BDA4-3D1C-7841F5F23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533" t="41079" r="2861" b="12392"/>
          <a:stretch/>
        </p:blipFill>
        <p:spPr>
          <a:xfrm>
            <a:off x="2386505" y="1958254"/>
            <a:ext cx="7880807" cy="3352800"/>
          </a:xfrm>
          <a:prstGeom prst="rect">
            <a:avLst/>
          </a:prstGeom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1E8AC56C-54CD-680E-DA0E-34C414064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01" y="1264431"/>
            <a:ext cx="11231622" cy="36448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B2E5E17-8196-AB56-B9AC-EF9DFBBAD12A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Wat leveren we op?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28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2">
            <a:extLst>
              <a:ext uri="{FF2B5EF4-FFF2-40B4-BE49-F238E27FC236}">
                <a16:creationId xmlns:a16="http://schemas.microsoft.com/office/drawing/2014/main" id="{6D3032A4-0570-9B4C-58E2-855696C5689E}"/>
              </a:ext>
            </a:extLst>
          </p:cNvPr>
          <p:cNvSpPr txBox="1"/>
          <p:nvPr/>
        </p:nvSpPr>
        <p:spPr>
          <a:xfrm>
            <a:off x="607872" y="1701235"/>
            <a:ext cx="3699434" cy="26221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500"/>
              </a:lnSpc>
            </a:pPr>
            <a:r>
              <a:rPr lang="nl-NL" sz="2000" b="1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Advies </a:t>
            </a:r>
          </a:p>
          <a:p>
            <a:pPr lvl="0">
              <a:lnSpc>
                <a:spcPts val="2500"/>
              </a:lnSpc>
            </a:pPr>
            <a:endParaRPr lang="nl-NL" dirty="0">
              <a:latin typeface="Verdana"/>
              <a:ea typeface="Verdana"/>
              <a:cs typeface="Arial"/>
            </a:endParaRPr>
          </a:p>
          <a:p>
            <a:pPr lvl="0" algn="ctr">
              <a:lnSpc>
                <a:spcPts val="2500"/>
              </a:lnSpc>
            </a:pPr>
            <a:r>
              <a:rPr lang="nl-NL" dirty="0">
                <a:latin typeface="Verdana"/>
                <a:ea typeface="Verdana"/>
                <a:cs typeface="Arial"/>
              </a:rPr>
              <a:t>Nask1/nask2</a:t>
            </a:r>
          </a:p>
          <a:p>
            <a:pPr lvl="0" algn="ctr">
              <a:lnSpc>
                <a:spcPts val="2500"/>
              </a:lnSpc>
            </a:pPr>
            <a:endParaRPr lang="nl-NL" dirty="0">
              <a:latin typeface="Verdana"/>
              <a:ea typeface="Verdana"/>
              <a:cs typeface="Arial"/>
            </a:endParaRPr>
          </a:p>
          <a:p>
            <a:pPr lvl="0" algn="ctr">
              <a:lnSpc>
                <a:spcPts val="2500"/>
              </a:lnSpc>
            </a:pPr>
            <a:r>
              <a:rPr lang="nl-NL" dirty="0">
                <a:latin typeface="Verdana"/>
                <a:ea typeface="Verdana"/>
                <a:cs typeface="Arial"/>
              </a:rPr>
              <a:t>OF</a:t>
            </a:r>
          </a:p>
          <a:p>
            <a:pPr lvl="0" algn="ctr">
              <a:lnSpc>
                <a:spcPts val="2500"/>
              </a:lnSpc>
            </a:pPr>
            <a:endParaRPr lang="nl-NL" dirty="0">
              <a:latin typeface="Verdana"/>
              <a:ea typeface="Verdana"/>
              <a:cs typeface="Arial"/>
            </a:endParaRPr>
          </a:p>
          <a:p>
            <a:pPr lvl="0" algn="ctr">
              <a:lnSpc>
                <a:spcPts val="2500"/>
              </a:lnSpc>
            </a:pPr>
            <a:r>
              <a:rPr lang="nl-NL" dirty="0">
                <a:latin typeface="Verdana"/>
                <a:ea typeface="Verdana"/>
                <a:cs typeface="Arial"/>
              </a:rPr>
              <a:t>Natuurkunde, scheikunde</a:t>
            </a:r>
          </a:p>
          <a:p>
            <a:pPr>
              <a:lnSpc>
                <a:spcPts val="2500"/>
              </a:lnSpc>
            </a:pPr>
            <a:endParaRPr lang="nl-NL" sz="1700" b="1" dirty="0">
              <a:solidFill>
                <a:srgbClr val="070E9E"/>
              </a:solidFill>
              <a:latin typeface="Verdana"/>
              <a:ea typeface="Verdana"/>
              <a:cs typeface="Arial"/>
            </a:endParaRPr>
          </a:p>
        </p:txBody>
      </p:sp>
      <p:pic>
        <p:nvPicPr>
          <p:cNvPr id="12" name="Afbeelding 3">
            <a:extLst>
              <a:ext uri="{FF2B5EF4-FFF2-40B4-BE49-F238E27FC236}">
                <a16:creationId xmlns:a16="http://schemas.microsoft.com/office/drawing/2014/main" id="{E593A6E5-AF63-4572-122E-D95DEBE18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1" y="1264431"/>
            <a:ext cx="11231622" cy="36448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B50D84C4-AFA7-415D-5233-6B1DE3554B26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Wat leveren we op?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97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el 1">
            <a:extLst>
              <a:ext uri="{FF2B5EF4-FFF2-40B4-BE49-F238E27FC236}">
                <a16:creationId xmlns:a16="http://schemas.microsoft.com/office/drawing/2014/main" id="{67E9B25B-1381-47C0-ADA6-ED8A63E96028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Werkopdracht 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7D40142-9094-4448-B9FE-9188FB126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01" y="1577582"/>
            <a:ext cx="11231622" cy="36448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92E45F6-D860-F319-4595-5885C159EFD2}"/>
              </a:ext>
            </a:extLst>
          </p:cNvPr>
          <p:cNvSpPr txBox="1"/>
          <p:nvPr/>
        </p:nvSpPr>
        <p:spPr>
          <a:xfrm>
            <a:off x="985157" y="1759826"/>
            <a:ext cx="10485265" cy="4516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In de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werkopdracht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zijn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kwaliteitscriteria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geformuleerd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, die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als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randvoorwaarden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voor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 het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proces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fungeren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Verdana" panose="020B0604030504040204" pitchFamily="34" charset="0"/>
              </a:rPr>
              <a:t>: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Verdana" panose="020B0604030504040204" pitchFamily="34" charset="0"/>
            </a:endParaRPr>
          </a:p>
          <a:p>
            <a:pPr marL="452438" marR="0" lvl="1" indent="-452438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Ontwerpruimte 		eindtermen conform vastgestelde omvang vak</a:t>
            </a:r>
          </a:p>
          <a:p>
            <a:pPr marL="452438" marR="0" lvl="1" indent="-452438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Doeldomeinen 		kwalificatie, socialisatie, personificatie; </a:t>
            </a:r>
            <a:b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</a:b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				herkenbare weerspiegeling in de totale set</a:t>
            </a:r>
          </a:p>
          <a:p>
            <a:pPr marL="452438" marR="0" lvl="1" indent="-452438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Gemeenschappelijk deel	voor alle leerlingen verplicht;</a:t>
            </a:r>
            <a:b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</a:b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				optioneel: keuzedomeinen (max. 20%)</a:t>
            </a:r>
          </a:p>
          <a:p>
            <a:pPr marL="452438" marR="0" lvl="1" indent="-452438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Kansengelijkheid 		diversiteit, geletterdheid, </a:t>
            </a:r>
            <a:r>
              <a:rPr kumimoji="0" lang="nl-NL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gecijferdheid</a:t>
            </a: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, LOB, etc.</a:t>
            </a:r>
          </a:p>
          <a:p>
            <a:pPr marL="452438" marR="0" lvl="1" indent="-452438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Doorlopende leerlijn 	drempelloze doorstroom, aansluiting en overgangen</a:t>
            </a:r>
          </a:p>
          <a:p>
            <a:pPr marL="452438" marR="0" lvl="1" indent="-452438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Samenhang 		consistente opbouw, voorkomen van overladenheid</a:t>
            </a:r>
          </a:p>
          <a:p>
            <a:pPr marL="452438" marR="0" lvl="1" indent="-452438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Doelformuleringen 	beheersing en ervaring</a:t>
            </a:r>
          </a:p>
          <a:p>
            <a:pPr marL="452438" marR="0" lvl="1" indent="-452438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CE-SE-verdeling 		voor vakken met CE: evenwichtige inhoudelijke verdeling 				SE-CE (50-50) </a:t>
            </a:r>
          </a:p>
        </p:txBody>
      </p:sp>
    </p:spTree>
    <p:extLst>
      <p:ext uri="{BB962C8B-B14F-4D97-AF65-F5344CB8AC3E}">
        <p14:creationId xmlns:p14="http://schemas.microsoft.com/office/powerpoint/2010/main" val="40216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F849106-2AC5-BDA4-3D1C-7841F5F23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533" t="41079" r="2861" b="12392"/>
          <a:stretch/>
        </p:blipFill>
        <p:spPr>
          <a:xfrm>
            <a:off x="2386505" y="1958254"/>
            <a:ext cx="7880807" cy="3352800"/>
          </a:xfrm>
          <a:prstGeom prst="rect">
            <a:avLst/>
          </a:prstGeom>
        </p:spPr>
      </p:pic>
      <p:sp>
        <p:nvSpPr>
          <p:cNvPr id="3" name="Rechthoek 4">
            <a:extLst>
              <a:ext uri="{FF2B5EF4-FFF2-40B4-BE49-F238E27FC236}">
                <a16:creationId xmlns:a16="http://schemas.microsoft.com/office/drawing/2014/main" id="{8661EBF4-7172-3951-31A1-6518B896C912}"/>
              </a:ext>
            </a:extLst>
          </p:cNvPr>
          <p:cNvSpPr/>
          <p:nvPr/>
        </p:nvSpPr>
        <p:spPr>
          <a:xfrm>
            <a:off x="8159542" y="2055277"/>
            <a:ext cx="1920000" cy="1109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Advieskring december</a:t>
            </a:r>
          </a:p>
        </p:txBody>
      </p:sp>
      <p:pic>
        <p:nvPicPr>
          <p:cNvPr id="7" name="Afbeelding 3">
            <a:extLst>
              <a:ext uri="{FF2B5EF4-FFF2-40B4-BE49-F238E27FC236}">
                <a16:creationId xmlns:a16="http://schemas.microsoft.com/office/drawing/2014/main" id="{ECEEFB87-AEB4-5B41-0231-0ABB49FBF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01" y="1264431"/>
            <a:ext cx="11231622" cy="36448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23D9ECA-0A4A-F63D-3071-0CFE8EA42D30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Wat leveren we op?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74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8AFAF38-C0A1-719D-D991-80C1BB5D8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14" y="1874155"/>
            <a:ext cx="3158426" cy="1137033"/>
          </a:xfrm>
          <a:prstGeom prst="rect">
            <a:avLst/>
          </a:prstGeom>
        </p:spPr>
      </p:pic>
      <p:pic>
        <p:nvPicPr>
          <p:cNvPr id="3076" name="Picture 4" descr="MBO Raad">
            <a:extLst>
              <a:ext uri="{FF2B5EF4-FFF2-40B4-BE49-F238E27FC236}">
                <a16:creationId xmlns:a16="http://schemas.microsoft.com/office/drawing/2014/main" id="{8A40A96E-5660-690C-E9F9-00A4AED30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785" y="4415328"/>
            <a:ext cx="406717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NV - Logo NNV">
            <a:extLst>
              <a:ext uri="{FF2B5EF4-FFF2-40B4-BE49-F238E27FC236}">
                <a16:creationId xmlns:a16="http://schemas.microsoft.com/office/drawing/2014/main" id="{AFC5453A-4D3F-554C-A1E8-801596BAC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60" y="2787250"/>
            <a:ext cx="22479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3">
            <a:extLst>
              <a:ext uri="{FF2B5EF4-FFF2-40B4-BE49-F238E27FC236}">
                <a16:creationId xmlns:a16="http://schemas.microsoft.com/office/drawing/2014/main" id="{D03239D0-F538-E1EB-DB94-9B8DF4BC7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01" y="1264431"/>
            <a:ext cx="11231622" cy="36448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C91864F-A646-EFF4-96EC-3ACD03D23733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Advieskring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17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11396853-5652-093E-C12F-B521A7A96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54" y="655116"/>
            <a:ext cx="3251416" cy="1170509"/>
          </a:xfrm>
          <a:prstGeom prst="rect">
            <a:avLst/>
          </a:prstGeom>
        </p:spPr>
      </p:pic>
      <p:pic>
        <p:nvPicPr>
          <p:cNvPr id="5" name="Picture 2" descr="KNCV (@KNCVchemie) / Twitter">
            <a:extLst>
              <a:ext uri="{FF2B5EF4-FFF2-40B4-BE49-F238E27FC236}">
                <a16:creationId xmlns:a16="http://schemas.microsoft.com/office/drawing/2014/main" id="{2B17896E-AB6A-463A-8C51-1224071F8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47" y="361968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NV - Logo NNV">
            <a:extLst>
              <a:ext uri="{FF2B5EF4-FFF2-40B4-BE49-F238E27FC236}">
                <a16:creationId xmlns:a16="http://schemas.microsoft.com/office/drawing/2014/main" id="{6E022914-E73E-3668-3610-BB76264A2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280" y="3165895"/>
            <a:ext cx="631054" cy="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3">
            <a:extLst>
              <a:ext uri="{FF2B5EF4-FFF2-40B4-BE49-F238E27FC236}">
                <a16:creationId xmlns:a16="http://schemas.microsoft.com/office/drawing/2014/main" id="{097092EF-B701-745D-0992-FAD87F810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01" y="1264431"/>
            <a:ext cx="11231622" cy="36448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51C1EFBC-E5E9-46B9-31C8-B6E76DF61270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     Meedenken? 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20DFEA9C-DC6E-F3E3-A305-88443BFF6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212" y="0"/>
            <a:ext cx="5071100" cy="6858000"/>
          </a:xfrm>
          <a:prstGeom prst="rect">
            <a:avLst/>
          </a:prstGeom>
        </p:spPr>
      </p:pic>
      <p:sp>
        <p:nvSpPr>
          <p:cNvPr id="15" name="Tekstvak 2">
            <a:extLst>
              <a:ext uri="{FF2B5EF4-FFF2-40B4-BE49-F238E27FC236}">
                <a16:creationId xmlns:a16="http://schemas.microsoft.com/office/drawing/2014/main" id="{108C7475-D0C9-3CBB-1258-9B009A497001}"/>
              </a:ext>
            </a:extLst>
          </p:cNvPr>
          <p:cNvSpPr txBox="1"/>
          <p:nvPr/>
        </p:nvSpPr>
        <p:spPr>
          <a:xfrm>
            <a:off x="1501116" y="3320091"/>
            <a:ext cx="3699434" cy="13397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ts val="2500"/>
              </a:lnSpc>
            </a:pPr>
            <a:r>
              <a:rPr lang="nl-NL" sz="2400" dirty="0">
                <a:latin typeface="Verdana"/>
                <a:ea typeface="Verdana"/>
                <a:cs typeface="Arial"/>
              </a:rPr>
              <a:t>Stand		op markt</a:t>
            </a:r>
          </a:p>
          <a:p>
            <a:pPr lvl="0">
              <a:lnSpc>
                <a:spcPts val="2500"/>
              </a:lnSpc>
            </a:pPr>
            <a:endParaRPr lang="nl-NL" sz="2400" dirty="0">
              <a:latin typeface="Verdana"/>
              <a:ea typeface="Verdana"/>
              <a:cs typeface="Arial"/>
            </a:endParaRPr>
          </a:p>
          <a:p>
            <a:pPr lvl="0">
              <a:lnSpc>
                <a:spcPts val="2500"/>
              </a:lnSpc>
            </a:pPr>
            <a:r>
              <a:rPr lang="nl-NL" sz="2400" dirty="0">
                <a:latin typeface="Verdana"/>
                <a:ea typeface="Verdana"/>
                <a:cs typeface="Arial"/>
              </a:rPr>
              <a:t>Of </a:t>
            </a:r>
            <a:r>
              <a:rPr lang="nl-NL" sz="2400" dirty="0">
                <a:latin typeface="Verdana"/>
                <a:ea typeface="Verdana"/>
                <a:cs typeface="Arial"/>
                <a:hlinkClick r:id="rId7"/>
              </a:rPr>
              <a:t>directeur@nnv.nl</a:t>
            </a:r>
            <a:r>
              <a:rPr lang="nl-NL" sz="2400" dirty="0">
                <a:latin typeface="Verdana"/>
                <a:ea typeface="Verdana"/>
                <a:cs typeface="Arial"/>
              </a:rPr>
              <a:t> </a:t>
            </a:r>
          </a:p>
          <a:p>
            <a:pPr>
              <a:lnSpc>
                <a:spcPts val="2500"/>
              </a:lnSpc>
            </a:pPr>
            <a:endParaRPr lang="nl-NL" sz="1700" b="1" dirty="0">
              <a:solidFill>
                <a:srgbClr val="070E9E"/>
              </a:solidFill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372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>
            <a:extLst>
              <a:ext uri="{FF2B5EF4-FFF2-40B4-BE49-F238E27FC236}">
                <a16:creationId xmlns:a16="http://schemas.microsoft.com/office/drawing/2014/main" id="{ECEEFB87-AEB4-5B41-0231-0ABB49FBF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1" y="1264431"/>
            <a:ext cx="11231622" cy="36448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23D9ECA-0A4A-F63D-3071-0CFE8EA42D30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Hoe ziet dat eruit?</a:t>
            </a:r>
          </a:p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4000" b="1" dirty="0">
              <a:solidFill>
                <a:srgbClr val="2330AD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4000" b="1" dirty="0">
              <a:solidFill>
                <a:srgbClr val="2330AD"/>
              </a:solidFill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2330A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Foto?</a:t>
            </a:r>
          </a:p>
        </p:txBody>
      </p:sp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87B0100-B119-E60E-FEAD-6BA89B4E5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644" y="1264431"/>
            <a:ext cx="7235756" cy="54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5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124B05BF-4692-4B6B-B70B-8C23C6063802}"/>
              </a:ext>
            </a:extLst>
          </p:cNvPr>
          <p:cNvSpPr txBox="1">
            <a:spLocks/>
          </p:cNvSpPr>
          <p:nvPr/>
        </p:nvSpPr>
        <p:spPr>
          <a:xfrm>
            <a:off x="773215" y="963368"/>
            <a:ext cx="11018520" cy="14344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330AD"/>
                </a:solidFill>
                <a:latin typeface="Georgia" panose="0204050205040509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nl-NL" sz="3600" b="1" dirty="0">
                <a:latin typeface="Verdana" panose="020B0604030504040204" pitchFamily="34" charset="0"/>
                <a:ea typeface="Verdana" panose="020B0604030504040204" pitchFamily="34" charset="0"/>
              </a:rPr>
              <a:t>Actualisatie Natuurkunde</a:t>
            </a:r>
          </a:p>
          <a:p>
            <a:pPr>
              <a:lnSpc>
                <a:spcPct val="114000"/>
              </a:lnSpc>
            </a:pPr>
            <a:r>
              <a:rPr lang="nl-NL" sz="3600" dirty="0">
                <a:latin typeface="Verdana" panose="020B0604030504040204" pitchFamily="34" charset="0"/>
                <a:ea typeface="Verdana" panose="020B0604030504040204" pitchFamily="34" charset="0"/>
              </a:rPr>
              <a:t>Examenprogramma’s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A89963A5-CA46-4188-AA16-AF5FDE576533}"/>
              </a:ext>
            </a:extLst>
          </p:cNvPr>
          <p:cNvSpPr txBox="1">
            <a:spLocks/>
          </p:cNvSpPr>
          <p:nvPr/>
        </p:nvSpPr>
        <p:spPr>
          <a:xfrm>
            <a:off x="884728" y="2780477"/>
            <a:ext cx="5393409" cy="1679742"/>
          </a:xfrm>
          <a:prstGeom prst="roundRect">
            <a:avLst/>
          </a:prstGeom>
          <a:solidFill>
            <a:srgbClr val="333FAE"/>
          </a:solidFill>
        </p:spPr>
        <p:txBody>
          <a:bodyPr lIns="72000" rIns="720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330AD"/>
                </a:solidFill>
                <a:latin typeface="Georgia" panose="0204050205040509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nl-NL" sz="1600" dirty="0">
              <a:solidFill>
                <a:srgbClr val="F0F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1600" dirty="0">
                <a:solidFill>
                  <a:srgbClr val="F0F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WND 2022</a:t>
            </a:r>
          </a:p>
          <a:p>
            <a:pPr>
              <a:lnSpc>
                <a:spcPct val="150000"/>
              </a:lnSpc>
            </a:pPr>
            <a:endParaRPr lang="nl-NL" sz="2800" dirty="0">
              <a:solidFill>
                <a:srgbClr val="F0F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Afbeelding 9" descr="Afbeelding met tekst, vectorafbeeldingen, speelgoed&#10;&#10;Automatisch gegenereerde beschrijving">
            <a:extLst>
              <a:ext uri="{FF2B5EF4-FFF2-40B4-BE49-F238E27FC236}">
                <a16:creationId xmlns:a16="http://schemas.microsoft.com/office/drawing/2014/main" id="{36F796A3-925B-8BD9-F6F3-FE0E54188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61" y="3083169"/>
            <a:ext cx="3381997" cy="37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9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E7040-650C-437B-A8A9-CE0E4CA33704}"/>
              </a:ext>
            </a:extLst>
          </p:cNvPr>
          <p:cNvSpPr txBox="1">
            <a:spLocks/>
          </p:cNvSpPr>
          <p:nvPr/>
        </p:nvSpPr>
        <p:spPr>
          <a:xfrm>
            <a:off x="480095" y="0"/>
            <a:ext cx="11491946" cy="14344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330AD"/>
                </a:solidFill>
                <a:latin typeface="Georgia" panose="02040502050405090303" pitchFamily="18" charset="0"/>
                <a:ea typeface="+mj-ea"/>
                <a:cs typeface="+mj-cs"/>
              </a:defRPr>
            </a:lvl1pPr>
          </a:lstStyle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Vragen?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590A04B-5184-4BB9-A4A8-448A639F38D5}"/>
              </a:ext>
            </a:extLst>
          </p:cNvPr>
          <p:cNvSpPr txBox="1"/>
          <p:nvPr/>
        </p:nvSpPr>
        <p:spPr>
          <a:xfrm>
            <a:off x="607871" y="1701235"/>
            <a:ext cx="11044867" cy="22585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2330AD"/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Natuurwetenschappelijke vakken</a:t>
            </a:r>
          </a:p>
          <a:p>
            <a:pPr defTabSz="914400">
              <a:lnSpc>
                <a:spcPct val="150000"/>
              </a:lnSpc>
              <a:defRPr/>
            </a:pPr>
            <a:r>
              <a:rPr kumimoji="0" lang="nl-NL" sz="1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/>
                <a:ea typeface="Verdana"/>
                <a:cs typeface="Arial"/>
              </a:rPr>
              <a:t>www.actualisatienwv.nl</a:t>
            </a:r>
            <a:endParaRPr kumimoji="0" lang="nl-NL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Verdana"/>
              <a:cs typeface="Arial"/>
            </a:endParaRPr>
          </a:p>
          <a:p>
            <a:pPr defTabSz="914400">
              <a:lnSpc>
                <a:spcPct val="150000"/>
              </a:lnSpc>
              <a:defRPr/>
            </a:pP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  <a:p>
            <a:pPr defTabSz="914400">
              <a:lnSpc>
                <a:spcPct val="150000"/>
              </a:lnSpc>
              <a:defRPr/>
            </a:pPr>
            <a:r>
              <a:rPr lang="nl-NL" sz="1600" dirty="0">
                <a:solidFill>
                  <a:srgbClr val="2330AD"/>
                </a:solidFill>
                <a:latin typeface="Verdana"/>
                <a:ea typeface="Verdana"/>
                <a:cs typeface="Arial"/>
              </a:rPr>
              <a:t>Aanmelden nieuwsbrief</a:t>
            </a:r>
            <a:endParaRPr kumimoji="0" lang="nl-NL" sz="1600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  <a:p>
            <a:pPr defTabSz="914400">
              <a:lnSpc>
                <a:spcPct val="150000"/>
              </a:lnSpc>
              <a:defRPr/>
            </a:pP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  <a:p>
            <a:pPr defTabSz="914400">
              <a:lnSpc>
                <a:spcPct val="150000"/>
              </a:lnSpc>
              <a:defRPr/>
            </a:pPr>
            <a:endParaRPr kumimoji="0" lang="nl-NL" sz="16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E874AF10-98D3-BE89-5058-AA294CFB0876}"/>
              </a:ext>
            </a:extLst>
          </p:cNvPr>
          <p:cNvGrpSpPr/>
          <p:nvPr/>
        </p:nvGrpSpPr>
        <p:grpSpPr>
          <a:xfrm>
            <a:off x="5248429" y="1631663"/>
            <a:ext cx="6943571" cy="5261507"/>
            <a:chOff x="293225" y="1391126"/>
            <a:chExt cx="6943571" cy="5261507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AF7BE61-99AF-8B94-D968-8939D1B59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225" y="1391126"/>
              <a:ext cx="6943571" cy="5261507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11D09C76-A11B-6562-BB29-040172D80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4940"/>
            <a:stretch/>
          </p:blipFill>
          <p:spPr>
            <a:xfrm>
              <a:off x="801963" y="1645973"/>
              <a:ext cx="5826311" cy="3449258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9AE9A63-B5F6-8066-3B3C-A2B359A0B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775" y="397103"/>
            <a:ext cx="5400000" cy="6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14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AC81CE6-CB02-3AF4-6EF2-46005E1784D6}"/>
              </a:ext>
            </a:extLst>
          </p:cNvPr>
          <p:cNvSpPr txBox="1"/>
          <p:nvPr/>
        </p:nvSpPr>
        <p:spPr>
          <a:xfrm>
            <a:off x="3530831" y="2351782"/>
            <a:ext cx="6097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chemeClr val="accent3"/>
                </a:solidFill>
              </a:rPr>
              <a:t>Een goed gesprek over het schoolvak natuurkunde</a:t>
            </a:r>
          </a:p>
        </p:txBody>
      </p:sp>
    </p:spTree>
    <p:extLst>
      <p:ext uri="{BB962C8B-B14F-4D97-AF65-F5344CB8AC3E}">
        <p14:creationId xmlns:p14="http://schemas.microsoft.com/office/powerpoint/2010/main" val="1344344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8000F1F-8DB1-E553-7330-758E34C0B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1" y="1264431"/>
            <a:ext cx="11231622" cy="3644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715C699-DE32-BAB6-E191-AF975C026F4E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Kies een stelling uit (4p)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sp>
        <p:nvSpPr>
          <p:cNvPr id="8" name="Tekstvak 1">
            <a:extLst>
              <a:ext uri="{FF2B5EF4-FFF2-40B4-BE49-F238E27FC236}">
                <a16:creationId xmlns:a16="http://schemas.microsoft.com/office/drawing/2014/main" id="{076C31E3-20DC-1B9B-4D8B-1DABA059E847}"/>
              </a:ext>
            </a:extLst>
          </p:cNvPr>
          <p:cNvSpPr txBox="1"/>
          <p:nvPr/>
        </p:nvSpPr>
        <p:spPr>
          <a:xfrm>
            <a:off x="985157" y="1759826"/>
            <a:ext cx="10485265" cy="31316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2120" marR="0" lvl="1" indent="-452120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De keuzedomeinen bij havo en vwo zijn een succes</a:t>
            </a:r>
            <a:endParaRPr lang="nl-NL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  <a:p>
            <a:pPr marL="452120" marR="0" lvl="1" indent="-452120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De doorlopende leerlijn naar het vervolgonderwijs is belangrijker dan een soepele doorstroom tussen schoolsoorten  </a:t>
            </a:r>
            <a:endParaRPr lang="nl-NL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  <a:p>
            <a:pPr marL="452120" marR="0" lvl="1" indent="-452120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Arial"/>
              </a:rPr>
              <a:t>Techniek/technologie is een integraal onderdeel van natuurkunde</a:t>
            </a:r>
            <a:endParaRPr lang="nl-NL" sz="1200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Arial"/>
            </a:endParaRPr>
          </a:p>
          <a:p>
            <a:pPr marL="452120" marR="0" lvl="1" indent="-452120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Duurzaamheid moet expliciet een plek krijgen in de examenprogramma’s</a:t>
            </a:r>
            <a:endParaRPr lang="nl-NL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  <a:p>
            <a:pPr marL="452120" marR="0" lvl="1" indent="-452120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Arial"/>
              </a:rPr>
              <a:t>Het is prima als er bij natuurkunde wiskunde nodig is die niet alle leerlingen hebben</a:t>
            </a:r>
            <a:endParaRPr lang="nl-NL" sz="1200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Arial"/>
            </a:endParaRPr>
          </a:p>
          <a:p>
            <a:pPr marL="452120" marR="0" lvl="1" indent="-452120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Het is belangrijk dat de natuurwetenschappelijke examenprogramma’s een vergelijkbare structuur hebben.</a:t>
            </a:r>
            <a:endParaRPr lang="nl-NL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  <a:p>
            <a:pPr marL="452120" lvl="1" indent="-452120" defTabSz="830263">
              <a:spcAft>
                <a:spcPts val="300"/>
              </a:spcAft>
              <a:buFont typeface="Arial,Sans-Serif" panose="020B0604020202020204" pitchFamily="34" charset="0"/>
              <a:buChar char="•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Arial"/>
              </a:rPr>
              <a:t>Burgerschap moet een belangrijke plek krijgen binnen natuurkunde</a:t>
            </a:r>
            <a:endParaRPr lang="en-US" dirty="0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452120" marR="0" lvl="1" indent="-452120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Digitale geletterdheid moet een belangrijke plek krijgen binnen natuurkunde</a:t>
            </a:r>
            <a:endParaRPr lang="nl-NL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450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8000F1F-8DB1-E553-7330-758E34C0B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1" y="1264431"/>
            <a:ext cx="11231622" cy="36448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715C699-DE32-BAB6-E191-AF975C026F4E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Per tafel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sp>
        <p:nvSpPr>
          <p:cNvPr id="8" name="Tekstvak 1">
            <a:extLst>
              <a:ext uri="{FF2B5EF4-FFF2-40B4-BE49-F238E27FC236}">
                <a16:creationId xmlns:a16="http://schemas.microsoft.com/office/drawing/2014/main" id="{076C31E3-20DC-1B9B-4D8B-1DABA059E847}"/>
              </a:ext>
            </a:extLst>
          </p:cNvPr>
          <p:cNvSpPr txBox="1"/>
          <p:nvPr/>
        </p:nvSpPr>
        <p:spPr>
          <a:xfrm>
            <a:off x="985157" y="1759826"/>
            <a:ext cx="1048526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2438" marR="0" lvl="1" indent="-452438" algn="l" defTabSz="830263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Arial"/>
              </a:rPr>
              <a:t>Schrijf op:</a:t>
            </a:r>
          </a:p>
          <a:p>
            <a:pPr marL="909638" lvl="2" indent="-452438" defTabSz="830263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Welke stelling?</a:t>
            </a:r>
            <a:endParaRPr lang="nl-NL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Arial"/>
            </a:endParaRPr>
          </a:p>
          <a:p>
            <a:pPr marL="909638" lvl="2" indent="-452438" defTabSz="830263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Waren jullie het met elkaar eens?</a:t>
            </a:r>
            <a:endParaRPr lang="nl-NL" dirty="0">
              <a:solidFill>
                <a:schemeClr val="accent1">
                  <a:lumMod val="75000"/>
                </a:schemeClr>
              </a:solidFill>
              <a:latin typeface="Verdana"/>
              <a:ea typeface="Verdana"/>
              <a:cs typeface="Arial"/>
            </a:endParaRPr>
          </a:p>
          <a:p>
            <a:pPr marL="909638" lvl="2" indent="-452438" defTabSz="830263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Verdana"/>
                <a:ea typeface="Verdana"/>
                <a:cs typeface="Arial"/>
              </a:rPr>
              <a:t>Wat 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Arial"/>
              </a:rPr>
              <a:t>is het overtuigendste argument voor?</a:t>
            </a:r>
            <a:endParaRPr kumimoji="0" lang="nl-NL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  <a:p>
            <a:pPr marL="909638" lvl="2" indent="-452438" defTabSz="830263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Verdana"/>
                <a:ea typeface="Verdana"/>
                <a:cs typeface="Arial"/>
              </a:rPr>
              <a:t>Wat is het overtuigendste argument tegen?</a:t>
            </a:r>
            <a:endParaRPr kumimoji="0" lang="nl-NL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Verdana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753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6B2F4-04C7-4C00-A3B9-E8ADFBDEB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14" y="1825624"/>
            <a:ext cx="3943662" cy="1846965"/>
          </a:xfrm>
        </p:spPr>
        <p:txBody>
          <a:bodyPr>
            <a:normAutofit/>
          </a:bodyPr>
          <a:lstStyle/>
          <a:p>
            <a:r>
              <a:rPr lang="nl-NL" dirty="0"/>
              <a:t>Afronding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B1BD4B-C8DB-4309-B88B-377FE3F6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endParaRPr lang="nl-NL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88E03E-D732-41BD-987E-697C37F6309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51294" y="1918010"/>
            <a:ext cx="6602506" cy="4357284"/>
          </a:xfrm>
        </p:spPr>
        <p:txBody>
          <a:bodyPr>
            <a:normAutofit/>
          </a:bodyPr>
          <a:lstStyle/>
          <a:p>
            <a:pPr lvl="0">
              <a:lnSpc>
                <a:spcPct val="107000"/>
              </a:lnSpc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 je nog vragen?</a:t>
            </a:r>
          </a:p>
          <a:p>
            <a:pPr lvl="0">
              <a:lnSpc>
                <a:spcPct val="107000"/>
              </a:lnSpc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a.oldenbeuving@slo.nl</a:t>
            </a: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(Aafke)</a:t>
            </a:r>
          </a:p>
          <a:p>
            <a:pPr lvl="0">
              <a:lnSpc>
                <a:spcPct val="107000"/>
              </a:lnSpc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e.woldhuis@slo.nl</a:t>
            </a: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(Erik)</a:t>
            </a:r>
          </a:p>
          <a:p>
            <a:pPr lvl="0">
              <a:lnSpc>
                <a:spcPct val="107000"/>
              </a:lnSpc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85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6B2F4-04C7-4C00-A3B9-E8ADFBDEB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Doel van deze bijeenkomst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B1BD4B-C8DB-4309-B88B-377FE3F6A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endParaRPr lang="nl-NL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88E03E-D732-41BD-987E-697C37F6309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86400" y="1505686"/>
            <a:ext cx="5867400" cy="4856588"/>
          </a:xfrm>
        </p:spPr>
        <p:txBody>
          <a:bodyPr>
            <a:noAutofit/>
          </a:bodyPr>
          <a:lstStyle/>
          <a:p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Informeren over actualisatietraject</a:t>
            </a:r>
          </a:p>
          <a:p>
            <a:endParaRPr lang="nl-NL" sz="2400" dirty="0"/>
          </a:p>
          <a:p>
            <a:r>
              <a:rPr lang="nl-NL" sz="2400" dirty="0"/>
              <a:t>Een goed gesprek over het schoolvak natuurkunde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370055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poseren, groep, binnen&#10;&#10;Automatisch gegenereerde beschrijving">
            <a:extLst>
              <a:ext uri="{FF2B5EF4-FFF2-40B4-BE49-F238E27FC236}">
                <a16:creationId xmlns:a16="http://schemas.microsoft.com/office/drawing/2014/main" id="{ED7471DD-F0C5-78F9-E8A5-5CFD7CBC6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390" y="626480"/>
            <a:ext cx="9335610" cy="6231520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1B9F018-6EEF-418E-B0BD-C4DF39132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6805"/>
            <a:ext cx="8639176" cy="206966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err="1"/>
              <a:t>Vakvernieuwingscommissie</a:t>
            </a:r>
            <a:r>
              <a:rPr lang="en-US" dirty="0"/>
              <a:t> </a:t>
            </a:r>
            <a:r>
              <a:rPr lang="en-US" dirty="0" err="1"/>
              <a:t>Natuurwetenschappelijke</a:t>
            </a:r>
            <a:r>
              <a:rPr lang="en-US" dirty="0"/>
              <a:t> </a:t>
            </a:r>
            <a:r>
              <a:rPr lang="en-US" dirty="0" err="1"/>
              <a:t>vakken</a:t>
            </a:r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CB130D7-0DD5-450A-F671-D4A71696EFF3}"/>
              </a:ext>
            </a:extLst>
          </p:cNvPr>
          <p:cNvSpPr txBox="1"/>
          <p:nvPr/>
        </p:nvSpPr>
        <p:spPr>
          <a:xfrm>
            <a:off x="337583" y="2352155"/>
            <a:ext cx="2409825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accent3"/>
                </a:solidFill>
              </a:rPr>
              <a:t>Biologie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accent3"/>
                </a:solidFill>
              </a:rPr>
              <a:t>Natuurkunde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accent3"/>
                </a:solidFill>
              </a:rPr>
              <a:t>Onderzoek &amp; Ontwerp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accent3"/>
                </a:solidFill>
              </a:rPr>
              <a:t>Natuur, Leven &amp; Technologie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accent3"/>
                </a:solidFill>
              </a:rPr>
              <a:t>Scheikunde </a:t>
            </a:r>
          </a:p>
        </p:txBody>
      </p:sp>
    </p:spTree>
    <p:extLst>
      <p:ext uri="{BB962C8B-B14F-4D97-AF65-F5344CB8AC3E}">
        <p14:creationId xmlns:p14="http://schemas.microsoft.com/office/powerpoint/2010/main" val="1438523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>
            <a:extLst>
              <a:ext uri="{FF2B5EF4-FFF2-40B4-BE49-F238E27FC236}">
                <a16:creationId xmlns:a16="http://schemas.microsoft.com/office/drawing/2014/main" id="{A6222D59-0CBF-AB1D-AABF-5B39504DDFA0}"/>
              </a:ext>
            </a:extLst>
          </p:cNvPr>
          <p:cNvSpPr txBox="1"/>
          <p:nvPr/>
        </p:nvSpPr>
        <p:spPr>
          <a:xfrm>
            <a:off x="622142" y="529788"/>
            <a:ext cx="15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Wie?</a:t>
            </a:r>
          </a:p>
        </p:txBody>
      </p:sp>
      <p:pic>
        <p:nvPicPr>
          <p:cNvPr id="18" name="Picture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5C1285C-0645-5581-878D-429B75255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300" y="114000"/>
            <a:ext cx="1920000" cy="2880000"/>
          </a:xfrm>
          <a:prstGeom prst="rect">
            <a:avLst/>
          </a:prstGeom>
        </p:spPr>
      </p:pic>
      <p:pic>
        <p:nvPicPr>
          <p:cNvPr id="22" name="Picture 2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F03B83E-DC55-0F30-5465-DA6855B28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512" y="96253"/>
            <a:ext cx="1920000" cy="2880000"/>
          </a:xfrm>
          <a:prstGeom prst="rect">
            <a:avLst/>
          </a:prstGeom>
        </p:spPr>
      </p:pic>
      <p:pic>
        <p:nvPicPr>
          <p:cNvPr id="26" name="Picture 2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FD75669-C535-7EF7-4227-49ED1CB63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194" y="114000"/>
            <a:ext cx="1920000" cy="2880000"/>
          </a:xfrm>
          <a:prstGeom prst="rect">
            <a:avLst/>
          </a:prstGeom>
        </p:spPr>
      </p:pic>
      <p:pic>
        <p:nvPicPr>
          <p:cNvPr id="29" name="Picture 2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714C9E0-2C12-4770-FE23-8B02C0BB3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406" y="3330000"/>
            <a:ext cx="1920000" cy="2880000"/>
          </a:xfrm>
          <a:prstGeom prst="rect">
            <a:avLst/>
          </a:prstGeom>
        </p:spPr>
      </p:pic>
      <p:pic>
        <p:nvPicPr>
          <p:cNvPr id="31" name="Picture 30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9FE0E76A-40BD-551B-8432-888F6C013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300" y="3330000"/>
            <a:ext cx="1920000" cy="2880000"/>
          </a:xfrm>
          <a:prstGeom prst="rect">
            <a:avLst/>
          </a:prstGeom>
        </p:spPr>
      </p:pic>
      <p:pic>
        <p:nvPicPr>
          <p:cNvPr id="33" name="Picture 3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C178E626-C2B8-DD2D-72DB-35AFF6163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194" y="3330000"/>
            <a:ext cx="1920000" cy="2880000"/>
          </a:xfrm>
          <a:prstGeom prst="rect">
            <a:avLst/>
          </a:prstGeom>
        </p:spPr>
      </p:pic>
      <p:pic>
        <p:nvPicPr>
          <p:cNvPr id="35" name="Picture 3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C0ADFBC6-EE02-D114-1C40-43B578C7A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4406" y="114000"/>
            <a:ext cx="1920000" cy="2880000"/>
          </a:xfrm>
          <a:prstGeom prst="rect">
            <a:avLst/>
          </a:prstGeom>
        </p:spPr>
      </p:pic>
      <p:pic>
        <p:nvPicPr>
          <p:cNvPr id="37" name="Picture 3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594065B-70AD-F05F-88FF-463DAA010F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6512" y="3330000"/>
            <a:ext cx="1920000" cy="2880000"/>
          </a:xfrm>
          <a:prstGeom prst="rect">
            <a:avLst/>
          </a:prstGeom>
        </p:spPr>
      </p:pic>
      <p:sp>
        <p:nvSpPr>
          <p:cNvPr id="38" name="Rechthoek 4">
            <a:extLst>
              <a:ext uri="{FF2B5EF4-FFF2-40B4-BE49-F238E27FC236}">
                <a16:creationId xmlns:a16="http://schemas.microsoft.com/office/drawing/2014/main" id="{D821F7CF-8B3E-3B0B-E961-0B8AFBCB55F5}"/>
              </a:ext>
            </a:extLst>
          </p:cNvPr>
          <p:cNvSpPr/>
          <p:nvPr/>
        </p:nvSpPr>
        <p:spPr>
          <a:xfrm>
            <a:off x="1586512" y="2439610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Maartje Brouwers</a:t>
            </a:r>
          </a:p>
          <a:p>
            <a:pPr algn="ctr"/>
            <a:r>
              <a:rPr lang="nl-NL" dirty="0"/>
              <a:t>Docent vmbo natuurkunde</a:t>
            </a:r>
          </a:p>
        </p:txBody>
      </p:sp>
      <p:sp>
        <p:nvSpPr>
          <p:cNvPr id="39" name="Rechthoek 4">
            <a:extLst>
              <a:ext uri="{FF2B5EF4-FFF2-40B4-BE49-F238E27FC236}">
                <a16:creationId xmlns:a16="http://schemas.microsoft.com/office/drawing/2014/main" id="{D37490AD-038D-535C-4E49-AF543CABDB33}"/>
              </a:ext>
            </a:extLst>
          </p:cNvPr>
          <p:cNvSpPr/>
          <p:nvPr/>
        </p:nvSpPr>
        <p:spPr>
          <a:xfrm>
            <a:off x="1586512" y="5994785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Kim Krijtenburg</a:t>
            </a:r>
          </a:p>
          <a:p>
            <a:pPr algn="ctr"/>
            <a:r>
              <a:rPr lang="nl-NL" dirty="0" err="1"/>
              <a:t>Vakexpert</a:t>
            </a:r>
            <a:r>
              <a:rPr lang="nl-NL" dirty="0"/>
              <a:t> h/v natuurkunde</a:t>
            </a:r>
          </a:p>
        </p:txBody>
      </p:sp>
      <p:sp>
        <p:nvSpPr>
          <p:cNvPr id="40" name="Rechthoek 4">
            <a:extLst>
              <a:ext uri="{FF2B5EF4-FFF2-40B4-BE49-F238E27FC236}">
                <a16:creationId xmlns:a16="http://schemas.microsoft.com/office/drawing/2014/main" id="{BAD434ED-2873-7EB8-144C-EB41A72BB3F5}"/>
              </a:ext>
            </a:extLst>
          </p:cNvPr>
          <p:cNvSpPr/>
          <p:nvPr/>
        </p:nvSpPr>
        <p:spPr>
          <a:xfrm>
            <a:off x="3874406" y="2439609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Joost van </a:t>
            </a:r>
            <a:r>
              <a:rPr lang="nl-NL" dirty="0" err="1"/>
              <a:t>Buchem</a:t>
            </a:r>
            <a:endParaRPr lang="nl-NL" dirty="0"/>
          </a:p>
          <a:p>
            <a:pPr algn="ctr"/>
            <a:r>
              <a:rPr lang="nl-NL" dirty="0" err="1"/>
              <a:t>Vakexpert</a:t>
            </a:r>
            <a:r>
              <a:rPr lang="nl-NL" dirty="0"/>
              <a:t> vmbo natuurkunde</a:t>
            </a:r>
          </a:p>
        </p:txBody>
      </p:sp>
      <p:sp>
        <p:nvSpPr>
          <p:cNvPr id="41" name="Rechthoek 4">
            <a:extLst>
              <a:ext uri="{FF2B5EF4-FFF2-40B4-BE49-F238E27FC236}">
                <a16:creationId xmlns:a16="http://schemas.microsoft.com/office/drawing/2014/main" id="{B00B9D1F-FC01-09C0-32A3-B4E38D2F1A2F}"/>
              </a:ext>
            </a:extLst>
          </p:cNvPr>
          <p:cNvSpPr/>
          <p:nvPr/>
        </p:nvSpPr>
        <p:spPr>
          <a:xfrm>
            <a:off x="6162300" y="2439608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750" dirty="0"/>
              <a:t>Kees </a:t>
            </a:r>
            <a:r>
              <a:rPr lang="nl-NL" sz="1750" dirty="0" err="1"/>
              <a:t>Kleinbloesem</a:t>
            </a:r>
            <a:endParaRPr lang="nl-NL" sz="1750" dirty="0"/>
          </a:p>
          <a:p>
            <a:pPr algn="ctr"/>
            <a:r>
              <a:rPr lang="nl-NL" dirty="0"/>
              <a:t>docent vmbo natuurkunde</a:t>
            </a:r>
          </a:p>
        </p:txBody>
      </p:sp>
      <p:sp>
        <p:nvSpPr>
          <p:cNvPr id="42" name="Rechthoek 4">
            <a:extLst>
              <a:ext uri="{FF2B5EF4-FFF2-40B4-BE49-F238E27FC236}">
                <a16:creationId xmlns:a16="http://schemas.microsoft.com/office/drawing/2014/main" id="{556F84A7-EDB8-FF38-D306-619BAEF7F0F8}"/>
              </a:ext>
            </a:extLst>
          </p:cNvPr>
          <p:cNvSpPr/>
          <p:nvPr/>
        </p:nvSpPr>
        <p:spPr>
          <a:xfrm>
            <a:off x="8450194" y="2439607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750" dirty="0"/>
              <a:t>René van der Veen</a:t>
            </a:r>
          </a:p>
          <a:p>
            <a:pPr algn="ctr"/>
            <a:r>
              <a:rPr lang="nl-NL" dirty="0"/>
              <a:t>docent h/v natuurkunde</a:t>
            </a:r>
          </a:p>
        </p:txBody>
      </p:sp>
      <p:sp>
        <p:nvSpPr>
          <p:cNvPr id="43" name="Rechthoek 4">
            <a:extLst>
              <a:ext uri="{FF2B5EF4-FFF2-40B4-BE49-F238E27FC236}">
                <a16:creationId xmlns:a16="http://schemas.microsoft.com/office/drawing/2014/main" id="{369761C6-C014-AFD9-824A-DB13ED1B8620}"/>
              </a:ext>
            </a:extLst>
          </p:cNvPr>
          <p:cNvSpPr/>
          <p:nvPr/>
        </p:nvSpPr>
        <p:spPr>
          <a:xfrm>
            <a:off x="3874406" y="5994785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750" dirty="0"/>
              <a:t>Joep van de Wouw</a:t>
            </a:r>
          </a:p>
          <a:p>
            <a:pPr algn="ctr"/>
            <a:r>
              <a:rPr lang="nl-NL" dirty="0"/>
              <a:t>docent h/v natuurkunde</a:t>
            </a:r>
          </a:p>
        </p:txBody>
      </p:sp>
      <p:sp>
        <p:nvSpPr>
          <p:cNvPr id="44" name="Rechthoek 4">
            <a:extLst>
              <a:ext uri="{FF2B5EF4-FFF2-40B4-BE49-F238E27FC236}">
                <a16:creationId xmlns:a16="http://schemas.microsoft.com/office/drawing/2014/main" id="{DC87E393-4A3A-1589-BBF5-EE2D51C073D0}"/>
              </a:ext>
            </a:extLst>
          </p:cNvPr>
          <p:cNvSpPr/>
          <p:nvPr/>
        </p:nvSpPr>
        <p:spPr>
          <a:xfrm>
            <a:off x="6162300" y="6001635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Angus Hoefs</a:t>
            </a:r>
          </a:p>
          <a:p>
            <a:pPr algn="ctr"/>
            <a:r>
              <a:rPr lang="nl-NL" dirty="0"/>
              <a:t>Docent vmbo natuurkunde</a:t>
            </a:r>
          </a:p>
        </p:txBody>
      </p:sp>
      <p:sp>
        <p:nvSpPr>
          <p:cNvPr id="45" name="Rechthoek 4">
            <a:extLst>
              <a:ext uri="{FF2B5EF4-FFF2-40B4-BE49-F238E27FC236}">
                <a16:creationId xmlns:a16="http://schemas.microsoft.com/office/drawing/2014/main" id="{E2E42988-611D-C41B-1E17-9F0E001316B3}"/>
              </a:ext>
            </a:extLst>
          </p:cNvPr>
          <p:cNvSpPr/>
          <p:nvPr/>
        </p:nvSpPr>
        <p:spPr>
          <a:xfrm>
            <a:off x="8450194" y="6001635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Erik Woldhuis</a:t>
            </a:r>
          </a:p>
          <a:p>
            <a:pPr algn="ctr"/>
            <a:r>
              <a:rPr lang="nl-NL" dirty="0"/>
              <a:t>Curriculumexpert natuurkunde, </a:t>
            </a:r>
            <a:r>
              <a:rPr lang="nl-NL" dirty="0" err="1"/>
              <a:t>nlt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003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>
            <a:extLst>
              <a:ext uri="{FF2B5EF4-FFF2-40B4-BE49-F238E27FC236}">
                <a16:creationId xmlns:a16="http://schemas.microsoft.com/office/drawing/2014/main" id="{A6222D59-0CBF-AB1D-AABF-5B39504DDFA0}"/>
              </a:ext>
            </a:extLst>
          </p:cNvPr>
          <p:cNvSpPr txBox="1"/>
          <p:nvPr/>
        </p:nvSpPr>
        <p:spPr>
          <a:xfrm>
            <a:off x="622142" y="529788"/>
            <a:ext cx="15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Wie?</a:t>
            </a:r>
          </a:p>
        </p:txBody>
      </p:sp>
      <p:pic>
        <p:nvPicPr>
          <p:cNvPr id="18" name="Picture 1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5C1285C-0645-5581-878D-429B75255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300" y="114000"/>
            <a:ext cx="1920000" cy="2880000"/>
          </a:xfrm>
          <a:prstGeom prst="rect">
            <a:avLst/>
          </a:prstGeom>
        </p:spPr>
      </p:pic>
      <p:pic>
        <p:nvPicPr>
          <p:cNvPr id="22" name="Picture 2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F03B83E-DC55-0F30-5465-DA6855B28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512" y="96253"/>
            <a:ext cx="1920000" cy="2880000"/>
          </a:xfrm>
          <a:prstGeom prst="rect">
            <a:avLst/>
          </a:prstGeom>
        </p:spPr>
      </p:pic>
      <p:pic>
        <p:nvPicPr>
          <p:cNvPr id="26" name="Picture 2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FD75669-C535-7EF7-4227-49ED1CB63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194" y="114000"/>
            <a:ext cx="1920000" cy="2880000"/>
          </a:xfrm>
          <a:prstGeom prst="rect">
            <a:avLst/>
          </a:prstGeom>
        </p:spPr>
      </p:pic>
      <p:pic>
        <p:nvPicPr>
          <p:cNvPr id="29" name="Picture 2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714C9E0-2C12-4770-FE23-8B02C0BB3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406" y="3330000"/>
            <a:ext cx="1920000" cy="2880000"/>
          </a:xfrm>
          <a:prstGeom prst="rect">
            <a:avLst/>
          </a:prstGeom>
        </p:spPr>
      </p:pic>
      <p:pic>
        <p:nvPicPr>
          <p:cNvPr id="31" name="Picture 30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9FE0E76A-40BD-551B-8432-888F6C013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300" y="3330000"/>
            <a:ext cx="1920000" cy="2880000"/>
          </a:xfrm>
          <a:prstGeom prst="rect">
            <a:avLst/>
          </a:prstGeom>
        </p:spPr>
      </p:pic>
      <p:pic>
        <p:nvPicPr>
          <p:cNvPr id="33" name="Picture 3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C178E626-C2B8-DD2D-72DB-35AFF6163C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194" y="3330000"/>
            <a:ext cx="1920000" cy="2880000"/>
          </a:xfrm>
          <a:prstGeom prst="rect">
            <a:avLst/>
          </a:prstGeom>
        </p:spPr>
      </p:pic>
      <p:pic>
        <p:nvPicPr>
          <p:cNvPr id="35" name="Picture 3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C0ADFBC6-EE02-D114-1C40-43B578C7A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4406" y="114000"/>
            <a:ext cx="1920000" cy="2880000"/>
          </a:xfrm>
          <a:prstGeom prst="rect">
            <a:avLst/>
          </a:prstGeom>
        </p:spPr>
      </p:pic>
      <p:pic>
        <p:nvPicPr>
          <p:cNvPr id="37" name="Picture 3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594065B-70AD-F05F-88FF-463DAA010F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6512" y="3330000"/>
            <a:ext cx="1920000" cy="2880000"/>
          </a:xfrm>
          <a:prstGeom prst="rect">
            <a:avLst/>
          </a:prstGeom>
        </p:spPr>
      </p:pic>
      <p:sp>
        <p:nvSpPr>
          <p:cNvPr id="38" name="Rechthoek 4">
            <a:extLst>
              <a:ext uri="{FF2B5EF4-FFF2-40B4-BE49-F238E27FC236}">
                <a16:creationId xmlns:a16="http://schemas.microsoft.com/office/drawing/2014/main" id="{D821F7CF-8B3E-3B0B-E961-0B8AFBCB55F5}"/>
              </a:ext>
            </a:extLst>
          </p:cNvPr>
          <p:cNvSpPr/>
          <p:nvPr/>
        </p:nvSpPr>
        <p:spPr>
          <a:xfrm>
            <a:off x="1586512" y="2439610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Maartje Brouwers</a:t>
            </a:r>
          </a:p>
          <a:p>
            <a:pPr algn="ctr"/>
            <a:r>
              <a:rPr lang="nl-NL" dirty="0"/>
              <a:t>Docent vmbo natuurkunde</a:t>
            </a:r>
          </a:p>
        </p:txBody>
      </p:sp>
      <p:sp>
        <p:nvSpPr>
          <p:cNvPr id="39" name="Rechthoek 4">
            <a:extLst>
              <a:ext uri="{FF2B5EF4-FFF2-40B4-BE49-F238E27FC236}">
                <a16:creationId xmlns:a16="http://schemas.microsoft.com/office/drawing/2014/main" id="{D37490AD-038D-535C-4E49-AF543CABDB33}"/>
              </a:ext>
            </a:extLst>
          </p:cNvPr>
          <p:cNvSpPr/>
          <p:nvPr/>
        </p:nvSpPr>
        <p:spPr>
          <a:xfrm>
            <a:off x="1586512" y="5994785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Kim Krijtenburg</a:t>
            </a:r>
          </a:p>
          <a:p>
            <a:pPr algn="ctr"/>
            <a:r>
              <a:rPr lang="nl-NL" dirty="0" err="1"/>
              <a:t>Vakexpert</a:t>
            </a:r>
            <a:r>
              <a:rPr lang="nl-NL" dirty="0"/>
              <a:t> h/v natuurkunde</a:t>
            </a:r>
          </a:p>
        </p:txBody>
      </p:sp>
      <p:sp>
        <p:nvSpPr>
          <p:cNvPr id="40" name="Rechthoek 4">
            <a:extLst>
              <a:ext uri="{FF2B5EF4-FFF2-40B4-BE49-F238E27FC236}">
                <a16:creationId xmlns:a16="http://schemas.microsoft.com/office/drawing/2014/main" id="{BAD434ED-2873-7EB8-144C-EB41A72BB3F5}"/>
              </a:ext>
            </a:extLst>
          </p:cNvPr>
          <p:cNvSpPr/>
          <p:nvPr/>
        </p:nvSpPr>
        <p:spPr>
          <a:xfrm>
            <a:off x="3874406" y="2439609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Joost van </a:t>
            </a:r>
            <a:r>
              <a:rPr lang="nl-NL" dirty="0" err="1"/>
              <a:t>Buchem</a:t>
            </a:r>
            <a:endParaRPr lang="nl-NL" dirty="0"/>
          </a:p>
          <a:p>
            <a:pPr algn="ctr"/>
            <a:r>
              <a:rPr lang="nl-NL" dirty="0" err="1"/>
              <a:t>Vakexpert</a:t>
            </a:r>
            <a:r>
              <a:rPr lang="nl-NL" dirty="0"/>
              <a:t> vmbo natuurkunde</a:t>
            </a:r>
          </a:p>
        </p:txBody>
      </p:sp>
      <p:sp>
        <p:nvSpPr>
          <p:cNvPr id="41" name="Rechthoek 4">
            <a:extLst>
              <a:ext uri="{FF2B5EF4-FFF2-40B4-BE49-F238E27FC236}">
                <a16:creationId xmlns:a16="http://schemas.microsoft.com/office/drawing/2014/main" id="{B00B9D1F-FC01-09C0-32A3-B4E38D2F1A2F}"/>
              </a:ext>
            </a:extLst>
          </p:cNvPr>
          <p:cNvSpPr/>
          <p:nvPr/>
        </p:nvSpPr>
        <p:spPr>
          <a:xfrm>
            <a:off x="6162300" y="2439608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750" dirty="0"/>
              <a:t>Kees </a:t>
            </a:r>
            <a:r>
              <a:rPr lang="nl-NL" sz="1750" dirty="0" err="1"/>
              <a:t>Kleinbloesem</a:t>
            </a:r>
            <a:endParaRPr lang="nl-NL" sz="1750" dirty="0"/>
          </a:p>
          <a:p>
            <a:pPr algn="ctr"/>
            <a:r>
              <a:rPr lang="nl-NL" dirty="0"/>
              <a:t>docent vmbo natuurkunde</a:t>
            </a:r>
          </a:p>
        </p:txBody>
      </p:sp>
      <p:sp>
        <p:nvSpPr>
          <p:cNvPr id="42" name="Rechthoek 4">
            <a:extLst>
              <a:ext uri="{FF2B5EF4-FFF2-40B4-BE49-F238E27FC236}">
                <a16:creationId xmlns:a16="http://schemas.microsoft.com/office/drawing/2014/main" id="{556F84A7-EDB8-FF38-D306-619BAEF7F0F8}"/>
              </a:ext>
            </a:extLst>
          </p:cNvPr>
          <p:cNvSpPr/>
          <p:nvPr/>
        </p:nvSpPr>
        <p:spPr>
          <a:xfrm>
            <a:off x="8450194" y="2439607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750" dirty="0"/>
              <a:t>René van der Veen</a:t>
            </a:r>
          </a:p>
          <a:p>
            <a:pPr algn="ctr"/>
            <a:r>
              <a:rPr lang="nl-NL" dirty="0"/>
              <a:t>docent h/v natuurkunde</a:t>
            </a:r>
          </a:p>
        </p:txBody>
      </p:sp>
      <p:sp>
        <p:nvSpPr>
          <p:cNvPr id="43" name="Rechthoek 4">
            <a:extLst>
              <a:ext uri="{FF2B5EF4-FFF2-40B4-BE49-F238E27FC236}">
                <a16:creationId xmlns:a16="http://schemas.microsoft.com/office/drawing/2014/main" id="{369761C6-C014-AFD9-824A-DB13ED1B8620}"/>
              </a:ext>
            </a:extLst>
          </p:cNvPr>
          <p:cNvSpPr/>
          <p:nvPr/>
        </p:nvSpPr>
        <p:spPr>
          <a:xfrm>
            <a:off x="3874406" y="5994785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750" dirty="0"/>
              <a:t>Joep van de Wouw</a:t>
            </a:r>
          </a:p>
          <a:p>
            <a:pPr algn="ctr"/>
            <a:r>
              <a:rPr lang="nl-NL" dirty="0"/>
              <a:t>docent h/v natuurkunde</a:t>
            </a:r>
          </a:p>
        </p:txBody>
      </p:sp>
      <p:sp>
        <p:nvSpPr>
          <p:cNvPr id="44" name="Rechthoek 4">
            <a:extLst>
              <a:ext uri="{FF2B5EF4-FFF2-40B4-BE49-F238E27FC236}">
                <a16:creationId xmlns:a16="http://schemas.microsoft.com/office/drawing/2014/main" id="{DC87E393-4A3A-1589-BBF5-EE2D51C073D0}"/>
              </a:ext>
            </a:extLst>
          </p:cNvPr>
          <p:cNvSpPr/>
          <p:nvPr/>
        </p:nvSpPr>
        <p:spPr>
          <a:xfrm>
            <a:off x="6162300" y="6001635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Angus Hoefs</a:t>
            </a:r>
          </a:p>
          <a:p>
            <a:pPr algn="ctr"/>
            <a:r>
              <a:rPr lang="nl-NL" dirty="0"/>
              <a:t>Docent vmbo natuurkunde</a:t>
            </a:r>
          </a:p>
        </p:txBody>
      </p:sp>
      <p:sp>
        <p:nvSpPr>
          <p:cNvPr id="45" name="Rechthoek 4">
            <a:extLst>
              <a:ext uri="{FF2B5EF4-FFF2-40B4-BE49-F238E27FC236}">
                <a16:creationId xmlns:a16="http://schemas.microsoft.com/office/drawing/2014/main" id="{E2E42988-611D-C41B-1E17-9F0E001316B3}"/>
              </a:ext>
            </a:extLst>
          </p:cNvPr>
          <p:cNvSpPr/>
          <p:nvPr/>
        </p:nvSpPr>
        <p:spPr>
          <a:xfrm>
            <a:off x="8450194" y="6001635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Erik Woldhuis</a:t>
            </a:r>
          </a:p>
          <a:p>
            <a:pPr algn="ctr"/>
            <a:r>
              <a:rPr lang="nl-NL" dirty="0"/>
              <a:t>Curriculumexpert natuurkunde, </a:t>
            </a:r>
            <a:r>
              <a:rPr lang="nl-NL" dirty="0" err="1"/>
              <a:t>nlt</a:t>
            </a:r>
            <a:endParaRPr lang="nl-NL" dirty="0"/>
          </a:p>
        </p:txBody>
      </p:sp>
      <p:pic>
        <p:nvPicPr>
          <p:cNvPr id="3" name="Picture 2" descr="A picture containing person, outdoor, blue, standing&#10;&#10;Description automatically generated">
            <a:extLst>
              <a:ext uri="{FF2B5EF4-FFF2-40B4-BE49-F238E27FC236}">
                <a16:creationId xmlns:a16="http://schemas.microsoft.com/office/drawing/2014/main" id="{ADA3D1D9-C6D6-DC4B-4E08-11DF4FF2E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942366">
            <a:off x="9549063" y="3415114"/>
            <a:ext cx="1920000" cy="2880000"/>
          </a:xfrm>
          <a:prstGeom prst="rect">
            <a:avLst/>
          </a:prstGeom>
        </p:spPr>
      </p:pic>
      <p:sp>
        <p:nvSpPr>
          <p:cNvPr id="6" name="Rechthoek 4">
            <a:extLst>
              <a:ext uri="{FF2B5EF4-FFF2-40B4-BE49-F238E27FC236}">
                <a16:creationId xmlns:a16="http://schemas.microsoft.com/office/drawing/2014/main" id="{DF475E3F-10FB-A22C-1C6E-99AB014E33A6}"/>
              </a:ext>
            </a:extLst>
          </p:cNvPr>
          <p:cNvSpPr/>
          <p:nvPr/>
        </p:nvSpPr>
        <p:spPr>
          <a:xfrm rot="19884221">
            <a:off x="10144891" y="5565749"/>
            <a:ext cx="1920000" cy="85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50" dirty="0"/>
              <a:t>Aafke Oldenbeuving</a:t>
            </a:r>
          </a:p>
          <a:p>
            <a:pPr algn="ctr"/>
            <a:r>
              <a:rPr lang="nl-NL" dirty="0"/>
              <a:t>Curriculumexpert biologie</a:t>
            </a:r>
          </a:p>
        </p:txBody>
      </p:sp>
    </p:spTree>
    <p:extLst>
      <p:ext uri="{BB962C8B-B14F-4D97-AF65-F5344CB8AC3E}">
        <p14:creationId xmlns:p14="http://schemas.microsoft.com/office/powerpoint/2010/main" val="2144671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20A975-94DC-3FF6-0872-1463052F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Voorstelrondje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320CBE-A909-914C-EE85-3BD9CD938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nl-NL" dirty="0"/>
          </a:p>
          <a:p>
            <a:pPr algn="ctr"/>
            <a:r>
              <a:rPr lang="nl-NL" dirty="0"/>
              <a:t>Vertel je wens voor natuurkunde in de toekomst.  </a:t>
            </a:r>
          </a:p>
        </p:txBody>
      </p:sp>
    </p:spTree>
    <p:extLst>
      <p:ext uri="{BB962C8B-B14F-4D97-AF65-F5344CB8AC3E}">
        <p14:creationId xmlns:p14="http://schemas.microsoft.com/office/powerpoint/2010/main" val="2572821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el 1">
            <a:extLst>
              <a:ext uri="{FF2B5EF4-FFF2-40B4-BE49-F238E27FC236}">
                <a16:creationId xmlns:a16="http://schemas.microsoft.com/office/drawing/2014/main" id="{67E9B25B-1381-47C0-ADA6-ED8A63E96028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Vakvernieuwingscommissie</a:t>
            </a:r>
            <a:endParaRPr kumimoji="0" lang="nl-NL" sz="4000" b="1" i="0" u="none" strike="noStrike" kern="1200" cap="none" spc="0" normalizeH="0" baseline="0" noProof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7D40142-9094-4448-B9FE-9188FB126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01" y="1264431"/>
            <a:ext cx="11231622" cy="36448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F1C9D7-A6C6-4846-BA89-100B564A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2030991"/>
            <a:ext cx="59817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3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el 1">
            <a:extLst>
              <a:ext uri="{FF2B5EF4-FFF2-40B4-BE49-F238E27FC236}">
                <a16:creationId xmlns:a16="http://schemas.microsoft.com/office/drawing/2014/main" id="{67E9B25B-1381-47C0-ADA6-ED8A63E96028}"/>
              </a:ext>
            </a:extLst>
          </p:cNvPr>
          <p:cNvSpPr txBox="1">
            <a:spLocks/>
          </p:cNvSpPr>
          <p:nvPr/>
        </p:nvSpPr>
        <p:spPr>
          <a:xfrm>
            <a:off x="238801" y="438250"/>
            <a:ext cx="11336055" cy="26431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rgbClr val="2330AD"/>
                </a:solidFill>
                <a:latin typeface="Verdana" panose="020B0604030504040204" pitchFamily="34" charset="0"/>
                <a:ea typeface="Verdana" panose="020B0604030504040204" pitchFamily="34" charset="0"/>
                <a:cs typeface="Lato" panose="020F0502020204030203" pitchFamily="34" charset="0"/>
              </a:rPr>
              <a:t>Vakvernieuwingscommissie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2330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ato" panose="020F0502020204030203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7D40142-9094-4448-B9FE-9188FB126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01" y="1264431"/>
            <a:ext cx="11231622" cy="36448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F1C9D7-A6C6-4846-BA89-100B564A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2030991"/>
            <a:ext cx="59817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C24AE77A-3A1E-BA44-EF2D-8C0E38B90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937" y="3632272"/>
            <a:ext cx="1572126" cy="15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3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SLO_Thema_powerpoint">
  <a:themeElements>
    <a:clrScheme name="Custom 1">
      <a:dk1>
        <a:srgbClr val="000FA0"/>
      </a:dk1>
      <a:lt1>
        <a:srgbClr val="FEFFFF"/>
      </a:lt1>
      <a:dk2>
        <a:srgbClr val="000000"/>
      </a:dk2>
      <a:lt2>
        <a:srgbClr val="00BED7"/>
      </a:lt2>
      <a:accent1>
        <a:srgbClr val="000FA0"/>
      </a:accent1>
      <a:accent2>
        <a:srgbClr val="00BED7"/>
      </a:accent2>
      <a:accent3>
        <a:srgbClr val="FF6A00"/>
      </a:accent3>
      <a:accent4>
        <a:srgbClr val="0049B2"/>
      </a:accent4>
      <a:accent5>
        <a:srgbClr val="0083C5"/>
      </a:accent5>
      <a:accent6>
        <a:srgbClr val="803C50"/>
      </a:accent6>
      <a:hlink>
        <a:srgbClr val="FF6A00"/>
      </a:hlink>
      <a:folHlink>
        <a:srgbClr val="C0C0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O_Thema_powerpoint" id="{B1808035-8C8C-FF46-ACA7-808A6F1E4BA7}" vid="{8031B9B3-119D-4748-8221-FD48ABEB4AE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F2ED949B302340A5482D579F8FC69F" ma:contentTypeVersion="12" ma:contentTypeDescription="Een nieuw document maken." ma:contentTypeScope="" ma:versionID="6d05342321aa82f5b86ab092be204f75">
  <xsd:schema xmlns:xsd="http://www.w3.org/2001/XMLSchema" xmlns:xs="http://www.w3.org/2001/XMLSchema" xmlns:p="http://schemas.microsoft.com/office/2006/metadata/properties" xmlns:ns2="31542183-c22d-45f5-b1c7-6045ff453828" xmlns:ns3="88bb559f-8621-49e2-9ca7-4302ed71a6ac" targetNamespace="http://schemas.microsoft.com/office/2006/metadata/properties" ma:root="true" ma:fieldsID="f05ad9a1d19f3ed71122d4d21ef559f9" ns2:_="" ns3:_="">
    <xsd:import namespace="31542183-c22d-45f5-b1c7-6045ff453828"/>
    <xsd:import namespace="88bb559f-8621-49e2-9ca7-4302ed71a6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42183-c22d-45f5-b1c7-6045ff4538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4669ed75-1f76-49d9-9f71-7691b391b5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bb559f-8621-49e2-9ca7-4302ed71a6a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542183-c22d-45f5-b1c7-6045ff45382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718010-AA3C-43CD-9596-931AD96BCAD4}"/>
</file>

<file path=customXml/itemProps2.xml><?xml version="1.0" encoding="utf-8"?>
<ds:datastoreItem xmlns:ds="http://schemas.openxmlformats.org/officeDocument/2006/customXml" ds:itemID="{F60EA5E2-6D23-4F40-9287-9F4615CFDB80}">
  <ds:schemaRefs>
    <ds:schemaRef ds:uri="31542183-c22d-45f5-b1c7-6045ff453828"/>
    <ds:schemaRef ds:uri="http://schemas.microsoft.com/office/2006/documentManagement/types"/>
    <ds:schemaRef ds:uri="88bb559f-8621-49e2-9ca7-4302ed71a6ac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DE49BC1-8007-4B9A-9680-BABB6F4430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SLO_Thema_powerpoint</Template>
  <TotalTime>2584</TotalTime>
  <Words>771</Words>
  <Application>Microsoft Macintosh PowerPoint</Application>
  <PresentationFormat>Widescreen</PresentationFormat>
  <Paragraphs>167</Paragraphs>
  <Slides>24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Arial,Sans-Serif</vt:lpstr>
      <vt:lpstr>Calibri</vt:lpstr>
      <vt:lpstr>Gotham Book</vt:lpstr>
      <vt:lpstr>Periodico Display ExtraLight</vt:lpstr>
      <vt:lpstr>Periodico Display SemiBold</vt:lpstr>
      <vt:lpstr>Segoe UI</vt:lpstr>
      <vt:lpstr>Verdana</vt:lpstr>
      <vt:lpstr>SLO_Thema_powerpoint</vt:lpstr>
      <vt:lpstr>Acrobat Document</vt:lpstr>
      <vt:lpstr>Stellingen</vt:lpstr>
      <vt:lpstr>PowerPoint Presentation</vt:lpstr>
      <vt:lpstr>Doel van deze bijeenkomst</vt:lpstr>
      <vt:lpstr>Vakvernieuwingscommissie Natuurwetenschappelijke vakken</vt:lpstr>
      <vt:lpstr>PowerPoint Presentation</vt:lpstr>
      <vt:lpstr>PowerPoint Presentation</vt:lpstr>
      <vt:lpstr>Voorstelrondje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Afronding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Jeroen Sijbers</dc:creator>
  <cp:lastModifiedBy>Erik Woldhuis</cp:lastModifiedBy>
  <cp:revision>7</cp:revision>
  <dcterms:created xsi:type="dcterms:W3CDTF">2022-10-25T12:27:53Z</dcterms:created>
  <dcterms:modified xsi:type="dcterms:W3CDTF">2022-12-19T10:16:37Z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0x010100BCF2ED949B302340A5482D579F8FC69F</vt:lpwstr>
  </property>
  <property fmtid="{D5CDD505-2E9C-101B-9397-08002B2CF9AE}" pid="3" name="MediaServiceImageTags">
    <vt:lpwstr/>
  </property>
</Properties>
</file>