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3" r:id="rId2"/>
    <p:sldId id="268" r:id="rId3"/>
    <p:sldId id="257" r:id="rId4"/>
    <p:sldId id="258" r:id="rId5"/>
    <p:sldId id="260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0" autoAdjust="0"/>
    <p:restoredTop sz="96187" autoAdjust="0"/>
  </p:normalViewPr>
  <p:slideViewPr>
    <p:cSldViewPr snapToGrid="0">
      <p:cViewPr varScale="1">
        <p:scale>
          <a:sx n="161" d="100"/>
          <a:sy n="161" d="100"/>
        </p:scale>
        <p:origin x="216" y="9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5D07-5F0D-4B08-AC28-61D12B8E29F4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29D4A-7C9B-4C0A-A7AA-400A13367C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99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7307" y="1156060"/>
            <a:ext cx="10363200" cy="1470025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10770" y="3047677"/>
            <a:ext cx="8016021" cy="941544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11355917" y="6489701"/>
            <a:ext cx="836083" cy="365125"/>
          </a:xfrm>
        </p:spPr>
        <p:txBody>
          <a:bodyPr/>
          <a:lstStyle>
            <a:lvl1pPr>
              <a:defRPr/>
            </a:lvl1pPr>
          </a:lstStyle>
          <a:p>
            <a:fld id="{B504F9D7-A09E-4066-A233-C5E57EFA6257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8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EA44DE-8D81-45D8-B862-2D4903722BA6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791" y="1266583"/>
            <a:ext cx="10363200" cy="1362075"/>
          </a:xfrm>
        </p:spPr>
        <p:txBody>
          <a:bodyPr anchor="b">
            <a:normAutofit/>
          </a:bodyPr>
          <a:lstStyle>
            <a:lvl1pPr algn="l">
              <a:defRPr sz="3600" b="0" cap="all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0791" y="2659950"/>
            <a:ext cx="10363200" cy="1500187"/>
          </a:xfrm>
        </p:spPr>
        <p:txBody>
          <a:bodyPr tIns="0">
            <a:normAutofit/>
          </a:bodyPr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11355917" y="6489701"/>
            <a:ext cx="836083" cy="365125"/>
          </a:xfrm>
        </p:spPr>
        <p:txBody>
          <a:bodyPr/>
          <a:lstStyle>
            <a:lvl1pPr>
              <a:defRPr/>
            </a:lvl1pPr>
          </a:lstStyle>
          <a:p>
            <a:fld id="{7F7F7CF5-39D0-40D6-9B3E-E4FCDB681D10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5384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97600" y="2085609"/>
            <a:ext cx="5384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FDD54C3-5779-4F78-AE7D-EE301D31ECAD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9AF2EF-543D-444B-BEE7-6726DB1EEB35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448" y="2055235"/>
            <a:ext cx="109728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E9F71A-0F57-430B-B9C7-D94F6BEA5CC2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3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Klik om de tekststijl van het model te bewerken</a:t>
            </a:r>
          </a:p>
          <a:p>
            <a:pPr lvl="1"/>
            <a:r>
              <a:rPr lang="x-none"/>
              <a:t>Tweede niveau</a:t>
            </a:r>
          </a:p>
          <a:p>
            <a:pPr lvl="2"/>
            <a:r>
              <a:rPr lang="x-none"/>
              <a:t>Derde niveau</a:t>
            </a:r>
          </a:p>
          <a:p>
            <a:pPr lvl="3"/>
            <a:r>
              <a:rPr lang="x-none"/>
              <a:t>Vierde niveau</a:t>
            </a:r>
          </a:p>
          <a:p>
            <a:pPr lvl="4"/>
            <a:r>
              <a:rPr lang="x-non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C928-B7C8-6B4D-A180-88B65650F405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B205-B45B-EA4A-9AC0-8F12EF4592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96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944563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2100263"/>
            <a:ext cx="109728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KLIK OM DE TEKSTSTIJL VAN HET MODEL TE BEWERKEN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0" y="61245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06667" y="6124576"/>
            <a:ext cx="8360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D91989-8A0F-41C6-BCE3-2B667D52A26F}" type="slidenum">
              <a:rPr lang="nl-NL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69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 cap="all" baseline="0">
          <a:solidFill>
            <a:srgbClr val="25167A"/>
          </a:solidFill>
          <a:latin typeface="Arial"/>
          <a:ea typeface="ＭＳ Ｐゴシック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2800" kern="1200" baseline="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marL="6286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 baseline="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2pPr>
      <a:lvl3pPr marL="896938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 baseline="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3pPr>
      <a:lvl4pPr marL="1255713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 baseline="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4pPr>
      <a:lvl5pPr marL="161290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tinyurl.com/WNDWouter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inyurl.com/WNDWouter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inyurl.com/WNDWouter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/>
          <p:cNvSpPr>
            <a:spLocks noGrp="1"/>
          </p:cNvSpPr>
          <p:nvPr>
            <p:ph type="ctrTitle"/>
          </p:nvPr>
        </p:nvSpPr>
        <p:spPr>
          <a:xfrm>
            <a:off x="710770" y="596822"/>
            <a:ext cx="4681517" cy="1470025"/>
          </a:xfrm>
        </p:spPr>
        <p:txBody>
          <a:bodyPr/>
          <a:lstStyle/>
          <a:p>
            <a:r>
              <a:rPr lang="nl-NL" dirty="0"/>
              <a:t>Escaperoom met decoders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69618" y="3693502"/>
            <a:ext cx="8016021" cy="3291339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1600" dirty="0"/>
              <a:t>Wouter Spaan</a:t>
            </a:r>
          </a:p>
          <a:p>
            <a:r>
              <a:rPr lang="nl-NL" sz="1600" dirty="0"/>
              <a:t>WND 2023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04F9D7-A09E-4066-A233-C5E57EFA6257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7FEFBD6-6654-C748-8DC8-E0D6D82A7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263" y="0"/>
            <a:ext cx="3858613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097EA1E-985E-E144-8FC9-25DA51F0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57" y="2066846"/>
            <a:ext cx="3119378" cy="42487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6CBB9F-D4E3-ED46-A4E5-BF1767FBE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248" y="2070020"/>
            <a:ext cx="3022530" cy="47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Regels, tips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Overleg goed met elkaar, werk samen, communiceer.</a:t>
            </a:r>
          </a:p>
          <a:p>
            <a:endParaRPr lang="nl-NL" dirty="0"/>
          </a:p>
          <a:p>
            <a:r>
              <a:rPr lang="nl-NL" dirty="0"/>
              <a:t>Denk om het geluidsniveau</a:t>
            </a:r>
          </a:p>
          <a:p>
            <a:endParaRPr lang="nl-NL" dirty="0"/>
          </a:p>
          <a:p>
            <a:r>
              <a:rPr lang="nl-NL" dirty="0"/>
              <a:t>Gebruik je fantasie &amp; creativiteit</a:t>
            </a:r>
          </a:p>
        </p:txBody>
      </p:sp>
    </p:spTree>
    <p:extLst>
      <p:ext uri="{BB962C8B-B14F-4D97-AF65-F5344CB8AC3E}">
        <p14:creationId xmlns:p14="http://schemas.microsoft.com/office/powerpoint/2010/main" val="49120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33C3D-DE56-D848-B999-B35F313E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 van de notaris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0DD46C-4D14-C741-9B0E-1745BD4BD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Lees hem rustig in het groepje voor.</a:t>
            </a:r>
          </a:p>
        </p:txBody>
      </p:sp>
    </p:spTree>
    <p:extLst>
      <p:ext uri="{BB962C8B-B14F-4D97-AF65-F5344CB8AC3E}">
        <p14:creationId xmlns:p14="http://schemas.microsoft.com/office/powerpoint/2010/main" val="72619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Klaar voor de start</a:t>
            </a:r>
            <a:r>
              <a:rPr lang="is-IS" dirty="0"/>
              <a:t>….?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iedereen helemaal klaar is, tellen we af.</a:t>
            </a:r>
          </a:p>
          <a:p>
            <a:r>
              <a:rPr lang="nl-NL" dirty="0"/>
              <a:t>Elke groep drukt tegelijk de rode startknop in.</a:t>
            </a:r>
          </a:p>
        </p:txBody>
      </p:sp>
    </p:spTree>
    <p:extLst>
      <p:ext uri="{BB962C8B-B14F-4D97-AF65-F5344CB8AC3E}">
        <p14:creationId xmlns:p14="http://schemas.microsoft.com/office/powerpoint/2010/main" val="313950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0C0B5-32E3-5E4C-B847-06E46627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188" y="944563"/>
            <a:ext cx="7566212" cy="1143000"/>
          </a:xfrm>
        </p:spPr>
        <p:txBody>
          <a:bodyPr/>
          <a:lstStyle/>
          <a:p>
            <a:r>
              <a:rPr lang="nl-NL" dirty="0"/>
              <a:t>Ervaringen spelers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18EF1D-16C5-4C4F-A679-5107E5CC5B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13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9DE8CA8-26E8-5F44-8C76-504896748B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A344302A-0C06-C445-8B4A-85B7A57A6A65}"/>
              </a:ext>
            </a:extLst>
          </p:cNvPr>
          <p:cNvSpPr>
            <a:spLocks noGrp="1" noChangeAspect="1" noChangeArrowheads="1"/>
          </p:cNvSpPr>
          <p:nvPr>
            <p:ph sz="half" idx="1"/>
          </p:nvPr>
        </p:nvSpPr>
        <p:spPr bwMode="auto">
          <a:xfrm>
            <a:off x="4016186" y="2086830"/>
            <a:ext cx="7566213" cy="44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Eerst jullie ervaringen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Studenten: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‘Dit was echt leuk!’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‘Ik vergeet nooit meer die weegfactor’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Soms sneeuwt de natuurkunde onder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Realisatie dat … nog bestudeerd moet worden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Iedereen kan bijdragen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BFA2BC65-D175-4249-9BF0-54B14AA2C6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1153" y="-165847"/>
            <a:ext cx="3899647" cy="3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59021D9-7E47-9E4B-893B-71BE8EA9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" y="0"/>
            <a:ext cx="385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4EB4A-C77B-DA45-88CD-9217CBF6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C1C245-BCF2-1341-8F41-0C4396DD9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5815054" cy="459226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Inhoudelijke onderwerpen:</a:t>
            </a:r>
          </a:p>
          <a:p>
            <a:pPr marL="1143000" lvl="1" indent="-514350">
              <a:buFont typeface="+mj-lt"/>
              <a:buAutoNum type="alphaLcPeriod"/>
            </a:pPr>
            <a:r>
              <a:rPr lang="nl-NL" dirty="0"/>
              <a:t>Effectieve dosis</a:t>
            </a:r>
          </a:p>
          <a:p>
            <a:pPr marL="1143000" lvl="1" indent="-514350">
              <a:buFont typeface="+mj-lt"/>
              <a:buAutoNum type="alphaLcPeriod"/>
            </a:pPr>
            <a:r>
              <a:rPr lang="nl-NL" dirty="0" err="1"/>
              <a:t>Nucleïdenkaart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Schets puzzels:</a:t>
            </a:r>
          </a:p>
          <a:p>
            <a:pPr marL="1143000" lvl="1" indent="-514350">
              <a:buFont typeface="+mj-lt"/>
              <a:buAutoNum type="alphaLcPeriod"/>
            </a:pPr>
            <a:r>
              <a:rPr lang="nl-NL" dirty="0"/>
              <a:t>Matchingsvraag</a:t>
            </a:r>
          </a:p>
          <a:p>
            <a:pPr marL="1143000" lvl="1" indent="-514350">
              <a:buFont typeface="+mj-lt"/>
              <a:buAutoNum type="alphaLcPeriod"/>
            </a:pPr>
            <a:r>
              <a:rPr lang="nl-NL" dirty="0"/>
              <a:t>Patroon op </a:t>
            </a:r>
            <a:r>
              <a:rPr lang="nl-NL" dirty="0" err="1"/>
              <a:t>nucleïdenkaart</a:t>
            </a:r>
            <a:endParaRPr lang="nl-NL" dirty="0"/>
          </a:p>
          <a:p>
            <a:pPr marL="1143000" lvl="1" indent="-514350">
              <a:buFont typeface="+mj-lt"/>
              <a:buAutoNum type="alphaLcPeriod"/>
            </a:pPr>
            <a:r>
              <a:rPr lang="nl-NL" dirty="0"/>
              <a:t>Eén puzzel met minder nadruk op natuurkunde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Schets verhaal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In samenhang uitwerken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1143000" lvl="1" indent="-514350">
              <a:buFont typeface="+mj-lt"/>
              <a:buAutoNum type="alphaLcPeriod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ADDF4B-C0D5-E540-A0C1-287A08260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14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ED09C30-C1BC-B44E-A5F2-E4DC48A1DD12}"/>
              </a:ext>
            </a:extLst>
          </p:cNvPr>
          <p:cNvSpPr txBox="1">
            <a:spLocks/>
          </p:cNvSpPr>
          <p:nvPr/>
        </p:nvSpPr>
        <p:spPr bwMode="auto">
          <a:xfrm>
            <a:off x="6616222" y="2086829"/>
            <a:ext cx="5517468" cy="40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kern="1200" baseline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600" kern="1200" baseline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kern="1200" baseline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 kern="1200" baseline="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dirty="0"/>
              <a:t>Veel werk, maar leuk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dirty="0"/>
              <a:t>Tot vlak voor einde schetsmatig houden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dirty="0"/>
              <a:t>Goede hints zijn lastig</a:t>
            </a:r>
          </a:p>
          <a:p>
            <a:pPr marL="1143000" lvl="1" indent="-514350">
              <a:buFont typeface="Arial" panose="020B0604020202020204" pitchFamily="34" charset="0"/>
              <a:buChar char="•"/>
            </a:pPr>
            <a:r>
              <a:rPr lang="nl-NL" dirty="0"/>
              <a:t>Zijn ook veranderd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dirty="0"/>
              <a:t>Details bieden mogelijkheden</a:t>
            </a:r>
          </a:p>
          <a:p>
            <a:pPr marL="1143000" lvl="1" indent="-514350">
              <a:buFont typeface="Arial" panose="020B0604020202020204" pitchFamily="34" charset="0"/>
              <a:buChar char="•"/>
            </a:pPr>
            <a:r>
              <a:rPr lang="nl-NL" dirty="0"/>
              <a:t>Fysisch</a:t>
            </a:r>
          </a:p>
          <a:p>
            <a:pPr marL="1143000" lvl="1" indent="-514350">
              <a:buFont typeface="Arial" panose="020B0604020202020204" pitchFamily="34" charset="0"/>
              <a:buChar char="•"/>
            </a:pPr>
            <a:r>
              <a:rPr lang="nl-NL" dirty="0" err="1"/>
              <a:t>Puzzeltechnisch</a:t>
            </a:r>
            <a:endParaRPr lang="nl-NL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nl-NL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nl-NL" dirty="0"/>
          </a:p>
          <a:p>
            <a:pPr marL="1143000" lvl="1" indent="-514350">
              <a:buFont typeface="+mj-lt"/>
              <a:buAutoNum type="alphaL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51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C4BFB-4872-9E47-9ECE-5CC55454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F725B3-1D2D-E04B-936F-5D5F6FAB1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6904383" cy="4039333"/>
          </a:xfrm>
        </p:spPr>
        <p:txBody>
          <a:bodyPr/>
          <a:lstStyle/>
          <a:p>
            <a:r>
              <a:rPr lang="nl-NL" dirty="0"/>
              <a:t>Wie zou samen willen werken aan een escaperoom?</a:t>
            </a:r>
          </a:p>
          <a:p>
            <a:endParaRPr lang="nl-NL" dirty="0"/>
          </a:p>
          <a:p>
            <a:r>
              <a:rPr lang="nl-NL" dirty="0"/>
              <a:t>Zo ja, vul hier je gegevens in: </a:t>
            </a:r>
            <a:r>
              <a:rPr lang="nl-NL" dirty="0">
                <a:hlinkClick r:id="rId2"/>
              </a:rPr>
              <a:t>https://tinyurl.com/WNDWouter2</a:t>
            </a:r>
            <a:endParaRPr lang="nl-NL" dirty="0"/>
          </a:p>
          <a:p>
            <a:endParaRPr lang="nl-NL" dirty="0"/>
          </a:p>
          <a:p>
            <a:r>
              <a:rPr lang="nl-NL" dirty="0"/>
              <a:t>Het is nog vrijblijvend, afspraken maken mag je onderling doen.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9FE331-A0DE-1143-BA9C-DEFEE9B84D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15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2D16D4-C37B-7E49-A9D2-E86038FD9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50" y="2126621"/>
            <a:ext cx="3959750" cy="39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9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B7704-39F2-D94F-84D2-555DA110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workshop?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D238F2-0DFD-1645-B2D2-0E26BAA5B7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Zouden jullie deze willen invullen? </a:t>
            </a:r>
            <a:r>
              <a:rPr lang="nl-NL" dirty="0">
                <a:hlinkClick r:id="rId2"/>
              </a:rPr>
              <a:t>https://tinyurl.com/WNDWouter1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34BC54-8B9A-6D49-BFF3-24991D139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16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4B17B3-CC42-0442-8359-11E41D23E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7" y="2691445"/>
            <a:ext cx="4039334" cy="403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58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C1DC7-5BAC-0742-AE6B-E54A4800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Alles opgeruimd?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94105E-E94F-6249-87FF-1922643C8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7254240" cy="4039333"/>
          </a:xfrm>
        </p:spPr>
        <p:txBody>
          <a:bodyPr/>
          <a:lstStyle/>
          <a:p>
            <a:r>
              <a:rPr lang="nl-NL" dirty="0"/>
              <a:t>Hier zijn alle materialen: </a:t>
            </a:r>
            <a:r>
              <a:rPr lang="nl-NL" dirty="0">
                <a:hlinkClick r:id="rId2"/>
              </a:rPr>
              <a:t>https://tinyurl.com/WNDWouter3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Algemene info (codes, handige websites)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Escaperoom radioactiviteit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Escaperoom sterrenkunde (is wat rommeliger)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DB533C-4BE9-6147-A4CC-E959453DD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17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A96E65-AC85-1945-82EC-0BACA239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79" y="2331804"/>
            <a:ext cx="3792772" cy="37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4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1925A-CD85-8B47-8BB1-E9929801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Workshop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ED1E81-AAD2-4345-AE6A-5158183604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Escaperoom spelen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Ervaringen spelers (jullie)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Ervaringen ontwerper (ik)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Samenwerken?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Opruimen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6E08B2-2BA5-D049-ABDD-8E249115A1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7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Escape room – Verstrooide professor</a:t>
            </a:r>
          </a:p>
        </p:txBody>
      </p:sp>
      <p:pic>
        <p:nvPicPr>
          <p:cNvPr id="4" name="Tijdelijke aanduiding voor inhoud 3" descr="packsho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54" r="-4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57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Chrono decoder</a:t>
            </a:r>
          </a:p>
        </p:txBody>
      </p:sp>
      <p:pic>
        <p:nvPicPr>
          <p:cNvPr id="4" name="Tijdelijke aanduiding voor inhoud 3" descr="er_chrono_decoder_copi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98" b="-24398"/>
          <a:stretch>
            <a:fillRect/>
          </a:stretch>
        </p:blipFill>
        <p:spPr>
          <a:xfrm>
            <a:off x="1066801" y="2568558"/>
            <a:ext cx="2745317" cy="3076611"/>
          </a:xfr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4726518" y="2087563"/>
            <a:ext cx="6667623" cy="441184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Telt 60 min af;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Geeft vrolijk geluid als de code goed is;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Geeft naar geluid als de code fout is (en </a:t>
            </a:r>
            <a:r>
              <a:rPr lang="nl-NL" u="sng" dirty="0"/>
              <a:t>er gaat 1 minuut af</a:t>
            </a:r>
            <a:r>
              <a:rPr lang="nl-NL" dirty="0"/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Geeft signaal als er hint gepakt mag worden;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Stopt de tijd na 3 juiste codes;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Geeft aan als de 60 min voorbij is.</a:t>
            </a:r>
          </a:p>
        </p:txBody>
      </p:sp>
    </p:spTree>
    <p:extLst>
      <p:ext uri="{BB962C8B-B14F-4D97-AF65-F5344CB8AC3E}">
        <p14:creationId xmlns:p14="http://schemas.microsoft.com/office/powerpoint/2010/main" val="324489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16 sleutels</a:t>
            </a:r>
          </a:p>
        </p:txBody>
      </p:sp>
      <p:pic>
        <p:nvPicPr>
          <p:cNvPr id="4" name="Tijdelijke aanduiding voor inhoud 3" descr="escape-room-the-game-key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0" b="-23770"/>
          <a:stretch>
            <a:fillRect/>
          </a:stretch>
        </p:blipFill>
        <p:spPr>
          <a:xfrm>
            <a:off x="609600" y="1600202"/>
            <a:ext cx="4038599" cy="4525962"/>
          </a:xfr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5226424" y="1600201"/>
            <a:ext cx="6355976" cy="4525963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nl-NL" dirty="0"/>
              <a:t>Steeds een combinatie van 4 sleutels</a:t>
            </a:r>
          </a:p>
          <a:p>
            <a:pPr marL="0" indent="0"/>
            <a:r>
              <a:rPr lang="nl-NL" dirty="0"/>
              <a:t>Op de sleutels staan: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Letters A t/m 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Cijfers 1 t/m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Romeinse cijfers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Stip op een positie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Pijl met richting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Zigzag (vorm baard)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Vorm gat</a:t>
            </a:r>
          </a:p>
        </p:txBody>
      </p:sp>
    </p:spTree>
    <p:extLst>
      <p:ext uri="{BB962C8B-B14F-4D97-AF65-F5344CB8AC3E}">
        <p14:creationId xmlns:p14="http://schemas.microsoft.com/office/powerpoint/2010/main" val="8859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Originele spellen</a:t>
            </a:r>
          </a:p>
        </p:txBody>
      </p:sp>
      <p:pic>
        <p:nvPicPr>
          <p:cNvPr id="4" name="Tijdelijke aanduiding voor inhoud 3" descr="envelop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2" r="-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982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Radioactiviteitsspel</a:t>
            </a:r>
            <a:r>
              <a:rPr lang="nl-NL" dirty="0"/>
              <a:t> bevat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8212" y="2087563"/>
            <a:ext cx="9502588" cy="441397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Drie enveloppen</a:t>
            </a:r>
          </a:p>
          <a:p>
            <a:pPr lvl="1"/>
            <a:r>
              <a:rPr lang="nl-NL" dirty="0"/>
              <a:t>Bevatten opdracht, aanwijzingen</a:t>
            </a:r>
          </a:p>
          <a:p>
            <a:pPr lvl="1"/>
            <a:r>
              <a:rPr lang="nl-NL" dirty="0"/>
              <a:t>Envelop 1 openen bij start als docent het zegt</a:t>
            </a:r>
          </a:p>
          <a:p>
            <a:pPr lvl="1"/>
            <a:r>
              <a:rPr lang="nl-NL" dirty="0"/>
              <a:t>Envelop 2 openen na eerste juiste sleutelkeuze</a:t>
            </a:r>
          </a:p>
          <a:p>
            <a:pPr lvl="1"/>
            <a:r>
              <a:rPr lang="nl-NL" dirty="0"/>
              <a:t>Envelop 3 openen na tweede juiste sleutelkeuze</a:t>
            </a:r>
          </a:p>
          <a:p>
            <a:pPr marL="501650" indent="-457200">
              <a:buFont typeface="Arial" panose="020B0604020202020204" pitchFamily="34" charset="0"/>
              <a:buChar char="•"/>
            </a:pPr>
            <a:r>
              <a:rPr lang="nl-NL" dirty="0"/>
              <a:t>Hintkaarten in volgorde (je mag een hintkaart niet ‘te vroeg’ pakken).</a:t>
            </a:r>
          </a:p>
        </p:txBody>
      </p:sp>
    </p:spTree>
    <p:extLst>
      <p:ext uri="{BB962C8B-B14F-4D97-AF65-F5344CB8AC3E}">
        <p14:creationId xmlns:p14="http://schemas.microsoft.com/office/powerpoint/2010/main" val="4477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Hulpmiddelen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74117"/>
            <a:ext cx="5384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Rekenmachine/</a:t>
            </a:r>
            <a:r>
              <a:rPr lang="nl-NL" dirty="0" err="1"/>
              <a:t>excel</a:t>
            </a:r>
            <a:r>
              <a:rPr lang="nl-NL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/>
              <a:t>Binas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Kladpapier, pen, </a:t>
            </a:r>
            <a:r>
              <a:rPr lang="nl-NL" dirty="0" err="1"/>
              <a:t>geo</a:t>
            </a:r>
            <a:r>
              <a:rPr lang="nl-NL" dirty="0"/>
              <a:t>, 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Hintdecoder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trike="sngStrike" dirty="0"/>
              <a:t>Internet</a:t>
            </a:r>
            <a:r>
              <a:rPr lang="nl-NL" dirty="0"/>
              <a:t> (wel om gegevens uit </a:t>
            </a:r>
            <a:r>
              <a:rPr lang="nl-NL" dirty="0" err="1"/>
              <a:t>binas</a:t>
            </a:r>
            <a:r>
              <a:rPr lang="nl-NL" dirty="0"/>
              <a:t> op te zoeken)</a:t>
            </a:r>
          </a:p>
          <a:p>
            <a:pPr marL="0" indent="0"/>
            <a:endParaRPr lang="nl-NL" dirty="0"/>
          </a:p>
        </p:txBody>
      </p:sp>
      <p:pic>
        <p:nvPicPr>
          <p:cNvPr id="5" name="Tijdelijke aanduiding voor inhoud 4" descr="escape-room-the-game-hints-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3" b="-3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24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Materialen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Controleer voor aanvang of de 16 sleutels compleet zijn.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Maak enveloppen voorzichtig open, houd de spullen heel.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Niet schrijven/krassen op geplastificeerde stukken </a:t>
            </a:r>
            <a:r>
              <a:rPr lang="nl-NL" dirty="0" err="1"/>
              <a:t>aub</a:t>
            </a:r>
            <a:r>
              <a:rPr lang="nl-NL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Zorg aan het eind van het spel dat alle sleutels en kaartjes weer netjes opgeborgen worden in de juiste zakjes/enveloppen (zie achterkanten).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Hintdecoder bij de sleutels (niet in een envelop)</a:t>
            </a:r>
          </a:p>
        </p:txBody>
      </p:sp>
    </p:spTree>
    <p:extLst>
      <p:ext uri="{BB962C8B-B14F-4D97-AF65-F5344CB8AC3E}">
        <p14:creationId xmlns:p14="http://schemas.microsoft.com/office/powerpoint/2010/main" val="1051721255"/>
      </p:ext>
    </p:extLst>
  </p:cSld>
  <p:clrMapOvr>
    <a:masterClrMapping/>
  </p:clrMapOvr>
</p:sld>
</file>

<file path=ppt/theme/theme1.xml><?xml version="1.0" encoding="utf-8"?>
<a:theme xmlns:a="http://schemas.openxmlformats.org/drawingml/2006/main" name="www.hva.nl_huisstijl_bestanden_hva-algemee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HvA" id="{9103AC60-FC6B-F849-BC86-8051B1742920}" vid="{DA1CE526-7A04-CE43-B1D6-D40B1430BCE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www.hva</Template>
  <TotalTime>133</TotalTime>
  <Words>503</Words>
  <Application>Microsoft Macintosh PowerPoint</Application>
  <PresentationFormat>Breedbeeld</PresentationFormat>
  <Paragraphs>116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Calibri</vt:lpstr>
      <vt:lpstr>www.hva.nl_huisstijl_bestanden_hva-algemeen</vt:lpstr>
      <vt:lpstr>Escaperoom met decoders</vt:lpstr>
      <vt:lpstr>Inhoud Workshop</vt:lpstr>
      <vt:lpstr>Escape room – Verstrooide professor</vt:lpstr>
      <vt:lpstr>Chrono decoder</vt:lpstr>
      <vt:lpstr>16 sleutels</vt:lpstr>
      <vt:lpstr>Originele spellen</vt:lpstr>
      <vt:lpstr>Radioactiviteitsspel bevat</vt:lpstr>
      <vt:lpstr>Hulpmiddelen</vt:lpstr>
      <vt:lpstr>Materialen</vt:lpstr>
      <vt:lpstr>Regels, tips</vt:lpstr>
      <vt:lpstr>Brief van de notaris</vt:lpstr>
      <vt:lpstr>Klaar voor de start….?</vt:lpstr>
      <vt:lpstr>Ervaringen spelers</vt:lpstr>
      <vt:lpstr>ontwerp</vt:lpstr>
      <vt:lpstr>Samenwerken?</vt:lpstr>
      <vt:lpstr>Feedback workshop?</vt:lpstr>
      <vt:lpstr>Alles opgeruimd?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Escaperoom met decoders</dc:title>
  <dc:creator>Wouter Spaan</dc:creator>
  <cp:lastModifiedBy>Wouter Spaan</cp:lastModifiedBy>
  <cp:revision>10</cp:revision>
  <dcterms:created xsi:type="dcterms:W3CDTF">2022-12-15T15:33:23Z</dcterms:created>
  <dcterms:modified xsi:type="dcterms:W3CDTF">2022-12-15T17:46:56Z</dcterms:modified>
</cp:coreProperties>
</file>