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theme/themeOverride2.xml" ContentType="application/vnd.openxmlformats-officedocument.themeOverride+xml"/>
  <Override PartName="/ppt/theme/themeOverride3.xml" ContentType="application/vnd.openxmlformats-officedocument.themeOverrid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4.xml" ContentType="application/vnd.openxmlformats-officedocument.themeOverr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8.xml" ContentType="application/vnd.openxmlformats-officedocument.themeOverr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theme/themeOverride9.xml" ContentType="application/vnd.openxmlformats-officedocument.themeOverride+xml"/>
  <Override PartName="/ppt/notesSlides/notesSlide23.xml" ContentType="application/vnd.openxmlformats-officedocument.presentationml.notesSlide+xml"/>
  <Override PartName="/ppt/theme/themeOverride10.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7.xml" ContentType="application/vnd.openxmlformats-officedocument.presentationml.tags+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ppt/tags/tag9.xml" ContentType="application/vnd.openxmlformats-officedocument.presentationml.tags+xml"/>
  <Override PartName="/ppt/notesSlides/notesSlide41.xml" ContentType="application/vnd.openxmlformats-officedocument.presentationml.notesSlide+xml"/>
  <Override PartName="/ppt/tags/tag10.xml" ContentType="application/vnd.openxmlformats-officedocument.presentationml.tags+xml"/>
  <Override PartName="/ppt/notesSlides/notesSlide42.xml" ContentType="application/vnd.openxmlformats-officedocument.presentationml.notesSlide+xml"/>
  <Override PartName="/ppt/tags/tag11.xml" ContentType="application/vnd.openxmlformats-officedocument.presentationml.tags+xml"/>
  <Override PartName="/ppt/notesSlides/notesSlide43.xml" ContentType="application/vnd.openxmlformats-officedocument.presentationml.notesSlide+xml"/>
  <Override PartName="/ppt/theme/themeOverride1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3.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725" r:id="rId3"/>
    <p:sldMasterId id="2147483743" r:id="rId4"/>
    <p:sldMasterId id="2147483759" r:id="rId5"/>
    <p:sldMasterId id="2147483772" r:id="rId6"/>
    <p:sldMasterId id="2147483802" r:id="rId7"/>
    <p:sldMasterId id="2147483814" r:id="rId8"/>
    <p:sldMasterId id="2147483828" r:id="rId9"/>
  </p:sldMasterIdLst>
  <p:notesMasterIdLst>
    <p:notesMasterId r:id="rId64"/>
  </p:notesMasterIdLst>
  <p:sldIdLst>
    <p:sldId id="259" r:id="rId10"/>
    <p:sldId id="606" r:id="rId11"/>
    <p:sldId id="403" r:id="rId12"/>
    <p:sldId id="623" r:id="rId13"/>
    <p:sldId id="432" r:id="rId14"/>
    <p:sldId id="894" r:id="rId15"/>
    <p:sldId id="921" r:id="rId16"/>
    <p:sldId id="398" r:id="rId17"/>
    <p:sldId id="896" r:id="rId18"/>
    <p:sldId id="898" r:id="rId19"/>
    <p:sldId id="922" r:id="rId20"/>
    <p:sldId id="406" r:id="rId21"/>
    <p:sldId id="368" r:id="rId22"/>
    <p:sldId id="364" r:id="rId23"/>
    <p:sldId id="371" r:id="rId24"/>
    <p:sldId id="365" r:id="rId25"/>
    <p:sldId id="369" r:id="rId26"/>
    <p:sldId id="366" r:id="rId27"/>
    <p:sldId id="370" r:id="rId28"/>
    <p:sldId id="367" r:id="rId29"/>
    <p:sldId id="897" r:id="rId30"/>
    <p:sldId id="899" r:id="rId31"/>
    <p:sldId id="900" r:id="rId32"/>
    <p:sldId id="919" r:id="rId33"/>
    <p:sldId id="917" r:id="rId34"/>
    <p:sldId id="901" r:id="rId35"/>
    <p:sldId id="383" r:id="rId36"/>
    <p:sldId id="384" r:id="rId37"/>
    <p:sldId id="477" r:id="rId38"/>
    <p:sldId id="336" r:id="rId39"/>
    <p:sldId id="908" r:id="rId40"/>
    <p:sldId id="910" r:id="rId41"/>
    <p:sldId id="494" r:id="rId42"/>
    <p:sldId id="387" r:id="rId43"/>
    <p:sldId id="903" r:id="rId44"/>
    <p:sldId id="904" r:id="rId45"/>
    <p:sldId id="905" r:id="rId46"/>
    <p:sldId id="920" r:id="rId47"/>
    <p:sldId id="695" r:id="rId48"/>
    <p:sldId id="685" r:id="rId49"/>
    <p:sldId id="906" r:id="rId50"/>
    <p:sldId id="692" r:id="rId51"/>
    <p:sldId id="694" r:id="rId52"/>
    <p:sldId id="710" r:id="rId53"/>
    <p:sldId id="713" r:id="rId54"/>
    <p:sldId id="911" r:id="rId55"/>
    <p:sldId id="264" r:id="rId56"/>
    <p:sldId id="266" r:id="rId57"/>
    <p:sldId id="913" r:id="rId58"/>
    <p:sldId id="915" r:id="rId59"/>
    <p:sldId id="265" r:id="rId60"/>
    <p:sldId id="269" r:id="rId61"/>
    <p:sldId id="912" r:id="rId62"/>
    <p:sldId id="476" r:id="rId63"/>
  </p:sldIdLst>
  <p:sldSz cx="9144000" cy="5143500" type="screen16x9"/>
  <p:notesSz cx="7099300" cy="10234613"/>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enbergen, W. (TNW)" initials="SW(" lastIdx="1" clrIdx="0">
    <p:extLst>
      <p:ext uri="{19B8F6BF-5375-455C-9EA6-DF929625EA0E}">
        <p15:presenceInfo xmlns:p15="http://schemas.microsoft.com/office/powerpoint/2012/main" userId="S-1-5-21-950020493-2556186422-1790655746-100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C5F"/>
    <a:srgbClr val="0098C3"/>
    <a:srgbClr val="FFCCCC"/>
    <a:srgbClr val="615258"/>
    <a:srgbClr val="887B1B"/>
    <a:srgbClr val="4F2D7F"/>
    <a:srgbClr val="006A4D"/>
    <a:srgbClr val="DC0C30"/>
    <a:srgbClr val="FED100"/>
    <a:srgbClr val="CF0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7" autoAdjust="0"/>
    <p:restoredTop sz="78003" autoAdjust="0"/>
  </p:normalViewPr>
  <p:slideViewPr>
    <p:cSldViewPr>
      <p:cViewPr varScale="1">
        <p:scale>
          <a:sx n="69" d="100"/>
          <a:sy n="69" d="100"/>
        </p:scale>
        <p:origin x="1032" y="4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8952"/>
    </p:cViewPr>
  </p:sorterViewPr>
  <p:notesViewPr>
    <p:cSldViewPr>
      <p:cViewPr varScale="1">
        <p:scale>
          <a:sx n="45" d="100"/>
          <a:sy n="45" d="100"/>
        </p:scale>
        <p:origin x="2796"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vl1pPr>
          </a:lstStyle>
          <a:p>
            <a:endParaRPr lang="nl-NL"/>
          </a:p>
        </p:txBody>
      </p:sp>
      <p:sp>
        <p:nvSpPr>
          <p:cNvPr id="3075"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vl1pPr>
          </a:lstStyle>
          <a:p>
            <a:endParaRPr lang="nl-NL"/>
          </a:p>
        </p:txBody>
      </p:sp>
      <p:sp>
        <p:nvSpPr>
          <p:cNvPr id="3076"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3078"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vl1pPr>
          </a:lstStyle>
          <a:p>
            <a:endParaRPr lang="nl-NL"/>
          </a:p>
        </p:txBody>
      </p:sp>
      <p:sp>
        <p:nvSpPr>
          <p:cNvPr id="3079"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fld id="{7DE1BD2A-F24E-4ECA-82B3-08C5D5A627D6}" type="slidenum">
              <a:rPr lang="nl-NL"/>
              <a:pPr/>
              <a:t>‹#›</a:t>
            </a:fld>
            <a:endParaRPr lang="nl-NL"/>
          </a:p>
        </p:txBody>
      </p:sp>
    </p:spTree>
    <p:extLst>
      <p:ext uri="{BB962C8B-B14F-4D97-AF65-F5344CB8AC3E}">
        <p14:creationId xmlns:p14="http://schemas.microsoft.com/office/powerpoint/2010/main" val="344959492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de </a:t>
            </a:r>
            <a:r>
              <a:rPr lang="en-GB" dirty="0" err="1"/>
              <a:t>oorspronkelijke</a:t>
            </a:r>
            <a:r>
              <a:rPr lang="en-GB" dirty="0"/>
              <a:t> </a:t>
            </a:r>
            <a:r>
              <a:rPr lang="en-GB" dirty="0" err="1"/>
              <a:t>Powerpoint</a:t>
            </a:r>
            <a:r>
              <a:rPr lang="en-GB" dirty="0"/>
              <a:t> </a:t>
            </a:r>
            <a:r>
              <a:rPr lang="en-GB" dirty="0" err="1"/>
              <a:t>zaten</a:t>
            </a:r>
            <a:r>
              <a:rPr lang="en-GB" dirty="0"/>
              <a:t> </a:t>
            </a:r>
            <a:r>
              <a:rPr lang="en-GB" dirty="0" err="1"/>
              <a:t>animaties</a:t>
            </a:r>
            <a:r>
              <a:rPr lang="en-GB" dirty="0"/>
              <a:t> en video’s die in </a:t>
            </a:r>
            <a:r>
              <a:rPr lang="en-GB" dirty="0" err="1"/>
              <a:t>deze</a:t>
            </a:r>
            <a:r>
              <a:rPr lang="en-GB" dirty="0"/>
              <a:t> </a:t>
            </a:r>
            <a:r>
              <a:rPr lang="en-GB" dirty="0" err="1"/>
              <a:t>versie</a:t>
            </a:r>
            <a:r>
              <a:rPr lang="en-GB" dirty="0"/>
              <a:t> </a:t>
            </a:r>
            <a:r>
              <a:rPr lang="en-GB" dirty="0" err="1"/>
              <a:t>zijn</a:t>
            </a:r>
            <a:r>
              <a:rPr lang="en-GB" dirty="0"/>
              <a:t> </a:t>
            </a:r>
            <a:r>
              <a:rPr lang="en-GB" dirty="0" err="1"/>
              <a:t>verwijderd</a:t>
            </a:r>
            <a:r>
              <a:rPr lang="en-GB" dirty="0"/>
              <a:t>. </a:t>
            </a:r>
            <a:r>
              <a:rPr lang="en-GB" dirty="0" err="1"/>
              <a:t>Hopelijk</a:t>
            </a:r>
            <a:r>
              <a:rPr lang="en-GB" dirty="0"/>
              <a:t> </a:t>
            </a:r>
            <a:r>
              <a:rPr lang="en-GB" dirty="0" err="1"/>
              <a:t>komt</a:t>
            </a:r>
            <a:r>
              <a:rPr lang="en-GB" dirty="0"/>
              <a:t> de </a:t>
            </a:r>
            <a:r>
              <a:rPr lang="en-GB" dirty="0" err="1"/>
              <a:t>strekking</a:t>
            </a:r>
            <a:r>
              <a:rPr lang="en-GB" dirty="0"/>
              <a:t> van het </a:t>
            </a:r>
            <a:r>
              <a:rPr lang="en-GB" dirty="0" err="1"/>
              <a:t>verhaal</a:t>
            </a:r>
            <a:r>
              <a:rPr lang="en-GB" dirty="0"/>
              <a:t> </a:t>
            </a:r>
            <a:r>
              <a:rPr lang="en-GB" dirty="0" err="1"/>
              <a:t>wel</a:t>
            </a:r>
            <a:r>
              <a:rPr lang="en-GB" dirty="0"/>
              <a:t> over. </a:t>
            </a:r>
            <a:r>
              <a:rPr lang="en-GB" dirty="0" err="1"/>
              <a:t>Verder</a:t>
            </a:r>
            <a:r>
              <a:rPr lang="en-GB" dirty="0"/>
              <a:t> </a:t>
            </a:r>
            <a:r>
              <a:rPr lang="en-GB" dirty="0" err="1"/>
              <a:t>heb</a:t>
            </a:r>
            <a:r>
              <a:rPr lang="en-GB" dirty="0"/>
              <a:t> </a:t>
            </a:r>
            <a:r>
              <a:rPr lang="en-GB" dirty="0" err="1"/>
              <a:t>ik</a:t>
            </a:r>
            <a:r>
              <a:rPr lang="en-GB" dirty="0"/>
              <a:t> de </a:t>
            </a:r>
            <a:r>
              <a:rPr lang="en-GB" dirty="0" err="1"/>
              <a:t>eerste</a:t>
            </a:r>
            <a:r>
              <a:rPr lang="en-GB" dirty="0"/>
              <a:t> slides (met </a:t>
            </a:r>
            <a:r>
              <a:rPr lang="en-GB" dirty="0" err="1"/>
              <a:t>een</a:t>
            </a:r>
            <a:r>
              <a:rPr lang="en-GB" dirty="0"/>
              <a:t> </a:t>
            </a:r>
            <a:r>
              <a:rPr lang="en-GB" dirty="0" err="1"/>
              <a:t>aantal</a:t>
            </a:r>
            <a:r>
              <a:rPr lang="en-GB" dirty="0"/>
              <a:t> wat </a:t>
            </a:r>
            <a:r>
              <a:rPr lang="en-GB" dirty="0" err="1"/>
              <a:t>algemenere</a:t>
            </a:r>
            <a:r>
              <a:rPr lang="en-GB" dirty="0"/>
              <a:t> </a:t>
            </a:r>
            <a:r>
              <a:rPr lang="en-GB" dirty="0" err="1"/>
              <a:t>opmerkingen</a:t>
            </a:r>
            <a:r>
              <a:rPr lang="en-GB" dirty="0"/>
              <a:t> over het </a:t>
            </a:r>
            <a:r>
              <a:rPr lang="en-GB" dirty="0" err="1"/>
              <a:t>gebruik</a:t>
            </a:r>
            <a:r>
              <a:rPr lang="en-GB" dirty="0"/>
              <a:t> van </a:t>
            </a:r>
            <a:r>
              <a:rPr lang="en-GB" dirty="0" err="1"/>
              <a:t>licht</a:t>
            </a:r>
            <a:r>
              <a:rPr lang="en-GB" dirty="0"/>
              <a:t> in de </a:t>
            </a:r>
            <a:r>
              <a:rPr lang="en-GB" dirty="0" err="1"/>
              <a:t>geneeskunde</a:t>
            </a:r>
            <a:r>
              <a:rPr lang="en-GB" dirty="0"/>
              <a:t>) </a:t>
            </a:r>
            <a:r>
              <a:rPr lang="en-GB" dirty="0" err="1"/>
              <a:t>verwijderd</a:t>
            </a:r>
            <a:r>
              <a:rPr lang="en-GB" dirty="0"/>
              <a:t> </a:t>
            </a:r>
            <a:r>
              <a:rPr lang="en-GB" dirty="0" err="1"/>
              <a:t>omdat</a:t>
            </a:r>
            <a:r>
              <a:rPr lang="en-GB" dirty="0"/>
              <a:t> op de </a:t>
            </a:r>
            <a:r>
              <a:rPr lang="en-GB" dirty="0" err="1"/>
              <a:t>daar</a:t>
            </a:r>
            <a:r>
              <a:rPr lang="en-GB" dirty="0"/>
              <a:t> </a:t>
            </a:r>
            <a:r>
              <a:rPr lang="en-GB" dirty="0" err="1"/>
              <a:t>gebruikte</a:t>
            </a:r>
            <a:r>
              <a:rPr lang="en-GB" dirty="0"/>
              <a:t> </a:t>
            </a:r>
            <a:r>
              <a:rPr lang="en-GB" dirty="0" err="1"/>
              <a:t>afbeeldingen</a:t>
            </a:r>
            <a:r>
              <a:rPr lang="en-GB" dirty="0"/>
              <a:t> </a:t>
            </a:r>
            <a:r>
              <a:rPr lang="en-GB" dirty="0" err="1"/>
              <a:t>mogelijk</a:t>
            </a:r>
            <a:r>
              <a:rPr lang="en-GB" dirty="0"/>
              <a:t> copyright </a:t>
            </a:r>
            <a:r>
              <a:rPr lang="en-GB" dirty="0" err="1"/>
              <a:t>berust</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1</a:t>
            </a:fld>
            <a:endParaRPr lang="nl-NL"/>
          </a:p>
        </p:txBody>
      </p:sp>
    </p:spTree>
    <p:extLst>
      <p:ext uri="{BB962C8B-B14F-4D97-AF65-F5344CB8AC3E}">
        <p14:creationId xmlns:p14="http://schemas.microsoft.com/office/powerpoint/2010/main" val="3521196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DE1BD2A-F24E-4ECA-82B3-08C5D5A627D6}" type="slidenum">
              <a:rPr lang="nl-NL" smtClean="0"/>
              <a:pPr/>
              <a:t>10</a:t>
            </a:fld>
            <a:endParaRPr lang="nl-NL"/>
          </a:p>
        </p:txBody>
      </p:sp>
    </p:spTree>
    <p:extLst>
      <p:ext uri="{BB962C8B-B14F-4D97-AF65-F5344CB8AC3E}">
        <p14:creationId xmlns:p14="http://schemas.microsoft.com/office/powerpoint/2010/main" val="745606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Zoals</a:t>
            </a:r>
            <a:r>
              <a:rPr lang="en-GB" dirty="0"/>
              <a:t> al </a:t>
            </a:r>
            <a:r>
              <a:rPr lang="en-GB" dirty="0" err="1"/>
              <a:t>eerder</a:t>
            </a:r>
            <a:r>
              <a:rPr lang="en-GB" dirty="0"/>
              <a:t> </a:t>
            </a:r>
            <a:r>
              <a:rPr lang="en-GB" dirty="0" err="1"/>
              <a:t>gezegd</a:t>
            </a:r>
            <a:r>
              <a:rPr lang="en-GB" dirty="0"/>
              <a:t>: speckles </a:t>
            </a:r>
            <a:r>
              <a:rPr lang="en-GB" dirty="0" err="1"/>
              <a:t>zijn</a:t>
            </a:r>
            <a:r>
              <a:rPr lang="en-GB" dirty="0"/>
              <a:t> het </a:t>
            </a:r>
            <a:r>
              <a:rPr lang="en-GB" dirty="0" err="1"/>
              <a:t>gevolg</a:t>
            </a:r>
            <a:r>
              <a:rPr lang="en-GB" dirty="0"/>
              <a:t> van de </a:t>
            </a:r>
            <a:r>
              <a:rPr lang="en-GB" dirty="0" err="1"/>
              <a:t>interferentie</a:t>
            </a:r>
            <a:r>
              <a:rPr lang="en-GB" dirty="0"/>
              <a:t> van </a:t>
            </a:r>
            <a:r>
              <a:rPr lang="en-GB" dirty="0" err="1"/>
              <a:t>een</a:t>
            </a:r>
            <a:r>
              <a:rPr lang="en-GB" dirty="0"/>
              <a:t> </a:t>
            </a:r>
            <a:r>
              <a:rPr lang="en-GB" dirty="0" err="1"/>
              <a:t>grote</a:t>
            </a:r>
            <a:r>
              <a:rPr lang="en-GB" dirty="0"/>
              <a:t> </a:t>
            </a:r>
            <a:r>
              <a:rPr lang="en-GB" dirty="0" err="1"/>
              <a:t>hoeveelheid</a:t>
            </a:r>
            <a:r>
              <a:rPr lang="en-GB" dirty="0"/>
              <a:t> </a:t>
            </a:r>
            <a:r>
              <a:rPr lang="en-GB" dirty="0" err="1"/>
              <a:t>golven</a:t>
            </a:r>
            <a:r>
              <a:rPr lang="en-GB" dirty="0"/>
              <a:t>. </a:t>
            </a:r>
            <a:r>
              <a:rPr lang="en-GB" dirty="0" err="1"/>
              <a:t>Hier</a:t>
            </a:r>
            <a:r>
              <a:rPr lang="en-GB" dirty="0"/>
              <a:t> </a:t>
            </a:r>
            <a:r>
              <a:rPr lang="en-GB" dirty="0" err="1"/>
              <a:t>zien</a:t>
            </a:r>
            <a:r>
              <a:rPr lang="en-GB" dirty="0"/>
              <a:t> we de </a:t>
            </a:r>
            <a:r>
              <a:rPr lang="en-GB" dirty="0" err="1"/>
              <a:t>interferentie</a:t>
            </a:r>
            <a:r>
              <a:rPr lang="en-GB" dirty="0"/>
              <a:t> van 1, 2, 3 en 4 </a:t>
            </a:r>
            <a:r>
              <a:rPr lang="en-GB" dirty="0" err="1"/>
              <a:t>bolgolven</a:t>
            </a:r>
            <a:r>
              <a:rPr lang="en-GB" dirty="0"/>
              <a:t>: we </a:t>
            </a:r>
            <a:r>
              <a:rPr lang="en-GB" dirty="0" err="1"/>
              <a:t>zien</a:t>
            </a:r>
            <a:r>
              <a:rPr lang="en-GB" dirty="0"/>
              <a:t> </a:t>
            </a:r>
            <a:r>
              <a:rPr lang="en-GB" dirty="0" err="1"/>
              <a:t>dat</a:t>
            </a:r>
            <a:r>
              <a:rPr lang="en-GB" dirty="0"/>
              <a:t> de </a:t>
            </a:r>
            <a:r>
              <a:rPr lang="en-GB" dirty="0" err="1"/>
              <a:t>complixiteit</a:t>
            </a:r>
            <a:r>
              <a:rPr lang="en-GB" dirty="0"/>
              <a:t> van het </a:t>
            </a:r>
            <a:r>
              <a:rPr lang="en-GB" dirty="0" err="1"/>
              <a:t>interferentiepatroon</a:t>
            </a:r>
            <a:r>
              <a:rPr lang="en-GB" dirty="0"/>
              <a:t> </a:t>
            </a:r>
            <a:r>
              <a:rPr lang="en-GB" dirty="0" err="1"/>
              <a:t>toeneemt</a:t>
            </a:r>
            <a:r>
              <a:rPr lang="en-GB" dirty="0"/>
              <a:t> met het </a:t>
            </a:r>
            <a:r>
              <a:rPr lang="en-GB" dirty="0" err="1"/>
              <a:t>aantal</a:t>
            </a:r>
            <a:r>
              <a:rPr lang="en-GB" dirty="0"/>
              <a:t> </a:t>
            </a:r>
            <a:r>
              <a:rPr lang="en-GB" dirty="0" err="1"/>
              <a:t>bolgolven</a:t>
            </a:r>
            <a:r>
              <a:rPr lang="en-GB" dirty="0"/>
              <a:t>. We </a:t>
            </a:r>
            <a:r>
              <a:rPr lang="en-GB" dirty="0" err="1"/>
              <a:t>gaan</a:t>
            </a:r>
            <a:r>
              <a:rPr lang="en-GB" dirty="0"/>
              <a:t> </a:t>
            </a:r>
            <a:r>
              <a:rPr lang="en-GB" dirty="0" err="1"/>
              <a:t>dit</a:t>
            </a:r>
            <a:r>
              <a:rPr lang="en-GB" dirty="0"/>
              <a:t> </a:t>
            </a:r>
            <a:r>
              <a:rPr lang="en-GB" dirty="0" err="1"/>
              <a:t>fenomeen</a:t>
            </a:r>
            <a:r>
              <a:rPr lang="en-GB" dirty="0"/>
              <a:t> nu wat </a:t>
            </a:r>
            <a:r>
              <a:rPr lang="en-GB" dirty="0" err="1"/>
              <a:t>systematischer</a:t>
            </a:r>
            <a:r>
              <a:rPr lang="en-GB" dirty="0"/>
              <a:t> </a:t>
            </a:r>
            <a:r>
              <a:rPr lang="en-GB" dirty="0" err="1"/>
              <a:t>verkennen</a:t>
            </a:r>
            <a:r>
              <a:rPr lang="en-GB" dirty="0"/>
              <a:t>.</a:t>
            </a:r>
            <a:endParaRPr lang="nl-NL" dirty="0"/>
          </a:p>
        </p:txBody>
      </p:sp>
      <p:sp>
        <p:nvSpPr>
          <p:cNvPr id="4" name="Slide Number Placeholder 3"/>
          <p:cNvSpPr>
            <a:spLocks noGrp="1"/>
          </p:cNvSpPr>
          <p:nvPr>
            <p:ph type="sldNum" sz="quarter" idx="5"/>
          </p:nvPr>
        </p:nvSpPr>
        <p:spPr/>
        <p:txBody>
          <a:bodyPr/>
          <a:lstStyle/>
          <a:p>
            <a:fld id="{A9F03DE7-B937-410B-8F86-1177310B0B58}" type="slidenum">
              <a:rPr lang="en-GB" smtClean="0"/>
              <a:pPr/>
              <a:t>11</a:t>
            </a:fld>
            <a:endParaRPr lang="en-GB"/>
          </a:p>
        </p:txBody>
      </p:sp>
    </p:spTree>
    <p:extLst>
      <p:ext uri="{BB962C8B-B14F-4D97-AF65-F5344CB8AC3E}">
        <p14:creationId xmlns:p14="http://schemas.microsoft.com/office/powerpoint/2010/main" val="438218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Een</a:t>
            </a:r>
            <a:r>
              <a:rPr lang="en-GB" dirty="0"/>
              <a:t> </a:t>
            </a:r>
            <a:r>
              <a:rPr lang="en-GB" dirty="0" err="1"/>
              <a:t>eenvoudige</a:t>
            </a:r>
            <a:r>
              <a:rPr lang="en-GB" dirty="0"/>
              <a:t> </a:t>
            </a:r>
            <a:r>
              <a:rPr lang="en-GB" dirty="0" err="1"/>
              <a:t>vorm</a:t>
            </a:r>
            <a:r>
              <a:rPr lang="en-GB" dirty="0"/>
              <a:t> van </a:t>
            </a:r>
            <a:r>
              <a:rPr lang="en-GB" dirty="0" err="1"/>
              <a:t>interferentie</a:t>
            </a:r>
            <a:r>
              <a:rPr lang="en-GB" dirty="0"/>
              <a:t> is die </a:t>
            </a:r>
            <a:r>
              <a:rPr lang="en-GB" dirty="0" err="1"/>
              <a:t>tussen</a:t>
            </a:r>
            <a:r>
              <a:rPr lang="en-GB" dirty="0"/>
              <a:t> twee </a:t>
            </a:r>
            <a:r>
              <a:rPr lang="en-GB" dirty="0" err="1"/>
              <a:t>vlakke</a:t>
            </a:r>
            <a:r>
              <a:rPr lang="en-GB" dirty="0"/>
              <a:t> </a:t>
            </a:r>
            <a:r>
              <a:rPr lang="en-GB" dirty="0" err="1"/>
              <a:t>golven</a:t>
            </a:r>
            <a:r>
              <a:rPr lang="en-GB" dirty="0"/>
              <a:t>. Links </a:t>
            </a:r>
            <a:r>
              <a:rPr lang="en-GB" dirty="0" err="1"/>
              <a:t>zien</a:t>
            </a:r>
            <a:r>
              <a:rPr lang="en-GB" dirty="0"/>
              <a:t> we </a:t>
            </a:r>
            <a:r>
              <a:rPr lang="en-GB" dirty="0" err="1"/>
              <a:t>een</a:t>
            </a:r>
            <a:r>
              <a:rPr lang="en-GB" dirty="0"/>
              <a:t> </a:t>
            </a:r>
            <a:r>
              <a:rPr lang="en-GB" dirty="0" err="1"/>
              <a:t>vlak</a:t>
            </a:r>
            <a:r>
              <a:rPr lang="en-GB" dirty="0"/>
              <a:t> met twee </a:t>
            </a:r>
            <a:r>
              <a:rPr lang="en-GB" dirty="0" err="1"/>
              <a:t>puntbronnen</a:t>
            </a:r>
            <a:r>
              <a:rPr lang="en-GB" dirty="0"/>
              <a:t> (</a:t>
            </a:r>
            <a:r>
              <a:rPr lang="en-GB" dirty="0" err="1"/>
              <a:t>aan</a:t>
            </a:r>
            <a:r>
              <a:rPr lang="en-GB" dirty="0"/>
              <a:t> de twee </a:t>
            </a:r>
            <a:r>
              <a:rPr lang="en-GB" dirty="0" err="1"/>
              <a:t>einden</a:t>
            </a:r>
            <a:r>
              <a:rPr lang="en-GB" dirty="0"/>
              <a:t> van de rode </a:t>
            </a:r>
            <a:r>
              <a:rPr lang="en-GB" dirty="0" err="1"/>
              <a:t>lijn</a:t>
            </a:r>
            <a:r>
              <a:rPr lang="en-GB" dirty="0"/>
              <a:t>) die </a:t>
            </a:r>
            <a:r>
              <a:rPr lang="en-GB" dirty="0" err="1"/>
              <a:t>ieder</a:t>
            </a:r>
            <a:r>
              <a:rPr lang="en-GB" dirty="0"/>
              <a:t> </a:t>
            </a:r>
            <a:r>
              <a:rPr lang="en-GB" dirty="0" err="1"/>
              <a:t>een</a:t>
            </a:r>
            <a:r>
              <a:rPr lang="en-GB" dirty="0"/>
              <a:t> </a:t>
            </a:r>
            <a:r>
              <a:rPr lang="en-GB" dirty="0" err="1"/>
              <a:t>bolgolf</a:t>
            </a:r>
            <a:r>
              <a:rPr lang="en-GB" dirty="0"/>
              <a:t> </a:t>
            </a:r>
            <a:r>
              <a:rPr lang="en-GB" dirty="0" err="1"/>
              <a:t>uitzenden</a:t>
            </a:r>
            <a:r>
              <a:rPr lang="en-GB" dirty="0"/>
              <a:t>. Op </a:t>
            </a:r>
            <a:r>
              <a:rPr lang="en-GB" dirty="0" err="1"/>
              <a:t>grote</a:t>
            </a:r>
            <a:r>
              <a:rPr lang="en-GB" dirty="0"/>
              <a:t> </a:t>
            </a:r>
            <a:r>
              <a:rPr lang="en-GB" dirty="0" err="1"/>
              <a:t>afstand</a:t>
            </a:r>
            <a:r>
              <a:rPr lang="en-GB" dirty="0"/>
              <a:t> van </a:t>
            </a:r>
            <a:r>
              <a:rPr lang="en-GB" dirty="0" err="1"/>
              <a:t>dit</a:t>
            </a:r>
            <a:r>
              <a:rPr lang="en-GB" dirty="0"/>
              <a:t> </a:t>
            </a:r>
            <a:r>
              <a:rPr lang="en-GB" dirty="0" err="1"/>
              <a:t>vlak</a:t>
            </a:r>
            <a:r>
              <a:rPr lang="en-GB" dirty="0"/>
              <a:t> </a:t>
            </a:r>
            <a:r>
              <a:rPr lang="en-GB" dirty="0" err="1"/>
              <a:t>zijn</a:t>
            </a:r>
            <a:r>
              <a:rPr lang="en-GB" dirty="0"/>
              <a:t> de </a:t>
            </a:r>
            <a:r>
              <a:rPr lang="en-GB" dirty="0" err="1"/>
              <a:t>bolgolven</a:t>
            </a:r>
            <a:r>
              <a:rPr lang="en-GB" dirty="0"/>
              <a:t> </a:t>
            </a:r>
            <a:r>
              <a:rPr lang="en-GB" dirty="0" err="1"/>
              <a:t>vlak</a:t>
            </a:r>
            <a:r>
              <a:rPr lang="en-GB" dirty="0"/>
              <a:t> </a:t>
            </a:r>
            <a:r>
              <a:rPr lang="en-GB" dirty="0" err="1"/>
              <a:t>geworden</a:t>
            </a:r>
            <a:r>
              <a:rPr lang="en-GB" dirty="0"/>
              <a:t>, en er </a:t>
            </a:r>
            <a:r>
              <a:rPr lang="en-GB" dirty="0" err="1"/>
              <a:t>ontstaat</a:t>
            </a:r>
            <a:r>
              <a:rPr lang="en-GB" dirty="0"/>
              <a:t> </a:t>
            </a:r>
            <a:r>
              <a:rPr lang="en-GB" dirty="0" err="1"/>
              <a:t>een</a:t>
            </a:r>
            <a:r>
              <a:rPr lang="en-GB" dirty="0"/>
              <a:t> </a:t>
            </a:r>
            <a:r>
              <a:rPr lang="en-GB" dirty="0" err="1"/>
              <a:t>interferentiepatroon</a:t>
            </a:r>
            <a:r>
              <a:rPr lang="en-GB" dirty="0"/>
              <a:t> van </a:t>
            </a:r>
            <a:r>
              <a:rPr lang="en-GB" dirty="0" err="1"/>
              <a:t>rechte</a:t>
            </a:r>
            <a:r>
              <a:rPr lang="en-GB" dirty="0"/>
              <a:t> </a:t>
            </a:r>
            <a:r>
              <a:rPr lang="en-GB" dirty="0" err="1"/>
              <a:t>lijnen</a:t>
            </a:r>
            <a:r>
              <a:rPr lang="en-GB" dirty="0"/>
              <a:t> (</a:t>
            </a:r>
            <a:r>
              <a:rPr lang="en-GB" dirty="0" err="1"/>
              <a:t>uiteraard</a:t>
            </a:r>
            <a:r>
              <a:rPr lang="en-GB" dirty="0"/>
              <a:t> is het </a:t>
            </a:r>
            <a:r>
              <a:rPr lang="en-GB" dirty="0" err="1"/>
              <a:t>een</a:t>
            </a:r>
            <a:r>
              <a:rPr lang="en-GB" dirty="0"/>
              <a:t> 3D patroon, maar we </a:t>
            </a:r>
            <a:r>
              <a:rPr lang="en-GB" dirty="0" err="1"/>
              <a:t>kijken</a:t>
            </a:r>
            <a:r>
              <a:rPr lang="en-GB" dirty="0"/>
              <a:t> </a:t>
            </a:r>
            <a:r>
              <a:rPr lang="en-GB" dirty="0" err="1"/>
              <a:t>hier</a:t>
            </a:r>
            <a:r>
              <a:rPr lang="en-GB" dirty="0"/>
              <a:t> </a:t>
            </a:r>
            <a:r>
              <a:rPr lang="en-GB" dirty="0" err="1"/>
              <a:t>naar</a:t>
            </a:r>
            <a:r>
              <a:rPr lang="en-GB" dirty="0"/>
              <a:t> </a:t>
            </a:r>
            <a:r>
              <a:rPr lang="en-GB" dirty="0" err="1"/>
              <a:t>een</a:t>
            </a:r>
            <a:r>
              <a:rPr lang="en-GB" dirty="0"/>
              <a:t> </a:t>
            </a:r>
            <a:r>
              <a:rPr lang="en-GB" dirty="0" err="1"/>
              <a:t>doorsnede</a:t>
            </a:r>
            <a:r>
              <a:rPr lang="en-GB" dirty="0"/>
              <a:t> in </a:t>
            </a:r>
            <a:r>
              <a:rPr lang="en-GB" dirty="0" err="1"/>
              <a:t>een</a:t>
            </a:r>
            <a:r>
              <a:rPr lang="en-GB" dirty="0"/>
              <a:t> plat </a:t>
            </a:r>
            <a:r>
              <a:rPr lang="en-GB" dirty="0" err="1"/>
              <a:t>vlak</a:t>
            </a:r>
            <a:r>
              <a:rPr lang="en-GB" dirty="0"/>
              <a:t>). De </a:t>
            </a:r>
            <a:r>
              <a:rPr lang="en-GB" dirty="0" err="1"/>
              <a:t>interferentielijnen</a:t>
            </a:r>
            <a:r>
              <a:rPr lang="en-GB" dirty="0"/>
              <a:t> </a:t>
            </a:r>
            <a:r>
              <a:rPr lang="en-GB" dirty="0" err="1"/>
              <a:t>staan</a:t>
            </a:r>
            <a:r>
              <a:rPr lang="en-GB" dirty="0"/>
              <a:t> </a:t>
            </a:r>
            <a:r>
              <a:rPr lang="en-GB" dirty="0" err="1"/>
              <a:t>loodrecht</a:t>
            </a:r>
            <a:r>
              <a:rPr lang="en-GB" dirty="0"/>
              <a:t> op de </a:t>
            </a:r>
            <a:r>
              <a:rPr lang="en-GB" dirty="0" err="1"/>
              <a:t>lijn</a:t>
            </a:r>
            <a:r>
              <a:rPr lang="en-GB" dirty="0"/>
              <a:t> </a:t>
            </a:r>
            <a:r>
              <a:rPr lang="en-GB" dirty="0" err="1"/>
              <a:t>tussen</a:t>
            </a:r>
            <a:r>
              <a:rPr lang="en-GB" dirty="0"/>
              <a:t> de twee </a:t>
            </a:r>
            <a:r>
              <a:rPr lang="en-GB" dirty="0" err="1"/>
              <a:t>puntbronnen</a:t>
            </a:r>
            <a:r>
              <a:rPr lang="en-GB" dirty="0"/>
              <a:t> (</a:t>
            </a:r>
            <a:r>
              <a:rPr lang="en-GB" dirty="0" err="1"/>
              <a:t>zie</a:t>
            </a:r>
            <a:r>
              <a:rPr lang="en-GB" dirty="0"/>
              <a:t> de rode </a:t>
            </a:r>
            <a:r>
              <a:rPr lang="en-GB" dirty="0" err="1"/>
              <a:t>lijnen</a:t>
            </a:r>
            <a:r>
              <a:rPr lang="en-GB" dirty="0"/>
              <a:t>).</a:t>
            </a:r>
          </a:p>
          <a:p>
            <a:endParaRPr lang="nl-NL" dirty="0"/>
          </a:p>
        </p:txBody>
      </p:sp>
      <p:sp>
        <p:nvSpPr>
          <p:cNvPr id="4" name="Slide Number Placeholder 3"/>
          <p:cNvSpPr>
            <a:spLocks noGrp="1"/>
          </p:cNvSpPr>
          <p:nvPr>
            <p:ph type="sldNum" sz="quarter" idx="5"/>
          </p:nvPr>
        </p:nvSpPr>
        <p:spPr/>
        <p:txBody>
          <a:bodyPr/>
          <a:lstStyle/>
          <a:p>
            <a:fld id="{A9F03DE7-B937-410B-8F86-1177310B0B58}" type="slidenum">
              <a:rPr lang="en-GB" smtClean="0"/>
              <a:pPr/>
              <a:t>12</a:t>
            </a:fld>
            <a:endParaRPr lang="en-GB"/>
          </a:p>
        </p:txBody>
      </p:sp>
    </p:spTree>
    <p:extLst>
      <p:ext uri="{BB962C8B-B14F-4D97-AF65-F5344CB8AC3E}">
        <p14:creationId xmlns:p14="http://schemas.microsoft.com/office/powerpoint/2010/main" val="2326903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t>
            </a:r>
            <a:r>
              <a:rPr lang="en-GB" dirty="0" err="1"/>
              <a:t>gaan</a:t>
            </a:r>
            <a:r>
              <a:rPr lang="en-GB" dirty="0"/>
              <a:t> nu stap voor stap het </a:t>
            </a:r>
            <a:r>
              <a:rPr lang="en-GB" dirty="0" err="1"/>
              <a:t>aantal</a:t>
            </a:r>
            <a:r>
              <a:rPr lang="en-GB" dirty="0"/>
              <a:t> </a:t>
            </a:r>
            <a:r>
              <a:rPr lang="en-GB" dirty="0" err="1"/>
              <a:t>puntbronnen</a:t>
            </a:r>
            <a:r>
              <a:rPr lang="en-GB" dirty="0"/>
              <a:t> </a:t>
            </a:r>
            <a:r>
              <a:rPr lang="en-GB" dirty="0" err="1"/>
              <a:t>ophogen</a:t>
            </a:r>
            <a:r>
              <a:rPr lang="en-GB" dirty="0"/>
              <a:t>. We </a:t>
            </a:r>
            <a:r>
              <a:rPr lang="en-GB" dirty="0" err="1"/>
              <a:t>zorgen</a:t>
            </a:r>
            <a:r>
              <a:rPr lang="en-GB" dirty="0"/>
              <a:t> er </a:t>
            </a:r>
            <a:r>
              <a:rPr lang="en-GB" dirty="0" err="1"/>
              <a:t>telkens</a:t>
            </a:r>
            <a:r>
              <a:rPr lang="en-GB" dirty="0"/>
              <a:t> voor </a:t>
            </a:r>
            <a:r>
              <a:rPr lang="en-GB" dirty="0" err="1"/>
              <a:t>dat</a:t>
            </a:r>
            <a:r>
              <a:rPr lang="en-GB" dirty="0"/>
              <a:t> de </a:t>
            </a:r>
            <a:r>
              <a:rPr lang="en-GB" dirty="0" err="1"/>
              <a:t>puntbronnen</a:t>
            </a:r>
            <a:r>
              <a:rPr lang="en-GB" dirty="0"/>
              <a:t> </a:t>
            </a:r>
            <a:r>
              <a:rPr lang="en-GB" dirty="0" err="1"/>
              <a:t>een</a:t>
            </a:r>
            <a:r>
              <a:rPr lang="en-GB" dirty="0"/>
              <a:t> </a:t>
            </a:r>
            <a:r>
              <a:rPr lang="en-GB" dirty="0" err="1"/>
              <a:t>onderlinge</a:t>
            </a:r>
            <a:r>
              <a:rPr lang="en-GB" dirty="0"/>
              <a:t> random </a:t>
            </a:r>
            <a:r>
              <a:rPr lang="en-GB" dirty="0" err="1"/>
              <a:t>fase</a:t>
            </a:r>
            <a:r>
              <a:rPr lang="en-GB" dirty="0"/>
              <a:t> </a:t>
            </a:r>
            <a:r>
              <a:rPr lang="en-GB" dirty="0" err="1"/>
              <a:t>hebben</a:t>
            </a:r>
            <a:r>
              <a:rPr lang="en-GB" dirty="0"/>
              <a:t>. </a:t>
            </a:r>
            <a:r>
              <a:rPr lang="en-GB" dirty="0" err="1"/>
              <a:t>Ook</a:t>
            </a:r>
            <a:r>
              <a:rPr lang="en-GB" dirty="0"/>
              <a:t> </a:t>
            </a:r>
            <a:r>
              <a:rPr lang="en-GB" dirty="0" err="1"/>
              <a:t>hun</a:t>
            </a:r>
            <a:r>
              <a:rPr lang="en-GB" dirty="0"/>
              <a:t> </a:t>
            </a:r>
            <a:r>
              <a:rPr lang="en-GB" dirty="0" err="1"/>
              <a:t>posities</a:t>
            </a:r>
            <a:r>
              <a:rPr lang="en-GB" dirty="0"/>
              <a:t> </a:t>
            </a:r>
            <a:r>
              <a:rPr lang="en-GB" dirty="0" err="1"/>
              <a:t>worden</a:t>
            </a:r>
            <a:r>
              <a:rPr lang="en-GB" dirty="0"/>
              <a:t> </a:t>
            </a:r>
            <a:r>
              <a:rPr lang="en-GB" dirty="0" err="1"/>
              <a:t>telkens</a:t>
            </a:r>
            <a:r>
              <a:rPr lang="en-GB" dirty="0"/>
              <a:t> </a:t>
            </a:r>
            <a:r>
              <a:rPr lang="en-GB" dirty="0" err="1"/>
              <a:t>willekeurig</a:t>
            </a:r>
            <a:r>
              <a:rPr lang="en-GB" dirty="0"/>
              <a:t> </a:t>
            </a:r>
            <a:r>
              <a:rPr lang="en-GB" dirty="0" err="1"/>
              <a:t>gekozen</a:t>
            </a:r>
            <a:r>
              <a:rPr lang="en-GB" dirty="0"/>
              <a:t>. </a:t>
            </a:r>
            <a:r>
              <a:rPr lang="en-GB" dirty="0" err="1"/>
              <a:t>Hier</a:t>
            </a:r>
            <a:r>
              <a:rPr lang="en-GB" dirty="0"/>
              <a:t> </a:t>
            </a:r>
            <a:r>
              <a:rPr lang="en-GB" dirty="0" err="1"/>
              <a:t>hebben</a:t>
            </a:r>
            <a:r>
              <a:rPr lang="en-GB" dirty="0"/>
              <a:t> we </a:t>
            </a:r>
            <a:r>
              <a:rPr lang="en-GB" dirty="0" err="1"/>
              <a:t>drie</a:t>
            </a:r>
            <a:r>
              <a:rPr lang="en-GB" dirty="0"/>
              <a:t> </a:t>
            </a:r>
            <a:r>
              <a:rPr lang="en-GB" dirty="0" err="1"/>
              <a:t>puntbronnen</a:t>
            </a:r>
            <a:r>
              <a:rPr lang="en-GB" dirty="0"/>
              <a:t>. Er </a:t>
            </a:r>
            <a:r>
              <a:rPr lang="en-GB" dirty="0" err="1"/>
              <a:t>onstaat</a:t>
            </a:r>
            <a:r>
              <a:rPr lang="en-GB" dirty="0"/>
              <a:t> </a:t>
            </a:r>
            <a:r>
              <a:rPr lang="en-GB" dirty="0" err="1"/>
              <a:t>een</a:t>
            </a:r>
            <a:r>
              <a:rPr lang="en-GB" dirty="0"/>
              <a:t> </a:t>
            </a:r>
            <a:r>
              <a:rPr lang="en-GB" dirty="0" err="1"/>
              <a:t>ordelijk</a:t>
            </a:r>
            <a:r>
              <a:rPr lang="en-GB" dirty="0"/>
              <a:t> </a:t>
            </a:r>
            <a:r>
              <a:rPr lang="en-GB" dirty="0" err="1"/>
              <a:t>interferentiepatroon</a:t>
            </a:r>
            <a:r>
              <a:rPr lang="en-GB" dirty="0"/>
              <a:t>, en de </a:t>
            </a:r>
            <a:r>
              <a:rPr lang="en-GB" dirty="0" err="1"/>
              <a:t>richtingen</a:t>
            </a:r>
            <a:r>
              <a:rPr lang="en-GB" dirty="0"/>
              <a:t> in </a:t>
            </a:r>
            <a:r>
              <a:rPr lang="en-GB" dirty="0" err="1"/>
              <a:t>dit</a:t>
            </a:r>
            <a:r>
              <a:rPr lang="en-GB" dirty="0"/>
              <a:t> patroon </a:t>
            </a:r>
            <a:r>
              <a:rPr lang="en-GB" dirty="0" err="1"/>
              <a:t>staan</a:t>
            </a:r>
            <a:r>
              <a:rPr lang="en-GB" dirty="0"/>
              <a:t> </a:t>
            </a:r>
            <a:r>
              <a:rPr lang="en-GB" dirty="0" err="1"/>
              <a:t>loodrecht</a:t>
            </a:r>
            <a:r>
              <a:rPr lang="en-GB" dirty="0"/>
              <a:t> op de </a:t>
            </a:r>
            <a:r>
              <a:rPr lang="en-GB" dirty="0" err="1"/>
              <a:t>lijnen</a:t>
            </a:r>
            <a:r>
              <a:rPr lang="en-GB" dirty="0"/>
              <a:t> </a:t>
            </a:r>
            <a:r>
              <a:rPr lang="en-GB" dirty="0" err="1"/>
              <a:t>tussen</a:t>
            </a:r>
            <a:r>
              <a:rPr lang="en-GB" dirty="0"/>
              <a:t> de </a:t>
            </a:r>
            <a:r>
              <a:rPr lang="en-GB" dirty="0" err="1"/>
              <a:t>puntbronnen</a:t>
            </a:r>
            <a:r>
              <a:rPr lang="en-GB" dirty="0"/>
              <a:t> (</a:t>
            </a:r>
            <a:r>
              <a:rPr lang="en-GB" dirty="0" err="1"/>
              <a:t>zie</a:t>
            </a:r>
            <a:r>
              <a:rPr lang="en-GB" dirty="0"/>
              <a:t> de rode, </a:t>
            </a:r>
            <a:r>
              <a:rPr lang="en-GB" dirty="0" err="1"/>
              <a:t>groene</a:t>
            </a:r>
            <a:r>
              <a:rPr lang="en-GB" dirty="0"/>
              <a:t> en </a:t>
            </a:r>
            <a:r>
              <a:rPr lang="en-GB" dirty="0" err="1"/>
              <a:t>blauwe</a:t>
            </a:r>
            <a:r>
              <a:rPr lang="en-GB" dirty="0"/>
              <a:t> </a:t>
            </a:r>
            <a:r>
              <a:rPr lang="en-GB" dirty="0" err="1"/>
              <a:t>lijnen</a:t>
            </a:r>
            <a:r>
              <a:rPr lang="en-GB" dirty="0"/>
              <a:t>).</a:t>
            </a:r>
            <a:endParaRPr lang="nl-NL" dirty="0"/>
          </a:p>
        </p:txBody>
      </p:sp>
      <p:sp>
        <p:nvSpPr>
          <p:cNvPr id="4" name="Slide Number Placeholder 3"/>
          <p:cNvSpPr>
            <a:spLocks noGrp="1"/>
          </p:cNvSpPr>
          <p:nvPr>
            <p:ph type="sldNum" sz="quarter" idx="5"/>
          </p:nvPr>
        </p:nvSpPr>
        <p:spPr/>
        <p:txBody>
          <a:bodyPr/>
          <a:lstStyle/>
          <a:p>
            <a:fld id="{A9F03DE7-B937-410B-8F86-1177310B0B58}" type="slidenum">
              <a:rPr lang="en-GB" smtClean="0"/>
              <a:pPr/>
              <a:t>13</a:t>
            </a:fld>
            <a:endParaRPr lang="en-GB"/>
          </a:p>
        </p:txBody>
      </p:sp>
    </p:spTree>
    <p:extLst>
      <p:ext uri="{BB962C8B-B14F-4D97-AF65-F5344CB8AC3E}">
        <p14:creationId xmlns:p14="http://schemas.microsoft.com/office/powerpoint/2010/main" val="65210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Hier</a:t>
            </a:r>
            <a:r>
              <a:rPr lang="en-GB" dirty="0"/>
              <a:t> </a:t>
            </a:r>
            <a:r>
              <a:rPr lang="en-GB" dirty="0" err="1"/>
              <a:t>hebben</a:t>
            </a:r>
            <a:r>
              <a:rPr lang="en-GB" dirty="0"/>
              <a:t> we 5 </a:t>
            </a:r>
            <a:r>
              <a:rPr lang="en-GB" dirty="0" err="1"/>
              <a:t>puntenbronnen</a:t>
            </a:r>
            <a:r>
              <a:rPr lang="en-GB" dirty="0"/>
              <a:t>. Het </a:t>
            </a:r>
            <a:r>
              <a:rPr lang="en-GB" dirty="0" err="1"/>
              <a:t>resulterende</a:t>
            </a:r>
            <a:r>
              <a:rPr lang="en-GB" dirty="0"/>
              <a:t> </a:t>
            </a:r>
            <a:r>
              <a:rPr lang="en-GB" dirty="0" err="1"/>
              <a:t>interferentiepatroon</a:t>
            </a:r>
            <a:r>
              <a:rPr lang="en-GB" dirty="0"/>
              <a:t> is steeds </a:t>
            </a:r>
            <a:r>
              <a:rPr lang="en-GB" dirty="0" err="1"/>
              <a:t>ingewikkelder</a:t>
            </a:r>
            <a:r>
              <a:rPr lang="en-GB" dirty="0"/>
              <a:t>.</a:t>
            </a:r>
            <a:endParaRPr lang="nl-NL" dirty="0"/>
          </a:p>
        </p:txBody>
      </p:sp>
      <p:sp>
        <p:nvSpPr>
          <p:cNvPr id="4" name="Slide Number Placeholder 3"/>
          <p:cNvSpPr>
            <a:spLocks noGrp="1"/>
          </p:cNvSpPr>
          <p:nvPr>
            <p:ph type="sldNum" sz="quarter" idx="5"/>
          </p:nvPr>
        </p:nvSpPr>
        <p:spPr/>
        <p:txBody>
          <a:bodyPr/>
          <a:lstStyle/>
          <a:p>
            <a:fld id="{A9F03DE7-B937-410B-8F86-1177310B0B58}" type="slidenum">
              <a:rPr lang="en-GB" smtClean="0"/>
              <a:pPr/>
              <a:t>14</a:t>
            </a:fld>
            <a:endParaRPr lang="en-GB"/>
          </a:p>
        </p:txBody>
      </p:sp>
    </p:spTree>
    <p:extLst>
      <p:ext uri="{BB962C8B-B14F-4D97-AF65-F5344CB8AC3E}">
        <p14:creationId xmlns:p14="http://schemas.microsoft.com/office/powerpoint/2010/main" val="4054943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a:t>
            </a:r>
            <a:r>
              <a:rPr lang="en-GB" dirty="0" err="1"/>
              <a:t>puntbronnen</a:t>
            </a:r>
            <a:r>
              <a:rPr lang="en-GB" dirty="0"/>
              <a:t> (</a:t>
            </a:r>
            <a:r>
              <a:rPr lang="en-GB" dirty="0" err="1"/>
              <a:t>moeilijk</a:t>
            </a:r>
            <a:r>
              <a:rPr lang="en-GB" dirty="0"/>
              <a:t> </a:t>
            </a:r>
            <a:r>
              <a:rPr lang="en-GB" dirty="0" err="1"/>
              <a:t>zichtbaar</a:t>
            </a:r>
            <a:r>
              <a:rPr lang="en-GB" dirty="0"/>
              <a:t>). We </a:t>
            </a:r>
            <a:r>
              <a:rPr lang="en-GB" dirty="0" err="1"/>
              <a:t>zien</a:t>
            </a:r>
            <a:r>
              <a:rPr lang="en-GB" dirty="0"/>
              <a:t> </a:t>
            </a:r>
            <a:r>
              <a:rPr lang="en-GB" dirty="0" err="1"/>
              <a:t>langzamerhand</a:t>
            </a:r>
            <a:r>
              <a:rPr lang="en-GB" dirty="0"/>
              <a:t> </a:t>
            </a:r>
            <a:r>
              <a:rPr lang="en-GB" dirty="0" err="1"/>
              <a:t>een</a:t>
            </a:r>
            <a:r>
              <a:rPr lang="en-GB" dirty="0"/>
              <a:t> </a:t>
            </a:r>
            <a:r>
              <a:rPr lang="en-GB" dirty="0" err="1"/>
              <a:t>zekere</a:t>
            </a:r>
            <a:r>
              <a:rPr lang="en-GB" dirty="0"/>
              <a:t> </a:t>
            </a:r>
            <a:r>
              <a:rPr lang="en-GB" dirty="0" err="1"/>
              <a:t>wanorde</a:t>
            </a:r>
            <a:r>
              <a:rPr lang="en-GB" dirty="0"/>
              <a:t> in het </a:t>
            </a:r>
            <a:r>
              <a:rPr lang="en-GB" dirty="0" err="1"/>
              <a:t>interferentiepatroon</a:t>
            </a:r>
            <a:r>
              <a:rPr lang="en-GB" dirty="0"/>
              <a:t> </a:t>
            </a:r>
            <a:r>
              <a:rPr lang="en-GB" dirty="0" err="1"/>
              <a:t>ontstaan</a:t>
            </a:r>
            <a:r>
              <a:rPr lang="en-GB" dirty="0"/>
              <a:t>.</a:t>
            </a:r>
            <a:endParaRPr lang="nl-NL" dirty="0"/>
          </a:p>
        </p:txBody>
      </p:sp>
      <p:sp>
        <p:nvSpPr>
          <p:cNvPr id="4" name="Slide Number Placeholder 3"/>
          <p:cNvSpPr>
            <a:spLocks noGrp="1"/>
          </p:cNvSpPr>
          <p:nvPr>
            <p:ph type="sldNum" sz="quarter" idx="5"/>
          </p:nvPr>
        </p:nvSpPr>
        <p:spPr/>
        <p:txBody>
          <a:bodyPr/>
          <a:lstStyle/>
          <a:p>
            <a:fld id="{A9F03DE7-B937-410B-8F86-1177310B0B58}" type="slidenum">
              <a:rPr lang="en-GB" smtClean="0"/>
              <a:pPr/>
              <a:t>15</a:t>
            </a:fld>
            <a:endParaRPr lang="en-GB"/>
          </a:p>
        </p:txBody>
      </p:sp>
    </p:spTree>
    <p:extLst>
      <p:ext uri="{BB962C8B-B14F-4D97-AF65-F5344CB8AC3E}">
        <p14:creationId xmlns:p14="http://schemas.microsoft.com/office/powerpoint/2010/main" val="1287307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 </a:t>
            </a:r>
            <a:r>
              <a:rPr lang="en-GB" dirty="0" err="1"/>
              <a:t>bronnen</a:t>
            </a:r>
            <a:r>
              <a:rPr lang="en-GB" dirty="0"/>
              <a:t>.</a:t>
            </a:r>
            <a:endParaRPr lang="nl-NL" dirty="0"/>
          </a:p>
        </p:txBody>
      </p:sp>
      <p:sp>
        <p:nvSpPr>
          <p:cNvPr id="4" name="Slide Number Placeholder 3"/>
          <p:cNvSpPr>
            <a:spLocks noGrp="1"/>
          </p:cNvSpPr>
          <p:nvPr>
            <p:ph type="sldNum" sz="quarter" idx="5"/>
          </p:nvPr>
        </p:nvSpPr>
        <p:spPr/>
        <p:txBody>
          <a:bodyPr/>
          <a:lstStyle/>
          <a:p>
            <a:fld id="{A9F03DE7-B937-410B-8F86-1177310B0B58}" type="slidenum">
              <a:rPr lang="en-GB" smtClean="0"/>
              <a:pPr/>
              <a:t>16</a:t>
            </a:fld>
            <a:endParaRPr lang="en-GB"/>
          </a:p>
        </p:txBody>
      </p:sp>
    </p:spTree>
    <p:extLst>
      <p:ext uri="{BB962C8B-B14F-4D97-AF65-F5344CB8AC3E}">
        <p14:creationId xmlns:p14="http://schemas.microsoft.com/office/powerpoint/2010/main" val="2885584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etc</a:t>
            </a:r>
            <a:endParaRPr lang="nl-NL" dirty="0"/>
          </a:p>
        </p:txBody>
      </p:sp>
      <p:sp>
        <p:nvSpPr>
          <p:cNvPr id="4" name="Slide Number Placeholder 3"/>
          <p:cNvSpPr>
            <a:spLocks noGrp="1"/>
          </p:cNvSpPr>
          <p:nvPr>
            <p:ph type="sldNum" sz="quarter" idx="5"/>
          </p:nvPr>
        </p:nvSpPr>
        <p:spPr/>
        <p:txBody>
          <a:bodyPr/>
          <a:lstStyle/>
          <a:p>
            <a:fld id="{A9F03DE7-B937-410B-8F86-1177310B0B58}" type="slidenum">
              <a:rPr lang="en-GB" smtClean="0"/>
              <a:pPr/>
              <a:t>17</a:t>
            </a:fld>
            <a:endParaRPr lang="en-GB"/>
          </a:p>
        </p:txBody>
      </p:sp>
    </p:spTree>
    <p:extLst>
      <p:ext uri="{BB962C8B-B14F-4D97-AF65-F5344CB8AC3E}">
        <p14:creationId xmlns:p14="http://schemas.microsoft.com/office/powerpoint/2010/main" val="3783979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etc</a:t>
            </a:r>
            <a:endParaRPr lang="nl-NL" dirty="0"/>
          </a:p>
        </p:txBody>
      </p:sp>
      <p:sp>
        <p:nvSpPr>
          <p:cNvPr id="4" name="Slide Number Placeholder 3"/>
          <p:cNvSpPr>
            <a:spLocks noGrp="1"/>
          </p:cNvSpPr>
          <p:nvPr>
            <p:ph type="sldNum" sz="quarter" idx="5"/>
          </p:nvPr>
        </p:nvSpPr>
        <p:spPr/>
        <p:txBody>
          <a:bodyPr/>
          <a:lstStyle/>
          <a:p>
            <a:fld id="{A9F03DE7-B937-410B-8F86-1177310B0B58}" type="slidenum">
              <a:rPr lang="en-GB" smtClean="0"/>
              <a:pPr/>
              <a:t>18</a:t>
            </a:fld>
            <a:endParaRPr lang="en-GB"/>
          </a:p>
        </p:txBody>
      </p:sp>
    </p:spTree>
    <p:extLst>
      <p:ext uri="{BB962C8B-B14F-4D97-AF65-F5344CB8AC3E}">
        <p14:creationId xmlns:p14="http://schemas.microsoft.com/office/powerpoint/2010/main" val="2335567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etc</a:t>
            </a:r>
            <a:endParaRPr lang="nl-NL" dirty="0"/>
          </a:p>
        </p:txBody>
      </p:sp>
      <p:sp>
        <p:nvSpPr>
          <p:cNvPr id="4" name="Slide Number Placeholder 3"/>
          <p:cNvSpPr>
            <a:spLocks noGrp="1"/>
          </p:cNvSpPr>
          <p:nvPr>
            <p:ph type="sldNum" sz="quarter" idx="5"/>
          </p:nvPr>
        </p:nvSpPr>
        <p:spPr/>
        <p:txBody>
          <a:bodyPr/>
          <a:lstStyle/>
          <a:p>
            <a:fld id="{A9F03DE7-B937-410B-8F86-1177310B0B58}" type="slidenum">
              <a:rPr lang="en-GB" smtClean="0"/>
              <a:pPr/>
              <a:t>19</a:t>
            </a:fld>
            <a:endParaRPr lang="en-GB"/>
          </a:p>
        </p:txBody>
      </p:sp>
    </p:spTree>
    <p:extLst>
      <p:ext uri="{BB962C8B-B14F-4D97-AF65-F5344CB8AC3E}">
        <p14:creationId xmlns:p14="http://schemas.microsoft.com/office/powerpoint/2010/main" val="344699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p:txBody>
          <a:bodyPr/>
          <a:lstStyle>
            <a:lvl1pPr eaLnBrk="0" hangingPunct="0">
              <a:defRPr b="1">
                <a:solidFill>
                  <a:schemeClr val="tx1"/>
                </a:solidFill>
                <a:latin typeface="Arial" charset="0"/>
              </a:defRPr>
            </a:lvl1pPr>
            <a:lvl2pPr marL="804763" indent="-309524" eaLnBrk="0" hangingPunct="0">
              <a:defRPr b="1">
                <a:solidFill>
                  <a:schemeClr val="tx1"/>
                </a:solidFill>
                <a:latin typeface="Arial" charset="0"/>
              </a:defRPr>
            </a:lvl2pPr>
            <a:lvl3pPr marL="1238098" indent="-247620" eaLnBrk="0" hangingPunct="0">
              <a:defRPr b="1">
                <a:solidFill>
                  <a:schemeClr val="tx1"/>
                </a:solidFill>
                <a:latin typeface="Arial" charset="0"/>
              </a:defRPr>
            </a:lvl3pPr>
            <a:lvl4pPr marL="1733337" indent="-247620" eaLnBrk="0" hangingPunct="0">
              <a:defRPr b="1">
                <a:solidFill>
                  <a:schemeClr val="tx1"/>
                </a:solidFill>
                <a:latin typeface="Arial" charset="0"/>
              </a:defRPr>
            </a:lvl4pPr>
            <a:lvl5pPr marL="2228576" indent="-247620" eaLnBrk="0" hangingPunct="0">
              <a:defRPr b="1">
                <a:solidFill>
                  <a:schemeClr val="tx1"/>
                </a:solidFill>
                <a:latin typeface="Arial" charset="0"/>
              </a:defRPr>
            </a:lvl5pPr>
            <a:lvl6pPr marL="2723815" indent="-247620" eaLnBrk="0" fontAlgn="base" hangingPunct="0">
              <a:spcBef>
                <a:spcPct val="0"/>
              </a:spcBef>
              <a:spcAft>
                <a:spcPct val="0"/>
              </a:spcAft>
              <a:defRPr b="1">
                <a:solidFill>
                  <a:schemeClr val="tx1"/>
                </a:solidFill>
                <a:latin typeface="Arial" charset="0"/>
              </a:defRPr>
            </a:lvl6pPr>
            <a:lvl7pPr marL="3219054" indent="-247620" eaLnBrk="0" fontAlgn="base" hangingPunct="0">
              <a:spcBef>
                <a:spcPct val="0"/>
              </a:spcBef>
              <a:spcAft>
                <a:spcPct val="0"/>
              </a:spcAft>
              <a:defRPr b="1">
                <a:solidFill>
                  <a:schemeClr val="tx1"/>
                </a:solidFill>
                <a:latin typeface="Arial" charset="0"/>
              </a:defRPr>
            </a:lvl7pPr>
            <a:lvl8pPr marL="3714293" indent="-247620" eaLnBrk="0" fontAlgn="base" hangingPunct="0">
              <a:spcBef>
                <a:spcPct val="0"/>
              </a:spcBef>
              <a:spcAft>
                <a:spcPct val="0"/>
              </a:spcAft>
              <a:defRPr b="1">
                <a:solidFill>
                  <a:schemeClr val="tx1"/>
                </a:solidFill>
                <a:latin typeface="Arial" charset="0"/>
              </a:defRPr>
            </a:lvl8pPr>
            <a:lvl9pPr marL="4209532" indent="-247620" eaLnBrk="0" fontAlgn="base" hangingPunct="0">
              <a:spcBef>
                <a:spcPct val="0"/>
              </a:spcBef>
              <a:spcAft>
                <a:spcPct val="0"/>
              </a:spcAft>
              <a:defRPr b="1">
                <a:solidFill>
                  <a:schemeClr val="tx1"/>
                </a:solidFill>
                <a:latin typeface="Arial" charset="0"/>
              </a:defRPr>
            </a:lvl9pPr>
          </a:lstStyle>
          <a:p>
            <a:pPr defTabSz="990478" eaLnBrk="1" hangingPunct="1">
              <a:defRPr/>
            </a:pPr>
            <a:fld id="{40F4AFFF-1AA8-45CD-B51A-5874F0225370}" type="slidenum">
              <a:rPr lang="nl-NL" b="0">
                <a:solidFill>
                  <a:srgbClr val="000000"/>
                </a:solidFill>
              </a:rPr>
              <a:pPr defTabSz="990478" eaLnBrk="1" hangingPunct="1">
                <a:defRPr/>
              </a:pPr>
              <a:t>2</a:t>
            </a:fld>
            <a:endParaRPr lang="nl-NL" b="0">
              <a:solidFill>
                <a:srgbClr val="000000"/>
              </a:solidFill>
            </a:endParaRPr>
          </a:p>
        </p:txBody>
      </p:sp>
      <p:sp>
        <p:nvSpPr>
          <p:cNvPr id="43011" name="Rectangle 2"/>
          <p:cNvSpPr>
            <a:spLocks noGrp="1" noRot="1" noChangeAspect="1" noChangeArrowheads="1" noTextEdit="1"/>
          </p:cNvSpPr>
          <p:nvPr>
            <p:ph type="sldImg"/>
          </p:nvPr>
        </p:nvSpPr>
        <p:spPr>
          <a:xfrm>
            <a:off x="-185738" y="833438"/>
            <a:ext cx="7413626" cy="4170362"/>
          </a:xfrm>
          <a:ln/>
        </p:spPr>
      </p:sp>
      <p:sp>
        <p:nvSpPr>
          <p:cNvPr id="43012" name="Rectangle 3"/>
          <p:cNvSpPr>
            <a:spLocks noGrp="1" noChangeArrowheads="1"/>
          </p:cNvSpPr>
          <p:nvPr>
            <p:ph type="body" idx="1"/>
          </p:nvPr>
        </p:nvSpPr>
        <p:spPr>
          <a:noFill/>
        </p:spPr>
        <p:txBody>
          <a:bodyPr/>
          <a:lstStyle/>
          <a:p>
            <a:pPr eaLnBrk="1" hangingPunct="1"/>
            <a:endParaRPr lang="en-US" dirty="0"/>
          </a:p>
          <a:p>
            <a:pPr eaLnBrk="1" hangingPunct="1"/>
            <a:endParaRPr lang="en-US" dirty="0"/>
          </a:p>
          <a:p>
            <a:pPr eaLnBrk="1" hangingPunct="1"/>
            <a:r>
              <a:rPr lang="en-US" dirty="0" err="1"/>
              <a:t>Wij</a:t>
            </a:r>
            <a:r>
              <a:rPr lang="en-US" dirty="0"/>
              <a:t> </a:t>
            </a:r>
            <a:r>
              <a:rPr lang="en-US" dirty="0" err="1"/>
              <a:t>zijn</a:t>
            </a:r>
            <a:r>
              <a:rPr lang="en-US" dirty="0"/>
              <a:t> (</a:t>
            </a:r>
            <a:r>
              <a:rPr lang="en-US" dirty="0" err="1"/>
              <a:t>behalve</a:t>
            </a:r>
            <a:r>
              <a:rPr lang="en-US" dirty="0"/>
              <a:t> </a:t>
            </a:r>
            <a:r>
              <a:rPr lang="en-US" dirty="0" err="1"/>
              <a:t>onze</a:t>
            </a:r>
            <a:r>
              <a:rPr lang="en-US" dirty="0"/>
              <a:t> </a:t>
            </a:r>
            <a:r>
              <a:rPr lang="en-US" dirty="0" err="1"/>
              <a:t>ogen</a:t>
            </a:r>
            <a:r>
              <a:rPr lang="en-US" dirty="0"/>
              <a:t>) </a:t>
            </a:r>
            <a:r>
              <a:rPr lang="en-US" dirty="0" err="1"/>
              <a:t>niet</a:t>
            </a:r>
            <a:r>
              <a:rPr lang="en-US" dirty="0"/>
              <a:t> transparent, maar </a:t>
            </a:r>
            <a:r>
              <a:rPr lang="en-US" dirty="0" err="1"/>
              <a:t>lichtverstrooiend</a:t>
            </a:r>
            <a:r>
              <a:rPr lang="en-US" dirty="0"/>
              <a:t>. En </a:t>
            </a:r>
            <a:r>
              <a:rPr lang="en-US" dirty="0" err="1"/>
              <a:t>daarbij</a:t>
            </a:r>
            <a:r>
              <a:rPr lang="en-US" dirty="0"/>
              <a:t> </a:t>
            </a:r>
            <a:r>
              <a:rPr lang="en-US" dirty="0" err="1"/>
              <a:t>komt</a:t>
            </a:r>
            <a:r>
              <a:rPr lang="en-US" dirty="0"/>
              <a:t> </a:t>
            </a:r>
            <a:r>
              <a:rPr lang="en-US" dirty="0" err="1"/>
              <a:t>dat</a:t>
            </a:r>
            <a:r>
              <a:rPr lang="en-US" dirty="0"/>
              <a:t> we </a:t>
            </a:r>
            <a:r>
              <a:rPr lang="en-US" dirty="0" err="1"/>
              <a:t>allemaal</a:t>
            </a:r>
            <a:r>
              <a:rPr lang="en-US" dirty="0"/>
              <a:t> </a:t>
            </a:r>
            <a:r>
              <a:rPr lang="en-US" dirty="0" err="1"/>
              <a:t>anders</a:t>
            </a:r>
            <a:r>
              <a:rPr lang="en-US" dirty="0"/>
              <a:t> </a:t>
            </a:r>
            <a:r>
              <a:rPr lang="en-US" dirty="0" err="1"/>
              <a:t>zijn</a:t>
            </a:r>
            <a:r>
              <a:rPr lang="en-US" dirty="0"/>
              <a:t>, en </a:t>
            </a:r>
            <a:r>
              <a:rPr lang="en-US" dirty="0" err="1"/>
              <a:t>dat</a:t>
            </a:r>
            <a:r>
              <a:rPr lang="en-US" dirty="0"/>
              <a:t> de </a:t>
            </a:r>
            <a:r>
              <a:rPr lang="en-US" dirty="0" err="1"/>
              <a:t>optische</a:t>
            </a:r>
            <a:r>
              <a:rPr lang="en-US" dirty="0"/>
              <a:t> </a:t>
            </a:r>
            <a:r>
              <a:rPr lang="en-US" dirty="0" err="1"/>
              <a:t>eigenschappen</a:t>
            </a:r>
            <a:r>
              <a:rPr lang="en-US" dirty="0"/>
              <a:t> </a:t>
            </a:r>
            <a:r>
              <a:rPr lang="en-US" dirty="0" err="1"/>
              <a:t>ook</a:t>
            </a:r>
            <a:r>
              <a:rPr lang="en-US" dirty="0"/>
              <a:t> </a:t>
            </a:r>
            <a:r>
              <a:rPr lang="en-US" dirty="0" err="1"/>
              <a:t>nog</a:t>
            </a:r>
            <a:r>
              <a:rPr lang="en-US" dirty="0"/>
              <a:t> </a:t>
            </a:r>
            <a:r>
              <a:rPr lang="en-US" dirty="0" err="1"/>
              <a:t>weer</a:t>
            </a:r>
            <a:r>
              <a:rPr lang="en-US" dirty="0"/>
              <a:t> </a:t>
            </a:r>
            <a:r>
              <a:rPr lang="en-US" dirty="0" err="1"/>
              <a:t>verschillen</a:t>
            </a:r>
            <a:r>
              <a:rPr lang="en-US" dirty="0"/>
              <a:t> </a:t>
            </a:r>
            <a:r>
              <a:rPr lang="en-US" dirty="0" err="1"/>
              <a:t>tussen</a:t>
            </a:r>
            <a:r>
              <a:rPr lang="en-US" dirty="0"/>
              <a:t> </a:t>
            </a:r>
            <a:r>
              <a:rPr lang="en-US" dirty="0" err="1"/>
              <a:t>lichaamsdelen</a:t>
            </a:r>
            <a:r>
              <a:rPr lang="en-US" dirty="0"/>
              <a:t>. Je </a:t>
            </a:r>
            <a:r>
              <a:rPr lang="en-US" dirty="0" err="1"/>
              <a:t>kan</a:t>
            </a:r>
            <a:r>
              <a:rPr lang="en-US" dirty="0"/>
              <a:t> je </a:t>
            </a:r>
            <a:r>
              <a:rPr lang="en-US" dirty="0" err="1"/>
              <a:t>dus</a:t>
            </a:r>
            <a:r>
              <a:rPr lang="en-US" dirty="0"/>
              <a:t> </a:t>
            </a:r>
            <a:r>
              <a:rPr lang="en-US" dirty="0" err="1"/>
              <a:t>afvragen</a:t>
            </a:r>
            <a:r>
              <a:rPr lang="en-US" dirty="0"/>
              <a:t>: is </a:t>
            </a:r>
            <a:r>
              <a:rPr lang="en-US" dirty="0" err="1"/>
              <a:t>medische</a:t>
            </a:r>
            <a:r>
              <a:rPr lang="en-US" dirty="0"/>
              <a:t> </a:t>
            </a:r>
            <a:r>
              <a:rPr lang="en-US" dirty="0" err="1"/>
              <a:t>beeldvorming</a:t>
            </a:r>
            <a:r>
              <a:rPr lang="en-US" dirty="0"/>
              <a:t> met </a:t>
            </a:r>
            <a:r>
              <a:rPr lang="en-US" dirty="0" err="1"/>
              <a:t>licht</a:t>
            </a:r>
            <a:r>
              <a:rPr lang="en-US" dirty="0"/>
              <a:t> </a:t>
            </a:r>
            <a:r>
              <a:rPr lang="en-US" dirty="0" err="1"/>
              <a:t>niet</a:t>
            </a:r>
            <a:r>
              <a:rPr lang="en-US" dirty="0"/>
              <a:t> </a:t>
            </a:r>
            <a:r>
              <a:rPr lang="en-US" dirty="0" err="1"/>
              <a:t>een</a:t>
            </a:r>
            <a:r>
              <a:rPr lang="en-US" dirty="0"/>
              <a:t> </a:t>
            </a:r>
            <a:r>
              <a:rPr lang="en-US" dirty="0" err="1"/>
              <a:t>slecht</a:t>
            </a:r>
            <a:r>
              <a:rPr lang="en-US" dirty="0"/>
              <a:t> idee? Om </a:t>
            </a:r>
            <a:r>
              <a:rPr lang="en-US" dirty="0" err="1"/>
              <a:t>aan</a:t>
            </a:r>
            <a:r>
              <a:rPr lang="en-US" dirty="0"/>
              <a:t> te </a:t>
            </a:r>
            <a:r>
              <a:rPr lang="en-US" dirty="0" err="1"/>
              <a:t>sluiten</a:t>
            </a:r>
            <a:r>
              <a:rPr lang="en-US" dirty="0"/>
              <a:t> </a:t>
            </a:r>
            <a:r>
              <a:rPr lang="en-US" dirty="0" err="1"/>
              <a:t>bij</a:t>
            </a:r>
            <a:r>
              <a:rPr lang="en-US" dirty="0"/>
              <a:t> het </a:t>
            </a:r>
            <a:r>
              <a:rPr lang="en-US" dirty="0" err="1"/>
              <a:t>thema</a:t>
            </a:r>
            <a:r>
              <a:rPr lang="en-US" dirty="0"/>
              <a:t> van de </a:t>
            </a:r>
            <a:r>
              <a:rPr lang="en-US" dirty="0" err="1"/>
              <a:t>conferentie</a:t>
            </a:r>
            <a:r>
              <a:rPr lang="en-US" dirty="0"/>
              <a:t> ‘Het </a:t>
            </a:r>
            <a:r>
              <a:rPr lang="en-US" dirty="0" err="1"/>
              <a:t>lichaam</a:t>
            </a:r>
            <a:r>
              <a:rPr lang="en-US" dirty="0"/>
              <a:t> </a:t>
            </a:r>
            <a:r>
              <a:rPr lang="en-US" dirty="0" err="1"/>
              <a:t>doorlicht</a:t>
            </a:r>
            <a:r>
              <a:rPr lang="en-US" dirty="0"/>
              <a:t>’): </a:t>
            </a:r>
            <a:r>
              <a:rPr lang="en-US" dirty="0" err="1"/>
              <a:t>kan</a:t>
            </a:r>
            <a:r>
              <a:rPr lang="en-US" dirty="0"/>
              <a:t> je het </a:t>
            </a:r>
            <a:r>
              <a:rPr lang="en-US" dirty="0" err="1"/>
              <a:t>lichaam</a:t>
            </a:r>
            <a:r>
              <a:rPr lang="en-US" dirty="0"/>
              <a:t> </a:t>
            </a:r>
            <a:r>
              <a:rPr lang="en-US" dirty="0" err="1"/>
              <a:t>wel</a:t>
            </a:r>
            <a:r>
              <a:rPr lang="en-US" dirty="0"/>
              <a:t> ‘</a:t>
            </a:r>
            <a:r>
              <a:rPr lang="en-US" dirty="0" err="1"/>
              <a:t>doorlichten</a:t>
            </a:r>
            <a:r>
              <a:rPr lang="en-US" dirty="0"/>
              <a:t>’?</a:t>
            </a:r>
          </a:p>
          <a:p>
            <a:pPr eaLnBrk="1" hangingPunct="1"/>
            <a:endParaRPr lang="en-US" dirty="0"/>
          </a:p>
        </p:txBody>
      </p:sp>
    </p:spTree>
    <p:extLst>
      <p:ext uri="{BB962C8B-B14F-4D97-AF65-F5344CB8AC3E}">
        <p14:creationId xmlns:p14="http://schemas.microsoft.com/office/powerpoint/2010/main" val="1146316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 tot slot 10000 </a:t>
            </a:r>
            <a:r>
              <a:rPr lang="en-GB" dirty="0" err="1"/>
              <a:t>bronnen</a:t>
            </a:r>
            <a:r>
              <a:rPr lang="en-GB" dirty="0"/>
              <a:t>. Het </a:t>
            </a:r>
            <a:r>
              <a:rPr lang="en-GB" dirty="0" err="1"/>
              <a:t>interferentiepatroon</a:t>
            </a:r>
            <a:r>
              <a:rPr lang="en-GB" dirty="0"/>
              <a:t> is nu </a:t>
            </a:r>
            <a:r>
              <a:rPr lang="en-GB" dirty="0" err="1"/>
              <a:t>geheel</a:t>
            </a:r>
            <a:r>
              <a:rPr lang="en-GB" dirty="0"/>
              <a:t> </a:t>
            </a:r>
            <a:r>
              <a:rPr lang="en-GB" dirty="0" err="1"/>
              <a:t>wanordelijk</a:t>
            </a:r>
            <a:r>
              <a:rPr lang="en-GB" dirty="0"/>
              <a:t>, en het </a:t>
            </a:r>
            <a:r>
              <a:rPr lang="en-GB" dirty="0" err="1"/>
              <a:t>ziet</a:t>
            </a:r>
            <a:r>
              <a:rPr lang="en-GB" dirty="0"/>
              <a:t> er </a:t>
            </a:r>
            <a:r>
              <a:rPr lang="en-GB" dirty="0" err="1"/>
              <a:t>echt</a:t>
            </a:r>
            <a:r>
              <a:rPr lang="en-GB" dirty="0"/>
              <a:t> </a:t>
            </a:r>
            <a:r>
              <a:rPr lang="en-GB" dirty="0" err="1"/>
              <a:t>uit</a:t>
            </a:r>
            <a:r>
              <a:rPr lang="en-GB" dirty="0"/>
              <a:t> </a:t>
            </a:r>
            <a:r>
              <a:rPr lang="en-GB" dirty="0" err="1"/>
              <a:t>als</a:t>
            </a:r>
            <a:r>
              <a:rPr lang="en-GB" dirty="0"/>
              <a:t> </a:t>
            </a:r>
            <a:r>
              <a:rPr lang="en-GB" dirty="0" err="1"/>
              <a:t>een</a:t>
            </a:r>
            <a:r>
              <a:rPr lang="en-GB" dirty="0"/>
              <a:t> speckle-patroon.</a:t>
            </a:r>
            <a:endParaRPr lang="nl-NL" dirty="0"/>
          </a:p>
        </p:txBody>
      </p:sp>
      <p:sp>
        <p:nvSpPr>
          <p:cNvPr id="4" name="Slide Number Placeholder 3"/>
          <p:cNvSpPr>
            <a:spLocks noGrp="1"/>
          </p:cNvSpPr>
          <p:nvPr>
            <p:ph type="sldNum" sz="quarter" idx="5"/>
          </p:nvPr>
        </p:nvSpPr>
        <p:spPr/>
        <p:txBody>
          <a:bodyPr/>
          <a:lstStyle/>
          <a:p>
            <a:fld id="{A9F03DE7-B937-410B-8F86-1177310B0B58}" type="slidenum">
              <a:rPr lang="en-GB" smtClean="0"/>
              <a:pPr/>
              <a:t>20</a:t>
            </a:fld>
            <a:endParaRPr lang="en-GB"/>
          </a:p>
        </p:txBody>
      </p:sp>
    </p:spTree>
    <p:extLst>
      <p:ext uri="{BB962C8B-B14F-4D97-AF65-F5344CB8AC3E}">
        <p14:creationId xmlns:p14="http://schemas.microsoft.com/office/powerpoint/2010/main" val="2151022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 </a:t>
            </a:r>
            <a:r>
              <a:rPr lang="en-GB" dirty="0" err="1"/>
              <a:t>vraag</a:t>
            </a:r>
            <a:r>
              <a:rPr lang="en-GB" dirty="0"/>
              <a:t> is: </a:t>
            </a:r>
            <a:r>
              <a:rPr lang="en-GB" dirty="0" err="1"/>
              <a:t>wanneer</a:t>
            </a:r>
            <a:r>
              <a:rPr lang="en-GB" dirty="0"/>
              <a:t> </a:t>
            </a:r>
            <a:r>
              <a:rPr lang="en-GB" dirty="0" err="1"/>
              <a:t>kun</a:t>
            </a:r>
            <a:r>
              <a:rPr lang="en-GB" dirty="0"/>
              <a:t> je speckles </a:t>
            </a:r>
            <a:r>
              <a:rPr lang="en-GB" dirty="0" err="1"/>
              <a:t>zien</a:t>
            </a:r>
            <a:r>
              <a:rPr lang="en-GB" dirty="0"/>
              <a:t>? Of </a:t>
            </a:r>
            <a:r>
              <a:rPr lang="en-GB" dirty="0" err="1"/>
              <a:t>anders</a:t>
            </a:r>
            <a:r>
              <a:rPr lang="en-GB" dirty="0"/>
              <a:t> </a:t>
            </a:r>
            <a:r>
              <a:rPr lang="en-GB" dirty="0" err="1"/>
              <a:t>geformuleerd</a:t>
            </a:r>
            <a:r>
              <a:rPr lang="en-GB" dirty="0"/>
              <a:t>: wat </a:t>
            </a:r>
            <a:r>
              <a:rPr lang="en-GB" dirty="0" err="1"/>
              <a:t>zijn</a:t>
            </a:r>
            <a:r>
              <a:rPr lang="en-GB" dirty="0"/>
              <a:t> de </a:t>
            </a:r>
            <a:r>
              <a:rPr lang="en-GB" dirty="0" err="1"/>
              <a:t>voorwaarden</a:t>
            </a:r>
            <a:r>
              <a:rPr lang="en-GB" dirty="0"/>
              <a:t> </a:t>
            </a:r>
            <a:r>
              <a:rPr lang="en-GB" dirty="0" err="1"/>
              <a:t>waaronder</a:t>
            </a:r>
            <a:r>
              <a:rPr lang="en-GB" dirty="0"/>
              <a:t> speckles </a:t>
            </a:r>
            <a:r>
              <a:rPr lang="en-GB" dirty="0" err="1"/>
              <a:t>ontstaan</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21</a:t>
            </a:fld>
            <a:endParaRPr lang="nl-NL"/>
          </a:p>
        </p:txBody>
      </p:sp>
    </p:spTree>
    <p:extLst>
      <p:ext uri="{BB962C8B-B14F-4D97-AF65-F5344CB8AC3E}">
        <p14:creationId xmlns:p14="http://schemas.microsoft.com/office/powerpoint/2010/main" val="2840522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Ten </a:t>
            </a:r>
            <a:r>
              <a:rPr lang="en-GB" dirty="0" err="1"/>
              <a:t>eerste</a:t>
            </a:r>
            <a:r>
              <a:rPr lang="en-GB" dirty="0"/>
              <a:t> </a:t>
            </a:r>
            <a:r>
              <a:rPr lang="en-GB" dirty="0" err="1"/>
              <a:t>hebben</a:t>
            </a:r>
            <a:r>
              <a:rPr lang="en-GB" dirty="0"/>
              <a:t> we </a:t>
            </a:r>
            <a:r>
              <a:rPr lang="en-GB" dirty="0" err="1"/>
              <a:t>een</a:t>
            </a:r>
            <a:r>
              <a:rPr lang="en-GB" dirty="0"/>
              <a:t> golf </a:t>
            </a:r>
            <a:r>
              <a:rPr lang="en-GB" dirty="0" err="1"/>
              <a:t>nodig</a:t>
            </a:r>
            <a:r>
              <a:rPr lang="en-GB" dirty="0"/>
              <a:t> met </a:t>
            </a:r>
            <a:r>
              <a:rPr lang="en-GB" dirty="0" err="1"/>
              <a:t>voldoende</a:t>
            </a:r>
            <a:r>
              <a:rPr lang="en-GB" dirty="0"/>
              <a:t> </a:t>
            </a:r>
            <a:r>
              <a:rPr lang="en-GB" dirty="0" err="1"/>
              <a:t>longitudinale</a:t>
            </a:r>
            <a:r>
              <a:rPr lang="en-GB" dirty="0"/>
              <a:t> </a:t>
            </a:r>
            <a:r>
              <a:rPr lang="en-GB" dirty="0" err="1"/>
              <a:t>coherentie</a:t>
            </a:r>
            <a:r>
              <a:rPr lang="en-GB" dirty="0"/>
              <a:t> (</a:t>
            </a:r>
            <a:r>
              <a:rPr lang="en-GB" dirty="0" err="1"/>
              <a:t>uitleg</a:t>
            </a:r>
            <a:r>
              <a:rPr lang="en-GB" dirty="0"/>
              <a:t> </a:t>
            </a:r>
            <a:r>
              <a:rPr lang="en-GB" dirty="0" err="1"/>
              <a:t>volgt</a:t>
            </a:r>
            <a:r>
              <a:rPr lang="en-GB" dirty="0"/>
              <a:t> later). </a:t>
            </a:r>
            <a:r>
              <a:rPr lang="en-GB" dirty="0" err="1"/>
              <a:t>Deze</a:t>
            </a:r>
            <a:r>
              <a:rPr lang="en-GB" dirty="0"/>
              <a:t> </a:t>
            </a:r>
            <a:r>
              <a:rPr lang="en-GB" dirty="0" err="1"/>
              <a:t>moet</a:t>
            </a:r>
            <a:r>
              <a:rPr lang="en-GB" dirty="0"/>
              <a:t> </a:t>
            </a:r>
            <a:r>
              <a:rPr lang="en-GB" dirty="0" err="1"/>
              <a:t>worden</a:t>
            </a:r>
            <a:r>
              <a:rPr lang="en-GB" dirty="0"/>
              <a:t> </a:t>
            </a:r>
            <a:r>
              <a:rPr lang="en-GB" dirty="0" err="1"/>
              <a:t>opgebroken</a:t>
            </a:r>
            <a:r>
              <a:rPr lang="en-GB" dirty="0"/>
              <a:t> in </a:t>
            </a:r>
            <a:r>
              <a:rPr lang="en-GB" dirty="0" err="1"/>
              <a:t>een</a:t>
            </a:r>
            <a:r>
              <a:rPr lang="en-GB" dirty="0"/>
              <a:t> </a:t>
            </a:r>
            <a:r>
              <a:rPr lang="en-GB" dirty="0" err="1"/>
              <a:t>grote</a:t>
            </a:r>
            <a:r>
              <a:rPr lang="en-GB" dirty="0"/>
              <a:t> </a:t>
            </a:r>
            <a:r>
              <a:rPr lang="en-GB" dirty="0" err="1"/>
              <a:t>hoeveelheid</a:t>
            </a:r>
            <a:r>
              <a:rPr lang="en-GB" dirty="0"/>
              <a:t> </a:t>
            </a:r>
            <a:r>
              <a:rPr lang="en-GB" dirty="0" err="1"/>
              <a:t>fracties</a:t>
            </a:r>
            <a:r>
              <a:rPr lang="en-GB" dirty="0"/>
              <a:t>. Ze </a:t>
            </a:r>
            <a:r>
              <a:rPr lang="en-GB" dirty="0" err="1"/>
              <a:t>moeten</a:t>
            </a:r>
            <a:r>
              <a:rPr lang="en-GB" dirty="0"/>
              <a:t> </a:t>
            </a:r>
            <a:r>
              <a:rPr lang="en-GB" dirty="0" err="1"/>
              <a:t>een</a:t>
            </a:r>
            <a:r>
              <a:rPr lang="en-GB" dirty="0"/>
              <a:t> random </a:t>
            </a:r>
            <a:r>
              <a:rPr lang="en-GB" dirty="0" err="1"/>
              <a:t>onderling</a:t>
            </a:r>
            <a:r>
              <a:rPr lang="en-GB" dirty="0"/>
              <a:t> </a:t>
            </a:r>
            <a:r>
              <a:rPr lang="en-GB" dirty="0" err="1"/>
              <a:t>faseverschil</a:t>
            </a:r>
            <a:r>
              <a:rPr lang="en-GB" dirty="0"/>
              <a:t> </a:t>
            </a:r>
            <a:r>
              <a:rPr lang="en-GB" dirty="0" err="1"/>
              <a:t>krijgen</a:t>
            </a:r>
            <a:r>
              <a:rPr lang="en-GB" dirty="0"/>
              <a:t>. De </a:t>
            </a:r>
            <a:r>
              <a:rPr lang="en-GB" dirty="0" err="1"/>
              <a:t>golffronten</a:t>
            </a:r>
            <a:r>
              <a:rPr lang="en-GB" dirty="0"/>
              <a:t> </a:t>
            </a:r>
            <a:r>
              <a:rPr lang="en-GB" dirty="0" err="1"/>
              <a:t>mogen</a:t>
            </a:r>
            <a:r>
              <a:rPr lang="en-GB" dirty="0"/>
              <a:t> </a:t>
            </a:r>
            <a:r>
              <a:rPr lang="en-GB" dirty="0" err="1"/>
              <a:t>niet</a:t>
            </a:r>
            <a:r>
              <a:rPr lang="en-GB" dirty="0"/>
              <a:t> </a:t>
            </a:r>
            <a:r>
              <a:rPr lang="en-GB" dirty="0" err="1"/>
              <a:t>evenwijdig</a:t>
            </a:r>
            <a:r>
              <a:rPr lang="en-GB" dirty="0"/>
              <a:t> </a:t>
            </a:r>
            <a:r>
              <a:rPr lang="en-GB" dirty="0" err="1"/>
              <a:t>aan</a:t>
            </a:r>
            <a:r>
              <a:rPr lang="en-GB" dirty="0"/>
              <a:t> </a:t>
            </a:r>
            <a:r>
              <a:rPr lang="en-GB" dirty="0" err="1"/>
              <a:t>elkaar</a:t>
            </a:r>
            <a:r>
              <a:rPr lang="en-GB" dirty="0"/>
              <a:t> </a:t>
            </a:r>
            <a:r>
              <a:rPr lang="en-GB" dirty="0" err="1"/>
              <a:t>lopen</a:t>
            </a:r>
            <a:r>
              <a:rPr lang="en-GB" dirty="0"/>
              <a:t>, en ze </a:t>
            </a:r>
            <a:r>
              <a:rPr lang="en-GB" dirty="0" err="1"/>
              <a:t>moeten</a:t>
            </a:r>
            <a:r>
              <a:rPr lang="en-GB" dirty="0"/>
              <a:t> </a:t>
            </a:r>
            <a:r>
              <a:rPr lang="en-GB" dirty="0" err="1"/>
              <a:t>samen</a:t>
            </a:r>
            <a:r>
              <a:rPr lang="en-GB" dirty="0"/>
              <a:t> </a:t>
            </a:r>
            <a:r>
              <a:rPr lang="en-GB" dirty="0" err="1"/>
              <a:t>vallen</a:t>
            </a:r>
            <a:r>
              <a:rPr lang="en-GB" dirty="0"/>
              <a:t> op </a:t>
            </a:r>
            <a:r>
              <a:rPr lang="en-GB" dirty="0" err="1"/>
              <a:t>een</a:t>
            </a:r>
            <a:r>
              <a:rPr lang="en-GB" dirty="0"/>
              <a:t> </a:t>
            </a:r>
            <a:r>
              <a:rPr lang="en-GB" dirty="0" err="1"/>
              <a:t>observatiescherm</a:t>
            </a:r>
            <a:r>
              <a:rPr lang="en-GB" dirty="0"/>
              <a:t> (</a:t>
            </a:r>
            <a:r>
              <a:rPr lang="en-GB" dirty="0" err="1"/>
              <a:t>netvlies</a:t>
            </a:r>
            <a:r>
              <a:rPr lang="en-GB" dirty="0"/>
              <a:t>, </a:t>
            </a:r>
            <a:r>
              <a:rPr lang="en-GB" dirty="0" err="1"/>
              <a:t>projectiescherm</a:t>
            </a:r>
            <a:r>
              <a:rPr lang="en-GB" dirty="0"/>
              <a:t>, </a:t>
            </a:r>
            <a:r>
              <a:rPr lang="en-GB" dirty="0" err="1"/>
              <a:t>camerachip</a:t>
            </a:r>
            <a:r>
              <a:rPr lang="en-GB" dirty="0"/>
              <a:t>). Op </a:t>
            </a:r>
            <a:r>
              <a:rPr lang="en-GB" dirty="0" err="1"/>
              <a:t>dat</a:t>
            </a:r>
            <a:r>
              <a:rPr lang="en-GB" dirty="0"/>
              <a:t> scherm </a:t>
            </a:r>
            <a:r>
              <a:rPr lang="en-GB" dirty="0" err="1"/>
              <a:t>zien</a:t>
            </a:r>
            <a:r>
              <a:rPr lang="en-GB" dirty="0"/>
              <a:t> we dan het </a:t>
            </a:r>
            <a:r>
              <a:rPr lang="en-GB" dirty="0" err="1"/>
              <a:t>resultaat</a:t>
            </a:r>
            <a:r>
              <a:rPr lang="en-GB" dirty="0"/>
              <a:t> van de </a:t>
            </a:r>
            <a:r>
              <a:rPr lang="en-GB" dirty="0" err="1"/>
              <a:t>onderlinge</a:t>
            </a:r>
            <a:r>
              <a:rPr lang="en-GB" dirty="0"/>
              <a:t> </a:t>
            </a:r>
            <a:r>
              <a:rPr lang="en-GB" dirty="0" err="1"/>
              <a:t>interferentie</a:t>
            </a:r>
            <a:r>
              <a:rPr lang="en-GB" dirty="0"/>
              <a:t>.</a:t>
            </a:r>
          </a:p>
          <a:p>
            <a:r>
              <a:rPr lang="en-GB" dirty="0"/>
              <a:t>We </a:t>
            </a:r>
            <a:r>
              <a:rPr lang="en-GB" dirty="0" err="1"/>
              <a:t>zien</a:t>
            </a:r>
            <a:r>
              <a:rPr lang="en-GB" dirty="0"/>
              <a:t> </a:t>
            </a:r>
            <a:r>
              <a:rPr lang="en-GB" dirty="0" err="1"/>
              <a:t>hier</a:t>
            </a:r>
            <a:r>
              <a:rPr lang="en-GB" dirty="0"/>
              <a:t> </a:t>
            </a:r>
            <a:r>
              <a:rPr lang="en-GB" dirty="0" err="1"/>
              <a:t>drie</a:t>
            </a:r>
            <a:r>
              <a:rPr lang="en-GB" dirty="0"/>
              <a:t> </a:t>
            </a:r>
            <a:r>
              <a:rPr lang="en-GB" dirty="0" err="1"/>
              <a:t>voorbeelden</a:t>
            </a:r>
            <a:r>
              <a:rPr lang="en-GB" dirty="0"/>
              <a:t>:</a:t>
            </a:r>
          </a:p>
          <a:p>
            <a:pPr marL="185715" indent="-185715">
              <a:buFontTx/>
              <a:buChar char="-"/>
            </a:pPr>
            <a:r>
              <a:rPr lang="en-GB" dirty="0" err="1"/>
              <a:t>Laserlicht</a:t>
            </a:r>
            <a:r>
              <a:rPr lang="en-GB" dirty="0"/>
              <a:t> (</a:t>
            </a:r>
            <a:r>
              <a:rPr lang="en-GB" dirty="0" err="1"/>
              <a:t>eigenlijk</a:t>
            </a:r>
            <a:r>
              <a:rPr lang="en-GB" dirty="0"/>
              <a:t> </a:t>
            </a:r>
            <a:r>
              <a:rPr lang="en-GB" dirty="0" err="1"/>
              <a:t>correcter</a:t>
            </a:r>
            <a:r>
              <a:rPr lang="en-GB" dirty="0"/>
              <a:t>: </a:t>
            </a:r>
            <a:r>
              <a:rPr lang="en-GB" dirty="0" err="1"/>
              <a:t>voldoende</a:t>
            </a:r>
            <a:r>
              <a:rPr lang="en-GB" dirty="0"/>
              <a:t> coherent </a:t>
            </a:r>
            <a:r>
              <a:rPr lang="en-GB" dirty="0" err="1"/>
              <a:t>licht</a:t>
            </a:r>
            <a:r>
              <a:rPr lang="en-GB" dirty="0"/>
              <a:t>; </a:t>
            </a:r>
            <a:r>
              <a:rPr lang="en-GB" dirty="0" err="1"/>
              <a:t>dat</a:t>
            </a:r>
            <a:r>
              <a:rPr lang="en-GB" dirty="0"/>
              <a:t> </a:t>
            </a:r>
            <a:r>
              <a:rPr lang="en-GB" dirty="0" err="1"/>
              <a:t>geldt</a:t>
            </a:r>
            <a:r>
              <a:rPr lang="en-GB" dirty="0"/>
              <a:t> </a:t>
            </a:r>
            <a:r>
              <a:rPr lang="en-GB" dirty="0" err="1"/>
              <a:t>niet</a:t>
            </a:r>
            <a:r>
              <a:rPr lang="en-GB" dirty="0"/>
              <a:t> </a:t>
            </a:r>
            <a:r>
              <a:rPr lang="en-GB" dirty="0" err="1"/>
              <a:t>eens</a:t>
            </a:r>
            <a:r>
              <a:rPr lang="en-GB" dirty="0"/>
              <a:t> voor alle </a:t>
            </a:r>
            <a:r>
              <a:rPr lang="en-GB" dirty="0" err="1"/>
              <a:t>laserlicht</a:t>
            </a:r>
            <a:r>
              <a:rPr lang="en-GB" dirty="0"/>
              <a:t>) </a:t>
            </a:r>
            <a:r>
              <a:rPr lang="en-GB" dirty="0" err="1"/>
              <a:t>gereflecteerd</a:t>
            </a:r>
            <a:r>
              <a:rPr lang="en-GB" dirty="0"/>
              <a:t> door papier en </a:t>
            </a:r>
            <a:r>
              <a:rPr lang="en-GB" dirty="0" err="1"/>
              <a:t>andere</a:t>
            </a:r>
            <a:r>
              <a:rPr lang="en-GB" dirty="0"/>
              <a:t> </a:t>
            </a:r>
            <a:r>
              <a:rPr lang="en-GB" dirty="0" err="1"/>
              <a:t>optische</a:t>
            </a:r>
            <a:r>
              <a:rPr lang="en-GB" dirty="0"/>
              <a:t> </a:t>
            </a:r>
            <a:r>
              <a:rPr lang="en-GB" dirty="0" err="1"/>
              <a:t>ruwe</a:t>
            </a:r>
            <a:r>
              <a:rPr lang="en-GB" dirty="0"/>
              <a:t> </a:t>
            </a:r>
            <a:r>
              <a:rPr lang="en-GB" dirty="0" err="1"/>
              <a:t>oppervlakken</a:t>
            </a:r>
            <a:r>
              <a:rPr lang="en-GB" dirty="0"/>
              <a:t>.</a:t>
            </a:r>
          </a:p>
          <a:p>
            <a:pPr marL="185715" indent="-185715">
              <a:buFontTx/>
              <a:buChar char="-"/>
            </a:pPr>
            <a:r>
              <a:rPr lang="en-GB" dirty="0" err="1"/>
              <a:t>Laserlicht</a:t>
            </a:r>
            <a:r>
              <a:rPr lang="en-GB" dirty="0"/>
              <a:t> </a:t>
            </a:r>
            <a:r>
              <a:rPr lang="en-GB" dirty="0" err="1"/>
              <a:t>uit</a:t>
            </a:r>
            <a:r>
              <a:rPr lang="en-GB" dirty="0"/>
              <a:t> </a:t>
            </a:r>
            <a:r>
              <a:rPr lang="en-GB" dirty="0" err="1"/>
              <a:t>een</a:t>
            </a:r>
            <a:r>
              <a:rPr lang="en-GB" dirty="0"/>
              <a:t> multimode </a:t>
            </a:r>
            <a:r>
              <a:rPr lang="en-GB" dirty="0" err="1"/>
              <a:t>fiber</a:t>
            </a:r>
            <a:r>
              <a:rPr lang="en-GB" dirty="0"/>
              <a:t>.</a:t>
            </a:r>
          </a:p>
          <a:p>
            <a:pPr marL="185715" indent="-185715">
              <a:buFontTx/>
              <a:buChar char="-"/>
            </a:pPr>
            <a:r>
              <a:rPr lang="en-GB" dirty="0" err="1"/>
              <a:t>Laserlicht</a:t>
            </a:r>
            <a:r>
              <a:rPr lang="en-GB" dirty="0"/>
              <a:t> </a:t>
            </a:r>
            <a:r>
              <a:rPr lang="en-GB" dirty="0" err="1"/>
              <a:t>gereflecteerd</a:t>
            </a:r>
            <a:r>
              <a:rPr lang="en-GB" dirty="0"/>
              <a:t> door </a:t>
            </a:r>
            <a:r>
              <a:rPr lang="en-GB" dirty="0" err="1"/>
              <a:t>een</a:t>
            </a:r>
            <a:r>
              <a:rPr lang="en-GB" dirty="0"/>
              <a:t> </a:t>
            </a:r>
            <a:r>
              <a:rPr lang="en-GB" dirty="0" err="1"/>
              <a:t>blok</a:t>
            </a:r>
            <a:r>
              <a:rPr lang="en-GB" dirty="0"/>
              <a:t> nylon. </a:t>
            </a:r>
            <a:r>
              <a:rPr lang="en-GB" dirty="0" err="1"/>
              <a:t>Dit</a:t>
            </a:r>
            <a:r>
              <a:rPr lang="en-GB" dirty="0"/>
              <a:t> is </a:t>
            </a:r>
            <a:r>
              <a:rPr lang="en-GB" dirty="0" err="1"/>
              <a:t>een</a:t>
            </a:r>
            <a:r>
              <a:rPr lang="en-GB" dirty="0"/>
              <a:t> diffuse </a:t>
            </a:r>
            <a:r>
              <a:rPr lang="en-GB" dirty="0" err="1"/>
              <a:t>reflectie</a:t>
            </a:r>
            <a:r>
              <a:rPr lang="en-GB" dirty="0"/>
              <a:t>, </a:t>
            </a:r>
            <a:r>
              <a:rPr lang="en-GB" dirty="0" err="1"/>
              <a:t>waarbij</a:t>
            </a:r>
            <a:r>
              <a:rPr lang="en-GB" dirty="0"/>
              <a:t> het </a:t>
            </a:r>
            <a:r>
              <a:rPr lang="en-GB" dirty="0" err="1"/>
              <a:t>licht</a:t>
            </a:r>
            <a:r>
              <a:rPr lang="en-GB" dirty="0"/>
              <a:t> </a:t>
            </a:r>
            <a:r>
              <a:rPr lang="en-GB" dirty="0" err="1"/>
              <a:t>diep</a:t>
            </a:r>
            <a:r>
              <a:rPr lang="en-GB" dirty="0"/>
              <a:t> in het </a:t>
            </a:r>
            <a:r>
              <a:rPr lang="en-GB" dirty="0" err="1"/>
              <a:t>materiaal</a:t>
            </a:r>
            <a:r>
              <a:rPr lang="en-GB" dirty="0"/>
              <a:t> </a:t>
            </a:r>
            <a:r>
              <a:rPr lang="en-GB" dirty="0" err="1"/>
              <a:t>kan</a:t>
            </a:r>
            <a:r>
              <a:rPr lang="en-GB" dirty="0"/>
              <a:t> </a:t>
            </a:r>
            <a:r>
              <a:rPr lang="en-GB" dirty="0" err="1"/>
              <a:t>doordringen</a:t>
            </a:r>
            <a:r>
              <a:rPr lang="en-GB" dirty="0"/>
              <a:t> en </a:t>
            </a:r>
            <a:r>
              <a:rPr lang="en-GB" dirty="0" err="1"/>
              <a:t>vervolgens</a:t>
            </a:r>
            <a:r>
              <a:rPr lang="en-GB" dirty="0"/>
              <a:t> </a:t>
            </a:r>
            <a:r>
              <a:rPr lang="en-GB" dirty="0" err="1"/>
              <a:t>na</a:t>
            </a:r>
            <a:r>
              <a:rPr lang="en-GB" dirty="0"/>
              <a:t> </a:t>
            </a:r>
            <a:r>
              <a:rPr lang="en-GB" dirty="0" err="1"/>
              <a:t>veel</a:t>
            </a:r>
            <a:r>
              <a:rPr lang="en-GB" dirty="0"/>
              <a:t> </a:t>
            </a:r>
            <a:r>
              <a:rPr lang="en-GB" dirty="0" err="1"/>
              <a:t>verstrooiingen</a:t>
            </a:r>
            <a:r>
              <a:rPr lang="en-GB" dirty="0"/>
              <a:t> </a:t>
            </a:r>
            <a:r>
              <a:rPr lang="en-GB" dirty="0" err="1"/>
              <a:t>terugkomen</a:t>
            </a:r>
            <a:r>
              <a:rPr lang="en-GB" dirty="0"/>
              <a:t>.</a:t>
            </a:r>
          </a:p>
          <a:p>
            <a:r>
              <a:rPr lang="en-GB" dirty="0"/>
              <a:t>NB In al </a:t>
            </a:r>
            <a:r>
              <a:rPr lang="en-GB" dirty="0" err="1"/>
              <a:t>deze</a:t>
            </a:r>
            <a:r>
              <a:rPr lang="en-GB" dirty="0"/>
              <a:t> </a:t>
            </a:r>
            <a:r>
              <a:rPr lang="en-GB" dirty="0" err="1"/>
              <a:t>voorbeelden</a:t>
            </a:r>
            <a:r>
              <a:rPr lang="en-GB" dirty="0"/>
              <a:t> is </a:t>
            </a:r>
            <a:r>
              <a:rPr lang="en-GB" dirty="0" err="1"/>
              <a:t>een</a:t>
            </a:r>
            <a:r>
              <a:rPr lang="en-GB" dirty="0"/>
              <a:t> </a:t>
            </a:r>
            <a:r>
              <a:rPr lang="en-GB" dirty="0" err="1"/>
              <a:t>digitale</a:t>
            </a:r>
            <a:r>
              <a:rPr lang="en-GB" dirty="0"/>
              <a:t> camera </a:t>
            </a:r>
            <a:r>
              <a:rPr lang="en-GB" dirty="0" err="1"/>
              <a:t>gebruikt</a:t>
            </a:r>
            <a:r>
              <a:rPr lang="en-GB" dirty="0"/>
              <a:t> </a:t>
            </a:r>
            <a:r>
              <a:rPr lang="en-GB" dirty="0" err="1"/>
              <a:t>zonder</a:t>
            </a:r>
            <a:r>
              <a:rPr lang="en-GB" dirty="0"/>
              <a:t> lens voor de camera-chip.</a:t>
            </a:r>
            <a:endParaRPr lang="nl-NL" dirty="0"/>
          </a:p>
          <a:p>
            <a:pPr marL="185715" indent="-185715">
              <a:buFontTx/>
              <a:buChar char="-"/>
            </a:pPr>
            <a:endParaRPr lang="nl-NL" dirty="0"/>
          </a:p>
        </p:txBody>
      </p:sp>
      <p:sp>
        <p:nvSpPr>
          <p:cNvPr id="4" name="Slide Number Placeholder 3"/>
          <p:cNvSpPr>
            <a:spLocks noGrp="1"/>
          </p:cNvSpPr>
          <p:nvPr>
            <p:ph type="sldNum" sz="quarter" idx="5"/>
          </p:nvPr>
        </p:nvSpPr>
        <p:spPr/>
        <p:txBody>
          <a:bodyPr/>
          <a:lstStyle/>
          <a:p>
            <a:pPr defTabSz="990478" eaLnBrk="0" hangingPunct="0">
              <a:defRPr/>
            </a:pPr>
            <a:fld id="{A9F03DE7-B937-410B-8F86-1177310B0B58}" type="slidenum">
              <a:rPr lang="en-GB" b="1">
                <a:solidFill>
                  <a:srgbClr val="000000"/>
                </a:solidFill>
              </a:rPr>
              <a:pPr defTabSz="990478" eaLnBrk="0" hangingPunct="0">
                <a:defRPr/>
              </a:pPr>
              <a:t>22</a:t>
            </a:fld>
            <a:endParaRPr lang="en-GB" b="1">
              <a:solidFill>
                <a:srgbClr val="000000"/>
              </a:solidFill>
            </a:endParaRPr>
          </a:p>
        </p:txBody>
      </p:sp>
    </p:spTree>
    <p:extLst>
      <p:ext uri="{BB962C8B-B14F-4D97-AF65-F5344CB8AC3E}">
        <p14:creationId xmlns:p14="http://schemas.microsoft.com/office/powerpoint/2010/main" val="676028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Omdat</a:t>
            </a:r>
            <a:r>
              <a:rPr lang="en-GB" dirty="0"/>
              <a:t> het </a:t>
            </a:r>
            <a:r>
              <a:rPr lang="en-GB" dirty="0" err="1"/>
              <a:t>gaat</a:t>
            </a:r>
            <a:r>
              <a:rPr lang="en-GB" dirty="0"/>
              <a:t> om </a:t>
            </a:r>
            <a:r>
              <a:rPr lang="en-GB" dirty="0" err="1"/>
              <a:t>interferentie</a:t>
            </a:r>
            <a:r>
              <a:rPr lang="en-GB" dirty="0"/>
              <a:t> </a:t>
            </a:r>
            <a:r>
              <a:rPr lang="en-GB" dirty="0" err="1"/>
              <a:t>wordt</a:t>
            </a:r>
            <a:r>
              <a:rPr lang="en-GB" dirty="0"/>
              <a:t> de </a:t>
            </a:r>
            <a:r>
              <a:rPr lang="en-GB" dirty="0" err="1"/>
              <a:t>grootte</a:t>
            </a:r>
            <a:r>
              <a:rPr lang="en-GB" dirty="0"/>
              <a:t> (de </a:t>
            </a:r>
            <a:r>
              <a:rPr lang="en-GB" dirty="0" err="1"/>
              <a:t>lineaire</a:t>
            </a:r>
            <a:r>
              <a:rPr lang="en-GB" dirty="0"/>
              <a:t> </a:t>
            </a:r>
            <a:r>
              <a:rPr lang="en-GB" dirty="0" err="1"/>
              <a:t>afmeting</a:t>
            </a:r>
            <a:r>
              <a:rPr lang="en-GB" dirty="0"/>
              <a:t>) van de speckles </a:t>
            </a:r>
            <a:r>
              <a:rPr lang="en-GB" dirty="0" err="1"/>
              <a:t>o.a.</a:t>
            </a:r>
            <a:r>
              <a:rPr lang="en-GB" dirty="0"/>
              <a:t> </a:t>
            </a:r>
            <a:r>
              <a:rPr lang="en-GB" dirty="0" err="1"/>
              <a:t>bepaald</a:t>
            </a:r>
            <a:r>
              <a:rPr lang="en-GB" dirty="0"/>
              <a:t> door de </a:t>
            </a:r>
            <a:r>
              <a:rPr lang="en-GB" dirty="0" err="1"/>
              <a:t>golflengte</a:t>
            </a:r>
            <a:r>
              <a:rPr lang="en-GB" dirty="0"/>
              <a:t>. Om </a:t>
            </a:r>
            <a:r>
              <a:rPr lang="en-GB" dirty="0" err="1"/>
              <a:t>precies</a:t>
            </a:r>
            <a:r>
              <a:rPr lang="en-GB" dirty="0"/>
              <a:t> te </a:t>
            </a:r>
            <a:r>
              <a:rPr lang="en-GB" dirty="0" err="1"/>
              <a:t>zijn</a:t>
            </a:r>
            <a:r>
              <a:rPr lang="en-GB" dirty="0"/>
              <a:t>: </a:t>
            </a:r>
            <a:r>
              <a:rPr lang="en-GB" dirty="0" err="1"/>
              <a:t>evenredig</a:t>
            </a:r>
            <a:r>
              <a:rPr lang="en-GB" dirty="0"/>
              <a:t> met de </a:t>
            </a:r>
            <a:r>
              <a:rPr lang="en-GB" dirty="0" err="1"/>
              <a:t>golflengte</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23</a:t>
            </a:fld>
            <a:endParaRPr lang="nl-NL"/>
          </a:p>
        </p:txBody>
      </p:sp>
    </p:spTree>
    <p:extLst>
      <p:ext uri="{BB962C8B-B14F-4D97-AF65-F5344CB8AC3E}">
        <p14:creationId xmlns:p14="http://schemas.microsoft.com/office/powerpoint/2010/main" val="2662042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Weer</a:t>
            </a:r>
            <a:r>
              <a:rPr lang="en-US" dirty="0"/>
              <a:t> de laser met Scotch tape. De Scotch-tape </a:t>
            </a:r>
            <a:r>
              <a:rPr lang="en-US" dirty="0" err="1"/>
              <a:t>wordt</a:t>
            </a:r>
            <a:r>
              <a:rPr lang="en-US" dirty="0"/>
              <a:t> nu door de waist (focus) van de </a:t>
            </a:r>
            <a:r>
              <a:rPr lang="en-US" dirty="0" err="1"/>
              <a:t>bundel</a:t>
            </a:r>
            <a:r>
              <a:rPr lang="en-US" dirty="0"/>
              <a:t> </a:t>
            </a:r>
            <a:r>
              <a:rPr lang="en-US" dirty="0" err="1"/>
              <a:t>geschoven</a:t>
            </a:r>
            <a:r>
              <a:rPr lang="en-US" dirty="0"/>
              <a:t>. We </a:t>
            </a:r>
            <a:r>
              <a:rPr lang="en-US" dirty="0" err="1"/>
              <a:t>zien</a:t>
            </a:r>
            <a:r>
              <a:rPr lang="en-US" dirty="0"/>
              <a:t> </a:t>
            </a:r>
            <a:r>
              <a:rPr lang="en-US" dirty="0" err="1"/>
              <a:t>dat</a:t>
            </a:r>
            <a:r>
              <a:rPr lang="en-US" dirty="0"/>
              <a:t> de </a:t>
            </a:r>
            <a:r>
              <a:rPr lang="en-US" dirty="0" err="1"/>
              <a:t>grootte</a:t>
            </a:r>
            <a:r>
              <a:rPr lang="en-US" dirty="0"/>
              <a:t> van de </a:t>
            </a:r>
            <a:r>
              <a:rPr lang="en-US" dirty="0" err="1"/>
              <a:t>objectieve</a:t>
            </a:r>
            <a:r>
              <a:rPr lang="en-US" dirty="0"/>
              <a:t> speckle </a:t>
            </a:r>
            <a:r>
              <a:rPr lang="en-US" dirty="0" err="1"/>
              <a:t>afhangt</a:t>
            </a:r>
            <a:r>
              <a:rPr lang="en-US" dirty="0"/>
              <a:t> van de </a:t>
            </a:r>
            <a:r>
              <a:rPr lang="en-US" dirty="0" err="1"/>
              <a:t>positie</a:t>
            </a:r>
            <a:r>
              <a:rPr lang="en-US" dirty="0"/>
              <a:t> van het </a:t>
            </a:r>
            <a:r>
              <a:rPr lang="en-US" dirty="0" err="1"/>
              <a:t>plakbandje</a:t>
            </a:r>
            <a:r>
              <a:rPr lang="en-US" dirty="0"/>
              <a:t> </a:t>
            </a:r>
            <a:r>
              <a:rPr lang="en-US" dirty="0" err="1"/>
              <a:t>t.o.v</a:t>
            </a:r>
            <a:r>
              <a:rPr lang="en-US" dirty="0"/>
              <a:t>. het focus. In het focus </a:t>
            </a:r>
            <a:r>
              <a:rPr lang="en-US" dirty="0" err="1"/>
              <a:t>krijgen</a:t>
            </a:r>
            <a:r>
              <a:rPr lang="en-US" dirty="0"/>
              <a:t> we de </a:t>
            </a:r>
            <a:r>
              <a:rPr lang="en-US" dirty="0" err="1"/>
              <a:t>grootste</a:t>
            </a:r>
            <a:r>
              <a:rPr lang="en-US" dirty="0"/>
              <a:t> </a:t>
            </a:r>
            <a:r>
              <a:rPr lang="en-US" dirty="0" err="1"/>
              <a:t>objectieve</a:t>
            </a:r>
            <a:r>
              <a:rPr lang="en-US" dirty="0"/>
              <a:t> speckles. </a:t>
            </a:r>
            <a:r>
              <a:rPr lang="en-US" dirty="0" err="1"/>
              <a:t>Geleidelijk</a:t>
            </a:r>
            <a:r>
              <a:rPr lang="en-US" dirty="0"/>
              <a:t> van het focus </a:t>
            </a:r>
            <a:r>
              <a:rPr lang="en-US" dirty="0" err="1"/>
              <a:t>afbewegend</a:t>
            </a:r>
            <a:r>
              <a:rPr lang="en-US" dirty="0"/>
              <a:t> </a:t>
            </a:r>
            <a:r>
              <a:rPr lang="en-US" dirty="0" err="1"/>
              <a:t>worden</a:t>
            </a:r>
            <a:r>
              <a:rPr lang="en-US" dirty="0"/>
              <a:t> de </a:t>
            </a:r>
            <a:r>
              <a:rPr lang="en-US" dirty="0" err="1"/>
              <a:t>objectieve</a:t>
            </a:r>
            <a:r>
              <a:rPr lang="en-US" dirty="0"/>
              <a:t> speckles steeds </a:t>
            </a:r>
            <a:r>
              <a:rPr lang="en-US" dirty="0" err="1"/>
              <a:t>kleiner</a:t>
            </a:r>
            <a:r>
              <a:rPr lang="en-US" dirty="0"/>
              <a:t>. NB: de </a:t>
            </a:r>
            <a:r>
              <a:rPr lang="en-US" dirty="0" err="1"/>
              <a:t>subjectieve</a:t>
            </a:r>
            <a:r>
              <a:rPr lang="en-US" dirty="0"/>
              <a:t> speckles </a:t>
            </a:r>
            <a:r>
              <a:rPr lang="en-US" dirty="0" err="1"/>
              <a:t>blijven</a:t>
            </a:r>
            <a:r>
              <a:rPr lang="en-US" dirty="0"/>
              <a:t> even </a:t>
            </a:r>
            <a:r>
              <a:rPr lang="en-US" dirty="0" err="1"/>
              <a:t>groot</a:t>
            </a:r>
            <a:r>
              <a:rPr lang="en-US"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24</a:t>
            </a:fld>
            <a:endParaRPr lang="nl-NL"/>
          </a:p>
        </p:txBody>
      </p:sp>
    </p:spTree>
    <p:extLst>
      <p:ext uri="{BB962C8B-B14F-4D97-AF65-F5344CB8AC3E}">
        <p14:creationId xmlns:p14="http://schemas.microsoft.com/office/powerpoint/2010/main" val="2104199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de demo </a:t>
            </a:r>
            <a:r>
              <a:rPr lang="en-GB" dirty="0" err="1"/>
              <a:t>hebben</a:t>
            </a:r>
            <a:r>
              <a:rPr lang="en-GB" dirty="0"/>
              <a:t> we </a:t>
            </a:r>
            <a:r>
              <a:rPr lang="en-GB" dirty="0" err="1"/>
              <a:t>geleidelijk</a:t>
            </a:r>
            <a:r>
              <a:rPr lang="en-GB" dirty="0"/>
              <a:t> van de laser </a:t>
            </a:r>
            <a:r>
              <a:rPr lang="en-GB" dirty="0" err="1"/>
              <a:t>afbewogen</a:t>
            </a:r>
            <a:r>
              <a:rPr lang="en-GB" dirty="0"/>
              <a:t>, </a:t>
            </a:r>
            <a:r>
              <a:rPr lang="en-GB" dirty="0" err="1"/>
              <a:t>richting</a:t>
            </a:r>
            <a:r>
              <a:rPr lang="en-GB" dirty="0"/>
              <a:t> focus, door het focus en </a:t>
            </a:r>
            <a:r>
              <a:rPr lang="en-GB" dirty="0" err="1"/>
              <a:t>voorbij</a:t>
            </a:r>
            <a:r>
              <a:rPr lang="en-GB" dirty="0"/>
              <a:t> het focus. </a:t>
            </a:r>
            <a:r>
              <a:rPr lang="en-GB" dirty="0" err="1"/>
              <a:t>Bij</a:t>
            </a:r>
            <a:r>
              <a:rPr lang="en-GB" dirty="0"/>
              <a:t> </a:t>
            </a:r>
            <a:r>
              <a:rPr lang="en-GB" dirty="0" err="1"/>
              <a:t>iedere</a:t>
            </a:r>
            <a:r>
              <a:rPr lang="en-GB" dirty="0"/>
              <a:t> </a:t>
            </a:r>
            <a:r>
              <a:rPr lang="en-GB" dirty="0" err="1"/>
              <a:t>positie</a:t>
            </a:r>
            <a:r>
              <a:rPr lang="en-GB" dirty="0"/>
              <a:t> </a:t>
            </a:r>
            <a:r>
              <a:rPr lang="en-GB" dirty="0" err="1"/>
              <a:t>zullen</a:t>
            </a:r>
            <a:r>
              <a:rPr lang="en-GB" dirty="0"/>
              <a:t> </a:t>
            </a:r>
            <a:r>
              <a:rPr lang="en-GB" dirty="0" err="1"/>
              <a:t>vanaf</a:t>
            </a:r>
            <a:r>
              <a:rPr lang="en-GB" dirty="0"/>
              <a:t> het </a:t>
            </a:r>
            <a:r>
              <a:rPr lang="en-GB" dirty="0" err="1"/>
              <a:t>oppervlak</a:t>
            </a:r>
            <a:r>
              <a:rPr lang="en-GB" dirty="0"/>
              <a:t> van de Scotch-tape (</a:t>
            </a:r>
            <a:r>
              <a:rPr lang="en-GB" dirty="0" err="1"/>
              <a:t>een</a:t>
            </a:r>
            <a:r>
              <a:rPr lang="en-GB" dirty="0"/>
              <a:t> </a:t>
            </a:r>
            <a:r>
              <a:rPr lang="en-GB" dirty="0" err="1"/>
              <a:t>optisch</a:t>
            </a:r>
            <a:r>
              <a:rPr lang="en-GB" dirty="0"/>
              <a:t> </a:t>
            </a:r>
            <a:r>
              <a:rPr lang="en-GB" dirty="0" err="1"/>
              <a:t>ruw</a:t>
            </a:r>
            <a:r>
              <a:rPr lang="en-GB" dirty="0"/>
              <a:t> object, </a:t>
            </a:r>
            <a:r>
              <a:rPr lang="en-GB" dirty="0" err="1"/>
              <a:t>waar</a:t>
            </a:r>
            <a:r>
              <a:rPr lang="en-GB" dirty="0"/>
              <a:t> </a:t>
            </a:r>
            <a:r>
              <a:rPr lang="en-GB" dirty="0" err="1"/>
              <a:t>toch</a:t>
            </a:r>
            <a:r>
              <a:rPr lang="en-GB" dirty="0"/>
              <a:t> </a:t>
            </a:r>
            <a:r>
              <a:rPr lang="en-GB" dirty="0" err="1"/>
              <a:t>relatief</a:t>
            </a:r>
            <a:r>
              <a:rPr lang="en-GB" dirty="0"/>
              <a:t> </a:t>
            </a:r>
            <a:r>
              <a:rPr lang="en-GB" dirty="0" err="1"/>
              <a:t>veel</a:t>
            </a:r>
            <a:r>
              <a:rPr lang="en-GB" dirty="0"/>
              <a:t> </a:t>
            </a:r>
            <a:r>
              <a:rPr lang="en-GB" dirty="0" err="1"/>
              <a:t>licht</a:t>
            </a:r>
            <a:r>
              <a:rPr lang="en-GB" dirty="0"/>
              <a:t> </a:t>
            </a:r>
            <a:r>
              <a:rPr lang="en-GB" dirty="0" err="1"/>
              <a:t>doorheen</a:t>
            </a:r>
            <a:r>
              <a:rPr lang="en-GB" dirty="0"/>
              <a:t> </a:t>
            </a:r>
            <a:r>
              <a:rPr lang="en-GB" dirty="0" err="1"/>
              <a:t>valt</a:t>
            </a:r>
            <a:r>
              <a:rPr lang="en-GB" dirty="0"/>
              <a:t>) </a:t>
            </a:r>
            <a:r>
              <a:rPr lang="en-GB" dirty="0" err="1"/>
              <a:t>bolgolfven</a:t>
            </a:r>
            <a:r>
              <a:rPr lang="en-GB" dirty="0"/>
              <a:t> </a:t>
            </a:r>
            <a:r>
              <a:rPr lang="en-GB" dirty="0" err="1"/>
              <a:t>worden</a:t>
            </a:r>
            <a:r>
              <a:rPr lang="en-GB" dirty="0"/>
              <a:t> </a:t>
            </a:r>
            <a:r>
              <a:rPr lang="en-GB" dirty="0" err="1"/>
              <a:t>uitgezonden</a:t>
            </a:r>
            <a:r>
              <a:rPr lang="en-GB" dirty="0"/>
              <a:t>. In het </a:t>
            </a:r>
            <a:r>
              <a:rPr lang="en-GB" dirty="0" err="1"/>
              <a:t>meest</a:t>
            </a:r>
            <a:r>
              <a:rPr lang="en-GB" dirty="0"/>
              <a:t> </a:t>
            </a:r>
            <a:r>
              <a:rPr lang="en-GB" dirty="0" err="1"/>
              <a:t>rechter</a:t>
            </a:r>
            <a:r>
              <a:rPr lang="en-GB" dirty="0"/>
              <a:t> </a:t>
            </a:r>
            <a:r>
              <a:rPr lang="en-GB" dirty="0" err="1"/>
              <a:t>plaatje</a:t>
            </a:r>
            <a:r>
              <a:rPr lang="en-GB" dirty="0"/>
              <a:t> is te </a:t>
            </a:r>
            <a:r>
              <a:rPr lang="en-GB" dirty="0" err="1"/>
              <a:t>zien</a:t>
            </a:r>
            <a:r>
              <a:rPr lang="en-GB" dirty="0"/>
              <a:t> </a:t>
            </a:r>
            <a:r>
              <a:rPr lang="en-GB" dirty="0" err="1"/>
              <a:t>dat</a:t>
            </a:r>
            <a:r>
              <a:rPr lang="en-GB" dirty="0"/>
              <a:t> de </a:t>
            </a:r>
            <a:r>
              <a:rPr lang="en-GB" dirty="0" err="1"/>
              <a:t>onderlinge</a:t>
            </a:r>
            <a:r>
              <a:rPr lang="en-GB" dirty="0"/>
              <a:t> </a:t>
            </a:r>
            <a:r>
              <a:rPr lang="en-GB" dirty="0" err="1"/>
              <a:t>hoek</a:t>
            </a:r>
            <a:r>
              <a:rPr lang="en-GB" dirty="0"/>
              <a:t> </a:t>
            </a:r>
            <a:r>
              <a:rPr lang="en-GB" dirty="0">
                <a:sym typeface="Symbol" panose="05050102010706020507" pitchFamily="18" charset="2"/>
              </a:rPr>
              <a:t></a:t>
            </a:r>
            <a:r>
              <a:rPr lang="en-GB" dirty="0"/>
              <a:t> </a:t>
            </a:r>
            <a:r>
              <a:rPr lang="en-GB" dirty="0" err="1"/>
              <a:t>waarmee</a:t>
            </a:r>
            <a:r>
              <a:rPr lang="en-GB" dirty="0"/>
              <a:t> de </a:t>
            </a:r>
            <a:r>
              <a:rPr lang="en-GB" dirty="0" err="1"/>
              <a:t>golven</a:t>
            </a:r>
            <a:r>
              <a:rPr lang="en-GB" dirty="0"/>
              <a:t> op het scherm </a:t>
            </a:r>
            <a:r>
              <a:rPr lang="en-GB" dirty="0" err="1"/>
              <a:t>vallen</a:t>
            </a:r>
            <a:r>
              <a:rPr lang="en-GB" dirty="0"/>
              <a:t>, </a:t>
            </a:r>
            <a:r>
              <a:rPr lang="en-GB" dirty="0" err="1"/>
              <a:t>afhangt</a:t>
            </a:r>
            <a:r>
              <a:rPr lang="en-GB" dirty="0"/>
              <a:t> van de </a:t>
            </a:r>
            <a:r>
              <a:rPr lang="en-GB" dirty="0" err="1"/>
              <a:t>bundeldiameter</a:t>
            </a:r>
            <a:r>
              <a:rPr lang="en-GB" dirty="0"/>
              <a:t> ter </a:t>
            </a:r>
            <a:r>
              <a:rPr lang="en-GB" dirty="0" err="1"/>
              <a:t>plekke</a:t>
            </a:r>
            <a:r>
              <a:rPr lang="en-GB" dirty="0"/>
              <a:t> van de Scotch-tape. De </a:t>
            </a:r>
            <a:r>
              <a:rPr lang="en-GB" dirty="0" err="1"/>
              <a:t>typische</a:t>
            </a:r>
            <a:r>
              <a:rPr lang="en-GB" dirty="0"/>
              <a:t> </a:t>
            </a:r>
            <a:r>
              <a:rPr lang="en-GB" dirty="0" err="1"/>
              <a:t>grootte</a:t>
            </a:r>
            <a:r>
              <a:rPr lang="en-GB" dirty="0"/>
              <a:t> van de speckles </a:t>
            </a:r>
            <a:r>
              <a:rPr lang="en-GB" dirty="0" err="1"/>
              <a:t>wordt</a:t>
            </a:r>
            <a:r>
              <a:rPr lang="en-GB" dirty="0"/>
              <a:t> </a:t>
            </a:r>
            <a:r>
              <a:rPr lang="en-GB" dirty="0" err="1"/>
              <a:t>aangegeven</a:t>
            </a:r>
            <a:r>
              <a:rPr lang="en-GB" dirty="0"/>
              <a:t> door de </a:t>
            </a:r>
            <a:r>
              <a:rPr lang="en-GB" dirty="0" err="1"/>
              <a:t>formule</a:t>
            </a:r>
            <a:r>
              <a:rPr lang="en-GB" dirty="0"/>
              <a:t>, en is voor </a:t>
            </a:r>
            <a:r>
              <a:rPr lang="en-GB" dirty="0" err="1"/>
              <a:t>kleine</a:t>
            </a:r>
            <a:r>
              <a:rPr lang="en-GB" dirty="0"/>
              <a:t> </a:t>
            </a:r>
            <a:r>
              <a:rPr lang="en-GB" dirty="0" err="1"/>
              <a:t>hoeken</a:t>
            </a:r>
            <a:r>
              <a:rPr lang="en-GB" dirty="0"/>
              <a:t> (</a:t>
            </a:r>
            <a:r>
              <a:rPr lang="en-GB" dirty="0" err="1"/>
              <a:t>grote</a:t>
            </a:r>
            <a:r>
              <a:rPr lang="en-GB" dirty="0"/>
              <a:t> </a:t>
            </a:r>
            <a:r>
              <a:rPr lang="en-GB" dirty="0" err="1"/>
              <a:t>afstand</a:t>
            </a:r>
            <a:r>
              <a:rPr lang="en-GB" dirty="0"/>
              <a:t> </a:t>
            </a:r>
            <a:r>
              <a:rPr lang="en-GB" dirty="0" err="1"/>
              <a:t>tussen</a:t>
            </a:r>
            <a:r>
              <a:rPr lang="en-GB" dirty="0"/>
              <a:t> Scotch-tape en scherm) </a:t>
            </a:r>
            <a:r>
              <a:rPr lang="en-GB" dirty="0" err="1"/>
              <a:t>evenredig</a:t>
            </a:r>
            <a:r>
              <a:rPr lang="en-GB" dirty="0"/>
              <a:t> met </a:t>
            </a:r>
            <a:r>
              <a:rPr lang="en-GB" dirty="0">
                <a:sym typeface="Symbol" panose="05050102010706020507" pitchFamily="18" charset="2"/>
              </a:rPr>
              <a:t>/. Hoe </a:t>
            </a:r>
            <a:r>
              <a:rPr lang="en-GB" dirty="0" err="1">
                <a:sym typeface="Symbol" panose="05050102010706020507" pitchFamily="18" charset="2"/>
              </a:rPr>
              <a:t>onderling</a:t>
            </a:r>
            <a:r>
              <a:rPr lang="en-GB" dirty="0">
                <a:sym typeface="Symbol" panose="05050102010706020507" pitchFamily="18" charset="2"/>
              </a:rPr>
              <a:t> </a:t>
            </a:r>
            <a:r>
              <a:rPr lang="en-GB" dirty="0" err="1">
                <a:sym typeface="Symbol" panose="05050102010706020507" pitchFamily="18" charset="2"/>
              </a:rPr>
              <a:t>evenwijdiger</a:t>
            </a:r>
            <a:r>
              <a:rPr lang="en-GB" dirty="0">
                <a:sym typeface="Symbol" panose="05050102010706020507" pitchFamily="18" charset="2"/>
              </a:rPr>
              <a:t> de </a:t>
            </a:r>
            <a:r>
              <a:rPr lang="en-GB" dirty="0" err="1">
                <a:sym typeface="Symbol" panose="05050102010706020507" pitchFamily="18" charset="2"/>
              </a:rPr>
              <a:t>interfererende</a:t>
            </a:r>
            <a:r>
              <a:rPr lang="en-GB" dirty="0">
                <a:sym typeface="Symbol" panose="05050102010706020507" pitchFamily="18" charset="2"/>
              </a:rPr>
              <a:t> </a:t>
            </a:r>
            <a:r>
              <a:rPr lang="en-GB" dirty="0" err="1">
                <a:sym typeface="Symbol" panose="05050102010706020507" pitchFamily="18" charset="2"/>
              </a:rPr>
              <a:t>golven</a:t>
            </a:r>
            <a:r>
              <a:rPr lang="en-GB" dirty="0">
                <a:sym typeface="Symbol" panose="05050102010706020507" pitchFamily="18" charset="2"/>
              </a:rPr>
              <a:t> op het scherm van </a:t>
            </a:r>
            <a:r>
              <a:rPr lang="en-GB" dirty="0" err="1">
                <a:sym typeface="Symbol" panose="05050102010706020507" pitchFamily="18" charset="2"/>
              </a:rPr>
              <a:t>waarneming</a:t>
            </a:r>
            <a:r>
              <a:rPr lang="en-GB" dirty="0">
                <a:sym typeface="Symbol" panose="05050102010706020507" pitchFamily="18" charset="2"/>
              </a:rPr>
              <a:t> </a:t>
            </a:r>
            <a:r>
              <a:rPr lang="en-GB" dirty="0" err="1">
                <a:sym typeface="Symbol" panose="05050102010706020507" pitchFamily="18" charset="2"/>
              </a:rPr>
              <a:t>vallen</a:t>
            </a:r>
            <a:r>
              <a:rPr lang="en-GB" dirty="0">
                <a:sym typeface="Symbol" panose="05050102010706020507" pitchFamily="18" charset="2"/>
              </a:rPr>
              <a:t>, des te </a:t>
            </a:r>
            <a:r>
              <a:rPr lang="en-GB" dirty="0" err="1">
                <a:sym typeface="Symbol" panose="05050102010706020507" pitchFamily="18" charset="2"/>
              </a:rPr>
              <a:t>groter</a:t>
            </a:r>
            <a:r>
              <a:rPr lang="en-GB" dirty="0">
                <a:sym typeface="Symbol" panose="05050102010706020507" pitchFamily="18" charset="2"/>
              </a:rPr>
              <a:t> </a:t>
            </a:r>
            <a:r>
              <a:rPr lang="en-GB" dirty="0" err="1">
                <a:sym typeface="Symbol" panose="05050102010706020507" pitchFamily="18" charset="2"/>
              </a:rPr>
              <a:t>zijn</a:t>
            </a:r>
            <a:r>
              <a:rPr lang="en-GB" dirty="0">
                <a:sym typeface="Symbol" panose="05050102010706020507" pitchFamily="18" charset="2"/>
              </a:rPr>
              <a:t> de speckles.</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25</a:t>
            </a:fld>
            <a:endParaRPr lang="nl-NL"/>
          </a:p>
        </p:txBody>
      </p:sp>
    </p:spTree>
    <p:extLst>
      <p:ext uri="{BB962C8B-B14F-4D97-AF65-F5344CB8AC3E}">
        <p14:creationId xmlns:p14="http://schemas.microsoft.com/office/powerpoint/2010/main" val="3331391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Tot nu toe </a:t>
            </a:r>
            <a:r>
              <a:rPr lang="en-GB" dirty="0" err="1"/>
              <a:t>hebben</a:t>
            </a:r>
            <a:r>
              <a:rPr lang="en-GB" dirty="0"/>
              <a:t> we het </a:t>
            </a:r>
            <a:r>
              <a:rPr lang="en-GB" dirty="0" err="1"/>
              <a:t>vooral</a:t>
            </a:r>
            <a:r>
              <a:rPr lang="en-GB" dirty="0"/>
              <a:t> </a:t>
            </a:r>
            <a:r>
              <a:rPr lang="en-GB" dirty="0" err="1"/>
              <a:t>gehad</a:t>
            </a:r>
            <a:r>
              <a:rPr lang="en-GB" dirty="0"/>
              <a:t> over lasers. Het idee was </a:t>
            </a:r>
            <a:r>
              <a:rPr lang="en-GB" dirty="0" err="1"/>
              <a:t>dat</a:t>
            </a:r>
            <a:r>
              <a:rPr lang="en-GB" dirty="0"/>
              <a:t> lasers </a:t>
            </a:r>
            <a:r>
              <a:rPr lang="en-GB" dirty="0" err="1"/>
              <a:t>een</a:t>
            </a:r>
            <a:r>
              <a:rPr lang="en-GB" dirty="0"/>
              <a:t> </a:t>
            </a:r>
            <a:r>
              <a:rPr lang="en-GB" dirty="0" err="1"/>
              <a:t>grote</a:t>
            </a:r>
            <a:r>
              <a:rPr lang="en-GB" dirty="0"/>
              <a:t> </a:t>
            </a:r>
            <a:r>
              <a:rPr lang="en-GB" dirty="0" err="1"/>
              <a:t>coherentielengte</a:t>
            </a:r>
            <a:r>
              <a:rPr lang="en-GB" dirty="0"/>
              <a:t> </a:t>
            </a:r>
            <a:r>
              <a:rPr lang="en-GB" dirty="0" err="1"/>
              <a:t>hebben</a:t>
            </a:r>
            <a:r>
              <a:rPr lang="en-GB" dirty="0"/>
              <a:t>, wat </a:t>
            </a:r>
            <a:r>
              <a:rPr lang="en-GB" dirty="0" err="1"/>
              <a:t>ook</a:t>
            </a:r>
            <a:r>
              <a:rPr lang="en-GB" dirty="0"/>
              <a:t> </a:t>
            </a:r>
            <a:r>
              <a:rPr lang="en-GB" dirty="0" err="1"/>
              <a:t>vaak</a:t>
            </a:r>
            <a:r>
              <a:rPr lang="en-GB" dirty="0"/>
              <a:t> zo is. In </a:t>
            </a:r>
            <a:r>
              <a:rPr lang="en-GB" dirty="0" err="1"/>
              <a:t>ieder</a:t>
            </a:r>
            <a:r>
              <a:rPr lang="en-GB" dirty="0"/>
              <a:t> </a:t>
            </a:r>
            <a:r>
              <a:rPr lang="en-GB" dirty="0" err="1"/>
              <a:t>geval</a:t>
            </a:r>
            <a:r>
              <a:rPr lang="en-GB" dirty="0"/>
              <a:t> </a:t>
            </a:r>
            <a:r>
              <a:rPr lang="en-GB" dirty="0" err="1"/>
              <a:t>vaak</a:t>
            </a:r>
            <a:r>
              <a:rPr lang="en-GB" dirty="0"/>
              <a:t> </a:t>
            </a:r>
            <a:r>
              <a:rPr lang="en-GB" dirty="0" err="1"/>
              <a:t>groot</a:t>
            </a:r>
            <a:r>
              <a:rPr lang="en-GB" dirty="0"/>
              <a:t> </a:t>
            </a:r>
            <a:r>
              <a:rPr lang="en-GB" dirty="0" err="1"/>
              <a:t>genoeg</a:t>
            </a:r>
            <a:r>
              <a:rPr lang="en-GB" dirty="0"/>
              <a:t> om speckles te </a:t>
            </a:r>
            <a:r>
              <a:rPr lang="en-GB" dirty="0" err="1"/>
              <a:t>vormen</a:t>
            </a:r>
            <a:r>
              <a:rPr lang="en-GB" dirty="0"/>
              <a:t>. Maar wat is de </a:t>
            </a:r>
            <a:r>
              <a:rPr lang="en-GB" dirty="0" err="1"/>
              <a:t>benodigde</a:t>
            </a:r>
            <a:r>
              <a:rPr lang="en-GB" dirty="0"/>
              <a:t> </a:t>
            </a:r>
            <a:r>
              <a:rPr lang="en-GB" dirty="0" err="1"/>
              <a:t>coherentielengte</a:t>
            </a:r>
            <a:r>
              <a:rPr lang="en-GB" dirty="0"/>
              <a:t>? We </a:t>
            </a:r>
            <a:r>
              <a:rPr lang="en-GB" dirty="0" err="1"/>
              <a:t>bekijken</a:t>
            </a:r>
            <a:r>
              <a:rPr lang="en-GB" dirty="0"/>
              <a:t> </a:t>
            </a:r>
            <a:r>
              <a:rPr lang="en-GB" dirty="0" err="1"/>
              <a:t>dit</a:t>
            </a:r>
            <a:r>
              <a:rPr lang="en-GB" dirty="0"/>
              <a:t> door </a:t>
            </a:r>
            <a:r>
              <a:rPr lang="en-GB" dirty="0" err="1"/>
              <a:t>ons</a:t>
            </a:r>
            <a:r>
              <a:rPr lang="en-GB" dirty="0"/>
              <a:t> </a:t>
            </a:r>
            <a:r>
              <a:rPr lang="en-GB" dirty="0" err="1"/>
              <a:t>af</a:t>
            </a:r>
            <a:r>
              <a:rPr lang="en-GB" dirty="0"/>
              <a:t> te </a:t>
            </a:r>
            <a:r>
              <a:rPr lang="en-GB" dirty="0" err="1"/>
              <a:t>vragen</a:t>
            </a:r>
            <a:r>
              <a:rPr lang="en-GB" dirty="0"/>
              <a:t> of speckles </a:t>
            </a:r>
            <a:r>
              <a:rPr lang="en-GB" dirty="0" err="1"/>
              <a:t>ook</a:t>
            </a:r>
            <a:r>
              <a:rPr lang="en-GB" dirty="0"/>
              <a:t> </a:t>
            </a:r>
            <a:r>
              <a:rPr lang="en-GB" dirty="0" err="1"/>
              <a:t>mogelijk</a:t>
            </a:r>
            <a:r>
              <a:rPr lang="en-GB" dirty="0"/>
              <a:t> </a:t>
            </a:r>
            <a:r>
              <a:rPr lang="en-GB" dirty="0" err="1"/>
              <a:t>zijn</a:t>
            </a:r>
            <a:r>
              <a:rPr lang="en-GB" dirty="0"/>
              <a:t> met </a:t>
            </a:r>
            <a:r>
              <a:rPr lang="en-GB" dirty="0" err="1"/>
              <a:t>andere</a:t>
            </a:r>
            <a:r>
              <a:rPr lang="en-GB" dirty="0"/>
              <a:t> </a:t>
            </a:r>
            <a:r>
              <a:rPr lang="en-GB" dirty="0" err="1"/>
              <a:t>lichtbronnen</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26</a:t>
            </a:fld>
            <a:endParaRPr lang="nl-NL"/>
          </a:p>
        </p:txBody>
      </p:sp>
    </p:spTree>
    <p:extLst>
      <p:ext uri="{BB962C8B-B14F-4D97-AF65-F5344CB8AC3E}">
        <p14:creationId xmlns:p14="http://schemas.microsoft.com/office/powerpoint/2010/main" val="3730955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a:t>
            </a:r>
            <a:r>
              <a:rPr lang="en-US" dirty="0" err="1"/>
              <a:t>antwoord</a:t>
            </a:r>
            <a:r>
              <a:rPr lang="en-US" dirty="0"/>
              <a:t> is ‘ja’. Speckles </a:t>
            </a:r>
            <a:r>
              <a:rPr lang="en-US" dirty="0" err="1"/>
              <a:t>zijn</a:t>
            </a:r>
            <a:r>
              <a:rPr lang="en-US" dirty="0"/>
              <a:t> </a:t>
            </a:r>
            <a:r>
              <a:rPr lang="en-US" dirty="0" err="1"/>
              <a:t>vaak</a:t>
            </a:r>
            <a:r>
              <a:rPr lang="en-US" dirty="0"/>
              <a:t> in het </a:t>
            </a:r>
            <a:r>
              <a:rPr lang="en-US" dirty="0" err="1"/>
              <a:t>dagelijks</a:t>
            </a:r>
            <a:r>
              <a:rPr lang="en-US" dirty="0"/>
              <a:t> </a:t>
            </a:r>
            <a:r>
              <a:rPr lang="en-US" dirty="0" err="1"/>
              <a:t>leven</a:t>
            </a:r>
            <a:r>
              <a:rPr lang="en-US" dirty="0"/>
              <a:t>, </a:t>
            </a:r>
            <a:r>
              <a:rPr lang="en-US" dirty="0" err="1"/>
              <a:t>buiten</a:t>
            </a:r>
            <a:r>
              <a:rPr lang="en-US" dirty="0"/>
              <a:t> het </a:t>
            </a:r>
            <a:r>
              <a:rPr lang="en-US" dirty="0" err="1"/>
              <a:t>laboratorium</a:t>
            </a:r>
            <a:r>
              <a:rPr lang="en-US" dirty="0"/>
              <a:t> en </a:t>
            </a:r>
            <a:r>
              <a:rPr lang="en-US" dirty="0" err="1"/>
              <a:t>zonder</a:t>
            </a:r>
            <a:r>
              <a:rPr lang="en-US" dirty="0"/>
              <a:t> lasers te </a:t>
            </a:r>
            <a:r>
              <a:rPr lang="en-US" dirty="0" err="1"/>
              <a:t>zien</a:t>
            </a:r>
            <a:r>
              <a:rPr lang="en-US" dirty="0"/>
              <a:t>, maar </a:t>
            </a:r>
            <a:r>
              <a:rPr lang="en-US" dirty="0" err="1"/>
              <a:t>hier</a:t>
            </a:r>
            <a:r>
              <a:rPr lang="en-US" dirty="0"/>
              <a:t> </a:t>
            </a:r>
            <a:r>
              <a:rPr lang="en-US" dirty="0" err="1"/>
              <a:t>geldt</a:t>
            </a:r>
            <a:r>
              <a:rPr lang="en-US" dirty="0"/>
              <a:t>: ‘je </a:t>
            </a:r>
            <a:r>
              <a:rPr lang="en-US" dirty="0" err="1"/>
              <a:t>gaat</a:t>
            </a:r>
            <a:r>
              <a:rPr lang="en-US" dirty="0"/>
              <a:t> het pas </a:t>
            </a:r>
            <a:r>
              <a:rPr lang="en-US" dirty="0" err="1"/>
              <a:t>zien</a:t>
            </a:r>
            <a:r>
              <a:rPr lang="en-US" dirty="0"/>
              <a:t> </a:t>
            </a:r>
            <a:r>
              <a:rPr lang="en-US" dirty="0" err="1"/>
              <a:t>als</a:t>
            </a:r>
            <a:r>
              <a:rPr lang="en-US" dirty="0"/>
              <a:t> je het </a:t>
            </a:r>
            <a:r>
              <a:rPr lang="en-US" dirty="0" err="1"/>
              <a:t>doorhebt</a:t>
            </a:r>
            <a:r>
              <a:rPr lang="en-US" dirty="0"/>
              <a:t>.’</a:t>
            </a:r>
            <a:endParaRPr lang="nl-NL" dirty="0"/>
          </a:p>
        </p:txBody>
      </p:sp>
      <p:sp>
        <p:nvSpPr>
          <p:cNvPr id="4" name="Slide Number Placeholder 3"/>
          <p:cNvSpPr>
            <a:spLocks noGrp="1"/>
          </p:cNvSpPr>
          <p:nvPr>
            <p:ph type="sldNum" sz="quarter" idx="10"/>
          </p:nvPr>
        </p:nvSpPr>
        <p:spPr/>
        <p:txBody>
          <a:bodyPr/>
          <a:lstStyle/>
          <a:p>
            <a:fld id="{02D1483B-88D0-4A40-AC3E-24DB9E027520}" type="slidenum">
              <a:rPr lang="nl-NL" smtClean="0"/>
              <a:t>27</a:t>
            </a:fld>
            <a:endParaRPr lang="nl-NL"/>
          </a:p>
        </p:txBody>
      </p:sp>
    </p:spTree>
    <p:extLst>
      <p:ext uri="{BB962C8B-B14F-4D97-AF65-F5344CB8AC3E}">
        <p14:creationId xmlns:p14="http://schemas.microsoft.com/office/powerpoint/2010/main" val="825603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Een</a:t>
            </a:r>
            <a:r>
              <a:rPr lang="en-GB" dirty="0"/>
              <a:t> </a:t>
            </a:r>
            <a:r>
              <a:rPr lang="en-GB" dirty="0" err="1"/>
              <a:t>goed</a:t>
            </a:r>
            <a:r>
              <a:rPr lang="en-GB" dirty="0"/>
              <a:t> moment om speckle ‘in het wild’ te </a:t>
            </a:r>
            <a:r>
              <a:rPr lang="en-GB" dirty="0" err="1"/>
              <a:t>zien</a:t>
            </a:r>
            <a:r>
              <a:rPr lang="en-GB" dirty="0"/>
              <a:t> is op </a:t>
            </a:r>
            <a:r>
              <a:rPr lang="en-GB" dirty="0" err="1"/>
              <a:t>een</a:t>
            </a:r>
            <a:r>
              <a:rPr lang="en-GB" dirty="0"/>
              <a:t> </a:t>
            </a:r>
            <a:r>
              <a:rPr lang="en-GB" dirty="0" err="1"/>
              <a:t>zonnige</a:t>
            </a:r>
            <a:r>
              <a:rPr lang="en-GB" dirty="0"/>
              <a:t> </a:t>
            </a:r>
            <a:r>
              <a:rPr lang="en-GB" dirty="0" err="1"/>
              <a:t>dag</a:t>
            </a:r>
            <a:r>
              <a:rPr lang="en-GB" dirty="0"/>
              <a:t>. In </a:t>
            </a:r>
            <a:r>
              <a:rPr lang="en-GB" dirty="0" err="1"/>
              <a:t>dit</a:t>
            </a:r>
            <a:r>
              <a:rPr lang="en-GB" dirty="0"/>
              <a:t> </a:t>
            </a:r>
            <a:r>
              <a:rPr lang="en-GB" dirty="0" err="1"/>
              <a:t>geval</a:t>
            </a:r>
            <a:r>
              <a:rPr lang="en-GB" dirty="0"/>
              <a:t> </a:t>
            </a:r>
            <a:r>
              <a:rPr lang="en-GB" dirty="0" err="1"/>
              <a:t>gaat</a:t>
            </a:r>
            <a:r>
              <a:rPr lang="en-GB" dirty="0"/>
              <a:t> het om de </a:t>
            </a:r>
            <a:r>
              <a:rPr lang="en-GB" dirty="0" err="1"/>
              <a:t>situatie</a:t>
            </a:r>
            <a:r>
              <a:rPr lang="en-GB" dirty="0"/>
              <a:t> </a:t>
            </a:r>
            <a:r>
              <a:rPr lang="en-GB" dirty="0" err="1"/>
              <a:t>dat</a:t>
            </a:r>
            <a:r>
              <a:rPr lang="en-GB" dirty="0"/>
              <a:t> </a:t>
            </a:r>
            <a:r>
              <a:rPr lang="en-GB" dirty="0" err="1"/>
              <a:t>licht</a:t>
            </a:r>
            <a:r>
              <a:rPr lang="en-GB" dirty="0"/>
              <a:t> door </a:t>
            </a:r>
            <a:r>
              <a:rPr lang="en-GB" dirty="0" err="1"/>
              <a:t>een</a:t>
            </a:r>
            <a:r>
              <a:rPr lang="en-GB" dirty="0"/>
              <a:t> </a:t>
            </a:r>
            <a:r>
              <a:rPr lang="en-GB" dirty="0" err="1"/>
              <a:t>kleine</a:t>
            </a:r>
            <a:r>
              <a:rPr lang="en-GB" dirty="0"/>
              <a:t> opening </a:t>
            </a:r>
            <a:r>
              <a:rPr lang="en-GB" dirty="0" err="1"/>
              <a:t>naar</a:t>
            </a:r>
            <a:r>
              <a:rPr lang="en-GB" dirty="0"/>
              <a:t> </a:t>
            </a:r>
            <a:r>
              <a:rPr lang="en-GB" dirty="0" err="1"/>
              <a:t>binnen</a:t>
            </a:r>
            <a:r>
              <a:rPr lang="en-GB" dirty="0"/>
              <a:t> </a:t>
            </a:r>
            <a:r>
              <a:rPr lang="en-GB" dirty="0" err="1"/>
              <a:t>valt</a:t>
            </a:r>
            <a:r>
              <a:rPr lang="en-GB" dirty="0"/>
              <a:t>. </a:t>
            </a:r>
            <a:r>
              <a:rPr lang="en-GB" dirty="0" err="1"/>
              <a:t>Hier</a:t>
            </a:r>
            <a:r>
              <a:rPr lang="en-GB" dirty="0"/>
              <a:t> </a:t>
            </a:r>
            <a:r>
              <a:rPr lang="en-GB" dirty="0" err="1"/>
              <a:t>zien</a:t>
            </a:r>
            <a:r>
              <a:rPr lang="en-GB" dirty="0"/>
              <a:t> we (maar </a:t>
            </a:r>
            <a:r>
              <a:rPr lang="en-GB" dirty="0" err="1"/>
              <a:t>dit</a:t>
            </a:r>
            <a:r>
              <a:rPr lang="en-GB" dirty="0"/>
              <a:t> is </a:t>
            </a:r>
            <a:r>
              <a:rPr lang="en-GB" dirty="0" err="1"/>
              <a:t>een</a:t>
            </a:r>
            <a:r>
              <a:rPr lang="en-GB" dirty="0"/>
              <a:t> </a:t>
            </a:r>
            <a:r>
              <a:rPr lang="en-GB" dirty="0" err="1"/>
              <a:t>zijpaadje</a:t>
            </a:r>
            <a:r>
              <a:rPr lang="en-GB" dirty="0"/>
              <a:t>) </a:t>
            </a:r>
            <a:r>
              <a:rPr lang="en-GB" dirty="0" err="1"/>
              <a:t>dat</a:t>
            </a:r>
            <a:r>
              <a:rPr lang="en-GB" dirty="0"/>
              <a:t> </a:t>
            </a:r>
            <a:r>
              <a:rPr lang="en-GB" dirty="0" err="1"/>
              <a:t>zonlicht</a:t>
            </a:r>
            <a:r>
              <a:rPr lang="en-GB" dirty="0"/>
              <a:t> door de </a:t>
            </a:r>
            <a:r>
              <a:rPr lang="en-GB" dirty="0" err="1"/>
              <a:t>gaatjes</a:t>
            </a:r>
            <a:r>
              <a:rPr lang="en-GB" dirty="0"/>
              <a:t> van </a:t>
            </a:r>
            <a:r>
              <a:rPr lang="en-GB" dirty="0" err="1"/>
              <a:t>een</a:t>
            </a:r>
            <a:r>
              <a:rPr lang="en-GB" dirty="0"/>
              <a:t> </a:t>
            </a:r>
            <a:r>
              <a:rPr lang="en-GB" dirty="0" err="1"/>
              <a:t>rolluik</a:t>
            </a:r>
            <a:r>
              <a:rPr lang="en-GB" dirty="0"/>
              <a:t> </a:t>
            </a:r>
            <a:r>
              <a:rPr lang="en-GB" dirty="0" err="1"/>
              <a:t>naar</a:t>
            </a:r>
            <a:r>
              <a:rPr lang="en-GB" dirty="0"/>
              <a:t> </a:t>
            </a:r>
            <a:r>
              <a:rPr lang="en-GB" dirty="0" err="1"/>
              <a:t>binnen</a:t>
            </a:r>
            <a:r>
              <a:rPr lang="en-GB" dirty="0"/>
              <a:t> </a:t>
            </a:r>
            <a:r>
              <a:rPr lang="en-GB" dirty="0" err="1"/>
              <a:t>valt</a:t>
            </a:r>
            <a:r>
              <a:rPr lang="en-GB" dirty="0"/>
              <a:t>, en op de </a:t>
            </a:r>
            <a:r>
              <a:rPr lang="en-GB" dirty="0" err="1"/>
              <a:t>muur</a:t>
            </a:r>
            <a:r>
              <a:rPr lang="en-GB" dirty="0"/>
              <a:t> ronde </a:t>
            </a:r>
            <a:r>
              <a:rPr lang="en-GB" dirty="0" err="1"/>
              <a:t>vlekken</a:t>
            </a:r>
            <a:r>
              <a:rPr lang="en-GB" dirty="0"/>
              <a:t> </a:t>
            </a:r>
            <a:r>
              <a:rPr lang="en-GB" dirty="0" err="1"/>
              <a:t>achterlaat</a:t>
            </a:r>
            <a:r>
              <a:rPr lang="en-GB" dirty="0"/>
              <a:t>: het </a:t>
            </a:r>
            <a:r>
              <a:rPr lang="en-GB" dirty="0" err="1"/>
              <a:t>zijn</a:t>
            </a:r>
            <a:r>
              <a:rPr lang="en-GB" dirty="0"/>
              <a:t> </a:t>
            </a:r>
            <a:r>
              <a:rPr lang="en-GB" dirty="0" err="1"/>
              <a:t>afbeeldingen</a:t>
            </a:r>
            <a:r>
              <a:rPr lang="en-GB" dirty="0"/>
              <a:t> van de </a:t>
            </a:r>
            <a:r>
              <a:rPr lang="en-GB" dirty="0" err="1"/>
              <a:t>zon</a:t>
            </a:r>
            <a:r>
              <a:rPr lang="en-GB" dirty="0"/>
              <a:t>, en we </a:t>
            </a:r>
            <a:r>
              <a:rPr lang="en-GB" dirty="0" err="1"/>
              <a:t>zien</a:t>
            </a:r>
            <a:r>
              <a:rPr lang="en-GB" dirty="0"/>
              <a:t> </a:t>
            </a:r>
            <a:r>
              <a:rPr lang="en-GB" dirty="0" err="1"/>
              <a:t>hier</a:t>
            </a:r>
            <a:r>
              <a:rPr lang="en-GB" dirty="0"/>
              <a:t> het </a:t>
            </a:r>
            <a:r>
              <a:rPr lang="en-GB" dirty="0" err="1"/>
              <a:t>principe</a:t>
            </a:r>
            <a:r>
              <a:rPr lang="en-GB" dirty="0"/>
              <a:t> van de Camera Obscura, </a:t>
            </a:r>
            <a:r>
              <a:rPr lang="en-GB" dirty="0" err="1"/>
              <a:t>oftewel</a:t>
            </a:r>
            <a:r>
              <a:rPr lang="en-GB" dirty="0"/>
              <a:t> de pinhole camera.</a:t>
            </a:r>
            <a:endParaRPr lang="nl-NL" dirty="0"/>
          </a:p>
        </p:txBody>
      </p:sp>
      <p:sp>
        <p:nvSpPr>
          <p:cNvPr id="4" name="Slide Number Placeholder 3"/>
          <p:cNvSpPr>
            <a:spLocks noGrp="1"/>
          </p:cNvSpPr>
          <p:nvPr>
            <p:ph type="sldNum" sz="quarter" idx="10"/>
          </p:nvPr>
        </p:nvSpPr>
        <p:spPr/>
        <p:txBody>
          <a:bodyPr/>
          <a:lstStyle/>
          <a:p>
            <a:fld id="{02D1483B-88D0-4A40-AC3E-24DB9E027520}" type="slidenum">
              <a:rPr lang="nl-NL" smtClean="0"/>
              <a:t>28</a:t>
            </a:fld>
            <a:endParaRPr lang="nl-NL"/>
          </a:p>
        </p:txBody>
      </p:sp>
    </p:spTree>
    <p:extLst>
      <p:ext uri="{BB962C8B-B14F-4D97-AF65-F5344CB8AC3E}">
        <p14:creationId xmlns:p14="http://schemas.microsoft.com/office/powerpoint/2010/main" val="825603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Hier</a:t>
            </a:r>
            <a:r>
              <a:rPr lang="en-US" dirty="0"/>
              <a:t> </a:t>
            </a:r>
            <a:r>
              <a:rPr lang="en-US" dirty="0" err="1"/>
              <a:t>zien</a:t>
            </a:r>
            <a:r>
              <a:rPr lang="en-US" dirty="0"/>
              <a:t> we </a:t>
            </a:r>
            <a:r>
              <a:rPr lang="en-US" dirty="0" err="1"/>
              <a:t>zo’n</a:t>
            </a:r>
            <a:r>
              <a:rPr lang="en-US" dirty="0"/>
              <a:t> </a:t>
            </a:r>
            <a:r>
              <a:rPr lang="en-US" dirty="0" err="1"/>
              <a:t>afbeelding</a:t>
            </a:r>
            <a:r>
              <a:rPr lang="en-US" dirty="0"/>
              <a:t> van de </a:t>
            </a:r>
            <a:r>
              <a:rPr lang="en-US" dirty="0" err="1"/>
              <a:t>zon</a:t>
            </a:r>
            <a:r>
              <a:rPr lang="en-US" dirty="0"/>
              <a:t> op het </a:t>
            </a:r>
            <a:r>
              <a:rPr lang="en-US" dirty="0" err="1"/>
              <a:t>beeldscherm</a:t>
            </a:r>
            <a:r>
              <a:rPr lang="en-US" dirty="0"/>
              <a:t> van </a:t>
            </a:r>
            <a:r>
              <a:rPr lang="en-US" dirty="0" err="1"/>
              <a:t>een</a:t>
            </a:r>
            <a:r>
              <a:rPr lang="en-US" dirty="0"/>
              <a:t> computer </a:t>
            </a:r>
            <a:r>
              <a:rPr lang="en-US" dirty="0" err="1"/>
              <a:t>vallen</a:t>
            </a:r>
            <a:r>
              <a:rPr lang="en-US" dirty="0"/>
              <a:t>. </a:t>
            </a:r>
            <a:r>
              <a:rPr lang="en-US" dirty="0" err="1"/>
              <a:t>Zo’n</a:t>
            </a:r>
            <a:r>
              <a:rPr lang="en-US" dirty="0"/>
              <a:t> LCD-scherm is </a:t>
            </a:r>
            <a:r>
              <a:rPr lang="en-US" dirty="0" err="1"/>
              <a:t>optisch</a:t>
            </a:r>
            <a:r>
              <a:rPr lang="en-US" dirty="0"/>
              <a:t> </a:t>
            </a:r>
            <a:r>
              <a:rPr lang="en-US" dirty="0" err="1"/>
              <a:t>ruw</a:t>
            </a:r>
            <a:r>
              <a:rPr lang="en-US" dirty="0"/>
              <a:t> maar </a:t>
            </a:r>
            <a:r>
              <a:rPr lang="en-US" dirty="0" err="1"/>
              <a:t>niet</a:t>
            </a:r>
            <a:r>
              <a:rPr lang="en-US" dirty="0"/>
              <a:t> te </a:t>
            </a:r>
            <a:r>
              <a:rPr lang="en-US" dirty="0" err="1"/>
              <a:t>ruw</a:t>
            </a:r>
            <a:r>
              <a:rPr lang="en-US" dirty="0"/>
              <a:t>, en </a:t>
            </a:r>
            <a:r>
              <a:rPr lang="en-US" dirty="0" err="1"/>
              <a:t>als</a:t>
            </a:r>
            <a:r>
              <a:rPr lang="en-US" dirty="0"/>
              <a:t> we </a:t>
            </a:r>
            <a:r>
              <a:rPr lang="en-US" dirty="0" err="1"/>
              <a:t>goed</a:t>
            </a:r>
            <a:r>
              <a:rPr lang="en-US" dirty="0"/>
              <a:t> </a:t>
            </a:r>
            <a:r>
              <a:rPr lang="en-US" dirty="0" err="1"/>
              <a:t>kijken</a:t>
            </a:r>
            <a:r>
              <a:rPr lang="en-US" dirty="0"/>
              <a:t> (</a:t>
            </a:r>
            <a:r>
              <a:rPr lang="en-US" dirty="0" err="1"/>
              <a:t>foto</a:t>
            </a:r>
            <a:r>
              <a:rPr lang="en-US" dirty="0"/>
              <a:t> </a:t>
            </a:r>
            <a:r>
              <a:rPr lang="en-US" dirty="0" err="1"/>
              <a:t>rechts</a:t>
            </a:r>
            <a:r>
              <a:rPr lang="en-US" dirty="0"/>
              <a:t>) </a:t>
            </a:r>
            <a:r>
              <a:rPr lang="en-US" dirty="0" err="1"/>
              <a:t>zien</a:t>
            </a:r>
            <a:r>
              <a:rPr lang="en-US" dirty="0"/>
              <a:t> we speckles. Het </a:t>
            </a:r>
            <a:r>
              <a:rPr lang="en-US" dirty="0" err="1"/>
              <a:t>witte</a:t>
            </a:r>
            <a:r>
              <a:rPr lang="en-US" dirty="0"/>
              <a:t> </a:t>
            </a:r>
            <a:r>
              <a:rPr lang="en-US" dirty="0" err="1"/>
              <a:t>licht</a:t>
            </a:r>
            <a:r>
              <a:rPr lang="en-US" dirty="0"/>
              <a:t> is </a:t>
            </a:r>
            <a:r>
              <a:rPr lang="en-US" dirty="0" err="1"/>
              <a:t>geplitst</a:t>
            </a:r>
            <a:r>
              <a:rPr lang="en-US" dirty="0"/>
              <a:t> in </a:t>
            </a:r>
            <a:r>
              <a:rPr lang="en-US" dirty="0" err="1"/>
              <a:t>kleine</a:t>
            </a:r>
            <a:r>
              <a:rPr lang="en-US" dirty="0"/>
              <a:t> </a:t>
            </a:r>
            <a:r>
              <a:rPr lang="en-US" dirty="0" err="1"/>
              <a:t>gekleurde</a:t>
            </a:r>
            <a:r>
              <a:rPr lang="en-US" dirty="0"/>
              <a:t> </a:t>
            </a:r>
            <a:r>
              <a:rPr lang="en-US" dirty="0" err="1"/>
              <a:t>vlekjes</a:t>
            </a:r>
            <a:r>
              <a:rPr lang="en-US" dirty="0"/>
              <a:t>. </a:t>
            </a:r>
            <a:r>
              <a:rPr lang="en-US" dirty="0" err="1"/>
              <a:t>Dit</a:t>
            </a:r>
            <a:r>
              <a:rPr lang="en-US" dirty="0"/>
              <a:t> </a:t>
            </a:r>
            <a:r>
              <a:rPr lang="en-US" dirty="0" err="1"/>
              <a:t>zijn</a:t>
            </a:r>
            <a:r>
              <a:rPr lang="en-US" dirty="0"/>
              <a:t> </a:t>
            </a:r>
            <a:r>
              <a:rPr lang="en-US" dirty="0" err="1"/>
              <a:t>zg</a:t>
            </a:r>
            <a:r>
              <a:rPr lang="en-US" dirty="0"/>
              <a:t> </a:t>
            </a:r>
            <a:r>
              <a:rPr lang="en-US" dirty="0" err="1"/>
              <a:t>witlicht</a:t>
            </a:r>
            <a:r>
              <a:rPr lang="en-US" dirty="0"/>
              <a:t>-speckles, </a:t>
            </a:r>
            <a:r>
              <a:rPr lang="en-US" dirty="0" err="1"/>
              <a:t>gevormd</a:t>
            </a:r>
            <a:r>
              <a:rPr lang="en-US" dirty="0"/>
              <a:t> door </a:t>
            </a:r>
            <a:r>
              <a:rPr lang="en-US" dirty="0" err="1"/>
              <a:t>zonlicht</a:t>
            </a:r>
            <a:r>
              <a:rPr lang="en-US" dirty="0"/>
              <a:t>. </a:t>
            </a:r>
          </a:p>
          <a:p>
            <a:r>
              <a:rPr lang="en-US" dirty="0"/>
              <a:t>Het is </a:t>
            </a:r>
            <a:r>
              <a:rPr lang="en-US" dirty="0" err="1"/>
              <a:t>trouwens</a:t>
            </a:r>
            <a:r>
              <a:rPr lang="en-US" dirty="0"/>
              <a:t> </a:t>
            </a:r>
            <a:r>
              <a:rPr lang="en-US" dirty="0" err="1"/>
              <a:t>niet</a:t>
            </a:r>
            <a:r>
              <a:rPr lang="en-US" dirty="0"/>
              <a:t> </a:t>
            </a:r>
            <a:r>
              <a:rPr lang="en-US" dirty="0" err="1"/>
              <a:t>nodig</a:t>
            </a:r>
            <a:r>
              <a:rPr lang="en-US" dirty="0"/>
              <a:t> </a:t>
            </a:r>
            <a:r>
              <a:rPr lang="en-US" dirty="0" err="1"/>
              <a:t>dat</a:t>
            </a:r>
            <a:r>
              <a:rPr lang="en-US" dirty="0"/>
              <a:t> het </a:t>
            </a:r>
            <a:r>
              <a:rPr lang="en-US" dirty="0" err="1"/>
              <a:t>zonlicht</a:t>
            </a:r>
            <a:r>
              <a:rPr lang="en-US" dirty="0"/>
              <a:t> door </a:t>
            </a:r>
            <a:r>
              <a:rPr lang="en-US" dirty="0" err="1"/>
              <a:t>een</a:t>
            </a:r>
            <a:r>
              <a:rPr lang="en-US" dirty="0"/>
              <a:t> </a:t>
            </a:r>
            <a:r>
              <a:rPr lang="en-US" dirty="0" err="1"/>
              <a:t>kleine</a:t>
            </a:r>
            <a:r>
              <a:rPr lang="en-US" dirty="0"/>
              <a:t> opening </a:t>
            </a:r>
            <a:r>
              <a:rPr lang="en-US" dirty="0" err="1"/>
              <a:t>valt</a:t>
            </a:r>
            <a:r>
              <a:rPr lang="en-US" dirty="0"/>
              <a:t>: het </a:t>
            </a:r>
            <a:r>
              <a:rPr lang="en-US" dirty="0" err="1"/>
              <a:t>werkt</a:t>
            </a:r>
            <a:r>
              <a:rPr lang="en-US" dirty="0"/>
              <a:t> </a:t>
            </a:r>
            <a:r>
              <a:rPr lang="en-US" dirty="0" err="1"/>
              <a:t>ook</a:t>
            </a:r>
            <a:r>
              <a:rPr lang="en-US" dirty="0"/>
              <a:t> </a:t>
            </a:r>
            <a:r>
              <a:rPr lang="en-US" dirty="0" err="1"/>
              <a:t>als</a:t>
            </a:r>
            <a:r>
              <a:rPr lang="en-US" dirty="0"/>
              <a:t> het </a:t>
            </a:r>
            <a:r>
              <a:rPr lang="en-US" dirty="0" err="1"/>
              <a:t>licht</a:t>
            </a:r>
            <a:r>
              <a:rPr lang="en-US" dirty="0"/>
              <a:t> </a:t>
            </a:r>
            <a:r>
              <a:rPr lang="en-US" dirty="0" err="1"/>
              <a:t>onbelemmerd</a:t>
            </a:r>
            <a:r>
              <a:rPr lang="en-US" dirty="0"/>
              <a:t> op het </a:t>
            </a:r>
            <a:r>
              <a:rPr lang="en-US" dirty="0" err="1"/>
              <a:t>oppervlak</a:t>
            </a:r>
            <a:r>
              <a:rPr lang="en-US" dirty="0"/>
              <a:t> </a:t>
            </a:r>
            <a:r>
              <a:rPr lang="en-US" dirty="0" err="1"/>
              <a:t>valt</a:t>
            </a:r>
            <a:r>
              <a:rPr lang="en-US" dirty="0"/>
              <a:t>, </a:t>
            </a:r>
            <a:r>
              <a:rPr lang="en-US" dirty="0" err="1"/>
              <a:t>zolang</a:t>
            </a:r>
            <a:r>
              <a:rPr lang="en-US" dirty="0"/>
              <a:t> het </a:t>
            </a:r>
            <a:r>
              <a:rPr lang="en-US" dirty="0" err="1"/>
              <a:t>gaat</a:t>
            </a:r>
            <a:r>
              <a:rPr lang="en-US" dirty="0"/>
              <a:t> om direct, </a:t>
            </a:r>
            <a:r>
              <a:rPr lang="en-US" dirty="0" err="1"/>
              <a:t>onverstrooid</a:t>
            </a:r>
            <a:r>
              <a:rPr lang="en-US" dirty="0"/>
              <a:t> </a:t>
            </a:r>
            <a:r>
              <a:rPr lang="en-US" dirty="0" err="1"/>
              <a:t>zonlicht</a:t>
            </a:r>
            <a:r>
              <a:rPr lang="en-US" dirty="0"/>
              <a:t>, en </a:t>
            </a:r>
            <a:r>
              <a:rPr lang="en-US" dirty="0" err="1"/>
              <a:t>een</a:t>
            </a:r>
            <a:r>
              <a:rPr lang="en-US" dirty="0"/>
              <a:t> </a:t>
            </a:r>
            <a:r>
              <a:rPr lang="en-US" dirty="0" err="1"/>
              <a:t>oppervlak</a:t>
            </a:r>
            <a:r>
              <a:rPr lang="en-US" dirty="0"/>
              <a:t> </a:t>
            </a:r>
            <a:r>
              <a:rPr lang="en-US" dirty="0" err="1"/>
              <a:t>dat</a:t>
            </a:r>
            <a:r>
              <a:rPr lang="en-US" dirty="0"/>
              <a:t> </a:t>
            </a:r>
            <a:r>
              <a:rPr lang="en-US" dirty="0" err="1"/>
              <a:t>niet</a:t>
            </a:r>
            <a:r>
              <a:rPr lang="en-US" dirty="0"/>
              <a:t> te </a:t>
            </a:r>
            <a:r>
              <a:rPr lang="en-US" dirty="0" err="1"/>
              <a:t>ruw</a:t>
            </a:r>
            <a:r>
              <a:rPr lang="en-US" dirty="0"/>
              <a:t> en </a:t>
            </a:r>
            <a:r>
              <a:rPr lang="en-US" dirty="0" err="1"/>
              <a:t>niet</a:t>
            </a:r>
            <a:r>
              <a:rPr lang="en-US" dirty="0"/>
              <a:t> te glad is. </a:t>
            </a:r>
            <a:r>
              <a:rPr lang="en-US" dirty="0" err="1"/>
              <a:t>Voorbeelden</a:t>
            </a:r>
            <a:r>
              <a:rPr lang="en-US" dirty="0"/>
              <a:t> </a:t>
            </a:r>
            <a:r>
              <a:rPr lang="en-US" dirty="0" err="1"/>
              <a:t>zijn</a:t>
            </a:r>
            <a:r>
              <a:rPr lang="en-US" dirty="0"/>
              <a:t> het LCD-scherm, maar </a:t>
            </a:r>
            <a:r>
              <a:rPr lang="en-US" dirty="0" err="1"/>
              <a:t>ook</a:t>
            </a:r>
            <a:r>
              <a:rPr lang="en-US" dirty="0"/>
              <a:t> </a:t>
            </a:r>
            <a:r>
              <a:rPr lang="en-US" dirty="0" err="1"/>
              <a:t>vlakke</a:t>
            </a:r>
            <a:r>
              <a:rPr lang="en-US" dirty="0"/>
              <a:t> </a:t>
            </a:r>
            <a:r>
              <a:rPr lang="en-US" dirty="0" err="1"/>
              <a:t>bureaubladen</a:t>
            </a:r>
            <a:r>
              <a:rPr lang="en-US" dirty="0"/>
              <a:t>.</a:t>
            </a:r>
            <a:endParaRPr lang="nl-NL" dirty="0"/>
          </a:p>
        </p:txBody>
      </p:sp>
      <p:sp>
        <p:nvSpPr>
          <p:cNvPr id="4" name="Slide Number Placeholder 3"/>
          <p:cNvSpPr>
            <a:spLocks noGrp="1"/>
          </p:cNvSpPr>
          <p:nvPr>
            <p:ph type="sldNum" sz="quarter" idx="10"/>
          </p:nvPr>
        </p:nvSpPr>
        <p:spPr/>
        <p:txBody>
          <a:bodyPr/>
          <a:lstStyle/>
          <a:p>
            <a:fld id="{02D1483B-88D0-4A40-AC3E-24DB9E027520}" type="slidenum">
              <a:rPr lang="nl-NL" smtClean="0"/>
              <a:t>29</a:t>
            </a:fld>
            <a:endParaRPr lang="nl-NL"/>
          </a:p>
        </p:txBody>
      </p:sp>
    </p:spTree>
    <p:extLst>
      <p:ext uri="{BB962C8B-B14F-4D97-AF65-F5344CB8AC3E}">
        <p14:creationId xmlns:p14="http://schemas.microsoft.com/office/powerpoint/2010/main" val="1270726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p:txBody>
          <a:bodyPr/>
          <a:lstStyle>
            <a:lvl1pPr eaLnBrk="0" hangingPunct="0">
              <a:defRPr b="1">
                <a:solidFill>
                  <a:schemeClr val="tx1"/>
                </a:solidFill>
                <a:latin typeface="Arial" charset="0"/>
              </a:defRPr>
            </a:lvl1pPr>
            <a:lvl2pPr marL="833413" indent="-320544" eaLnBrk="0" hangingPunct="0">
              <a:defRPr b="1">
                <a:solidFill>
                  <a:schemeClr val="tx1"/>
                </a:solidFill>
                <a:latin typeface="Arial" charset="0"/>
              </a:defRPr>
            </a:lvl2pPr>
            <a:lvl3pPr marL="1282174" indent="-256435" eaLnBrk="0" hangingPunct="0">
              <a:defRPr b="1">
                <a:solidFill>
                  <a:schemeClr val="tx1"/>
                </a:solidFill>
                <a:latin typeface="Arial" charset="0"/>
              </a:defRPr>
            </a:lvl3pPr>
            <a:lvl4pPr marL="1795043" indent="-256435" eaLnBrk="0" hangingPunct="0">
              <a:defRPr b="1">
                <a:solidFill>
                  <a:schemeClr val="tx1"/>
                </a:solidFill>
                <a:latin typeface="Arial" charset="0"/>
              </a:defRPr>
            </a:lvl4pPr>
            <a:lvl5pPr marL="2307912" indent="-256435" eaLnBrk="0" hangingPunct="0">
              <a:defRPr b="1">
                <a:solidFill>
                  <a:schemeClr val="tx1"/>
                </a:solidFill>
                <a:latin typeface="Arial" charset="0"/>
              </a:defRPr>
            </a:lvl5pPr>
            <a:lvl6pPr marL="2820783" indent="-256435" eaLnBrk="0" fontAlgn="base" hangingPunct="0">
              <a:spcBef>
                <a:spcPct val="0"/>
              </a:spcBef>
              <a:spcAft>
                <a:spcPct val="0"/>
              </a:spcAft>
              <a:defRPr b="1">
                <a:solidFill>
                  <a:schemeClr val="tx1"/>
                </a:solidFill>
                <a:latin typeface="Arial" charset="0"/>
              </a:defRPr>
            </a:lvl6pPr>
            <a:lvl7pPr marL="3333652" indent="-256435" eaLnBrk="0" fontAlgn="base" hangingPunct="0">
              <a:spcBef>
                <a:spcPct val="0"/>
              </a:spcBef>
              <a:spcAft>
                <a:spcPct val="0"/>
              </a:spcAft>
              <a:defRPr b="1">
                <a:solidFill>
                  <a:schemeClr val="tx1"/>
                </a:solidFill>
                <a:latin typeface="Arial" charset="0"/>
              </a:defRPr>
            </a:lvl7pPr>
            <a:lvl8pPr marL="3846521" indent="-256435" eaLnBrk="0" fontAlgn="base" hangingPunct="0">
              <a:spcBef>
                <a:spcPct val="0"/>
              </a:spcBef>
              <a:spcAft>
                <a:spcPct val="0"/>
              </a:spcAft>
              <a:defRPr b="1">
                <a:solidFill>
                  <a:schemeClr val="tx1"/>
                </a:solidFill>
                <a:latin typeface="Arial" charset="0"/>
              </a:defRPr>
            </a:lvl8pPr>
            <a:lvl9pPr marL="4359391" indent="-256435" eaLnBrk="0" fontAlgn="base" hangingPunct="0">
              <a:spcBef>
                <a:spcPct val="0"/>
              </a:spcBef>
              <a:spcAft>
                <a:spcPct val="0"/>
              </a:spcAft>
              <a:defRPr b="1">
                <a:solidFill>
                  <a:schemeClr val="tx1"/>
                </a:solidFill>
                <a:latin typeface="Arial" charset="0"/>
              </a:defRPr>
            </a:lvl9pPr>
          </a:lstStyle>
          <a:p>
            <a:pPr defTabSz="990478" eaLnBrk="1" hangingPunct="1">
              <a:defRPr/>
            </a:pPr>
            <a:fld id="{40F4AFFF-1AA8-45CD-B51A-5874F0225370}" type="slidenum">
              <a:rPr lang="nl-NL" b="0">
                <a:solidFill>
                  <a:srgbClr val="000000"/>
                </a:solidFill>
              </a:rPr>
              <a:pPr defTabSz="990478" eaLnBrk="1" hangingPunct="1">
                <a:defRPr/>
              </a:pPr>
              <a:t>3</a:t>
            </a:fld>
            <a:endParaRPr lang="nl-NL" b="0">
              <a:solidFill>
                <a:srgbClr val="000000"/>
              </a:solidFill>
            </a:endParaRPr>
          </a:p>
        </p:txBody>
      </p:sp>
      <p:sp>
        <p:nvSpPr>
          <p:cNvPr id="43011" name="Rectangle 2"/>
          <p:cNvSpPr>
            <a:spLocks noGrp="1" noRot="1" noChangeAspect="1" noChangeArrowheads="1" noTextEdit="1"/>
          </p:cNvSpPr>
          <p:nvPr>
            <p:ph type="sldImg"/>
          </p:nvPr>
        </p:nvSpPr>
        <p:spPr>
          <a:xfrm>
            <a:off x="-185738" y="833438"/>
            <a:ext cx="7413626" cy="4170362"/>
          </a:xfrm>
          <a:ln/>
        </p:spPr>
      </p:sp>
      <p:sp>
        <p:nvSpPr>
          <p:cNvPr id="43012" name="Rectangle 3"/>
          <p:cNvSpPr>
            <a:spLocks noGrp="1" noChangeArrowheads="1"/>
          </p:cNvSpPr>
          <p:nvPr>
            <p:ph type="body" idx="1"/>
          </p:nvPr>
        </p:nvSpPr>
        <p:spPr>
          <a:noFill/>
        </p:spPr>
        <p:txBody>
          <a:bodyPr/>
          <a:lstStyle/>
          <a:p>
            <a:pPr eaLnBrk="1" hangingPunct="1"/>
            <a:endParaRPr lang="en-US" dirty="0">
              <a:latin typeface="Arial" charset="0"/>
            </a:endParaRPr>
          </a:p>
          <a:p>
            <a:pPr eaLnBrk="1" hangingPunct="1"/>
            <a:endParaRPr lang="en-US" dirty="0">
              <a:latin typeface="Arial" charset="0"/>
            </a:endParaRPr>
          </a:p>
          <a:p>
            <a:pPr eaLnBrk="1" hangingPunct="1"/>
            <a:r>
              <a:rPr lang="en-US" dirty="0">
                <a:latin typeface="Arial" charset="0"/>
              </a:rPr>
              <a:t>We </a:t>
            </a:r>
            <a:r>
              <a:rPr lang="en-US" dirty="0" err="1">
                <a:latin typeface="Arial" charset="0"/>
              </a:rPr>
              <a:t>kunnen</a:t>
            </a:r>
            <a:r>
              <a:rPr lang="en-US" dirty="0">
                <a:latin typeface="Arial" charset="0"/>
              </a:rPr>
              <a:t> het ‘transport’ van </a:t>
            </a:r>
            <a:r>
              <a:rPr lang="en-US" dirty="0" err="1">
                <a:latin typeface="Arial" charset="0"/>
              </a:rPr>
              <a:t>licht</a:t>
            </a:r>
            <a:r>
              <a:rPr lang="en-US" dirty="0">
                <a:latin typeface="Arial" charset="0"/>
              </a:rPr>
              <a:t> in </a:t>
            </a:r>
            <a:r>
              <a:rPr lang="en-US" dirty="0" err="1">
                <a:latin typeface="Arial" charset="0"/>
              </a:rPr>
              <a:t>weefsel</a:t>
            </a:r>
            <a:r>
              <a:rPr lang="en-US" dirty="0">
                <a:latin typeface="Arial" charset="0"/>
              </a:rPr>
              <a:t> </a:t>
            </a:r>
            <a:r>
              <a:rPr lang="en-US" dirty="0" err="1">
                <a:latin typeface="Arial" charset="0"/>
              </a:rPr>
              <a:t>simuleren</a:t>
            </a:r>
            <a:r>
              <a:rPr lang="en-US" dirty="0">
                <a:latin typeface="Arial" charset="0"/>
              </a:rPr>
              <a:t> met </a:t>
            </a:r>
            <a:r>
              <a:rPr lang="en-US" dirty="0" err="1">
                <a:latin typeface="Arial" charset="0"/>
              </a:rPr>
              <a:t>een</a:t>
            </a:r>
            <a:r>
              <a:rPr lang="en-US" dirty="0">
                <a:latin typeface="Arial" charset="0"/>
              </a:rPr>
              <a:t> </a:t>
            </a:r>
            <a:r>
              <a:rPr lang="en-US" dirty="0" err="1">
                <a:latin typeface="Arial" charset="0"/>
              </a:rPr>
              <a:t>zg</a:t>
            </a:r>
            <a:r>
              <a:rPr lang="en-US" dirty="0">
                <a:latin typeface="Arial" charset="0"/>
              </a:rPr>
              <a:t> Monte Carlo </a:t>
            </a:r>
            <a:r>
              <a:rPr lang="en-US" dirty="0" err="1">
                <a:latin typeface="Arial" charset="0"/>
              </a:rPr>
              <a:t>simulatie</a:t>
            </a:r>
            <a:r>
              <a:rPr lang="en-US" dirty="0">
                <a:latin typeface="Arial" charset="0"/>
              </a:rPr>
              <a:t>. </a:t>
            </a:r>
            <a:r>
              <a:rPr lang="en-US" dirty="0" err="1">
                <a:latin typeface="Arial" charset="0"/>
              </a:rPr>
              <a:t>Hier</a:t>
            </a:r>
            <a:r>
              <a:rPr lang="en-US" dirty="0">
                <a:latin typeface="Arial" charset="0"/>
              </a:rPr>
              <a:t> </a:t>
            </a:r>
            <a:r>
              <a:rPr lang="en-US" dirty="0" err="1">
                <a:latin typeface="Arial" charset="0"/>
              </a:rPr>
              <a:t>zien</a:t>
            </a:r>
            <a:r>
              <a:rPr lang="en-US" dirty="0">
                <a:latin typeface="Arial" charset="0"/>
              </a:rPr>
              <a:t> we </a:t>
            </a:r>
            <a:r>
              <a:rPr lang="en-US" dirty="0" err="1">
                <a:latin typeface="Arial" charset="0"/>
              </a:rPr>
              <a:t>een</a:t>
            </a:r>
            <a:r>
              <a:rPr lang="en-US" dirty="0">
                <a:latin typeface="Arial" charset="0"/>
              </a:rPr>
              <a:t> </a:t>
            </a:r>
            <a:r>
              <a:rPr lang="en-US" dirty="0" err="1">
                <a:latin typeface="Arial" charset="0"/>
              </a:rPr>
              <a:t>plak</a:t>
            </a:r>
            <a:r>
              <a:rPr lang="en-US" dirty="0">
                <a:latin typeface="Arial" charset="0"/>
              </a:rPr>
              <a:t> </a:t>
            </a:r>
            <a:r>
              <a:rPr lang="en-US" dirty="0" err="1">
                <a:latin typeface="Arial" charset="0"/>
              </a:rPr>
              <a:t>weefsel</a:t>
            </a:r>
            <a:r>
              <a:rPr lang="en-US" dirty="0">
                <a:latin typeface="Arial" charset="0"/>
              </a:rPr>
              <a:t> met </a:t>
            </a:r>
            <a:r>
              <a:rPr lang="en-US" dirty="0" err="1">
                <a:latin typeface="Arial" charset="0"/>
              </a:rPr>
              <a:t>een</a:t>
            </a:r>
            <a:r>
              <a:rPr lang="en-US" dirty="0">
                <a:latin typeface="Arial" charset="0"/>
              </a:rPr>
              <a:t> </a:t>
            </a:r>
            <a:r>
              <a:rPr lang="en-US" dirty="0" err="1">
                <a:latin typeface="Arial" charset="0"/>
              </a:rPr>
              <a:t>dikte</a:t>
            </a:r>
            <a:r>
              <a:rPr lang="en-US" dirty="0">
                <a:latin typeface="Arial" charset="0"/>
              </a:rPr>
              <a:t> van 10 mm. Het </a:t>
            </a:r>
            <a:r>
              <a:rPr lang="en-US" dirty="0" err="1">
                <a:latin typeface="Arial" charset="0"/>
              </a:rPr>
              <a:t>programma</a:t>
            </a:r>
            <a:r>
              <a:rPr lang="en-US" dirty="0">
                <a:latin typeface="Arial" charset="0"/>
              </a:rPr>
              <a:t> </a:t>
            </a:r>
            <a:r>
              <a:rPr lang="en-US" dirty="0" err="1">
                <a:latin typeface="Arial" charset="0"/>
              </a:rPr>
              <a:t>injecteert</a:t>
            </a:r>
            <a:r>
              <a:rPr lang="en-US" dirty="0">
                <a:latin typeface="Arial" charset="0"/>
              </a:rPr>
              <a:t> ‘</a:t>
            </a:r>
            <a:r>
              <a:rPr lang="en-US" dirty="0" err="1">
                <a:latin typeface="Arial" charset="0"/>
              </a:rPr>
              <a:t>lichtdeeltjes</a:t>
            </a:r>
            <a:r>
              <a:rPr lang="en-US" dirty="0">
                <a:latin typeface="Arial" charset="0"/>
              </a:rPr>
              <a:t>’ in het </a:t>
            </a:r>
            <a:r>
              <a:rPr lang="en-US" dirty="0" err="1">
                <a:latin typeface="Arial" charset="0"/>
              </a:rPr>
              <a:t>weefsel</a:t>
            </a:r>
            <a:r>
              <a:rPr lang="en-US" dirty="0">
                <a:latin typeface="Arial" charset="0"/>
              </a:rPr>
              <a:t>, en </a:t>
            </a:r>
            <a:r>
              <a:rPr lang="en-US" dirty="0" err="1">
                <a:latin typeface="Arial" charset="0"/>
              </a:rPr>
              <a:t>verstrooiing</a:t>
            </a:r>
            <a:r>
              <a:rPr lang="en-US" dirty="0">
                <a:latin typeface="Arial" charset="0"/>
              </a:rPr>
              <a:t> en </a:t>
            </a:r>
            <a:r>
              <a:rPr lang="en-US" dirty="0" err="1">
                <a:latin typeface="Arial" charset="0"/>
              </a:rPr>
              <a:t>absorptie</a:t>
            </a:r>
            <a:r>
              <a:rPr lang="en-US" dirty="0">
                <a:latin typeface="Arial" charset="0"/>
              </a:rPr>
              <a:t> </a:t>
            </a:r>
            <a:r>
              <a:rPr lang="en-US" dirty="0" err="1">
                <a:latin typeface="Arial" charset="0"/>
              </a:rPr>
              <a:t>worden</a:t>
            </a:r>
            <a:r>
              <a:rPr lang="en-US" dirty="0">
                <a:latin typeface="Arial" charset="0"/>
              </a:rPr>
              <a:t> </a:t>
            </a:r>
            <a:r>
              <a:rPr lang="en-US" dirty="0" err="1">
                <a:latin typeface="Arial" charset="0"/>
              </a:rPr>
              <a:t>behandeld</a:t>
            </a:r>
            <a:r>
              <a:rPr lang="en-US" dirty="0">
                <a:latin typeface="Arial" charset="0"/>
              </a:rPr>
              <a:t> </a:t>
            </a:r>
            <a:r>
              <a:rPr lang="en-US" dirty="0" err="1">
                <a:latin typeface="Arial" charset="0"/>
              </a:rPr>
              <a:t>als</a:t>
            </a:r>
            <a:r>
              <a:rPr lang="en-US" dirty="0">
                <a:latin typeface="Arial" charset="0"/>
              </a:rPr>
              <a:t> </a:t>
            </a:r>
            <a:r>
              <a:rPr lang="en-US" dirty="0" err="1">
                <a:latin typeface="Arial" charset="0"/>
              </a:rPr>
              <a:t>stochastische</a:t>
            </a:r>
            <a:r>
              <a:rPr lang="en-US" dirty="0">
                <a:latin typeface="Arial" charset="0"/>
              </a:rPr>
              <a:t> </a:t>
            </a:r>
            <a:r>
              <a:rPr lang="en-US" dirty="0" err="1">
                <a:latin typeface="Arial" charset="0"/>
              </a:rPr>
              <a:t>processen</a:t>
            </a:r>
            <a:r>
              <a:rPr lang="en-US" dirty="0">
                <a:latin typeface="Arial" charset="0"/>
              </a:rPr>
              <a:t>. </a:t>
            </a:r>
            <a:r>
              <a:rPr lang="en-US" dirty="0" err="1">
                <a:latin typeface="Arial" charset="0"/>
              </a:rPr>
              <a:t>Ieder</a:t>
            </a:r>
            <a:r>
              <a:rPr lang="en-US" dirty="0">
                <a:latin typeface="Arial" charset="0"/>
              </a:rPr>
              <a:t> pad </a:t>
            </a:r>
            <a:r>
              <a:rPr lang="en-US" dirty="0" err="1">
                <a:latin typeface="Arial" charset="0"/>
              </a:rPr>
              <a:t>eindigt</a:t>
            </a:r>
            <a:r>
              <a:rPr lang="en-US" dirty="0">
                <a:latin typeface="Arial" charset="0"/>
              </a:rPr>
              <a:t> door </a:t>
            </a:r>
            <a:r>
              <a:rPr lang="en-US" dirty="0" err="1">
                <a:latin typeface="Arial" charset="0"/>
              </a:rPr>
              <a:t>absorptie</a:t>
            </a:r>
            <a:r>
              <a:rPr lang="en-US" dirty="0">
                <a:latin typeface="Arial" charset="0"/>
              </a:rPr>
              <a:t>, of </a:t>
            </a:r>
            <a:r>
              <a:rPr lang="en-US" dirty="0" err="1">
                <a:latin typeface="Arial" charset="0"/>
              </a:rPr>
              <a:t>als</a:t>
            </a:r>
            <a:r>
              <a:rPr lang="en-US" dirty="0">
                <a:latin typeface="Arial" charset="0"/>
              </a:rPr>
              <a:t> het </a:t>
            </a:r>
            <a:r>
              <a:rPr lang="en-US" dirty="0" err="1">
                <a:latin typeface="Arial" charset="0"/>
              </a:rPr>
              <a:t>lichtdeeltje</a:t>
            </a:r>
            <a:r>
              <a:rPr lang="en-US" dirty="0">
                <a:latin typeface="Arial" charset="0"/>
              </a:rPr>
              <a:t> </a:t>
            </a:r>
            <a:r>
              <a:rPr lang="en-US" dirty="0" err="1">
                <a:latin typeface="Arial" charset="0"/>
              </a:rPr>
              <a:t>uit</a:t>
            </a:r>
            <a:r>
              <a:rPr lang="en-US" dirty="0">
                <a:latin typeface="Arial" charset="0"/>
              </a:rPr>
              <a:t> het </a:t>
            </a:r>
            <a:r>
              <a:rPr lang="en-US" dirty="0" err="1">
                <a:latin typeface="Arial" charset="0"/>
              </a:rPr>
              <a:t>weefsel</a:t>
            </a:r>
            <a:r>
              <a:rPr lang="en-US" dirty="0">
                <a:latin typeface="Arial" charset="0"/>
              </a:rPr>
              <a:t> </a:t>
            </a:r>
            <a:r>
              <a:rPr lang="en-US" dirty="0" err="1">
                <a:latin typeface="Arial" charset="0"/>
              </a:rPr>
              <a:t>ontsnapt</a:t>
            </a:r>
            <a:r>
              <a:rPr lang="en-US" dirty="0">
                <a:latin typeface="Arial" charset="0"/>
              </a:rPr>
              <a:t>. Het is voor te </a:t>
            </a:r>
            <a:r>
              <a:rPr lang="en-US" dirty="0" err="1">
                <a:latin typeface="Arial" charset="0"/>
              </a:rPr>
              <a:t>stellen</a:t>
            </a:r>
            <a:r>
              <a:rPr lang="en-US" dirty="0">
                <a:latin typeface="Arial" charset="0"/>
              </a:rPr>
              <a:t> </a:t>
            </a:r>
            <a:r>
              <a:rPr lang="en-US" dirty="0" err="1">
                <a:latin typeface="Arial" charset="0"/>
              </a:rPr>
              <a:t>dat</a:t>
            </a:r>
            <a:r>
              <a:rPr lang="en-US" dirty="0">
                <a:latin typeface="Arial" charset="0"/>
              </a:rPr>
              <a:t> </a:t>
            </a:r>
            <a:r>
              <a:rPr lang="en-US" dirty="0" err="1">
                <a:latin typeface="Arial" charset="0"/>
              </a:rPr>
              <a:t>deze</a:t>
            </a:r>
            <a:r>
              <a:rPr lang="en-US" dirty="0">
                <a:latin typeface="Arial" charset="0"/>
              </a:rPr>
              <a:t> </a:t>
            </a:r>
            <a:r>
              <a:rPr lang="en-US" dirty="0" err="1">
                <a:latin typeface="Arial" charset="0"/>
              </a:rPr>
              <a:t>grillige</a:t>
            </a:r>
            <a:r>
              <a:rPr lang="en-US" dirty="0">
                <a:latin typeface="Arial" charset="0"/>
              </a:rPr>
              <a:t> </a:t>
            </a:r>
            <a:r>
              <a:rPr lang="en-US" dirty="0" err="1">
                <a:latin typeface="Arial" charset="0"/>
              </a:rPr>
              <a:t>paden</a:t>
            </a:r>
            <a:r>
              <a:rPr lang="en-US" dirty="0">
                <a:latin typeface="Arial" charset="0"/>
              </a:rPr>
              <a:t> die het </a:t>
            </a:r>
            <a:r>
              <a:rPr lang="en-US" dirty="0" err="1">
                <a:latin typeface="Arial" charset="0"/>
              </a:rPr>
              <a:t>licht</a:t>
            </a:r>
            <a:r>
              <a:rPr lang="en-US" dirty="0">
                <a:latin typeface="Arial" charset="0"/>
              </a:rPr>
              <a:t> door het </a:t>
            </a:r>
            <a:r>
              <a:rPr lang="en-US" dirty="0" err="1">
                <a:latin typeface="Arial" charset="0"/>
              </a:rPr>
              <a:t>weefsel</a:t>
            </a:r>
            <a:r>
              <a:rPr lang="en-US" dirty="0">
                <a:latin typeface="Arial" charset="0"/>
              </a:rPr>
              <a:t> </a:t>
            </a:r>
            <a:r>
              <a:rPr lang="en-US" dirty="0" err="1">
                <a:latin typeface="Arial" charset="0"/>
              </a:rPr>
              <a:t>aflegt</a:t>
            </a:r>
            <a:r>
              <a:rPr lang="en-US" dirty="0">
                <a:latin typeface="Arial" charset="0"/>
              </a:rPr>
              <a:t>, het </a:t>
            </a:r>
            <a:r>
              <a:rPr lang="en-US" dirty="0" err="1">
                <a:latin typeface="Arial" charset="0"/>
              </a:rPr>
              <a:t>moeilijk</a:t>
            </a:r>
            <a:r>
              <a:rPr lang="en-US" dirty="0">
                <a:latin typeface="Arial" charset="0"/>
              </a:rPr>
              <a:t> </a:t>
            </a:r>
            <a:r>
              <a:rPr lang="en-US" dirty="0" err="1">
                <a:latin typeface="Arial" charset="0"/>
              </a:rPr>
              <a:t>maken</a:t>
            </a:r>
            <a:r>
              <a:rPr lang="en-US" dirty="0">
                <a:latin typeface="Arial" charset="0"/>
              </a:rPr>
              <a:t> om </a:t>
            </a:r>
            <a:r>
              <a:rPr lang="en-US" dirty="0" err="1">
                <a:latin typeface="Arial" charset="0"/>
              </a:rPr>
              <a:t>objecten</a:t>
            </a:r>
            <a:r>
              <a:rPr lang="en-US" dirty="0">
                <a:latin typeface="Arial" charset="0"/>
              </a:rPr>
              <a:t> in het </a:t>
            </a:r>
            <a:r>
              <a:rPr lang="en-US" dirty="0" err="1">
                <a:latin typeface="Arial" charset="0"/>
              </a:rPr>
              <a:t>weefsel</a:t>
            </a:r>
            <a:r>
              <a:rPr lang="en-US" dirty="0">
                <a:latin typeface="Arial" charset="0"/>
              </a:rPr>
              <a:t> </a:t>
            </a:r>
            <a:r>
              <a:rPr lang="en-US" dirty="0" err="1">
                <a:latin typeface="Arial" charset="0"/>
              </a:rPr>
              <a:t>af</a:t>
            </a:r>
            <a:r>
              <a:rPr lang="en-US" dirty="0">
                <a:latin typeface="Arial" charset="0"/>
              </a:rPr>
              <a:t> te </a:t>
            </a:r>
            <a:r>
              <a:rPr lang="en-US" dirty="0" err="1">
                <a:latin typeface="Arial" charset="0"/>
              </a:rPr>
              <a:t>beelden</a:t>
            </a:r>
            <a:r>
              <a:rPr lang="en-US" dirty="0">
                <a:latin typeface="Arial" charset="0"/>
              </a:rPr>
              <a:t>, </a:t>
            </a:r>
            <a:r>
              <a:rPr lang="en-US" dirty="0" err="1">
                <a:latin typeface="Arial" charset="0"/>
              </a:rPr>
              <a:t>tenzij</a:t>
            </a:r>
            <a:r>
              <a:rPr lang="en-US" dirty="0">
                <a:latin typeface="Arial" charset="0"/>
              </a:rPr>
              <a:t> ze heel </a:t>
            </a:r>
            <a:r>
              <a:rPr lang="en-US" dirty="0" err="1">
                <a:latin typeface="Arial" charset="0"/>
              </a:rPr>
              <a:t>oppervlakkig</a:t>
            </a:r>
            <a:r>
              <a:rPr lang="en-US" dirty="0">
                <a:latin typeface="Arial" charset="0"/>
              </a:rPr>
              <a:t> </a:t>
            </a:r>
            <a:r>
              <a:rPr lang="en-US" dirty="0" err="1">
                <a:latin typeface="Arial" charset="0"/>
              </a:rPr>
              <a:t>liggen</a:t>
            </a:r>
            <a:r>
              <a:rPr lang="en-US" dirty="0">
                <a:latin typeface="Arial" charset="0"/>
              </a:rPr>
              <a:t>.</a:t>
            </a:r>
          </a:p>
          <a:p>
            <a:pPr eaLnBrk="1" hangingPunct="1"/>
            <a:endParaRPr lang="en-US" dirty="0"/>
          </a:p>
        </p:txBody>
      </p:sp>
    </p:spTree>
    <p:extLst>
      <p:ext uri="{BB962C8B-B14F-4D97-AF65-F5344CB8AC3E}">
        <p14:creationId xmlns:p14="http://schemas.microsoft.com/office/powerpoint/2010/main" val="2103986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Hoe </a:t>
            </a:r>
            <a:r>
              <a:rPr lang="en-GB" dirty="0" err="1"/>
              <a:t>werkt</a:t>
            </a:r>
            <a:r>
              <a:rPr lang="en-GB" dirty="0"/>
              <a:t> </a:t>
            </a:r>
            <a:r>
              <a:rPr lang="en-GB" dirty="0" err="1"/>
              <a:t>dit</a:t>
            </a:r>
            <a:r>
              <a:rPr lang="en-GB" dirty="0"/>
              <a:t>? We </a:t>
            </a:r>
            <a:r>
              <a:rPr lang="en-GB" dirty="0" err="1"/>
              <a:t>kunnen</a:t>
            </a:r>
            <a:r>
              <a:rPr lang="en-GB" dirty="0"/>
              <a:t> </a:t>
            </a:r>
            <a:r>
              <a:rPr lang="en-GB" dirty="0" err="1"/>
              <a:t>een</a:t>
            </a:r>
            <a:r>
              <a:rPr lang="en-GB" dirty="0"/>
              <a:t> </a:t>
            </a:r>
            <a:r>
              <a:rPr lang="en-GB" dirty="0" err="1"/>
              <a:t>lichtgolf</a:t>
            </a:r>
            <a:r>
              <a:rPr lang="en-GB" dirty="0"/>
              <a:t> </a:t>
            </a:r>
            <a:r>
              <a:rPr lang="en-GB" dirty="0" err="1"/>
              <a:t>zien</a:t>
            </a:r>
            <a:r>
              <a:rPr lang="en-GB" dirty="0"/>
              <a:t> </a:t>
            </a:r>
            <a:r>
              <a:rPr lang="en-GB" dirty="0" err="1"/>
              <a:t>als</a:t>
            </a:r>
            <a:r>
              <a:rPr lang="en-GB" dirty="0"/>
              <a:t> </a:t>
            </a:r>
            <a:r>
              <a:rPr lang="en-GB" dirty="0" err="1"/>
              <a:t>een</a:t>
            </a:r>
            <a:r>
              <a:rPr lang="en-GB" dirty="0"/>
              <a:t> </a:t>
            </a:r>
            <a:r>
              <a:rPr lang="en-GB" dirty="0" err="1"/>
              <a:t>serie</a:t>
            </a:r>
            <a:r>
              <a:rPr lang="en-GB" dirty="0"/>
              <a:t> van ‘</a:t>
            </a:r>
            <a:r>
              <a:rPr lang="en-GB" dirty="0" err="1"/>
              <a:t>golfpakketten</a:t>
            </a:r>
            <a:r>
              <a:rPr lang="en-GB" dirty="0"/>
              <a:t>’, die </a:t>
            </a:r>
            <a:r>
              <a:rPr lang="en-GB" dirty="0" err="1"/>
              <a:t>ieder</a:t>
            </a:r>
            <a:r>
              <a:rPr lang="en-GB" dirty="0"/>
              <a:t> </a:t>
            </a:r>
            <a:r>
              <a:rPr lang="en-GB" dirty="0" err="1"/>
              <a:t>kort</a:t>
            </a:r>
            <a:r>
              <a:rPr lang="en-GB" dirty="0"/>
              <a:t> of lang </a:t>
            </a:r>
            <a:r>
              <a:rPr lang="en-GB" dirty="0" err="1"/>
              <a:t>kunnen</a:t>
            </a:r>
            <a:r>
              <a:rPr lang="en-GB" dirty="0"/>
              <a:t> </a:t>
            </a:r>
            <a:r>
              <a:rPr lang="en-GB" dirty="0" err="1"/>
              <a:t>zijn</a:t>
            </a:r>
            <a:r>
              <a:rPr lang="en-GB" dirty="0"/>
              <a:t>. Binnen het </a:t>
            </a:r>
            <a:r>
              <a:rPr lang="en-GB" dirty="0" err="1"/>
              <a:t>golfpakket</a:t>
            </a:r>
            <a:r>
              <a:rPr lang="en-GB" dirty="0"/>
              <a:t> is de </a:t>
            </a:r>
            <a:r>
              <a:rPr lang="en-GB" dirty="0" err="1"/>
              <a:t>fase</a:t>
            </a:r>
            <a:r>
              <a:rPr lang="en-GB" dirty="0"/>
              <a:t> constant. We </a:t>
            </a:r>
            <a:r>
              <a:rPr lang="en-GB" dirty="0" err="1"/>
              <a:t>zien</a:t>
            </a:r>
            <a:r>
              <a:rPr lang="en-GB" dirty="0"/>
              <a:t> </a:t>
            </a:r>
            <a:r>
              <a:rPr lang="en-GB" dirty="0" err="1"/>
              <a:t>hier</a:t>
            </a:r>
            <a:r>
              <a:rPr lang="en-GB" dirty="0"/>
              <a:t> het </a:t>
            </a:r>
            <a:r>
              <a:rPr lang="en-GB" dirty="0" err="1"/>
              <a:t>electrische</a:t>
            </a:r>
            <a:r>
              <a:rPr lang="en-GB" dirty="0"/>
              <a:t> veld </a:t>
            </a:r>
            <a:r>
              <a:rPr lang="en-GB" dirty="0" err="1"/>
              <a:t>als</a:t>
            </a:r>
            <a:r>
              <a:rPr lang="en-GB" dirty="0"/>
              <a:t> </a:t>
            </a:r>
            <a:r>
              <a:rPr lang="en-GB" dirty="0" err="1"/>
              <a:t>functie</a:t>
            </a:r>
            <a:r>
              <a:rPr lang="en-GB" dirty="0"/>
              <a:t> van de </a:t>
            </a:r>
            <a:r>
              <a:rPr lang="en-GB" dirty="0" err="1"/>
              <a:t>tijd</a:t>
            </a:r>
            <a:r>
              <a:rPr lang="en-GB" dirty="0"/>
              <a:t>. Maar het had </a:t>
            </a:r>
            <a:r>
              <a:rPr lang="en-GB" dirty="0" err="1"/>
              <a:t>ook</a:t>
            </a:r>
            <a:r>
              <a:rPr lang="en-GB" dirty="0"/>
              <a:t> het </a:t>
            </a:r>
            <a:r>
              <a:rPr lang="en-GB" dirty="0" err="1"/>
              <a:t>electrische</a:t>
            </a:r>
            <a:r>
              <a:rPr lang="en-GB" dirty="0"/>
              <a:t> veld in de </a:t>
            </a:r>
            <a:r>
              <a:rPr lang="en-GB" dirty="0" err="1"/>
              <a:t>ruimte</a:t>
            </a:r>
            <a:r>
              <a:rPr lang="en-GB" dirty="0"/>
              <a:t> </a:t>
            </a:r>
            <a:r>
              <a:rPr lang="en-GB" dirty="0" err="1"/>
              <a:t>kunnen</a:t>
            </a:r>
            <a:r>
              <a:rPr lang="en-GB" dirty="0"/>
              <a:t> </a:t>
            </a:r>
            <a:r>
              <a:rPr lang="en-GB" dirty="0" err="1"/>
              <a:t>zijn</a:t>
            </a:r>
            <a:r>
              <a:rPr lang="en-GB" dirty="0"/>
              <a:t> </a:t>
            </a:r>
            <a:r>
              <a:rPr lang="en-GB" dirty="0" err="1"/>
              <a:t>geweest</a:t>
            </a:r>
            <a:r>
              <a:rPr lang="en-GB" dirty="0"/>
              <a:t>, </a:t>
            </a:r>
            <a:r>
              <a:rPr lang="en-GB" dirty="0" err="1"/>
              <a:t>dus</a:t>
            </a:r>
            <a:r>
              <a:rPr lang="en-GB" dirty="0"/>
              <a:t> </a:t>
            </a:r>
            <a:r>
              <a:rPr lang="en-GB" dirty="0" err="1"/>
              <a:t>een</a:t>
            </a:r>
            <a:r>
              <a:rPr lang="en-GB" dirty="0"/>
              <a:t> </a:t>
            </a:r>
            <a:r>
              <a:rPr lang="en-GB" dirty="0" err="1"/>
              <a:t>soort</a:t>
            </a:r>
            <a:r>
              <a:rPr lang="en-GB" dirty="0"/>
              <a:t> </a:t>
            </a:r>
            <a:r>
              <a:rPr lang="en-GB" dirty="0" err="1"/>
              <a:t>momentopname</a:t>
            </a:r>
            <a:r>
              <a:rPr lang="en-GB" dirty="0"/>
              <a:t>. In het </a:t>
            </a:r>
            <a:r>
              <a:rPr lang="en-GB" dirty="0" err="1"/>
              <a:t>onderste</a:t>
            </a:r>
            <a:r>
              <a:rPr lang="en-GB" dirty="0"/>
              <a:t> </a:t>
            </a:r>
            <a:r>
              <a:rPr lang="en-GB" dirty="0" err="1"/>
              <a:t>plaatje</a:t>
            </a:r>
            <a:r>
              <a:rPr lang="en-GB" dirty="0"/>
              <a:t> </a:t>
            </a:r>
            <a:r>
              <a:rPr lang="en-GB" dirty="0" err="1"/>
              <a:t>zien</a:t>
            </a:r>
            <a:r>
              <a:rPr lang="en-GB" dirty="0"/>
              <a:t> we </a:t>
            </a:r>
            <a:r>
              <a:rPr lang="en-GB" dirty="0" err="1"/>
              <a:t>dat</a:t>
            </a:r>
            <a:r>
              <a:rPr lang="en-GB" dirty="0"/>
              <a:t> de complete golf over </a:t>
            </a:r>
            <a:r>
              <a:rPr lang="en-GB" dirty="0" err="1"/>
              <a:t>een</a:t>
            </a:r>
            <a:r>
              <a:rPr lang="en-GB" dirty="0"/>
              <a:t> </a:t>
            </a:r>
            <a:r>
              <a:rPr lang="en-GB" dirty="0" err="1"/>
              <a:t>bepaalde</a:t>
            </a:r>
            <a:r>
              <a:rPr lang="en-GB" dirty="0"/>
              <a:t> </a:t>
            </a:r>
            <a:r>
              <a:rPr lang="en-GB" dirty="0" err="1"/>
              <a:t>tijdsduur</a:t>
            </a:r>
            <a:r>
              <a:rPr lang="en-GB" dirty="0"/>
              <a:t> </a:t>
            </a:r>
            <a:r>
              <a:rPr lang="en-GB" dirty="0" err="1"/>
              <a:t>een</a:t>
            </a:r>
            <a:r>
              <a:rPr lang="en-GB" dirty="0"/>
              <a:t> </a:t>
            </a:r>
            <a:r>
              <a:rPr lang="en-GB" dirty="0" err="1"/>
              <a:t>sinusvorm</a:t>
            </a:r>
            <a:r>
              <a:rPr lang="en-GB" dirty="0"/>
              <a:t> </a:t>
            </a:r>
            <a:r>
              <a:rPr lang="en-GB" dirty="0" err="1"/>
              <a:t>heeft</a:t>
            </a:r>
            <a:r>
              <a:rPr lang="en-GB" dirty="0"/>
              <a:t>, maar </a:t>
            </a:r>
            <a:r>
              <a:rPr lang="en-GB" dirty="0" err="1"/>
              <a:t>dat</a:t>
            </a:r>
            <a:r>
              <a:rPr lang="en-GB" dirty="0"/>
              <a:t> </a:t>
            </a:r>
            <a:r>
              <a:rPr lang="en-GB" dirty="0" err="1"/>
              <a:t>na</a:t>
            </a:r>
            <a:r>
              <a:rPr lang="en-GB" dirty="0"/>
              <a:t> </a:t>
            </a:r>
            <a:r>
              <a:rPr lang="en-GB" dirty="0" err="1"/>
              <a:t>enige</a:t>
            </a:r>
            <a:r>
              <a:rPr lang="en-GB" dirty="0"/>
              <a:t> </a:t>
            </a:r>
            <a:r>
              <a:rPr lang="en-GB" dirty="0" err="1"/>
              <a:t>tijd</a:t>
            </a:r>
            <a:r>
              <a:rPr lang="en-GB" dirty="0"/>
              <a:t> de </a:t>
            </a:r>
            <a:r>
              <a:rPr lang="en-GB" dirty="0" err="1"/>
              <a:t>fase</a:t>
            </a:r>
            <a:r>
              <a:rPr lang="en-GB" dirty="0"/>
              <a:t> is </a:t>
            </a:r>
            <a:r>
              <a:rPr lang="en-GB" dirty="0" err="1"/>
              <a:t>veranderd</a:t>
            </a:r>
            <a:r>
              <a:rPr lang="en-GB" dirty="0"/>
              <a:t>. De </a:t>
            </a:r>
            <a:r>
              <a:rPr lang="en-GB" dirty="0" err="1"/>
              <a:t>tijd</a:t>
            </a:r>
            <a:r>
              <a:rPr lang="en-GB" dirty="0"/>
              <a:t> </a:t>
            </a:r>
            <a:r>
              <a:rPr lang="en-GB" dirty="0" err="1"/>
              <a:t>waarover</a:t>
            </a:r>
            <a:r>
              <a:rPr lang="en-GB" dirty="0"/>
              <a:t> de </a:t>
            </a:r>
            <a:r>
              <a:rPr lang="en-GB" dirty="0" err="1"/>
              <a:t>fase</a:t>
            </a:r>
            <a:r>
              <a:rPr lang="en-GB" dirty="0"/>
              <a:t> constant is (</a:t>
            </a:r>
            <a:r>
              <a:rPr lang="en-GB" dirty="0" err="1"/>
              <a:t>beter</a:t>
            </a:r>
            <a:r>
              <a:rPr lang="en-GB" dirty="0"/>
              <a:t> </a:t>
            </a:r>
            <a:r>
              <a:rPr lang="en-GB" dirty="0" err="1"/>
              <a:t>gezegd</a:t>
            </a:r>
            <a:r>
              <a:rPr lang="en-GB" dirty="0"/>
              <a:t>: de </a:t>
            </a:r>
            <a:r>
              <a:rPr lang="en-GB" dirty="0" err="1"/>
              <a:t>tijd</a:t>
            </a:r>
            <a:r>
              <a:rPr lang="en-GB" dirty="0"/>
              <a:t> </a:t>
            </a:r>
            <a:r>
              <a:rPr lang="en-GB" dirty="0" err="1"/>
              <a:t>waarin</a:t>
            </a:r>
            <a:r>
              <a:rPr lang="en-GB" dirty="0"/>
              <a:t> er </a:t>
            </a:r>
            <a:r>
              <a:rPr lang="en-GB" dirty="0" err="1"/>
              <a:t>een</a:t>
            </a:r>
            <a:r>
              <a:rPr lang="en-GB" dirty="0"/>
              <a:t> vast </a:t>
            </a:r>
            <a:r>
              <a:rPr lang="en-GB" dirty="0" err="1"/>
              <a:t>faserelatie</a:t>
            </a:r>
            <a:r>
              <a:rPr lang="en-GB" dirty="0"/>
              <a:t> is) </a:t>
            </a:r>
            <a:r>
              <a:rPr lang="en-GB" dirty="0" err="1"/>
              <a:t>noemen</a:t>
            </a:r>
            <a:r>
              <a:rPr lang="en-GB" dirty="0"/>
              <a:t> we de </a:t>
            </a:r>
            <a:r>
              <a:rPr lang="en-GB" dirty="0" err="1"/>
              <a:t>coherentietijd</a:t>
            </a:r>
            <a:r>
              <a:rPr lang="en-GB" dirty="0"/>
              <a:t>, en die </a:t>
            </a:r>
            <a:r>
              <a:rPr lang="en-GB" dirty="0" err="1"/>
              <a:t>tijd</a:t>
            </a:r>
            <a:r>
              <a:rPr lang="en-GB" dirty="0"/>
              <a:t> </a:t>
            </a:r>
            <a:r>
              <a:rPr lang="en-GB" dirty="0" err="1"/>
              <a:t>maal</a:t>
            </a:r>
            <a:r>
              <a:rPr lang="en-GB" dirty="0"/>
              <a:t> de </a:t>
            </a:r>
            <a:r>
              <a:rPr lang="en-GB" dirty="0" err="1"/>
              <a:t>lichtsnelheid</a:t>
            </a:r>
            <a:r>
              <a:rPr lang="en-GB" dirty="0"/>
              <a:t> is de </a:t>
            </a:r>
            <a:r>
              <a:rPr lang="en-GB" dirty="0" err="1"/>
              <a:t>coherentielengte</a:t>
            </a:r>
            <a:r>
              <a:rPr lang="en-GB" dirty="0"/>
              <a:t>. </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30</a:t>
            </a:fld>
            <a:endParaRPr lang="nl-NL"/>
          </a:p>
        </p:txBody>
      </p:sp>
    </p:spTree>
    <p:extLst>
      <p:ext uri="{BB962C8B-B14F-4D97-AF65-F5344CB8AC3E}">
        <p14:creationId xmlns:p14="http://schemas.microsoft.com/office/powerpoint/2010/main" val="3827338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Hier</a:t>
            </a:r>
            <a:r>
              <a:rPr lang="en-GB" dirty="0"/>
              <a:t> </a:t>
            </a:r>
            <a:r>
              <a:rPr lang="en-GB" dirty="0" err="1"/>
              <a:t>hebben</a:t>
            </a:r>
            <a:r>
              <a:rPr lang="en-GB" dirty="0"/>
              <a:t> we </a:t>
            </a:r>
            <a:r>
              <a:rPr lang="en-GB" dirty="0" err="1"/>
              <a:t>een</a:t>
            </a:r>
            <a:r>
              <a:rPr lang="en-GB" dirty="0"/>
              <a:t> </a:t>
            </a:r>
            <a:r>
              <a:rPr lang="en-GB" dirty="0" err="1"/>
              <a:t>lichtbron</a:t>
            </a:r>
            <a:r>
              <a:rPr lang="en-GB" dirty="0"/>
              <a:t> die hele </a:t>
            </a:r>
            <a:r>
              <a:rPr lang="en-GB" dirty="0" err="1"/>
              <a:t>korte</a:t>
            </a:r>
            <a:r>
              <a:rPr lang="en-GB" dirty="0"/>
              <a:t> </a:t>
            </a:r>
            <a:r>
              <a:rPr lang="en-GB" dirty="0" err="1"/>
              <a:t>golfpakketjes</a:t>
            </a:r>
            <a:r>
              <a:rPr lang="en-GB" dirty="0"/>
              <a:t> </a:t>
            </a:r>
            <a:r>
              <a:rPr lang="en-GB" dirty="0" err="1"/>
              <a:t>uitzendt</a:t>
            </a:r>
            <a:r>
              <a:rPr lang="en-GB" dirty="0"/>
              <a:t>, en de </a:t>
            </a:r>
            <a:r>
              <a:rPr lang="en-GB" dirty="0" err="1"/>
              <a:t>resulterende</a:t>
            </a:r>
            <a:r>
              <a:rPr lang="en-GB" dirty="0"/>
              <a:t> </a:t>
            </a:r>
            <a:r>
              <a:rPr lang="en-GB" dirty="0" err="1"/>
              <a:t>bundel</a:t>
            </a:r>
            <a:r>
              <a:rPr lang="en-GB" dirty="0"/>
              <a:t> </a:t>
            </a:r>
            <a:r>
              <a:rPr lang="en-GB" dirty="0" err="1"/>
              <a:t>heeft</a:t>
            </a:r>
            <a:r>
              <a:rPr lang="en-GB" dirty="0"/>
              <a:t> </a:t>
            </a:r>
            <a:r>
              <a:rPr lang="en-GB" dirty="0" err="1"/>
              <a:t>een</a:t>
            </a:r>
            <a:r>
              <a:rPr lang="en-GB" dirty="0"/>
              <a:t> </a:t>
            </a:r>
            <a:r>
              <a:rPr lang="en-GB" dirty="0" err="1"/>
              <a:t>kleine</a:t>
            </a:r>
            <a:r>
              <a:rPr lang="en-GB" dirty="0"/>
              <a:t> </a:t>
            </a:r>
            <a:r>
              <a:rPr lang="en-GB" dirty="0" err="1"/>
              <a:t>coherentielengte</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31</a:t>
            </a:fld>
            <a:endParaRPr lang="nl-NL"/>
          </a:p>
        </p:txBody>
      </p:sp>
    </p:spTree>
    <p:extLst>
      <p:ext uri="{BB962C8B-B14F-4D97-AF65-F5344CB8AC3E}">
        <p14:creationId xmlns:p14="http://schemas.microsoft.com/office/powerpoint/2010/main" val="1707046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Hoe groot is de </a:t>
            </a:r>
            <a:r>
              <a:rPr lang="nl-NL" dirty="0" err="1"/>
              <a:t>coherentielengt</a:t>
            </a:r>
            <a:r>
              <a:rPr lang="nl-NL" dirty="0"/>
              <a:t> van zonlicht? De coherentielengte hangt samen met de breedte van het lichtspectrum. Zie de formule waarin </a:t>
            </a:r>
            <a:r>
              <a:rPr lang="nl-NL" dirty="0">
                <a:sym typeface="Symbol" panose="05050102010706020507" pitchFamily="18" charset="2"/>
              </a:rPr>
              <a:t></a:t>
            </a:r>
            <a:r>
              <a:rPr lang="nl-NL" baseline="-25000" dirty="0">
                <a:sym typeface="Symbol" panose="05050102010706020507" pitchFamily="18" charset="2"/>
              </a:rPr>
              <a:t>0</a:t>
            </a:r>
            <a:r>
              <a:rPr lang="nl-NL" dirty="0">
                <a:sym typeface="Symbol" panose="05050102010706020507" pitchFamily="18" charset="2"/>
              </a:rPr>
              <a:t> de gemiddelde golflengte is en  de breedte van het spectrum. Wat voor onze waarneming telt is het spectrum op zeeniveau, en het is redelijk om de breedte van het spectrum gelijk te stellen aan de variatie in volglengtes die ons oog kan zien. Ze andere kleuren zijn er wel, maar we zien we niet. Het blijkt nu dat de coherentielengte van zonlicht ongeveer 1 micrometer is.</a:t>
            </a:r>
            <a:endParaRPr lang="nl-NL" dirty="0"/>
          </a:p>
          <a:p>
            <a:r>
              <a:rPr lang="nl-NL" dirty="0"/>
              <a:t> </a:t>
            </a:r>
          </a:p>
          <a:p>
            <a:r>
              <a:rPr lang="nl-NL" dirty="0"/>
              <a:t>https://www.fondriest.com/environmental-measurements/parameters/weather/photosynthetically-active-radiation/</a:t>
            </a:r>
          </a:p>
        </p:txBody>
      </p:sp>
      <p:sp>
        <p:nvSpPr>
          <p:cNvPr id="4" name="Slide Number Placeholder 3"/>
          <p:cNvSpPr>
            <a:spLocks noGrp="1"/>
          </p:cNvSpPr>
          <p:nvPr>
            <p:ph type="sldNum" sz="quarter" idx="5"/>
          </p:nvPr>
        </p:nvSpPr>
        <p:spPr/>
        <p:txBody>
          <a:bodyPr/>
          <a:lstStyle/>
          <a:p>
            <a:fld id="{7DE1BD2A-F24E-4ECA-82B3-08C5D5A627D6}" type="slidenum">
              <a:rPr lang="nl-NL" smtClean="0"/>
              <a:pPr/>
              <a:t>32</a:t>
            </a:fld>
            <a:endParaRPr lang="nl-NL"/>
          </a:p>
        </p:txBody>
      </p:sp>
    </p:spTree>
    <p:extLst>
      <p:ext uri="{BB962C8B-B14F-4D97-AF65-F5344CB8AC3E}">
        <p14:creationId xmlns:p14="http://schemas.microsoft.com/office/powerpoint/2010/main" val="2953339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t>
            </a:r>
            <a:r>
              <a:rPr lang="en-GB" dirty="0" err="1"/>
              <a:t>kunnen</a:t>
            </a:r>
            <a:r>
              <a:rPr lang="en-GB" dirty="0"/>
              <a:t> de </a:t>
            </a:r>
            <a:r>
              <a:rPr lang="en-GB" dirty="0" err="1"/>
              <a:t>zon</a:t>
            </a:r>
            <a:r>
              <a:rPr lang="en-GB" dirty="0"/>
              <a:t>, </a:t>
            </a:r>
            <a:r>
              <a:rPr lang="en-GB" dirty="0" err="1"/>
              <a:t>vanwege</a:t>
            </a:r>
            <a:r>
              <a:rPr lang="en-GB" dirty="0"/>
              <a:t> </a:t>
            </a:r>
            <a:r>
              <a:rPr lang="en-GB" dirty="0" err="1"/>
              <a:t>zijn</a:t>
            </a:r>
            <a:r>
              <a:rPr lang="en-GB" dirty="0"/>
              <a:t> </a:t>
            </a:r>
            <a:r>
              <a:rPr lang="en-GB" dirty="0" err="1"/>
              <a:t>grote</a:t>
            </a:r>
            <a:r>
              <a:rPr lang="en-GB" dirty="0"/>
              <a:t> </a:t>
            </a:r>
            <a:r>
              <a:rPr lang="en-GB" dirty="0" err="1"/>
              <a:t>afstand</a:t>
            </a:r>
            <a:r>
              <a:rPr lang="en-GB" dirty="0"/>
              <a:t> tot de </a:t>
            </a:r>
            <a:r>
              <a:rPr lang="en-GB" dirty="0" err="1"/>
              <a:t>aarde</a:t>
            </a:r>
            <a:r>
              <a:rPr lang="en-GB" dirty="0"/>
              <a:t>, </a:t>
            </a:r>
            <a:r>
              <a:rPr lang="en-GB" dirty="0" err="1"/>
              <a:t>zien</a:t>
            </a:r>
            <a:r>
              <a:rPr lang="en-GB" dirty="0"/>
              <a:t> </a:t>
            </a:r>
            <a:r>
              <a:rPr lang="en-GB" dirty="0" err="1"/>
              <a:t>als</a:t>
            </a:r>
            <a:r>
              <a:rPr lang="en-GB" dirty="0"/>
              <a:t> </a:t>
            </a:r>
            <a:r>
              <a:rPr lang="en-GB" dirty="0" err="1"/>
              <a:t>een</a:t>
            </a:r>
            <a:r>
              <a:rPr lang="en-GB" dirty="0"/>
              <a:t> </a:t>
            </a:r>
            <a:r>
              <a:rPr lang="en-GB" dirty="0" err="1"/>
              <a:t>puntbron</a:t>
            </a:r>
            <a:r>
              <a:rPr lang="en-GB" dirty="0"/>
              <a:t> in </a:t>
            </a:r>
            <a:r>
              <a:rPr lang="en-GB" dirty="0" err="1"/>
              <a:t>positie</a:t>
            </a:r>
            <a:r>
              <a:rPr lang="en-GB" dirty="0"/>
              <a:t> A. Er </a:t>
            </a:r>
            <a:r>
              <a:rPr lang="en-GB" dirty="0" err="1"/>
              <a:t>valt</a:t>
            </a:r>
            <a:r>
              <a:rPr lang="en-GB" dirty="0"/>
              <a:t> </a:t>
            </a:r>
            <a:r>
              <a:rPr lang="en-GB" dirty="0" err="1"/>
              <a:t>een</a:t>
            </a:r>
            <a:r>
              <a:rPr lang="en-GB" dirty="0"/>
              <a:t> </a:t>
            </a:r>
            <a:r>
              <a:rPr lang="en-GB" dirty="0" err="1"/>
              <a:t>lichtstraal</a:t>
            </a:r>
            <a:r>
              <a:rPr lang="en-GB" dirty="0"/>
              <a:t> op punt B op het </a:t>
            </a:r>
            <a:r>
              <a:rPr lang="en-GB" dirty="0" err="1"/>
              <a:t>optisch</a:t>
            </a:r>
            <a:r>
              <a:rPr lang="en-GB" dirty="0"/>
              <a:t> </a:t>
            </a:r>
            <a:r>
              <a:rPr lang="en-GB" dirty="0" err="1"/>
              <a:t>ruwe</a:t>
            </a:r>
            <a:r>
              <a:rPr lang="en-GB" dirty="0"/>
              <a:t> scherm, en </a:t>
            </a:r>
            <a:r>
              <a:rPr lang="en-GB" dirty="0" err="1"/>
              <a:t>dit</a:t>
            </a:r>
            <a:r>
              <a:rPr lang="en-GB" dirty="0"/>
              <a:t> punt </a:t>
            </a:r>
            <a:r>
              <a:rPr lang="en-GB" dirty="0" err="1"/>
              <a:t>wordt</a:t>
            </a:r>
            <a:r>
              <a:rPr lang="en-GB" dirty="0"/>
              <a:t> </a:t>
            </a:r>
            <a:r>
              <a:rPr lang="en-GB" dirty="0" err="1"/>
              <a:t>afgebeeld</a:t>
            </a:r>
            <a:r>
              <a:rPr lang="en-GB" dirty="0"/>
              <a:t> met de lens. </a:t>
            </a:r>
            <a:r>
              <a:rPr lang="en-GB" dirty="0" err="1"/>
              <a:t>Hierbij</a:t>
            </a:r>
            <a:r>
              <a:rPr lang="en-GB" dirty="0"/>
              <a:t> </a:t>
            </a:r>
            <a:r>
              <a:rPr lang="en-GB" dirty="0" err="1"/>
              <a:t>geldt</a:t>
            </a:r>
            <a:r>
              <a:rPr lang="en-GB" dirty="0"/>
              <a:t> </a:t>
            </a:r>
            <a:r>
              <a:rPr lang="en-GB" dirty="0" err="1"/>
              <a:t>een</a:t>
            </a:r>
            <a:r>
              <a:rPr lang="en-GB" dirty="0"/>
              <a:t> </a:t>
            </a:r>
            <a:r>
              <a:rPr lang="en-GB" dirty="0" err="1"/>
              <a:t>zg</a:t>
            </a:r>
            <a:r>
              <a:rPr lang="en-GB" dirty="0"/>
              <a:t> Point Spread Function. </a:t>
            </a:r>
            <a:r>
              <a:rPr lang="en-GB" dirty="0" err="1"/>
              <a:t>Een</a:t>
            </a:r>
            <a:r>
              <a:rPr lang="en-GB" dirty="0"/>
              <a:t> </a:t>
            </a:r>
            <a:r>
              <a:rPr lang="en-GB" dirty="0" err="1"/>
              <a:t>naastgelegen</a:t>
            </a:r>
            <a:r>
              <a:rPr lang="en-GB" dirty="0"/>
              <a:t> punt B’ </a:t>
            </a:r>
            <a:r>
              <a:rPr lang="en-GB" dirty="0" err="1"/>
              <a:t>wordt</a:t>
            </a:r>
            <a:r>
              <a:rPr lang="en-GB" dirty="0"/>
              <a:t> </a:t>
            </a:r>
            <a:r>
              <a:rPr lang="en-GB" dirty="0" err="1"/>
              <a:t>afgebeeld</a:t>
            </a:r>
            <a:r>
              <a:rPr lang="en-GB" dirty="0"/>
              <a:t> met </a:t>
            </a:r>
            <a:r>
              <a:rPr lang="en-GB" dirty="0" err="1"/>
              <a:t>een</a:t>
            </a:r>
            <a:r>
              <a:rPr lang="en-GB" dirty="0"/>
              <a:t> </a:t>
            </a:r>
            <a:r>
              <a:rPr lang="en-GB" dirty="0" err="1"/>
              <a:t>iets</a:t>
            </a:r>
            <a:r>
              <a:rPr lang="en-GB" dirty="0"/>
              <a:t> </a:t>
            </a:r>
            <a:r>
              <a:rPr lang="en-GB" dirty="0" err="1"/>
              <a:t>verschoven</a:t>
            </a:r>
            <a:r>
              <a:rPr lang="en-GB" dirty="0"/>
              <a:t> Point Spread Function. Er </a:t>
            </a:r>
            <a:r>
              <a:rPr lang="en-GB" dirty="0" err="1"/>
              <a:t>treedt</a:t>
            </a:r>
            <a:r>
              <a:rPr lang="en-GB" dirty="0"/>
              <a:t> </a:t>
            </a:r>
            <a:r>
              <a:rPr lang="en-GB" dirty="0" err="1"/>
              <a:t>interferentie</a:t>
            </a:r>
            <a:r>
              <a:rPr lang="en-GB" dirty="0"/>
              <a:t> op </a:t>
            </a:r>
            <a:r>
              <a:rPr lang="en-GB" dirty="0" err="1"/>
              <a:t>tussen</a:t>
            </a:r>
            <a:r>
              <a:rPr lang="en-GB" dirty="0"/>
              <a:t> </a:t>
            </a:r>
            <a:r>
              <a:rPr lang="en-GB" dirty="0" err="1"/>
              <a:t>deze</a:t>
            </a:r>
            <a:r>
              <a:rPr lang="en-GB" dirty="0"/>
              <a:t> twee </a:t>
            </a:r>
            <a:r>
              <a:rPr lang="en-GB" dirty="0" err="1"/>
              <a:t>patronen</a:t>
            </a:r>
            <a:r>
              <a:rPr lang="en-GB" dirty="0"/>
              <a:t> </a:t>
            </a:r>
            <a:r>
              <a:rPr lang="en-GB" dirty="0" err="1"/>
              <a:t>als</a:t>
            </a:r>
            <a:r>
              <a:rPr lang="en-GB" dirty="0"/>
              <a:t> het </a:t>
            </a:r>
            <a:r>
              <a:rPr lang="en-GB" dirty="0" err="1"/>
              <a:t>weglengteverschil</a:t>
            </a:r>
            <a:r>
              <a:rPr lang="en-GB" dirty="0"/>
              <a:t> ABC-AB’C’ </a:t>
            </a:r>
            <a:r>
              <a:rPr lang="en-GB" dirty="0" err="1"/>
              <a:t>kleiner</a:t>
            </a:r>
            <a:r>
              <a:rPr lang="en-GB" dirty="0"/>
              <a:t> is dan de </a:t>
            </a:r>
            <a:r>
              <a:rPr lang="en-GB" dirty="0" err="1"/>
              <a:t>coherentielengte</a:t>
            </a:r>
            <a:r>
              <a:rPr lang="en-GB" dirty="0"/>
              <a:t>. Als we </a:t>
            </a:r>
            <a:r>
              <a:rPr lang="en-GB" dirty="0" err="1"/>
              <a:t>dit</a:t>
            </a:r>
            <a:r>
              <a:rPr lang="en-GB" dirty="0"/>
              <a:t> </a:t>
            </a:r>
            <a:r>
              <a:rPr lang="en-GB" dirty="0" err="1"/>
              <a:t>principe</a:t>
            </a:r>
            <a:r>
              <a:rPr lang="en-GB" dirty="0"/>
              <a:t> </a:t>
            </a:r>
            <a:r>
              <a:rPr lang="en-GB" dirty="0" err="1"/>
              <a:t>toepassen</a:t>
            </a:r>
            <a:r>
              <a:rPr lang="en-GB" dirty="0"/>
              <a:t> op </a:t>
            </a:r>
            <a:r>
              <a:rPr lang="en-GB" dirty="0" err="1"/>
              <a:t>praktische</a:t>
            </a:r>
            <a:r>
              <a:rPr lang="en-GB" dirty="0"/>
              <a:t> </a:t>
            </a:r>
            <a:r>
              <a:rPr lang="en-GB" dirty="0" err="1"/>
              <a:t>situaties</a:t>
            </a:r>
            <a:r>
              <a:rPr lang="en-GB" dirty="0"/>
              <a:t> (</a:t>
            </a:r>
            <a:r>
              <a:rPr lang="en-GB" dirty="0" err="1"/>
              <a:t>visuele</a:t>
            </a:r>
            <a:r>
              <a:rPr lang="en-GB" dirty="0"/>
              <a:t> </a:t>
            </a:r>
            <a:r>
              <a:rPr lang="en-GB" dirty="0" err="1"/>
              <a:t>waarneming</a:t>
            </a:r>
            <a:r>
              <a:rPr lang="en-GB" dirty="0"/>
              <a:t>; </a:t>
            </a:r>
            <a:r>
              <a:rPr lang="en-GB" dirty="0" err="1"/>
              <a:t>waarneming</a:t>
            </a:r>
            <a:r>
              <a:rPr lang="en-GB" dirty="0"/>
              <a:t> met de camera van </a:t>
            </a:r>
            <a:r>
              <a:rPr lang="en-GB" dirty="0" err="1"/>
              <a:t>een</a:t>
            </a:r>
            <a:r>
              <a:rPr lang="en-GB" dirty="0"/>
              <a:t> </a:t>
            </a:r>
            <a:r>
              <a:rPr lang="en-GB" dirty="0" err="1"/>
              <a:t>telefoon</a:t>
            </a:r>
            <a:r>
              <a:rPr lang="en-GB" dirty="0"/>
              <a:t>), dan </a:t>
            </a:r>
            <a:r>
              <a:rPr lang="en-GB" dirty="0" err="1"/>
              <a:t>zien</a:t>
            </a:r>
            <a:r>
              <a:rPr lang="en-GB" dirty="0"/>
              <a:t> we </a:t>
            </a:r>
            <a:r>
              <a:rPr lang="en-GB" dirty="0" err="1"/>
              <a:t>dat</a:t>
            </a:r>
            <a:r>
              <a:rPr lang="en-GB" dirty="0"/>
              <a:t> </a:t>
            </a:r>
            <a:r>
              <a:rPr lang="en-GB" dirty="0" err="1"/>
              <a:t>vaak</a:t>
            </a:r>
            <a:r>
              <a:rPr lang="en-GB" dirty="0"/>
              <a:t> </a:t>
            </a:r>
            <a:r>
              <a:rPr lang="en-GB" dirty="0" err="1"/>
              <a:t>aan</a:t>
            </a:r>
            <a:r>
              <a:rPr lang="en-GB" dirty="0"/>
              <a:t> </a:t>
            </a:r>
            <a:r>
              <a:rPr lang="en-GB" dirty="0" err="1"/>
              <a:t>deze</a:t>
            </a:r>
            <a:r>
              <a:rPr lang="en-GB" dirty="0"/>
              <a:t> </a:t>
            </a:r>
            <a:r>
              <a:rPr lang="en-GB" dirty="0" err="1"/>
              <a:t>voorwaarde</a:t>
            </a:r>
            <a:r>
              <a:rPr lang="en-GB" dirty="0"/>
              <a:t> </a:t>
            </a:r>
            <a:r>
              <a:rPr lang="en-GB" dirty="0" err="1"/>
              <a:t>wordt</a:t>
            </a:r>
            <a:r>
              <a:rPr lang="en-GB" dirty="0"/>
              <a:t> </a:t>
            </a:r>
            <a:r>
              <a:rPr lang="en-GB" dirty="0" err="1"/>
              <a:t>voldaan</a:t>
            </a:r>
            <a:r>
              <a:rPr lang="en-GB" dirty="0"/>
              <a:t>, en dan </a:t>
            </a:r>
            <a:r>
              <a:rPr lang="en-GB" dirty="0" err="1"/>
              <a:t>zie</a:t>
            </a:r>
            <a:r>
              <a:rPr lang="en-GB" dirty="0"/>
              <a:t> je </a:t>
            </a:r>
            <a:r>
              <a:rPr lang="en-GB" dirty="0" err="1"/>
              <a:t>witlicht</a:t>
            </a:r>
            <a:r>
              <a:rPr lang="en-GB" dirty="0"/>
              <a:t>-speckles. Het is </a:t>
            </a:r>
            <a:r>
              <a:rPr lang="en-GB" dirty="0" err="1"/>
              <a:t>essentieel</a:t>
            </a:r>
            <a:r>
              <a:rPr lang="en-GB" dirty="0"/>
              <a:t> </a:t>
            </a:r>
            <a:r>
              <a:rPr lang="en-GB" dirty="0" err="1"/>
              <a:t>dat</a:t>
            </a:r>
            <a:r>
              <a:rPr lang="en-GB" dirty="0"/>
              <a:t> het </a:t>
            </a:r>
            <a:r>
              <a:rPr lang="en-GB" dirty="0" err="1"/>
              <a:t>oppervlak</a:t>
            </a:r>
            <a:r>
              <a:rPr lang="en-GB" dirty="0"/>
              <a:t> </a:t>
            </a:r>
            <a:r>
              <a:rPr lang="en-GB" dirty="0" err="1"/>
              <a:t>optisch</a:t>
            </a:r>
            <a:r>
              <a:rPr lang="en-GB" dirty="0"/>
              <a:t> </a:t>
            </a:r>
            <a:r>
              <a:rPr lang="en-GB" dirty="0" err="1"/>
              <a:t>slechts</a:t>
            </a:r>
            <a:r>
              <a:rPr lang="en-GB" dirty="0"/>
              <a:t> </a:t>
            </a:r>
            <a:r>
              <a:rPr lang="en-GB" dirty="0" err="1"/>
              <a:t>enigszins</a:t>
            </a:r>
            <a:r>
              <a:rPr lang="en-GB" dirty="0"/>
              <a:t> </a:t>
            </a:r>
            <a:r>
              <a:rPr lang="en-GB" dirty="0" err="1"/>
              <a:t>ruw</a:t>
            </a:r>
            <a:r>
              <a:rPr lang="en-GB" dirty="0"/>
              <a:t> is. Op </a:t>
            </a:r>
            <a:r>
              <a:rPr lang="en-GB" dirty="0" err="1"/>
              <a:t>een</a:t>
            </a:r>
            <a:r>
              <a:rPr lang="en-GB" dirty="0"/>
              <a:t> </a:t>
            </a:r>
            <a:r>
              <a:rPr lang="en-GB" dirty="0" err="1"/>
              <a:t>spiegel</a:t>
            </a:r>
            <a:r>
              <a:rPr lang="en-GB" dirty="0"/>
              <a:t> </a:t>
            </a:r>
            <a:r>
              <a:rPr lang="en-GB" dirty="0" err="1"/>
              <a:t>werkt</a:t>
            </a:r>
            <a:r>
              <a:rPr lang="en-GB" dirty="0"/>
              <a:t> het </a:t>
            </a:r>
            <a:r>
              <a:rPr lang="en-GB" dirty="0" err="1"/>
              <a:t>niet</a:t>
            </a:r>
            <a:r>
              <a:rPr lang="en-GB" dirty="0"/>
              <a:t> (te glad), en </a:t>
            </a:r>
            <a:r>
              <a:rPr lang="en-GB" dirty="0" err="1"/>
              <a:t>ook</a:t>
            </a:r>
            <a:r>
              <a:rPr lang="en-GB" dirty="0"/>
              <a:t> </a:t>
            </a:r>
            <a:r>
              <a:rPr lang="en-GB" dirty="0" err="1"/>
              <a:t>niet</a:t>
            </a:r>
            <a:r>
              <a:rPr lang="en-GB" dirty="0"/>
              <a:t> op </a:t>
            </a:r>
            <a:r>
              <a:rPr lang="en-GB" dirty="0" err="1"/>
              <a:t>printerpapier</a:t>
            </a:r>
            <a:r>
              <a:rPr lang="en-GB" dirty="0"/>
              <a:t> (te </a:t>
            </a:r>
            <a:r>
              <a:rPr lang="en-GB" dirty="0" err="1"/>
              <a:t>ruw</a:t>
            </a:r>
            <a:r>
              <a:rPr lang="en-GB" dirty="0"/>
              <a:t>). Maar er </a:t>
            </a:r>
            <a:r>
              <a:rPr lang="en-GB" dirty="0" err="1"/>
              <a:t>zijn</a:t>
            </a:r>
            <a:r>
              <a:rPr lang="en-GB" dirty="0"/>
              <a:t> </a:t>
            </a:r>
            <a:r>
              <a:rPr lang="en-GB" dirty="0" err="1"/>
              <a:t>veel</a:t>
            </a:r>
            <a:r>
              <a:rPr lang="en-GB" dirty="0"/>
              <a:t> </a:t>
            </a:r>
            <a:r>
              <a:rPr lang="en-GB" dirty="0" err="1"/>
              <a:t>situaties</a:t>
            </a:r>
            <a:r>
              <a:rPr lang="en-GB" dirty="0"/>
              <a:t> </a:t>
            </a:r>
            <a:r>
              <a:rPr lang="en-GB" dirty="0" err="1"/>
              <a:t>dat</a:t>
            </a:r>
            <a:r>
              <a:rPr lang="en-GB" dirty="0"/>
              <a:t> je </a:t>
            </a:r>
            <a:r>
              <a:rPr lang="en-GB" dirty="0" err="1"/>
              <a:t>witlicht</a:t>
            </a:r>
            <a:r>
              <a:rPr lang="en-GB" dirty="0"/>
              <a:t>-speckles </a:t>
            </a:r>
            <a:r>
              <a:rPr lang="en-GB" dirty="0" err="1"/>
              <a:t>kunt</a:t>
            </a:r>
            <a:r>
              <a:rPr lang="en-GB" dirty="0"/>
              <a:t> </a:t>
            </a:r>
            <a:r>
              <a:rPr lang="en-GB" dirty="0" err="1"/>
              <a:t>zien</a:t>
            </a:r>
            <a:r>
              <a:rPr lang="en-GB" dirty="0"/>
              <a:t>. </a:t>
            </a:r>
            <a:r>
              <a:rPr lang="en-GB" dirty="0" err="1"/>
              <a:t>Hier</a:t>
            </a:r>
            <a:r>
              <a:rPr lang="en-GB" dirty="0"/>
              <a:t> </a:t>
            </a:r>
            <a:r>
              <a:rPr lang="en-GB" dirty="0" err="1"/>
              <a:t>geldt</a:t>
            </a:r>
            <a:r>
              <a:rPr lang="en-GB" dirty="0"/>
              <a:t> </a:t>
            </a:r>
            <a:r>
              <a:rPr lang="en-GB" dirty="0" err="1"/>
              <a:t>dus</a:t>
            </a:r>
            <a:r>
              <a:rPr lang="en-GB" dirty="0"/>
              <a:t> de </a:t>
            </a:r>
            <a:r>
              <a:rPr lang="en-GB" dirty="0" err="1"/>
              <a:t>uitspraak</a:t>
            </a:r>
            <a:r>
              <a:rPr lang="en-GB" dirty="0"/>
              <a:t> van </a:t>
            </a:r>
            <a:r>
              <a:rPr lang="en-GB" dirty="0" err="1"/>
              <a:t>Cruijff</a:t>
            </a:r>
            <a:r>
              <a:rPr lang="en-GB" dirty="0"/>
              <a:t> over het </a:t>
            </a:r>
            <a:r>
              <a:rPr lang="en-GB" dirty="0" err="1"/>
              <a:t>verband</a:t>
            </a:r>
            <a:r>
              <a:rPr lang="en-GB" dirty="0"/>
              <a:t> </a:t>
            </a:r>
            <a:r>
              <a:rPr lang="en-GB" dirty="0" err="1"/>
              <a:t>tussen</a:t>
            </a:r>
            <a:r>
              <a:rPr lang="en-GB" dirty="0"/>
              <a:t> begrip en </a:t>
            </a:r>
            <a:r>
              <a:rPr lang="en-GB" dirty="0" err="1"/>
              <a:t>waarneming</a:t>
            </a:r>
            <a:r>
              <a:rPr lang="en-GB" dirty="0"/>
              <a:t>. </a:t>
            </a:r>
            <a:endParaRPr lang="nl-NL" dirty="0"/>
          </a:p>
        </p:txBody>
      </p:sp>
      <p:sp>
        <p:nvSpPr>
          <p:cNvPr id="4" name="Slide Number Placeholder 3"/>
          <p:cNvSpPr>
            <a:spLocks noGrp="1"/>
          </p:cNvSpPr>
          <p:nvPr>
            <p:ph type="sldNum" sz="quarter" idx="10"/>
          </p:nvPr>
        </p:nvSpPr>
        <p:spPr/>
        <p:txBody>
          <a:bodyPr/>
          <a:lstStyle/>
          <a:p>
            <a:fld id="{02D1483B-88D0-4A40-AC3E-24DB9E027520}" type="slidenum">
              <a:rPr lang="nl-NL" smtClean="0"/>
              <a:t>33</a:t>
            </a:fld>
            <a:endParaRPr lang="nl-NL"/>
          </a:p>
        </p:txBody>
      </p:sp>
    </p:spTree>
    <p:extLst>
      <p:ext uri="{BB962C8B-B14F-4D97-AF65-F5344CB8AC3E}">
        <p14:creationId xmlns:p14="http://schemas.microsoft.com/office/powerpoint/2010/main" val="29164509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 </a:t>
            </a:r>
            <a:r>
              <a:rPr lang="en-GB" dirty="0" err="1"/>
              <a:t>kunnen</a:t>
            </a:r>
            <a:r>
              <a:rPr lang="en-GB" dirty="0"/>
              <a:t> we nu met speckles? </a:t>
            </a:r>
            <a:r>
              <a:rPr lang="en-GB" dirty="0" err="1"/>
              <a:t>Ooit</a:t>
            </a:r>
            <a:r>
              <a:rPr lang="en-GB" dirty="0"/>
              <a:t> warden speckles </a:t>
            </a:r>
            <a:r>
              <a:rPr lang="en-GB" dirty="0" err="1"/>
              <a:t>eerder</a:t>
            </a:r>
            <a:r>
              <a:rPr lang="en-GB" dirty="0"/>
              <a:t> </a:t>
            </a:r>
            <a:r>
              <a:rPr lang="en-GB" dirty="0" err="1"/>
              <a:t>gezien</a:t>
            </a:r>
            <a:r>
              <a:rPr lang="en-GB" dirty="0"/>
              <a:t> </a:t>
            </a:r>
            <a:r>
              <a:rPr lang="en-GB" dirty="0" err="1"/>
              <a:t>als</a:t>
            </a:r>
            <a:r>
              <a:rPr lang="en-GB" dirty="0"/>
              <a:t> </a:t>
            </a:r>
            <a:r>
              <a:rPr lang="en-GB" dirty="0" err="1"/>
              <a:t>hinderlijk</a:t>
            </a:r>
            <a:r>
              <a:rPr lang="en-GB" dirty="0"/>
              <a:t> dan </a:t>
            </a:r>
            <a:r>
              <a:rPr lang="en-GB" dirty="0" err="1"/>
              <a:t>als</a:t>
            </a:r>
            <a:r>
              <a:rPr lang="en-GB" dirty="0"/>
              <a:t> </a:t>
            </a:r>
            <a:r>
              <a:rPr lang="en-GB" dirty="0" err="1"/>
              <a:t>handig</a:t>
            </a:r>
            <a:r>
              <a:rPr lang="en-GB" dirty="0"/>
              <a:t>. De </a:t>
            </a:r>
            <a:r>
              <a:rPr lang="en-GB" dirty="0" err="1"/>
              <a:t>reden</a:t>
            </a:r>
            <a:r>
              <a:rPr lang="en-GB" dirty="0"/>
              <a:t> is </a:t>
            </a:r>
            <a:r>
              <a:rPr lang="en-GB" dirty="0" err="1"/>
              <a:t>dat</a:t>
            </a:r>
            <a:r>
              <a:rPr lang="en-GB" dirty="0"/>
              <a:t> de speckles </a:t>
            </a:r>
            <a:r>
              <a:rPr lang="en-GB" dirty="0" err="1"/>
              <a:t>een</a:t>
            </a:r>
            <a:r>
              <a:rPr lang="en-GB" dirty="0"/>
              <a:t> </a:t>
            </a:r>
            <a:r>
              <a:rPr lang="en-GB" dirty="0" err="1"/>
              <a:t>vorm</a:t>
            </a:r>
            <a:r>
              <a:rPr lang="en-GB" dirty="0"/>
              <a:t> van </a:t>
            </a:r>
            <a:r>
              <a:rPr lang="en-GB" dirty="0" err="1"/>
              <a:t>ruis</a:t>
            </a:r>
            <a:r>
              <a:rPr lang="en-GB" dirty="0"/>
              <a:t> in </a:t>
            </a:r>
            <a:r>
              <a:rPr lang="en-GB" dirty="0" err="1"/>
              <a:t>afbeeldingen</a:t>
            </a:r>
            <a:r>
              <a:rPr lang="en-GB" dirty="0"/>
              <a:t> </a:t>
            </a:r>
            <a:r>
              <a:rPr lang="en-GB" dirty="0" err="1"/>
              <a:t>vormen</a:t>
            </a:r>
            <a:r>
              <a:rPr lang="en-GB" dirty="0"/>
              <a:t>. In </a:t>
            </a:r>
            <a:r>
              <a:rPr lang="en-GB" dirty="0" err="1"/>
              <a:t>moderne</a:t>
            </a:r>
            <a:r>
              <a:rPr lang="en-GB" dirty="0"/>
              <a:t> </a:t>
            </a:r>
            <a:r>
              <a:rPr lang="en-GB" dirty="0" err="1"/>
              <a:t>projectoren</a:t>
            </a:r>
            <a:r>
              <a:rPr lang="en-GB" dirty="0"/>
              <a:t>, </a:t>
            </a:r>
            <a:r>
              <a:rPr lang="en-GB" dirty="0" err="1"/>
              <a:t>waarin</a:t>
            </a:r>
            <a:r>
              <a:rPr lang="en-GB" dirty="0"/>
              <a:t> steeds </a:t>
            </a:r>
            <a:r>
              <a:rPr lang="en-GB" dirty="0" err="1"/>
              <a:t>vaker</a:t>
            </a:r>
            <a:r>
              <a:rPr lang="en-GB" dirty="0"/>
              <a:t> lasers </a:t>
            </a:r>
            <a:r>
              <a:rPr lang="en-GB" dirty="0" err="1"/>
              <a:t>worden</a:t>
            </a:r>
            <a:r>
              <a:rPr lang="en-GB" dirty="0"/>
              <a:t> </a:t>
            </a:r>
            <a:r>
              <a:rPr lang="en-GB" dirty="0" err="1"/>
              <a:t>gebruikt</a:t>
            </a:r>
            <a:r>
              <a:rPr lang="en-GB" dirty="0"/>
              <a:t>,  is het </a:t>
            </a:r>
            <a:r>
              <a:rPr lang="en-GB" dirty="0" err="1"/>
              <a:t>onderdrukken</a:t>
            </a:r>
            <a:r>
              <a:rPr lang="en-GB" dirty="0"/>
              <a:t> van speckle om die </a:t>
            </a:r>
            <a:r>
              <a:rPr lang="en-GB" dirty="0" err="1"/>
              <a:t>reden</a:t>
            </a:r>
            <a:r>
              <a:rPr lang="en-GB" dirty="0"/>
              <a:t> </a:t>
            </a:r>
            <a:r>
              <a:rPr lang="en-GB" dirty="0" err="1"/>
              <a:t>eenpunt</a:t>
            </a:r>
            <a:r>
              <a:rPr lang="en-GB" dirty="0"/>
              <a:t> van </a:t>
            </a:r>
            <a:r>
              <a:rPr lang="en-GB" dirty="0" err="1"/>
              <a:t>aandacht</a:t>
            </a:r>
            <a:r>
              <a:rPr lang="en-GB" dirty="0"/>
              <a:t>.</a:t>
            </a:r>
            <a:endParaRPr lang="nl-NL" dirty="0"/>
          </a:p>
        </p:txBody>
      </p:sp>
      <p:sp>
        <p:nvSpPr>
          <p:cNvPr id="4" name="Slide Number Placeholder 3"/>
          <p:cNvSpPr>
            <a:spLocks noGrp="1"/>
          </p:cNvSpPr>
          <p:nvPr>
            <p:ph type="sldNum" sz="quarter" idx="5"/>
          </p:nvPr>
        </p:nvSpPr>
        <p:spPr/>
        <p:txBody>
          <a:bodyPr/>
          <a:lstStyle/>
          <a:p>
            <a:pPr defTabSz="990478" eaLnBrk="0" hangingPunct="0">
              <a:defRPr/>
            </a:pPr>
            <a:fld id="{A9F03DE7-B937-410B-8F86-1177310B0B58}" type="slidenum">
              <a:rPr lang="en-GB" b="1">
                <a:solidFill>
                  <a:srgbClr val="000000"/>
                </a:solidFill>
              </a:rPr>
              <a:pPr defTabSz="990478" eaLnBrk="0" hangingPunct="0">
                <a:defRPr/>
              </a:pPr>
              <a:t>34</a:t>
            </a:fld>
            <a:endParaRPr lang="en-GB" b="1">
              <a:solidFill>
                <a:srgbClr val="000000"/>
              </a:solidFill>
            </a:endParaRPr>
          </a:p>
        </p:txBody>
      </p:sp>
    </p:spTree>
    <p:extLst>
      <p:ext uri="{BB962C8B-B14F-4D97-AF65-F5344CB8AC3E}">
        <p14:creationId xmlns:p14="http://schemas.microsoft.com/office/powerpoint/2010/main" val="1688106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deze</a:t>
            </a:r>
            <a:r>
              <a:rPr lang="en-GB" dirty="0"/>
              <a:t> demo </a:t>
            </a:r>
            <a:r>
              <a:rPr lang="en-GB" dirty="0" err="1"/>
              <a:t>hebben</a:t>
            </a:r>
            <a:r>
              <a:rPr lang="en-GB" dirty="0"/>
              <a:t> we </a:t>
            </a:r>
            <a:r>
              <a:rPr lang="en-GB" dirty="0" err="1"/>
              <a:t>gekeken</a:t>
            </a:r>
            <a:r>
              <a:rPr lang="en-GB" dirty="0"/>
              <a:t> wat er </a:t>
            </a:r>
            <a:r>
              <a:rPr lang="en-GB" dirty="0" err="1"/>
              <a:t>gebeurt</a:t>
            </a:r>
            <a:r>
              <a:rPr lang="en-GB" dirty="0"/>
              <a:t> met de </a:t>
            </a:r>
            <a:r>
              <a:rPr lang="en-GB" dirty="0" err="1"/>
              <a:t>subjectieve</a:t>
            </a:r>
            <a:r>
              <a:rPr lang="en-GB" dirty="0"/>
              <a:t> speckle (</a:t>
            </a:r>
            <a:r>
              <a:rPr lang="en-GB" dirty="0" err="1"/>
              <a:t>dus</a:t>
            </a:r>
            <a:r>
              <a:rPr lang="en-GB" dirty="0"/>
              <a:t> die op het </a:t>
            </a:r>
            <a:r>
              <a:rPr lang="en-GB" dirty="0" err="1"/>
              <a:t>netvlies</a:t>
            </a:r>
            <a:r>
              <a:rPr lang="en-GB" dirty="0"/>
              <a:t>) </a:t>
            </a:r>
            <a:r>
              <a:rPr lang="en-GB" dirty="0" err="1"/>
              <a:t>als</a:t>
            </a:r>
            <a:r>
              <a:rPr lang="en-GB" dirty="0"/>
              <a:t> je </a:t>
            </a:r>
            <a:r>
              <a:rPr lang="en-GB" dirty="0" err="1"/>
              <a:t>als</a:t>
            </a:r>
            <a:r>
              <a:rPr lang="en-GB" dirty="0"/>
              <a:t> </a:t>
            </a:r>
            <a:r>
              <a:rPr lang="en-GB" dirty="0" err="1"/>
              <a:t>waarnemer</a:t>
            </a:r>
            <a:r>
              <a:rPr lang="en-GB" dirty="0"/>
              <a:t> je </a:t>
            </a:r>
            <a:r>
              <a:rPr lang="en-GB" dirty="0" err="1"/>
              <a:t>hoofd</a:t>
            </a:r>
            <a:r>
              <a:rPr lang="en-GB" dirty="0"/>
              <a:t> </a:t>
            </a:r>
            <a:r>
              <a:rPr lang="en-GB" dirty="0" err="1"/>
              <a:t>langzaam</a:t>
            </a:r>
            <a:r>
              <a:rPr lang="en-GB" dirty="0"/>
              <a:t> </a:t>
            </a:r>
            <a:r>
              <a:rPr lang="en-GB" dirty="0" err="1"/>
              <a:t>beweegt</a:t>
            </a:r>
            <a:r>
              <a:rPr lang="en-GB" dirty="0"/>
              <a:t> in </a:t>
            </a:r>
            <a:r>
              <a:rPr lang="en-GB" dirty="0" err="1"/>
              <a:t>een</a:t>
            </a:r>
            <a:r>
              <a:rPr lang="en-GB" dirty="0"/>
              <a:t> </a:t>
            </a:r>
            <a:r>
              <a:rPr lang="en-GB" dirty="0" err="1"/>
              <a:t>richting</a:t>
            </a:r>
            <a:r>
              <a:rPr lang="en-GB" dirty="0"/>
              <a:t> </a:t>
            </a:r>
            <a:r>
              <a:rPr lang="en-GB" dirty="0" err="1"/>
              <a:t>evenwijdig</a:t>
            </a:r>
            <a:r>
              <a:rPr lang="en-GB" dirty="0"/>
              <a:t> </a:t>
            </a:r>
            <a:r>
              <a:rPr lang="en-GB" dirty="0" err="1"/>
              <a:t>aan</a:t>
            </a:r>
            <a:r>
              <a:rPr lang="en-GB" dirty="0"/>
              <a:t> het scherm </a:t>
            </a:r>
            <a:r>
              <a:rPr lang="en-GB" dirty="0" err="1"/>
              <a:t>waarop</a:t>
            </a:r>
            <a:r>
              <a:rPr lang="en-GB" dirty="0"/>
              <a:t> het </a:t>
            </a:r>
            <a:r>
              <a:rPr lang="en-GB" dirty="0" err="1"/>
              <a:t>laserlicht</a:t>
            </a:r>
            <a:r>
              <a:rPr lang="en-GB" dirty="0"/>
              <a:t> </a:t>
            </a:r>
            <a:r>
              <a:rPr lang="en-GB" dirty="0" err="1"/>
              <a:t>reflecteert</a:t>
            </a:r>
            <a:r>
              <a:rPr lang="en-GB" dirty="0"/>
              <a:t>. Het </a:t>
            </a:r>
            <a:r>
              <a:rPr lang="en-GB" dirty="0" err="1"/>
              <a:t>blijkt</a:t>
            </a:r>
            <a:r>
              <a:rPr lang="en-GB" dirty="0"/>
              <a:t> dan </a:t>
            </a:r>
            <a:r>
              <a:rPr lang="en-GB" dirty="0" err="1"/>
              <a:t>dat</a:t>
            </a:r>
            <a:r>
              <a:rPr lang="en-GB" dirty="0"/>
              <a:t> </a:t>
            </a:r>
            <a:r>
              <a:rPr lang="en-GB" dirty="0" err="1"/>
              <a:t>bijzienden</a:t>
            </a:r>
            <a:r>
              <a:rPr lang="en-GB" dirty="0"/>
              <a:t> en </a:t>
            </a:r>
            <a:r>
              <a:rPr lang="en-GB" dirty="0" err="1"/>
              <a:t>verzienden</a:t>
            </a:r>
            <a:r>
              <a:rPr lang="en-GB" dirty="0"/>
              <a:t> </a:t>
            </a:r>
            <a:r>
              <a:rPr lang="en-GB" dirty="0" err="1"/>
              <a:t>een</a:t>
            </a:r>
            <a:r>
              <a:rPr lang="en-GB" dirty="0"/>
              <a:t> </a:t>
            </a:r>
            <a:r>
              <a:rPr lang="en-GB" dirty="0" err="1"/>
              <a:t>verschillende</a:t>
            </a:r>
            <a:r>
              <a:rPr lang="en-GB" dirty="0"/>
              <a:t> </a:t>
            </a:r>
            <a:r>
              <a:rPr lang="en-GB" dirty="0" err="1"/>
              <a:t>waarneming</a:t>
            </a:r>
            <a:r>
              <a:rPr lang="en-GB" dirty="0"/>
              <a:t> </a:t>
            </a:r>
            <a:r>
              <a:rPr lang="en-GB" dirty="0" err="1"/>
              <a:t>hebben</a:t>
            </a:r>
            <a:r>
              <a:rPr lang="en-GB" dirty="0"/>
              <a:t>. </a:t>
            </a:r>
            <a:r>
              <a:rPr lang="en-GB" dirty="0" err="1"/>
              <a:t>Iemand</a:t>
            </a:r>
            <a:r>
              <a:rPr lang="en-GB" dirty="0"/>
              <a:t> met </a:t>
            </a:r>
            <a:r>
              <a:rPr lang="en-GB" dirty="0" err="1"/>
              <a:t>hypermetropie</a:t>
            </a:r>
            <a:r>
              <a:rPr lang="en-GB" dirty="0"/>
              <a:t> (</a:t>
            </a:r>
            <a:r>
              <a:rPr lang="en-GB" dirty="0" err="1"/>
              <a:t>verzienheid</a:t>
            </a:r>
            <a:r>
              <a:rPr lang="en-GB" dirty="0"/>
              <a:t>) </a:t>
            </a:r>
            <a:r>
              <a:rPr lang="en-GB" dirty="0" err="1"/>
              <a:t>ziet</a:t>
            </a:r>
            <a:r>
              <a:rPr lang="en-GB" dirty="0"/>
              <a:t> de speckles met de </a:t>
            </a:r>
            <a:r>
              <a:rPr lang="en-GB" dirty="0" err="1"/>
              <a:t>hoofdbeweging</a:t>
            </a:r>
            <a:r>
              <a:rPr lang="en-GB" dirty="0"/>
              <a:t> </a:t>
            </a:r>
            <a:r>
              <a:rPr lang="en-GB" dirty="0" err="1"/>
              <a:t>meebewegen</a:t>
            </a:r>
            <a:r>
              <a:rPr lang="en-GB" dirty="0"/>
              <a:t>, </a:t>
            </a:r>
            <a:r>
              <a:rPr lang="en-GB" dirty="0" err="1"/>
              <a:t>iemand</a:t>
            </a:r>
            <a:r>
              <a:rPr lang="en-GB" dirty="0"/>
              <a:t> met </a:t>
            </a:r>
            <a:r>
              <a:rPr lang="en-GB" dirty="0" err="1"/>
              <a:t>myopie</a:t>
            </a:r>
            <a:r>
              <a:rPr lang="en-GB" dirty="0"/>
              <a:t> (</a:t>
            </a:r>
            <a:r>
              <a:rPr lang="en-GB" dirty="0" err="1"/>
              <a:t>bijziendheid</a:t>
            </a:r>
            <a:r>
              <a:rPr lang="en-GB" dirty="0"/>
              <a:t>) </a:t>
            </a:r>
            <a:r>
              <a:rPr lang="en-GB" dirty="0" err="1"/>
              <a:t>ziet</a:t>
            </a:r>
            <a:r>
              <a:rPr lang="en-GB" dirty="0"/>
              <a:t> de speckles in </a:t>
            </a:r>
            <a:r>
              <a:rPr lang="en-GB" dirty="0" err="1"/>
              <a:t>tegenovergestelde</a:t>
            </a:r>
            <a:r>
              <a:rPr lang="en-GB" dirty="0"/>
              <a:t> </a:t>
            </a:r>
            <a:r>
              <a:rPr lang="en-GB" dirty="0" err="1"/>
              <a:t>richting</a:t>
            </a:r>
            <a:r>
              <a:rPr lang="en-GB" dirty="0"/>
              <a:t> </a:t>
            </a:r>
            <a:r>
              <a:rPr lang="en-GB" dirty="0" err="1"/>
              <a:t>bewegen</a:t>
            </a:r>
            <a:r>
              <a:rPr lang="en-GB" dirty="0"/>
              <a:t>. </a:t>
            </a:r>
            <a:r>
              <a:rPr lang="en-GB" dirty="0" err="1"/>
              <a:t>Emmetropen</a:t>
            </a:r>
            <a:r>
              <a:rPr lang="en-GB" dirty="0"/>
              <a:t> (‘</a:t>
            </a:r>
            <a:r>
              <a:rPr lang="en-GB" dirty="0" err="1"/>
              <a:t>Normaal</a:t>
            </a:r>
            <a:r>
              <a:rPr lang="en-GB" dirty="0"/>
              <a:t>’ </a:t>
            </a:r>
            <a:r>
              <a:rPr lang="en-GB" dirty="0" err="1"/>
              <a:t>zienden</a:t>
            </a:r>
            <a:r>
              <a:rPr lang="en-GB" dirty="0"/>
              <a:t>) </a:t>
            </a:r>
            <a:r>
              <a:rPr lang="en-GB" dirty="0" err="1"/>
              <a:t>zien</a:t>
            </a:r>
            <a:r>
              <a:rPr lang="en-GB" dirty="0"/>
              <a:t> de speckles min of </a:t>
            </a:r>
            <a:r>
              <a:rPr lang="en-GB" dirty="0" err="1"/>
              <a:t>meer</a:t>
            </a:r>
            <a:r>
              <a:rPr lang="en-GB" dirty="0"/>
              <a:t> </a:t>
            </a:r>
            <a:r>
              <a:rPr lang="en-GB" dirty="0" err="1"/>
              <a:t>stilstaan</a:t>
            </a:r>
            <a:r>
              <a:rPr lang="en-GB" dirty="0"/>
              <a:t> </a:t>
            </a:r>
            <a:r>
              <a:rPr lang="en-GB" dirty="0" err="1"/>
              <a:t>bij</a:t>
            </a:r>
            <a:r>
              <a:rPr lang="en-GB" dirty="0"/>
              <a:t> het </a:t>
            </a:r>
            <a:r>
              <a:rPr lang="en-GB" dirty="0" err="1"/>
              <a:t>bewegen</a:t>
            </a:r>
            <a:r>
              <a:rPr lang="en-GB" dirty="0"/>
              <a:t> van het </a:t>
            </a:r>
            <a:r>
              <a:rPr lang="en-GB" dirty="0" err="1"/>
              <a:t>hoofd</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35</a:t>
            </a:fld>
            <a:endParaRPr lang="nl-NL"/>
          </a:p>
        </p:txBody>
      </p:sp>
    </p:spTree>
    <p:extLst>
      <p:ext uri="{BB962C8B-B14F-4D97-AF65-F5344CB8AC3E}">
        <p14:creationId xmlns:p14="http://schemas.microsoft.com/office/powerpoint/2010/main" val="2334110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Hier</a:t>
            </a:r>
            <a:r>
              <a:rPr lang="en-GB" dirty="0"/>
              <a:t> </a:t>
            </a:r>
            <a:r>
              <a:rPr lang="en-GB" dirty="0" err="1"/>
              <a:t>een</a:t>
            </a:r>
            <a:r>
              <a:rPr lang="en-GB" dirty="0"/>
              <a:t> </a:t>
            </a:r>
            <a:r>
              <a:rPr lang="en-GB" dirty="0" err="1"/>
              <a:t>poging</a:t>
            </a:r>
            <a:r>
              <a:rPr lang="en-GB" dirty="0"/>
              <a:t> tot </a:t>
            </a:r>
            <a:r>
              <a:rPr lang="en-GB" dirty="0" err="1"/>
              <a:t>verklaring</a:t>
            </a:r>
            <a:r>
              <a:rPr lang="en-GB" dirty="0"/>
              <a:t> van de </a:t>
            </a:r>
            <a:r>
              <a:rPr lang="en-GB" dirty="0" err="1"/>
              <a:t>waarneming</a:t>
            </a:r>
            <a:r>
              <a:rPr lang="en-GB" dirty="0"/>
              <a:t>. We </a:t>
            </a:r>
            <a:r>
              <a:rPr lang="en-GB" dirty="0" err="1"/>
              <a:t>zien</a:t>
            </a:r>
            <a:r>
              <a:rPr lang="en-GB" dirty="0"/>
              <a:t> </a:t>
            </a:r>
            <a:r>
              <a:rPr lang="en-GB" dirty="0" err="1"/>
              <a:t>hier</a:t>
            </a:r>
            <a:r>
              <a:rPr lang="en-GB" dirty="0"/>
              <a:t> </a:t>
            </a:r>
            <a:r>
              <a:rPr lang="en-GB" dirty="0" err="1"/>
              <a:t>een</a:t>
            </a:r>
            <a:r>
              <a:rPr lang="en-GB" dirty="0"/>
              <a:t> </a:t>
            </a:r>
            <a:r>
              <a:rPr lang="en-GB" dirty="0" err="1"/>
              <a:t>bovenaanzicht</a:t>
            </a:r>
            <a:r>
              <a:rPr lang="en-GB" dirty="0"/>
              <a:t> van het </a:t>
            </a:r>
            <a:r>
              <a:rPr lang="en-GB" dirty="0" err="1"/>
              <a:t>oog</a:t>
            </a:r>
            <a:r>
              <a:rPr lang="en-GB" dirty="0"/>
              <a:t>, en het </a:t>
            </a:r>
            <a:r>
              <a:rPr lang="en-GB" dirty="0" err="1"/>
              <a:t>oog</a:t>
            </a:r>
            <a:r>
              <a:rPr lang="en-GB" dirty="0"/>
              <a:t> </a:t>
            </a:r>
            <a:r>
              <a:rPr lang="en-GB" dirty="0" err="1"/>
              <a:t>beweegt</a:t>
            </a:r>
            <a:r>
              <a:rPr lang="en-GB" dirty="0"/>
              <a:t> </a:t>
            </a:r>
            <a:r>
              <a:rPr lang="en-GB" dirty="0" err="1"/>
              <a:t>naar</a:t>
            </a:r>
            <a:r>
              <a:rPr lang="en-GB" dirty="0"/>
              <a:t> </a:t>
            </a:r>
            <a:r>
              <a:rPr lang="en-GB" dirty="0" err="1"/>
              <a:t>rechts</a:t>
            </a:r>
            <a:r>
              <a:rPr lang="en-GB" dirty="0"/>
              <a:t> (</a:t>
            </a:r>
            <a:r>
              <a:rPr lang="en-GB" dirty="0" err="1"/>
              <a:t>vanuit</a:t>
            </a:r>
            <a:r>
              <a:rPr lang="en-GB" dirty="0"/>
              <a:t> de </a:t>
            </a:r>
            <a:r>
              <a:rPr lang="en-GB" dirty="0" err="1"/>
              <a:t>grijze</a:t>
            </a:r>
            <a:r>
              <a:rPr lang="en-GB" dirty="0"/>
              <a:t> </a:t>
            </a:r>
            <a:r>
              <a:rPr lang="en-GB" dirty="0" err="1"/>
              <a:t>positie</a:t>
            </a:r>
            <a:r>
              <a:rPr lang="en-GB" dirty="0"/>
              <a:t> </a:t>
            </a:r>
            <a:r>
              <a:rPr lang="en-GB" dirty="0" err="1"/>
              <a:t>naar</a:t>
            </a:r>
            <a:r>
              <a:rPr lang="en-GB" dirty="0"/>
              <a:t> de </a:t>
            </a:r>
            <a:r>
              <a:rPr lang="en-GB" dirty="0" err="1"/>
              <a:t>zwarte</a:t>
            </a:r>
            <a:r>
              <a:rPr lang="en-GB" dirty="0"/>
              <a:t> </a:t>
            </a:r>
            <a:r>
              <a:rPr lang="en-GB" dirty="0" err="1"/>
              <a:t>positie</a:t>
            </a:r>
            <a:r>
              <a:rPr lang="en-GB" dirty="0"/>
              <a:t>). </a:t>
            </a:r>
            <a:r>
              <a:rPr lang="en-GB" dirty="0" err="1"/>
              <a:t>Bij</a:t>
            </a:r>
            <a:r>
              <a:rPr lang="en-GB" dirty="0"/>
              <a:t> </a:t>
            </a:r>
            <a:r>
              <a:rPr lang="en-GB" dirty="0" err="1"/>
              <a:t>ieder</a:t>
            </a:r>
            <a:r>
              <a:rPr lang="en-GB" dirty="0"/>
              <a:t> </a:t>
            </a:r>
            <a:r>
              <a:rPr lang="en-GB" dirty="0" err="1"/>
              <a:t>oog</a:t>
            </a:r>
            <a:r>
              <a:rPr lang="en-GB" dirty="0"/>
              <a:t> </a:t>
            </a:r>
            <a:r>
              <a:rPr lang="en-GB" dirty="0" err="1"/>
              <a:t>wordt</a:t>
            </a:r>
            <a:r>
              <a:rPr lang="en-GB" dirty="0"/>
              <a:t> de gang van </a:t>
            </a:r>
            <a:r>
              <a:rPr lang="en-GB" dirty="0" err="1"/>
              <a:t>een</a:t>
            </a:r>
            <a:r>
              <a:rPr lang="en-GB" dirty="0"/>
              <a:t> </a:t>
            </a:r>
            <a:r>
              <a:rPr lang="en-GB" dirty="0" err="1"/>
              <a:t>straal</a:t>
            </a:r>
            <a:r>
              <a:rPr lang="en-GB" dirty="0"/>
              <a:t> </a:t>
            </a:r>
            <a:r>
              <a:rPr lang="en-GB" dirty="0" err="1"/>
              <a:t>gegeven</a:t>
            </a:r>
            <a:r>
              <a:rPr lang="en-GB" dirty="0"/>
              <a:t> die </a:t>
            </a:r>
            <a:r>
              <a:rPr lang="en-GB" dirty="0" err="1"/>
              <a:t>evenwijdig</a:t>
            </a:r>
            <a:r>
              <a:rPr lang="en-GB" dirty="0"/>
              <a:t> </a:t>
            </a:r>
            <a:r>
              <a:rPr lang="en-GB" dirty="0" err="1"/>
              <a:t>aan</a:t>
            </a:r>
            <a:r>
              <a:rPr lang="en-GB" dirty="0"/>
              <a:t> de </a:t>
            </a:r>
            <a:r>
              <a:rPr lang="en-GB" dirty="0" err="1"/>
              <a:t>optische</a:t>
            </a:r>
            <a:r>
              <a:rPr lang="en-GB" dirty="0"/>
              <a:t> as </a:t>
            </a:r>
            <a:r>
              <a:rPr lang="en-GB" dirty="0" err="1"/>
              <a:t>invalt</a:t>
            </a:r>
            <a:r>
              <a:rPr lang="en-GB" dirty="0"/>
              <a:t>. </a:t>
            </a:r>
            <a:r>
              <a:rPr lang="en-GB" dirty="0" err="1"/>
              <a:t>Bij</a:t>
            </a:r>
            <a:r>
              <a:rPr lang="en-GB" dirty="0"/>
              <a:t> het emmetrope </a:t>
            </a:r>
            <a:r>
              <a:rPr lang="en-GB" dirty="0" err="1"/>
              <a:t>oog</a:t>
            </a:r>
            <a:r>
              <a:rPr lang="en-GB" dirty="0"/>
              <a:t> </a:t>
            </a:r>
            <a:r>
              <a:rPr lang="en-GB" dirty="0" err="1"/>
              <a:t>zal</a:t>
            </a:r>
            <a:r>
              <a:rPr lang="en-GB" dirty="0"/>
              <a:t> die </a:t>
            </a:r>
            <a:r>
              <a:rPr lang="en-GB" dirty="0" err="1"/>
              <a:t>straal</a:t>
            </a:r>
            <a:r>
              <a:rPr lang="en-GB" dirty="0"/>
              <a:t> </a:t>
            </a:r>
            <a:r>
              <a:rPr lang="en-GB" dirty="0" err="1"/>
              <a:t>altijd</a:t>
            </a:r>
            <a:r>
              <a:rPr lang="en-GB" dirty="0"/>
              <a:t> op de </a:t>
            </a:r>
            <a:r>
              <a:rPr lang="en-GB" dirty="0" err="1"/>
              <a:t>optische</a:t>
            </a:r>
            <a:r>
              <a:rPr lang="en-GB" dirty="0"/>
              <a:t> as het </a:t>
            </a:r>
            <a:r>
              <a:rPr lang="en-GB" dirty="0" err="1"/>
              <a:t>netvlies</a:t>
            </a:r>
            <a:r>
              <a:rPr lang="en-GB" dirty="0"/>
              <a:t> </a:t>
            </a:r>
            <a:r>
              <a:rPr lang="en-GB" dirty="0" err="1"/>
              <a:t>raken</a:t>
            </a:r>
            <a:r>
              <a:rPr lang="en-GB" dirty="0"/>
              <a:t>. Het myope </a:t>
            </a:r>
            <a:r>
              <a:rPr lang="en-GB" dirty="0" err="1"/>
              <a:t>oog</a:t>
            </a:r>
            <a:r>
              <a:rPr lang="en-GB" dirty="0"/>
              <a:t> </a:t>
            </a:r>
            <a:r>
              <a:rPr lang="en-GB" dirty="0" err="1"/>
              <a:t>focusseert</a:t>
            </a:r>
            <a:r>
              <a:rPr lang="en-GB" dirty="0"/>
              <a:t> te </a:t>
            </a:r>
            <a:r>
              <a:rPr lang="en-GB" dirty="0" err="1"/>
              <a:t>sterk</a:t>
            </a:r>
            <a:r>
              <a:rPr lang="en-GB" dirty="0"/>
              <a:t>, </a:t>
            </a:r>
            <a:r>
              <a:rPr lang="en-GB" dirty="0" err="1"/>
              <a:t>waardoor</a:t>
            </a:r>
            <a:r>
              <a:rPr lang="en-GB" dirty="0"/>
              <a:t> de </a:t>
            </a:r>
            <a:r>
              <a:rPr lang="en-GB" dirty="0" err="1"/>
              <a:t>straal</a:t>
            </a:r>
            <a:r>
              <a:rPr lang="en-GB" dirty="0"/>
              <a:t> de </a:t>
            </a:r>
            <a:r>
              <a:rPr lang="en-GB" dirty="0" err="1"/>
              <a:t>optische</a:t>
            </a:r>
            <a:r>
              <a:rPr lang="en-GB" dirty="0"/>
              <a:t> as </a:t>
            </a:r>
            <a:r>
              <a:rPr lang="en-GB" dirty="0" err="1"/>
              <a:t>kruist</a:t>
            </a:r>
            <a:r>
              <a:rPr lang="en-GB" dirty="0"/>
              <a:t> </a:t>
            </a:r>
            <a:r>
              <a:rPr lang="en-GB" dirty="0" err="1"/>
              <a:t>vóór</a:t>
            </a:r>
            <a:r>
              <a:rPr lang="en-GB" dirty="0"/>
              <a:t> het </a:t>
            </a:r>
            <a:r>
              <a:rPr lang="en-GB" dirty="0" err="1"/>
              <a:t>netvlies</a:t>
            </a:r>
            <a:r>
              <a:rPr lang="en-GB" dirty="0"/>
              <a:t>. </a:t>
            </a:r>
            <a:r>
              <a:rPr lang="en-GB" dirty="0" err="1"/>
              <a:t>Bij</a:t>
            </a:r>
            <a:r>
              <a:rPr lang="en-GB" dirty="0"/>
              <a:t> de </a:t>
            </a:r>
            <a:r>
              <a:rPr lang="en-GB" dirty="0" err="1"/>
              <a:t>hoofdbeweging</a:t>
            </a:r>
            <a:r>
              <a:rPr lang="en-GB" dirty="0"/>
              <a:t> </a:t>
            </a:r>
            <a:r>
              <a:rPr lang="en-GB" dirty="0" err="1"/>
              <a:t>naar</a:t>
            </a:r>
            <a:r>
              <a:rPr lang="en-GB" dirty="0"/>
              <a:t> </a:t>
            </a:r>
            <a:r>
              <a:rPr lang="en-GB" dirty="0" err="1"/>
              <a:t>rechts</a:t>
            </a:r>
            <a:r>
              <a:rPr lang="en-GB" dirty="0"/>
              <a:t> </a:t>
            </a:r>
            <a:r>
              <a:rPr lang="en-GB" dirty="0" err="1"/>
              <a:t>zal</a:t>
            </a:r>
            <a:r>
              <a:rPr lang="en-GB" dirty="0"/>
              <a:t> de </a:t>
            </a:r>
            <a:r>
              <a:rPr lang="en-GB" dirty="0" err="1"/>
              <a:t>straal</a:t>
            </a:r>
            <a:r>
              <a:rPr lang="en-GB" dirty="0"/>
              <a:t> in het </a:t>
            </a:r>
            <a:r>
              <a:rPr lang="en-GB" dirty="0" err="1"/>
              <a:t>oog</a:t>
            </a:r>
            <a:r>
              <a:rPr lang="en-GB" dirty="0"/>
              <a:t> </a:t>
            </a:r>
            <a:r>
              <a:rPr lang="en-GB" dirty="0" err="1"/>
              <a:t>naar</a:t>
            </a:r>
            <a:r>
              <a:rPr lang="en-GB" dirty="0"/>
              <a:t> </a:t>
            </a:r>
            <a:r>
              <a:rPr lang="en-GB" dirty="0" err="1"/>
              <a:t>rechts</a:t>
            </a:r>
            <a:r>
              <a:rPr lang="en-GB" dirty="0"/>
              <a:t> over het </a:t>
            </a:r>
            <a:r>
              <a:rPr lang="en-GB" dirty="0" err="1"/>
              <a:t>netvlies</a:t>
            </a:r>
            <a:r>
              <a:rPr lang="en-GB" dirty="0"/>
              <a:t> ‘</a:t>
            </a:r>
            <a:r>
              <a:rPr lang="en-GB" dirty="0" err="1"/>
              <a:t>vegen</a:t>
            </a:r>
            <a:r>
              <a:rPr lang="en-GB" dirty="0"/>
              <a:t>’ (</a:t>
            </a:r>
            <a:r>
              <a:rPr lang="en-GB" dirty="0" err="1"/>
              <a:t>zie</a:t>
            </a:r>
            <a:r>
              <a:rPr lang="en-GB" dirty="0"/>
              <a:t> </a:t>
            </a:r>
            <a:r>
              <a:rPr lang="en-GB" dirty="0" err="1"/>
              <a:t>gekromde</a:t>
            </a:r>
            <a:r>
              <a:rPr lang="en-GB" dirty="0"/>
              <a:t> </a:t>
            </a:r>
            <a:r>
              <a:rPr lang="en-GB" dirty="0" err="1"/>
              <a:t>groene</a:t>
            </a:r>
            <a:r>
              <a:rPr lang="en-GB" dirty="0"/>
              <a:t> </a:t>
            </a:r>
            <a:r>
              <a:rPr lang="en-GB" dirty="0" err="1"/>
              <a:t>pijl</a:t>
            </a:r>
            <a:r>
              <a:rPr lang="en-GB" dirty="0"/>
              <a:t>) en de </a:t>
            </a:r>
            <a:r>
              <a:rPr lang="en-GB" dirty="0" err="1"/>
              <a:t>waarnemer</a:t>
            </a:r>
            <a:r>
              <a:rPr lang="en-GB" dirty="0"/>
              <a:t> </a:t>
            </a:r>
            <a:r>
              <a:rPr lang="en-GB" dirty="0" err="1"/>
              <a:t>ziet</a:t>
            </a:r>
            <a:r>
              <a:rPr lang="en-GB" dirty="0"/>
              <a:t> </a:t>
            </a:r>
            <a:r>
              <a:rPr lang="en-GB" dirty="0" err="1"/>
              <a:t>dit</a:t>
            </a:r>
            <a:r>
              <a:rPr lang="en-GB" dirty="0"/>
              <a:t> </a:t>
            </a:r>
            <a:r>
              <a:rPr lang="en-GB" dirty="0" err="1"/>
              <a:t>als</a:t>
            </a:r>
            <a:r>
              <a:rPr lang="en-GB" dirty="0"/>
              <a:t> </a:t>
            </a:r>
            <a:r>
              <a:rPr lang="en-GB" dirty="0" err="1"/>
              <a:t>een</a:t>
            </a:r>
            <a:r>
              <a:rPr lang="en-GB" dirty="0"/>
              <a:t> </a:t>
            </a:r>
            <a:r>
              <a:rPr lang="en-GB" dirty="0" err="1"/>
              <a:t>beweging</a:t>
            </a:r>
            <a:r>
              <a:rPr lang="en-GB" dirty="0"/>
              <a:t> </a:t>
            </a:r>
            <a:r>
              <a:rPr lang="en-GB" dirty="0" err="1"/>
              <a:t>naar</a:t>
            </a:r>
            <a:r>
              <a:rPr lang="en-GB" dirty="0"/>
              <a:t> links. (</a:t>
            </a:r>
            <a:r>
              <a:rPr lang="en-GB" dirty="0" err="1"/>
              <a:t>zie</a:t>
            </a:r>
            <a:r>
              <a:rPr lang="en-GB" dirty="0"/>
              <a:t> </a:t>
            </a:r>
            <a:r>
              <a:rPr lang="en-GB" dirty="0" err="1"/>
              <a:t>rechte</a:t>
            </a:r>
            <a:r>
              <a:rPr lang="en-GB" dirty="0"/>
              <a:t> </a:t>
            </a:r>
            <a:r>
              <a:rPr lang="en-GB" dirty="0" err="1"/>
              <a:t>groene</a:t>
            </a:r>
            <a:r>
              <a:rPr lang="en-GB" dirty="0"/>
              <a:t> </a:t>
            </a:r>
            <a:r>
              <a:rPr lang="en-GB" dirty="0" err="1"/>
              <a:t>pijl</a:t>
            </a:r>
            <a:r>
              <a:rPr lang="en-GB" dirty="0"/>
              <a:t> </a:t>
            </a:r>
            <a:r>
              <a:rPr lang="en-GB" dirty="0" err="1"/>
              <a:t>bovenaan</a:t>
            </a:r>
            <a:r>
              <a:rPr lang="en-GB" dirty="0"/>
              <a:t>). En voor het </a:t>
            </a:r>
            <a:r>
              <a:rPr lang="en-GB" dirty="0" err="1"/>
              <a:t>hypermetrope</a:t>
            </a:r>
            <a:r>
              <a:rPr lang="en-GB" dirty="0"/>
              <a:t> </a:t>
            </a:r>
            <a:r>
              <a:rPr lang="en-GB" dirty="0" err="1"/>
              <a:t>oog</a:t>
            </a:r>
            <a:r>
              <a:rPr lang="en-GB" dirty="0"/>
              <a:t> </a:t>
            </a:r>
            <a:r>
              <a:rPr lang="en-GB" dirty="0" err="1"/>
              <a:t>werkt</a:t>
            </a:r>
            <a:r>
              <a:rPr lang="en-GB" dirty="0"/>
              <a:t> </a:t>
            </a:r>
            <a:r>
              <a:rPr lang="en-GB" dirty="0" err="1"/>
              <a:t>dit</a:t>
            </a:r>
            <a:r>
              <a:rPr lang="en-GB" dirty="0"/>
              <a:t> </a:t>
            </a:r>
            <a:r>
              <a:rPr lang="en-GB" dirty="0" err="1"/>
              <a:t>precies</a:t>
            </a:r>
            <a:r>
              <a:rPr lang="en-GB" dirty="0"/>
              <a:t> </a:t>
            </a:r>
            <a:r>
              <a:rPr lang="en-GB" dirty="0" err="1"/>
              <a:t>andersom</a:t>
            </a:r>
            <a:r>
              <a:rPr lang="en-GB" dirty="0"/>
              <a:t>.</a:t>
            </a:r>
          </a:p>
          <a:p>
            <a:r>
              <a:rPr lang="en-GB" dirty="0"/>
              <a:t>We </a:t>
            </a:r>
            <a:r>
              <a:rPr lang="en-GB" dirty="0" err="1"/>
              <a:t>hebben</a:t>
            </a:r>
            <a:r>
              <a:rPr lang="en-GB" dirty="0"/>
              <a:t> </a:t>
            </a:r>
            <a:r>
              <a:rPr lang="en-GB" dirty="0" err="1"/>
              <a:t>hier</a:t>
            </a:r>
            <a:r>
              <a:rPr lang="en-GB" dirty="0"/>
              <a:t> </a:t>
            </a:r>
            <a:r>
              <a:rPr lang="en-GB" dirty="0" err="1"/>
              <a:t>dus</a:t>
            </a:r>
            <a:r>
              <a:rPr lang="en-GB" dirty="0"/>
              <a:t> in </a:t>
            </a:r>
            <a:r>
              <a:rPr lang="en-GB" dirty="0" err="1"/>
              <a:t>feite</a:t>
            </a:r>
            <a:r>
              <a:rPr lang="en-GB" dirty="0"/>
              <a:t> </a:t>
            </a:r>
            <a:r>
              <a:rPr lang="en-GB" dirty="0" err="1"/>
              <a:t>een</a:t>
            </a:r>
            <a:r>
              <a:rPr lang="en-GB" dirty="0"/>
              <a:t> </a:t>
            </a:r>
            <a:r>
              <a:rPr lang="en-GB" dirty="0" err="1"/>
              <a:t>simpele</a:t>
            </a:r>
            <a:r>
              <a:rPr lang="en-GB" dirty="0"/>
              <a:t> </a:t>
            </a:r>
            <a:r>
              <a:rPr lang="en-GB" dirty="0" err="1"/>
              <a:t>ogentest</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36</a:t>
            </a:fld>
            <a:endParaRPr lang="nl-NL"/>
          </a:p>
        </p:txBody>
      </p:sp>
    </p:spTree>
    <p:extLst>
      <p:ext uri="{BB962C8B-B14F-4D97-AF65-F5344CB8AC3E}">
        <p14:creationId xmlns:p14="http://schemas.microsoft.com/office/powerpoint/2010/main" val="1277922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 </a:t>
            </a:r>
            <a:r>
              <a:rPr lang="en-US" dirty="0" err="1"/>
              <a:t>laserbundel</a:t>
            </a:r>
            <a:r>
              <a:rPr lang="en-US" dirty="0"/>
              <a:t> (</a:t>
            </a:r>
            <a:r>
              <a:rPr lang="en-US" dirty="0" err="1"/>
              <a:t>zónder</a:t>
            </a:r>
            <a:r>
              <a:rPr lang="en-US" dirty="0"/>
              <a:t> Scotch tape) </a:t>
            </a:r>
            <a:r>
              <a:rPr lang="en-US" dirty="0" err="1"/>
              <a:t>schijnt</a:t>
            </a:r>
            <a:r>
              <a:rPr lang="en-US" dirty="0"/>
              <a:t> nu op twee </a:t>
            </a:r>
            <a:r>
              <a:rPr lang="en-US" dirty="0" err="1"/>
              <a:t>flesjes</a:t>
            </a:r>
            <a:r>
              <a:rPr lang="en-US" dirty="0"/>
              <a:t> met </a:t>
            </a:r>
            <a:r>
              <a:rPr lang="en-US" dirty="0" err="1"/>
              <a:t>heldere</a:t>
            </a:r>
            <a:r>
              <a:rPr lang="en-US" dirty="0"/>
              <a:t> </a:t>
            </a:r>
            <a:r>
              <a:rPr lang="en-US" dirty="0" err="1"/>
              <a:t>doorzichtige</a:t>
            </a:r>
            <a:r>
              <a:rPr lang="en-US" dirty="0"/>
              <a:t> </a:t>
            </a:r>
            <a:r>
              <a:rPr lang="en-US" dirty="0" err="1"/>
              <a:t>vlakke</a:t>
            </a:r>
            <a:r>
              <a:rPr lang="en-US" dirty="0"/>
              <a:t> </a:t>
            </a:r>
            <a:r>
              <a:rPr lang="en-US" dirty="0" err="1"/>
              <a:t>wanden</a:t>
            </a:r>
            <a:r>
              <a:rPr lang="en-US" dirty="0"/>
              <a:t> (</a:t>
            </a:r>
            <a:r>
              <a:rPr lang="en-US" dirty="0" err="1"/>
              <a:t>kweekflesjes</a:t>
            </a:r>
            <a:r>
              <a:rPr lang="en-US" dirty="0"/>
              <a:t> van 200 ml). </a:t>
            </a:r>
            <a:r>
              <a:rPr lang="en-US" dirty="0" err="1"/>
              <a:t>Eén</a:t>
            </a:r>
            <a:r>
              <a:rPr lang="en-US" dirty="0"/>
              <a:t> is </a:t>
            </a:r>
            <a:r>
              <a:rPr lang="en-US" dirty="0" err="1"/>
              <a:t>gevuld</a:t>
            </a:r>
            <a:r>
              <a:rPr lang="en-US" dirty="0"/>
              <a:t> met </a:t>
            </a:r>
            <a:r>
              <a:rPr lang="en-US" dirty="0" err="1"/>
              <a:t>volle</a:t>
            </a:r>
            <a:r>
              <a:rPr lang="en-US" dirty="0"/>
              <a:t> </a:t>
            </a:r>
            <a:r>
              <a:rPr lang="en-US" dirty="0" err="1"/>
              <a:t>melk</a:t>
            </a:r>
            <a:r>
              <a:rPr lang="en-US" dirty="0"/>
              <a:t>, de </a:t>
            </a:r>
            <a:r>
              <a:rPr lang="en-US" dirty="0" err="1"/>
              <a:t>ander</a:t>
            </a:r>
            <a:r>
              <a:rPr lang="en-US" dirty="0"/>
              <a:t> is </a:t>
            </a:r>
            <a:r>
              <a:rPr lang="en-US" dirty="0" err="1"/>
              <a:t>gevuld</a:t>
            </a:r>
            <a:r>
              <a:rPr lang="en-US" dirty="0"/>
              <a:t> met </a:t>
            </a:r>
            <a:r>
              <a:rPr lang="en-US" dirty="0" err="1"/>
              <a:t>volle</a:t>
            </a:r>
            <a:r>
              <a:rPr lang="en-US" dirty="0"/>
              <a:t> yoghurt. </a:t>
            </a:r>
            <a:r>
              <a:rPr lang="en-US" dirty="0" err="1"/>
              <a:t>Bij</a:t>
            </a:r>
            <a:r>
              <a:rPr lang="en-US" dirty="0"/>
              <a:t> </a:t>
            </a:r>
            <a:r>
              <a:rPr lang="en-US" dirty="0" err="1"/>
              <a:t>gewone</a:t>
            </a:r>
            <a:r>
              <a:rPr lang="en-US" dirty="0"/>
              <a:t> </a:t>
            </a:r>
            <a:r>
              <a:rPr lang="en-US" dirty="0" err="1"/>
              <a:t>witte</a:t>
            </a:r>
            <a:r>
              <a:rPr lang="en-US" dirty="0"/>
              <a:t> </a:t>
            </a:r>
            <a:r>
              <a:rPr lang="en-US" dirty="0" err="1"/>
              <a:t>belichting</a:t>
            </a:r>
            <a:r>
              <a:rPr lang="en-US" dirty="0"/>
              <a:t> is er </a:t>
            </a:r>
            <a:r>
              <a:rPr lang="en-US" dirty="0" err="1"/>
              <a:t>geen</a:t>
            </a:r>
            <a:r>
              <a:rPr lang="en-US" dirty="0"/>
              <a:t> </a:t>
            </a:r>
            <a:r>
              <a:rPr lang="en-US" dirty="0" err="1"/>
              <a:t>verschil</a:t>
            </a:r>
            <a:r>
              <a:rPr lang="en-US" dirty="0"/>
              <a:t> te </a:t>
            </a:r>
            <a:r>
              <a:rPr lang="en-US" dirty="0" err="1"/>
              <a:t>zien</a:t>
            </a:r>
            <a:r>
              <a:rPr lang="en-US" dirty="0"/>
              <a:t> </a:t>
            </a:r>
            <a:r>
              <a:rPr lang="en-US" dirty="0" err="1"/>
              <a:t>tussen</a:t>
            </a:r>
            <a:r>
              <a:rPr lang="en-US" dirty="0"/>
              <a:t> </a:t>
            </a:r>
            <a:r>
              <a:rPr lang="en-US" dirty="0" err="1"/>
              <a:t>beide</a:t>
            </a:r>
            <a:r>
              <a:rPr lang="en-US" dirty="0"/>
              <a:t> media. </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37</a:t>
            </a:fld>
            <a:endParaRPr lang="nl-NL"/>
          </a:p>
        </p:txBody>
      </p:sp>
    </p:spTree>
    <p:extLst>
      <p:ext uri="{BB962C8B-B14F-4D97-AF65-F5344CB8AC3E}">
        <p14:creationId xmlns:p14="http://schemas.microsoft.com/office/powerpoint/2010/main" val="291319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Bij</a:t>
            </a:r>
            <a:r>
              <a:rPr lang="en-US" dirty="0"/>
              <a:t> </a:t>
            </a:r>
            <a:r>
              <a:rPr lang="en-US" dirty="0" err="1"/>
              <a:t>belichting</a:t>
            </a:r>
            <a:r>
              <a:rPr lang="en-US" dirty="0"/>
              <a:t> met de </a:t>
            </a:r>
            <a:r>
              <a:rPr lang="en-US" dirty="0" err="1"/>
              <a:t>laserbundel</a:t>
            </a:r>
            <a:r>
              <a:rPr lang="en-US" dirty="0"/>
              <a:t> </a:t>
            </a:r>
            <a:r>
              <a:rPr lang="en-US" dirty="0" err="1"/>
              <a:t>zien</a:t>
            </a:r>
            <a:r>
              <a:rPr lang="en-US" dirty="0"/>
              <a:t> we het </a:t>
            </a:r>
            <a:r>
              <a:rPr lang="en-US" dirty="0" err="1"/>
              <a:t>beeld</a:t>
            </a:r>
            <a:r>
              <a:rPr lang="en-US" dirty="0"/>
              <a:t> van het </a:t>
            </a:r>
            <a:r>
              <a:rPr lang="en-US" dirty="0" err="1"/>
              <a:t>rechter</a:t>
            </a:r>
            <a:r>
              <a:rPr lang="en-US" dirty="0"/>
              <a:t> </a:t>
            </a:r>
            <a:r>
              <a:rPr lang="en-US" dirty="0" err="1"/>
              <a:t>flesje</a:t>
            </a:r>
            <a:r>
              <a:rPr lang="en-US" dirty="0"/>
              <a:t> met </a:t>
            </a:r>
            <a:r>
              <a:rPr lang="en-US" dirty="0" err="1"/>
              <a:t>subjectieve</a:t>
            </a:r>
            <a:r>
              <a:rPr lang="en-US" dirty="0"/>
              <a:t> speckle (</a:t>
            </a:r>
            <a:r>
              <a:rPr lang="en-US" dirty="0" err="1"/>
              <a:t>dus</a:t>
            </a:r>
            <a:r>
              <a:rPr lang="en-US" dirty="0"/>
              <a:t>: speckle op het </a:t>
            </a:r>
            <a:r>
              <a:rPr lang="en-US" dirty="0" err="1"/>
              <a:t>netvlies</a:t>
            </a:r>
            <a:r>
              <a:rPr lang="en-US" dirty="0"/>
              <a:t>), </a:t>
            </a:r>
            <a:r>
              <a:rPr lang="en-US" dirty="0" err="1"/>
              <a:t>terwijl</a:t>
            </a:r>
            <a:r>
              <a:rPr lang="en-US" dirty="0"/>
              <a:t> </a:t>
            </a:r>
            <a:r>
              <a:rPr lang="en-US" dirty="0" err="1"/>
              <a:t>bij</a:t>
            </a:r>
            <a:r>
              <a:rPr lang="en-US" dirty="0"/>
              <a:t> het linker </a:t>
            </a:r>
            <a:r>
              <a:rPr lang="en-US" dirty="0" err="1"/>
              <a:t>flesje</a:t>
            </a:r>
            <a:r>
              <a:rPr lang="en-US" dirty="0"/>
              <a:t> </a:t>
            </a:r>
            <a:r>
              <a:rPr lang="en-US" dirty="0" err="1"/>
              <a:t>geen</a:t>
            </a:r>
            <a:r>
              <a:rPr lang="en-US" dirty="0"/>
              <a:t> speckles te </a:t>
            </a:r>
            <a:r>
              <a:rPr lang="en-US" dirty="0" err="1"/>
              <a:t>zien</a:t>
            </a:r>
            <a:r>
              <a:rPr lang="en-US" dirty="0"/>
              <a:t> </a:t>
            </a:r>
            <a:r>
              <a:rPr lang="en-US" dirty="0" err="1"/>
              <a:t>zijn</a:t>
            </a:r>
            <a:r>
              <a:rPr lang="en-US" dirty="0"/>
              <a:t>.  Op de </a:t>
            </a:r>
            <a:r>
              <a:rPr lang="en-US" dirty="0" err="1"/>
              <a:t>rechter</a:t>
            </a:r>
            <a:r>
              <a:rPr lang="en-US" dirty="0"/>
              <a:t> </a:t>
            </a:r>
            <a:r>
              <a:rPr lang="en-US" dirty="0" err="1"/>
              <a:t>foto</a:t>
            </a:r>
            <a:r>
              <a:rPr lang="en-US" dirty="0"/>
              <a:t> is </a:t>
            </a:r>
            <a:r>
              <a:rPr lang="en-US" dirty="0" err="1"/>
              <a:t>dat</a:t>
            </a:r>
            <a:r>
              <a:rPr lang="en-US" dirty="0"/>
              <a:t> </a:t>
            </a:r>
            <a:r>
              <a:rPr lang="en-US" dirty="0" err="1"/>
              <a:t>veel</a:t>
            </a:r>
            <a:r>
              <a:rPr lang="en-US" dirty="0"/>
              <a:t> minder </a:t>
            </a:r>
            <a:r>
              <a:rPr lang="en-US" dirty="0" err="1"/>
              <a:t>goed</a:t>
            </a:r>
            <a:r>
              <a:rPr lang="en-US" dirty="0"/>
              <a:t> te </a:t>
            </a:r>
            <a:r>
              <a:rPr lang="en-US" dirty="0" err="1"/>
              <a:t>zien</a:t>
            </a:r>
            <a:r>
              <a:rPr lang="en-US" dirty="0"/>
              <a:t> dan in het </a:t>
            </a:r>
            <a:r>
              <a:rPr lang="en-US" dirty="0" err="1"/>
              <a:t>echt</a:t>
            </a:r>
            <a:r>
              <a:rPr lang="en-US" dirty="0"/>
              <a:t>. Het </a:t>
            </a:r>
            <a:r>
              <a:rPr lang="en-US" dirty="0" err="1"/>
              <a:t>verschil</a:t>
            </a:r>
            <a:r>
              <a:rPr lang="en-US" dirty="0"/>
              <a:t> </a:t>
            </a:r>
            <a:r>
              <a:rPr lang="en-US" dirty="0" err="1"/>
              <a:t>tussen</a:t>
            </a:r>
            <a:r>
              <a:rPr lang="en-US" dirty="0"/>
              <a:t> </a:t>
            </a:r>
            <a:r>
              <a:rPr lang="en-US" dirty="0" err="1"/>
              <a:t>beide</a:t>
            </a:r>
            <a:r>
              <a:rPr lang="en-US" dirty="0"/>
              <a:t> </a:t>
            </a:r>
            <a:r>
              <a:rPr lang="en-US" dirty="0" err="1"/>
              <a:t>flesjes</a:t>
            </a:r>
            <a:r>
              <a:rPr lang="en-US" dirty="0"/>
              <a:t> is </a:t>
            </a:r>
            <a:r>
              <a:rPr lang="en-US" dirty="0" err="1"/>
              <a:t>zelfs</a:t>
            </a:r>
            <a:r>
              <a:rPr lang="en-US" dirty="0"/>
              <a:t> op </a:t>
            </a:r>
            <a:r>
              <a:rPr lang="en-US" dirty="0" err="1"/>
              <a:t>grote</a:t>
            </a:r>
            <a:r>
              <a:rPr lang="en-US" dirty="0"/>
              <a:t> </a:t>
            </a:r>
            <a:r>
              <a:rPr lang="en-US" dirty="0" err="1"/>
              <a:t>afstand</a:t>
            </a:r>
            <a:r>
              <a:rPr lang="en-US" dirty="0"/>
              <a:t> </a:t>
            </a:r>
            <a:r>
              <a:rPr lang="en-US" dirty="0" err="1"/>
              <a:t>goed</a:t>
            </a:r>
            <a:r>
              <a:rPr lang="en-US" dirty="0"/>
              <a:t> te </a:t>
            </a:r>
            <a:r>
              <a:rPr lang="en-US" dirty="0" err="1"/>
              <a:t>zien</a:t>
            </a:r>
            <a:r>
              <a:rPr lang="en-US" dirty="0"/>
              <a:t>. Na </a:t>
            </a:r>
            <a:r>
              <a:rPr lang="en-US" dirty="0" err="1"/>
              <a:t>deze</a:t>
            </a:r>
            <a:r>
              <a:rPr lang="en-US" dirty="0"/>
              <a:t> </a:t>
            </a:r>
            <a:r>
              <a:rPr lang="en-US" dirty="0" err="1"/>
              <a:t>waarneming</a:t>
            </a:r>
            <a:r>
              <a:rPr lang="en-US" dirty="0"/>
              <a:t> </a:t>
            </a:r>
            <a:r>
              <a:rPr lang="en-US" dirty="0" err="1"/>
              <a:t>moesten</a:t>
            </a:r>
            <a:r>
              <a:rPr lang="en-US" dirty="0"/>
              <a:t> de </a:t>
            </a:r>
            <a:r>
              <a:rPr lang="en-US" dirty="0" err="1"/>
              <a:t>aanwezigen</a:t>
            </a:r>
            <a:r>
              <a:rPr lang="en-US" dirty="0"/>
              <a:t> </a:t>
            </a:r>
            <a:r>
              <a:rPr lang="en-US" dirty="0" err="1"/>
              <a:t>aangeven</a:t>
            </a:r>
            <a:r>
              <a:rPr lang="en-US" dirty="0"/>
              <a:t> welk </a:t>
            </a:r>
            <a:r>
              <a:rPr lang="en-US" dirty="0" err="1"/>
              <a:t>flesje</a:t>
            </a:r>
            <a:r>
              <a:rPr lang="en-US" dirty="0"/>
              <a:t> yoghurt </a:t>
            </a:r>
            <a:r>
              <a:rPr lang="en-US" dirty="0" err="1"/>
              <a:t>bevat</a:t>
            </a:r>
            <a:r>
              <a:rPr lang="en-US" dirty="0"/>
              <a:t>, en </a:t>
            </a:r>
            <a:r>
              <a:rPr lang="en-US" dirty="0" err="1"/>
              <a:t>welke</a:t>
            </a:r>
            <a:r>
              <a:rPr lang="en-US" dirty="0"/>
              <a:t> </a:t>
            </a:r>
            <a:r>
              <a:rPr lang="en-US" dirty="0" err="1"/>
              <a:t>melk</a:t>
            </a:r>
            <a:r>
              <a:rPr lang="en-US" dirty="0"/>
              <a:t>. In </a:t>
            </a:r>
            <a:r>
              <a:rPr lang="en-US" dirty="0" err="1"/>
              <a:t>dit</a:t>
            </a:r>
            <a:r>
              <a:rPr lang="en-US" dirty="0"/>
              <a:t> </a:t>
            </a:r>
            <a:r>
              <a:rPr lang="en-US" dirty="0" err="1"/>
              <a:t>geval</a:t>
            </a:r>
            <a:r>
              <a:rPr lang="en-US" dirty="0"/>
              <a:t> </a:t>
            </a:r>
            <a:r>
              <a:rPr lang="en-US" dirty="0" err="1"/>
              <a:t>bevatte</a:t>
            </a:r>
            <a:r>
              <a:rPr lang="en-US" dirty="0"/>
              <a:t> het </a:t>
            </a:r>
            <a:r>
              <a:rPr lang="en-US" dirty="0" err="1"/>
              <a:t>rechter</a:t>
            </a:r>
            <a:r>
              <a:rPr lang="en-US" dirty="0"/>
              <a:t> </a:t>
            </a:r>
            <a:r>
              <a:rPr lang="en-US" dirty="0" err="1"/>
              <a:t>flesje</a:t>
            </a:r>
            <a:r>
              <a:rPr lang="en-US" dirty="0"/>
              <a:t> yoghurt, en het linker </a:t>
            </a:r>
            <a:r>
              <a:rPr lang="en-US" dirty="0" err="1"/>
              <a:t>flesje</a:t>
            </a:r>
            <a:r>
              <a:rPr lang="en-US" dirty="0"/>
              <a:t> </a:t>
            </a:r>
            <a:r>
              <a:rPr lang="en-US" dirty="0" err="1"/>
              <a:t>melk</a:t>
            </a:r>
            <a:r>
              <a:rPr lang="en-US" dirty="0"/>
              <a:t>. Het </a:t>
            </a:r>
            <a:r>
              <a:rPr lang="en-US" dirty="0" err="1"/>
              <a:t>verschil</a:t>
            </a:r>
            <a:r>
              <a:rPr lang="en-US" dirty="0"/>
              <a:t> in </a:t>
            </a:r>
            <a:r>
              <a:rPr lang="en-US" dirty="0" err="1"/>
              <a:t>zichtbaarheid</a:t>
            </a:r>
            <a:r>
              <a:rPr lang="en-US" dirty="0"/>
              <a:t> van speckles </a:t>
            </a:r>
            <a:r>
              <a:rPr lang="en-US" dirty="0" err="1"/>
              <a:t>heeft</a:t>
            </a:r>
            <a:r>
              <a:rPr lang="en-US" dirty="0"/>
              <a:t> </a:t>
            </a:r>
            <a:r>
              <a:rPr lang="en-US" dirty="0" err="1"/>
              <a:t>niets</a:t>
            </a:r>
            <a:r>
              <a:rPr lang="en-US" dirty="0"/>
              <a:t> te </a:t>
            </a:r>
            <a:r>
              <a:rPr lang="en-US" dirty="0" err="1"/>
              <a:t>maken</a:t>
            </a:r>
            <a:r>
              <a:rPr lang="en-US" dirty="0"/>
              <a:t> met het </a:t>
            </a:r>
            <a:r>
              <a:rPr lang="en-US" dirty="0" err="1"/>
              <a:t>verschil</a:t>
            </a:r>
            <a:r>
              <a:rPr lang="en-US" dirty="0"/>
              <a:t> in </a:t>
            </a:r>
            <a:r>
              <a:rPr lang="en-US" dirty="0" err="1"/>
              <a:t>deeltjesstructuur</a:t>
            </a:r>
            <a:r>
              <a:rPr lang="en-US" dirty="0"/>
              <a:t>. Door de </a:t>
            </a:r>
            <a:r>
              <a:rPr lang="en-US" dirty="0" err="1"/>
              <a:t>viscositeit</a:t>
            </a:r>
            <a:r>
              <a:rPr lang="en-US" dirty="0"/>
              <a:t> van yoghurt </a:t>
            </a:r>
            <a:r>
              <a:rPr lang="en-US" dirty="0" err="1"/>
              <a:t>staan</a:t>
            </a:r>
            <a:r>
              <a:rPr lang="en-US" dirty="0"/>
              <a:t> de speckles </a:t>
            </a:r>
            <a:r>
              <a:rPr lang="en-US" dirty="0" err="1"/>
              <a:t>bijna</a:t>
            </a:r>
            <a:r>
              <a:rPr lang="en-US" dirty="0"/>
              <a:t> </a:t>
            </a:r>
            <a:r>
              <a:rPr lang="en-US" dirty="0" err="1"/>
              <a:t>stil</a:t>
            </a:r>
            <a:r>
              <a:rPr lang="en-US" dirty="0"/>
              <a:t> en </a:t>
            </a:r>
            <a:r>
              <a:rPr lang="en-US" dirty="0" err="1"/>
              <a:t>kan</a:t>
            </a:r>
            <a:r>
              <a:rPr lang="en-US" dirty="0"/>
              <a:t> je ze </a:t>
            </a:r>
            <a:r>
              <a:rPr lang="en-US" dirty="0" err="1"/>
              <a:t>zien</a:t>
            </a:r>
            <a:r>
              <a:rPr lang="en-US" dirty="0"/>
              <a:t>. In de </a:t>
            </a:r>
            <a:r>
              <a:rPr lang="en-US" dirty="0" err="1"/>
              <a:t>melk</a:t>
            </a:r>
            <a:r>
              <a:rPr lang="en-US" dirty="0"/>
              <a:t> is de </a:t>
            </a:r>
            <a:r>
              <a:rPr lang="en-US" dirty="0" err="1"/>
              <a:t>Brownse</a:t>
            </a:r>
            <a:r>
              <a:rPr lang="en-US" dirty="0"/>
              <a:t> </a:t>
            </a:r>
            <a:r>
              <a:rPr lang="en-US" dirty="0" err="1"/>
              <a:t>beweging</a:t>
            </a:r>
            <a:r>
              <a:rPr lang="en-US" dirty="0"/>
              <a:t> zo </a:t>
            </a:r>
            <a:r>
              <a:rPr lang="en-US" dirty="0" err="1"/>
              <a:t>snel</a:t>
            </a:r>
            <a:r>
              <a:rPr lang="en-US" dirty="0"/>
              <a:t> </a:t>
            </a:r>
            <a:r>
              <a:rPr lang="en-US" dirty="0" err="1"/>
              <a:t>dat</a:t>
            </a:r>
            <a:r>
              <a:rPr lang="en-US" dirty="0"/>
              <a:t> de speckles </a:t>
            </a:r>
            <a:r>
              <a:rPr lang="en-US" dirty="0" err="1"/>
              <a:t>snel</a:t>
            </a:r>
            <a:r>
              <a:rPr lang="en-US" dirty="0"/>
              <a:t> </a:t>
            </a:r>
            <a:r>
              <a:rPr lang="en-US" dirty="0" err="1"/>
              <a:t>bewegen</a:t>
            </a:r>
            <a:r>
              <a:rPr lang="en-US" dirty="0"/>
              <a:t>. Ze </a:t>
            </a:r>
            <a:r>
              <a:rPr lang="en-US" dirty="0" err="1"/>
              <a:t>bewegen</a:t>
            </a:r>
            <a:r>
              <a:rPr lang="en-US" dirty="0"/>
              <a:t> te </a:t>
            </a:r>
            <a:r>
              <a:rPr lang="en-US" dirty="0" err="1"/>
              <a:t>snel</a:t>
            </a:r>
            <a:r>
              <a:rPr lang="en-US" dirty="0"/>
              <a:t> om met het </a:t>
            </a:r>
            <a:r>
              <a:rPr lang="en-US" dirty="0" err="1"/>
              <a:t>blote</a:t>
            </a:r>
            <a:r>
              <a:rPr lang="en-US" dirty="0"/>
              <a:t> </a:t>
            </a:r>
            <a:r>
              <a:rPr lang="en-US" dirty="0" err="1"/>
              <a:t>oog</a:t>
            </a:r>
            <a:r>
              <a:rPr lang="en-US" dirty="0"/>
              <a:t> te </a:t>
            </a:r>
            <a:r>
              <a:rPr lang="en-US" dirty="0" err="1"/>
              <a:t>worden</a:t>
            </a:r>
            <a:r>
              <a:rPr lang="en-US" dirty="0"/>
              <a:t> </a:t>
            </a:r>
            <a:r>
              <a:rPr lang="en-US" dirty="0" err="1"/>
              <a:t>waargenomen</a:t>
            </a:r>
            <a:r>
              <a:rPr lang="en-US" dirty="0"/>
              <a:t>.</a:t>
            </a:r>
          </a:p>
          <a:p>
            <a:r>
              <a:rPr lang="en-US" dirty="0" err="1"/>
              <a:t>Ook</a:t>
            </a:r>
            <a:r>
              <a:rPr lang="en-US" dirty="0"/>
              <a:t> </a:t>
            </a:r>
            <a:r>
              <a:rPr lang="en-US" dirty="0" err="1"/>
              <a:t>bij</a:t>
            </a:r>
            <a:r>
              <a:rPr lang="en-US" dirty="0"/>
              <a:t> de yoghurt </a:t>
            </a:r>
            <a:r>
              <a:rPr lang="en-US" dirty="0" err="1"/>
              <a:t>zien</a:t>
            </a:r>
            <a:r>
              <a:rPr lang="en-US" dirty="0"/>
              <a:t> we de speckles </a:t>
            </a:r>
            <a:r>
              <a:rPr lang="en-US" dirty="0" err="1"/>
              <a:t>langzaam</a:t>
            </a:r>
            <a:r>
              <a:rPr lang="en-US" dirty="0"/>
              <a:t> </a:t>
            </a:r>
            <a:r>
              <a:rPr lang="en-US" dirty="0" err="1"/>
              <a:t>bewegen</a:t>
            </a:r>
            <a:r>
              <a:rPr lang="en-US" dirty="0"/>
              <a:t>. </a:t>
            </a:r>
            <a:r>
              <a:rPr lang="en-US" dirty="0" err="1"/>
              <a:t>Goed</a:t>
            </a:r>
            <a:r>
              <a:rPr lang="en-US" dirty="0"/>
              <a:t> om je te </a:t>
            </a:r>
            <a:r>
              <a:rPr lang="en-US" dirty="0" err="1"/>
              <a:t>realiseren</a:t>
            </a:r>
            <a:r>
              <a:rPr lang="en-US" dirty="0"/>
              <a:t> </a:t>
            </a:r>
            <a:r>
              <a:rPr lang="en-US" dirty="0" err="1"/>
              <a:t>dat</a:t>
            </a:r>
            <a:r>
              <a:rPr lang="en-US" dirty="0"/>
              <a:t> we </a:t>
            </a:r>
            <a:r>
              <a:rPr lang="en-US" dirty="0" err="1"/>
              <a:t>juist</a:t>
            </a:r>
            <a:r>
              <a:rPr lang="en-US" dirty="0"/>
              <a:t> de </a:t>
            </a:r>
            <a:r>
              <a:rPr lang="en-US" dirty="0" err="1"/>
              <a:t>kleine</a:t>
            </a:r>
            <a:r>
              <a:rPr lang="en-US" dirty="0"/>
              <a:t> </a:t>
            </a:r>
            <a:r>
              <a:rPr lang="en-US" dirty="0" err="1"/>
              <a:t>langzame</a:t>
            </a:r>
            <a:r>
              <a:rPr lang="en-US" dirty="0"/>
              <a:t> </a:t>
            </a:r>
            <a:r>
              <a:rPr lang="en-US" dirty="0" err="1"/>
              <a:t>bewegingen</a:t>
            </a:r>
            <a:r>
              <a:rPr lang="en-US" dirty="0"/>
              <a:t> </a:t>
            </a:r>
            <a:r>
              <a:rPr lang="en-US" dirty="0" err="1"/>
              <a:t>kunnen</a:t>
            </a:r>
            <a:r>
              <a:rPr lang="en-US" dirty="0"/>
              <a:t> </a:t>
            </a:r>
            <a:r>
              <a:rPr lang="en-US" dirty="0" err="1"/>
              <a:t>zien</a:t>
            </a:r>
            <a:r>
              <a:rPr lang="en-US" dirty="0"/>
              <a:t>: </a:t>
            </a:r>
            <a:r>
              <a:rPr lang="en-US" dirty="0" err="1"/>
              <a:t>bewegingen</a:t>
            </a:r>
            <a:r>
              <a:rPr lang="en-US" dirty="0"/>
              <a:t> van </a:t>
            </a:r>
            <a:r>
              <a:rPr lang="en-US" dirty="0" err="1"/>
              <a:t>een</a:t>
            </a:r>
            <a:r>
              <a:rPr lang="en-US" dirty="0"/>
              <a:t> </a:t>
            </a:r>
            <a:r>
              <a:rPr lang="en-US" dirty="0" err="1"/>
              <a:t>fractie</a:t>
            </a:r>
            <a:r>
              <a:rPr lang="en-US" dirty="0"/>
              <a:t> van de </a:t>
            </a:r>
            <a:r>
              <a:rPr lang="en-US" dirty="0" err="1"/>
              <a:t>golflengte</a:t>
            </a:r>
            <a:r>
              <a:rPr lang="en-US" dirty="0"/>
              <a:t> van het </a:t>
            </a:r>
            <a:r>
              <a:rPr lang="en-US" dirty="0" err="1"/>
              <a:t>licht</a:t>
            </a:r>
            <a:r>
              <a:rPr lang="en-US" dirty="0"/>
              <a:t>. </a:t>
            </a:r>
            <a:r>
              <a:rPr lang="en-US" dirty="0" err="1"/>
              <a:t>Hieraan</a:t>
            </a:r>
            <a:r>
              <a:rPr lang="en-US" dirty="0"/>
              <a:t> </a:t>
            </a:r>
            <a:r>
              <a:rPr lang="en-US" dirty="0" err="1"/>
              <a:t>kunnen</a:t>
            </a:r>
            <a:r>
              <a:rPr lang="en-US" dirty="0"/>
              <a:t> we </a:t>
            </a:r>
            <a:r>
              <a:rPr lang="en-US" dirty="0" err="1"/>
              <a:t>zien</a:t>
            </a:r>
            <a:r>
              <a:rPr lang="en-US" dirty="0"/>
              <a:t> hoe </a:t>
            </a:r>
            <a:r>
              <a:rPr lang="en-US" dirty="0" err="1"/>
              <a:t>supergevoelig</a:t>
            </a:r>
            <a:r>
              <a:rPr lang="en-US" dirty="0"/>
              <a:t> </a:t>
            </a:r>
            <a:r>
              <a:rPr lang="en-US" dirty="0" err="1"/>
              <a:t>optische</a:t>
            </a:r>
            <a:r>
              <a:rPr lang="en-US" dirty="0"/>
              <a:t> </a:t>
            </a:r>
            <a:r>
              <a:rPr lang="en-US" dirty="0" err="1"/>
              <a:t>interferometrie</a:t>
            </a:r>
            <a:r>
              <a:rPr lang="en-US" dirty="0"/>
              <a:t> is.</a:t>
            </a:r>
          </a:p>
          <a:p>
            <a:pPr marL="185715" indent="-185715">
              <a:buFontTx/>
              <a:buChar char="-"/>
            </a:pP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38</a:t>
            </a:fld>
            <a:endParaRPr lang="nl-NL"/>
          </a:p>
        </p:txBody>
      </p:sp>
    </p:spTree>
    <p:extLst>
      <p:ext uri="{BB962C8B-B14F-4D97-AF65-F5344CB8AC3E}">
        <p14:creationId xmlns:p14="http://schemas.microsoft.com/office/powerpoint/2010/main" val="409845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Het </a:t>
            </a:r>
            <a:r>
              <a:rPr lang="en-GB" dirty="0" err="1"/>
              <a:t>bewegen</a:t>
            </a:r>
            <a:r>
              <a:rPr lang="en-GB" dirty="0"/>
              <a:t> van de speckles is </a:t>
            </a:r>
            <a:r>
              <a:rPr lang="en-GB" dirty="0" err="1"/>
              <a:t>grotendeels</a:t>
            </a:r>
            <a:r>
              <a:rPr lang="en-GB" dirty="0"/>
              <a:t> het </a:t>
            </a:r>
            <a:r>
              <a:rPr lang="en-GB" dirty="0" err="1"/>
              <a:t>gevolg</a:t>
            </a:r>
            <a:r>
              <a:rPr lang="en-GB" dirty="0"/>
              <a:t> van het </a:t>
            </a:r>
            <a:r>
              <a:rPr lang="en-GB" dirty="0" err="1"/>
              <a:t>optische</a:t>
            </a:r>
            <a:r>
              <a:rPr lang="en-GB" dirty="0"/>
              <a:t> </a:t>
            </a:r>
            <a:r>
              <a:rPr lang="en-GB" dirty="0" err="1"/>
              <a:t>Dopplereffect</a:t>
            </a:r>
            <a:r>
              <a:rPr lang="en-GB" dirty="0"/>
              <a:t>. Als </a:t>
            </a:r>
            <a:r>
              <a:rPr lang="en-GB" dirty="0" err="1"/>
              <a:t>een</a:t>
            </a:r>
            <a:r>
              <a:rPr lang="en-GB" dirty="0"/>
              <a:t> </a:t>
            </a:r>
            <a:r>
              <a:rPr lang="en-GB" dirty="0" err="1"/>
              <a:t>lichtbundel</a:t>
            </a:r>
            <a:r>
              <a:rPr lang="en-GB" dirty="0"/>
              <a:t> door </a:t>
            </a:r>
            <a:r>
              <a:rPr lang="en-GB" dirty="0" err="1"/>
              <a:t>een</a:t>
            </a:r>
            <a:r>
              <a:rPr lang="en-GB" dirty="0"/>
              <a:t> </a:t>
            </a:r>
            <a:r>
              <a:rPr lang="en-GB" dirty="0" err="1"/>
              <a:t>bewegend</a:t>
            </a:r>
            <a:r>
              <a:rPr lang="en-GB" dirty="0"/>
              <a:t> </a:t>
            </a:r>
            <a:r>
              <a:rPr lang="en-GB" dirty="0" err="1"/>
              <a:t>deeltje</a:t>
            </a:r>
            <a:r>
              <a:rPr lang="en-GB" dirty="0"/>
              <a:t> van </a:t>
            </a:r>
            <a:r>
              <a:rPr lang="en-GB" dirty="0" err="1"/>
              <a:t>richting</a:t>
            </a:r>
            <a:r>
              <a:rPr lang="en-GB" dirty="0"/>
              <a:t> </a:t>
            </a:r>
            <a:r>
              <a:rPr lang="en-GB" dirty="0" err="1"/>
              <a:t>verandert</a:t>
            </a:r>
            <a:r>
              <a:rPr lang="en-GB" dirty="0"/>
              <a:t>, dan </a:t>
            </a:r>
            <a:r>
              <a:rPr lang="en-GB" dirty="0" err="1"/>
              <a:t>zal</a:t>
            </a:r>
            <a:r>
              <a:rPr lang="en-GB" dirty="0"/>
              <a:t> de </a:t>
            </a:r>
            <a:r>
              <a:rPr lang="en-GB" dirty="0" err="1"/>
              <a:t>frequentie</a:t>
            </a:r>
            <a:r>
              <a:rPr lang="en-GB" dirty="0"/>
              <a:t> van het </a:t>
            </a:r>
            <a:r>
              <a:rPr lang="en-GB" dirty="0" err="1"/>
              <a:t>electrische</a:t>
            </a:r>
            <a:r>
              <a:rPr lang="en-GB" dirty="0"/>
              <a:t> veld van die </a:t>
            </a:r>
            <a:r>
              <a:rPr lang="en-GB" dirty="0" err="1"/>
              <a:t>bundel</a:t>
            </a:r>
            <a:r>
              <a:rPr lang="en-GB" dirty="0"/>
              <a:t> </a:t>
            </a:r>
            <a:r>
              <a:rPr lang="en-GB" dirty="0" err="1"/>
              <a:t>veranderen</a:t>
            </a:r>
            <a:r>
              <a:rPr lang="en-GB" dirty="0"/>
              <a:t>. Die </a:t>
            </a:r>
            <a:r>
              <a:rPr lang="en-GB" dirty="0" err="1"/>
              <a:t>verandering</a:t>
            </a:r>
            <a:r>
              <a:rPr lang="en-GB" dirty="0"/>
              <a:t> </a:t>
            </a:r>
            <a:r>
              <a:rPr lang="en-GB" dirty="0">
                <a:sym typeface="Symbol" panose="05050102010706020507" pitchFamily="18" charset="2"/>
              </a:rPr>
              <a:t> is </a:t>
            </a:r>
            <a:r>
              <a:rPr lang="en-GB" dirty="0" err="1">
                <a:sym typeface="Symbol" panose="05050102010706020507" pitchFamily="18" charset="2"/>
              </a:rPr>
              <a:t>gelijk</a:t>
            </a:r>
            <a:r>
              <a:rPr lang="en-GB" dirty="0">
                <a:sym typeface="Symbol" panose="05050102010706020507" pitchFamily="18" charset="2"/>
              </a:rPr>
              <a:t> </a:t>
            </a:r>
            <a:r>
              <a:rPr lang="en-GB" dirty="0" err="1">
                <a:sym typeface="Symbol" panose="05050102010706020507" pitchFamily="18" charset="2"/>
              </a:rPr>
              <a:t>aan</a:t>
            </a:r>
            <a:r>
              <a:rPr lang="en-GB" dirty="0">
                <a:sym typeface="Symbol" panose="05050102010706020507" pitchFamily="18" charset="2"/>
              </a:rPr>
              <a:t> het </a:t>
            </a:r>
            <a:r>
              <a:rPr lang="en-GB" dirty="0" err="1">
                <a:sym typeface="Symbol" panose="05050102010706020507" pitchFamily="18" charset="2"/>
              </a:rPr>
              <a:t>inproduct</a:t>
            </a:r>
            <a:r>
              <a:rPr lang="en-GB" dirty="0">
                <a:sym typeface="Symbol" panose="05050102010706020507" pitchFamily="18" charset="2"/>
              </a:rPr>
              <a:t> van de </a:t>
            </a:r>
            <a:r>
              <a:rPr lang="en-GB" dirty="0" err="1">
                <a:sym typeface="Symbol" panose="05050102010706020507" pitchFamily="18" charset="2"/>
              </a:rPr>
              <a:t>snelheidsvector</a:t>
            </a:r>
            <a:r>
              <a:rPr lang="en-GB" dirty="0">
                <a:sym typeface="Symbol" panose="05050102010706020507" pitchFamily="18" charset="2"/>
              </a:rPr>
              <a:t> en het </a:t>
            </a:r>
            <a:r>
              <a:rPr lang="en-GB" dirty="0" err="1">
                <a:sym typeface="Symbol" panose="05050102010706020507" pitchFamily="18" charset="2"/>
              </a:rPr>
              <a:t>verschil</a:t>
            </a:r>
            <a:r>
              <a:rPr lang="en-GB" dirty="0">
                <a:sym typeface="Symbol" panose="05050102010706020507" pitchFamily="18" charset="2"/>
              </a:rPr>
              <a:t> van de </a:t>
            </a:r>
            <a:r>
              <a:rPr lang="en-GB" dirty="0" err="1">
                <a:sym typeface="Symbol" panose="05050102010706020507" pitchFamily="18" charset="2"/>
              </a:rPr>
              <a:t>golfvectoren</a:t>
            </a:r>
            <a:r>
              <a:rPr lang="en-GB" dirty="0">
                <a:sym typeface="Symbol" panose="05050102010706020507" pitchFamily="18" charset="2"/>
              </a:rPr>
              <a:t> van de </a:t>
            </a:r>
            <a:r>
              <a:rPr lang="en-GB" dirty="0" err="1">
                <a:sym typeface="Symbol" panose="05050102010706020507" pitchFamily="18" charset="2"/>
              </a:rPr>
              <a:t>straal</a:t>
            </a:r>
            <a:r>
              <a:rPr lang="en-GB" dirty="0">
                <a:sym typeface="Symbol" panose="05050102010706020507" pitchFamily="18" charset="2"/>
              </a:rPr>
              <a:t> voor en </a:t>
            </a:r>
            <a:r>
              <a:rPr lang="en-GB" dirty="0" err="1">
                <a:sym typeface="Symbol" panose="05050102010706020507" pitchFamily="18" charset="2"/>
              </a:rPr>
              <a:t>na</a:t>
            </a:r>
            <a:r>
              <a:rPr lang="en-GB" dirty="0">
                <a:sym typeface="Symbol" panose="05050102010706020507" pitchFamily="18" charset="2"/>
              </a:rPr>
              <a:t> </a:t>
            </a:r>
            <a:r>
              <a:rPr lang="en-GB" dirty="0" err="1">
                <a:sym typeface="Symbol" panose="05050102010706020507" pitchFamily="18" charset="2"/>
              </a:rPr>
              <a:t>verstrooiing</a:t>
            </a:r>
            <a:r>
              <a:rPr lang="en-GB" dirty="0">
                <a:sym typeface="Symbol" panose="05050102010706020507" pitchFamily="18" charset="2"/>
              </a:rPr>
              <a:t>.</a:t>
            </a:r>
            <a:endParaRPr lang="en-GB" dirty="0"/>
          </a:p>
          <a:p>
            <a:endParaRPr lang="en-GB" dirty="0"/>
          </a:p>
        </p:txBody>
      </p:sp>
      <p:sp>
        <p:nvSpPr>
          <p:cNvPr id="4" name="Slide Number Placeholder 3"/>
          <p:cNvSpPr>
            <a:spLocks noGrp="1"/>
          </p:cNvSpPr>
          <p:nvPr>
            <p:ph type="sldNum" sz="quarter" idx="5"/>
          </p:nvPr>
        </p:nvSpPr>
        <p:spPr/>
        <p:txBody>
          <a:bodyPr/>
          <a:lstStyle/>
          <a:p>
            <a:pPr defTabSz="990478" eaLnBrk="0" hangingPunct="0">
              <a:defRPr/>
            </a:pPr>
            <a:fld id="{89754D6B-A781-4F80-8B4F-6B355803BB4F}" type="slidenum">
              <a:rPr lang="en-GB" b="1">
                <a:solidFill>
                  <a:srgbClr val="000000"/>
                </a:solidFill>
              </a:rPr>
              <a:pPr defTabSz="990478" eaLnBrk="0" hangingPunct="0">
                <a:defRPr/>
              </a:pPr>
              <a:t>39</a:t>
            </a:fld>
            <a:endParaRPr lang="en-GB" b="1">
              <a:solidFill>
                <a:srgbClr val="000000"/>
              </a:solidFill>
            </a:endParaRPr>
          </a:p>
        </p:txBody>
      </p:sp>
    </p:spTree>
    <p:extLst>
      <p:ext uri="{BB962C8B-B14F-4D97-AF65-F5344CB8AC3E}">
        <p14:creationId xmlns:p14="http://schemas.microsoft.com/office/powerpoint/2010/main" val="2361253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833438"/>
            <a:ext cx="7413626" cy="4170362"/>
          </a:xfrm>
        </p:spPr>
      </p:sp>
      <p:sp>
        <p:nvSpPr>
          <p:cNvPr id="3" name="Notes Placeholder 2"/>
          <p:cNvSpPr>
            <a:spLocks noGrp="1"/>
          </p:cNvSpPr>
          <p:nvPr>
            <p:ph type="body" idx="1"/>
          </p:nvPr>
        </p:nvSpPr>
        <p:spPr/>
        <p:txBody>
          <a:bodyPr/>
          <a:lstStyle/>
          <a:p>
            <a:endParaRPr lang="nl-NL" dirty="0"/>
          </a:p>
          <a:p>
            <a:endParaRPr lang="nl-NL" dirty="0"/>
          </a:p>
          <a:p>
            <a:r>
              <a:rPr lang="nl-NL" dirty="0"/>
              <a:t>Neem een sterke zaklamp en schijn in het donker door je vingers heen: je ziet dan de grote vaten in je vingers. Het is voornamelijk het rode en nabij-infrarode licht dat door de vingers </a:t>
            </a:r>
            <a:r>
              <a:rPr lang="nl-NL" dirty="0" err="1"/>
              <a:t>heenvalt</a:t>
            </a:r>
            <a:r>
              <a:rPr lang="nl-NL" dirty="0"/>
              <a:t>. En neem een sterke nabij-infrarood-LED, en het blijkt dat je daarmee door je hand kunt schijnen (Bron: dspace.library.uu.nl/bitstream/1874/243561/1/cuper.pdf) </a:t>
            </a:r>
          </a:p>
        </p:txBody>
      </p:sp>
      <p:sp>
        <p:nvSpPr>
          <p:cNvPr id="4" name="Slide Number Placeholder 3"/>
          <p:cNvSpPr>
            <a:spLocks noGrp="1"/>
          </p:cNvSpPr>
          <p:nvPr>
            <p:ph type="sldNum" sz="quarter" idx="10"/>
          </p:nvPr>
        </p:nvSpPr>
        <p:spPr/>
        <p:txBody>
          <a:bodyPr/>
          <a:lstStyle/>
          <a:p>
            <a:pPr defTabSz="1047225">
              <a:defRPr/>
            </a:pPr>
            <a:fld id="{EBCBC0A4-2F45-44E9-A5A5-381062A50A49}" type="slidenum">
              <a:rPr lang="nl-NL" sz="1400">
                <a:solidFill>
                  <a:srgbClr val="000000"/>
                </a:solidFill>
                <a:latin typeface="Times New Roman" pitchFamily="18" charset="0"/>
              </a:rPr>
              <a:pPr defTabSz="1047225">
                <a:defRPr/>
              </a:pPr>
              <a:t>4</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val="38565546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 is </a:t>
            </a:r>
            <a:r>
              <a:rPr lang="en-US" dirty="0" err="1"/>
              <a:t>bijv</a:t>
            </a:r>
            <a:r>
              <a:rPr lang="en-US" dirty="0"/>
              <a:t>. in yoghurt die </a:t>
            </a:r>
            <a:r>
              <a:rPr lang="en-US" dirty="0" err="1"/>
              <a:t>frequentieverschuiving</a:t>
            </a:r>
            <a:r>
              <a:rPr lang="en-US" dirty="0"/>
              <a:t> </a:t>
            </a:r>
            <a:r>
              <a:rPr lang="en-GB" dirty="0">
                <a:sym typeface="Symbol" panose="05050102010706020507" pitchFamily="18" charset="2"/>
              </a:rPr>
              <a:t></a:t>
            </a:r>
            <a:r>
              <a:rPr lang="en-US" dirty="0"/>
              <a:t> </a:t>
            </a:r>
            <a:r>
              <a:rPr lang="en-US" dirty="0" err="1"/>
              <a:t>t.o.v</a:t>
            </a:r>
            <a:r>
              <a:rPr lang="en-US" dirty="0"/>
              <a:t>. de </a:t>
            </a:r>
            <a:r>
              <a:rPr lang="en-US" dirty="0" err="1"/>
              <a:t>originele</a:t>
            </a:r>
            <a:r>
              <a:rPr lang="en-US" dirty="0"/>
              <a:t> </a:t>
            </a:r>
            <a:r>
              <a:rPr lang="en-US" dirty="0" err="1"/>
              <a:t>frequentie</a:t>
            </a:r>
            <a:r>
              <a:rPr lang="en-US" dirty="0"/>
              <a:t> </a:t>
            </a:r>
            <a:r>
              <a:rPr lang="en-GB" dirty="0">
                <a:sym typeface="Symbol" panose="05050102010706020507" pitchFamily="18" charset="2"/>
              </a:rPr>
              <a:t></a:t>
            </a:r>
            <a:r>
              <a:rPr lang="en-US" dirty="0"/>
              <a:t> </a:t>
            </a:r>
            <a:r>
              <a:rPr lang="en-US" dirty="0" err="1"/>
              <a:t>zeer</a:t>
            </a:r>
            <a:r>
              <a:rPr lang="en-US" dirty="0"/>
              <a:t> </a:t>
            </a:r>
            <a:r>
              <a:rPr lang="en-US" dirty="0" err="1"/>
              <a:t>klein</a:t>
            </a:r>
            <a:r>
              <a:rPr lang="en-US" dirty="0"/>
              <a:t>, en </a:t>
            </a:r>
            <a:r>
              <a:rPr lang="en-US" dirty="0" err="1"/>
              <a:t>ook</a:t>
            </a:r>
            <a:r>
              <a:rPr lang="en-US" dirty="0"/>
              <a:t> in </a:t>
            </a:r>
            <a:r>
              <a:rPr lang="en-US" dirty="0" err="1"/>
              <a:t>melk</a:t>
            </a:r>
            <a:r>
              <a:rPr lang="en-US" dirty="0"/>
              <a:t>: </a:t>
            </a:r>
            <a:r>
              <a:rPr lang="en-US" dirty="0" err="1"/>
              <a:t>respectievelijk</a:t>
            </a:r>
            <a:r>
              <a:rPr lang="en-US" dirty="0"/>
              <a:t> 1 en 1000 Hz (</a:t>
            </a:r>
            <a:r>
              <a:rPr lang="en-US" dirty="0" err="1"/>
              <a:t>orde</a:t>
            </a:r>
            <a:r>
              <a:rPr lang="en-US" dirty="0"/>
              <a:t> van </a:t>
            </a:r>
            <a:r>
              <a:rPr lang="en-US" dirty="0" err="1"/>
              <a:t>grootte</a:t>
            </a:r>
            <a:r>
              <a:rPr lang="en-US" dirty="0"/>
              <a:t>) ten </a:t>
            </a:r>
            <a:r>
              <a:rPr lang="en-US" dirty="0" err="1"/>
              <a:t>opzichte</a:t>
            </a:r>
            <a:r>
              <a:rPr lang="en-US" dirty="0"/>
              <a:t> van </a:t>
            </a:r>
            <a:r>
              <a:rPr lang="en-US" dirty="0" err="1"/>
              <a:t>een</a:t>
            </a:r>
            <a:r>
              <a:rPr lang="en-US" dirty="0"/>
              <a:t> </a:t>
            </a:r>
            <a:r>
              <a:rPr lang="en-US" dirty="0" err="1"/>
              <a:t>frequentie</a:t>
            </a:r>
            <a:r>
              <a:rPr lang="en-US" dirty="0"/>
              <a:t> van 10</a:t>
            </a:r>
            <a:r>
              <a:rPr lang="en-US" baseline="30000" dirty="0"/>
              <a:t>15</a:t>
            </a:r>
            <a:r>
              <a:rPr lang="en-US" dirty="0"/>
              <a:t> Hz. De </a:t>
            </a:r>
            <a:r>
              <a:rPr lang="en-US" dirty="0" err="1"/>
              <a:t>bijbehorende</a:t>
            </a:r>
            <a:r>
              <a:rPr lang="en-US" dirty="0"/>
              <a:t> </a:t>
            </a:r>
            <a:r>
              <a:rPr lang="en-US" dirty="0" err="1"/>
              <a:t>kleurverschuiving</a:t>
            </a:r>
            <a:r>
              <a:rPr lang="en-US" dirty="0"/>
              <a:t> </a:t>
            </a:r>
            <a:r>
              <a:rPr lang="en-US" dirty="0" err="1"/>
              <a:t>kunnen</a:t>
            </a:r>
            <a:r>
              <a:rPr lang="en-US" dirty="0"/>
              <a:t> we met </a:t>
            </a:r>
            <a:r>
              <a:rPr lang="en-US" dirty="0" err="1"/>
              <a:t>een</a:t>
            </a:r>
            <a:r>
              <a:rPr lang="en-US" dirty="0"/>
              <a:t> </a:t>
            </a:r>
            <a:r>
              <a:rPr lang="en-US" dirty="0" err="1"/>
              <a:t>spectrograaf</a:t>
            </a:r>
            <a:r>
              <a:rPr lang="en-US" dirty="0"/>
              <a:t> </a:t>
            </a:r>
            <a:r>
              <a:rPr lang="en-US" dirty="0" err="1"/>
              <a:t>niet</a:t>
            </a:r>
            <a:r>
              <a:rPr lang="en-US" dirty="0"/>
              <a:t> </a:t>
            </a:r>
            <a:r>
              <a:rPr lang="en-US" dirty="0" err="1"/>
              <a:t>waarnemen</a:t>
            </a:r>
            <a:r>
              <a:rPr lang="en-US" dirty="0"/>
              <a:t>.</a:t>
            </a:r>
          </a:p>
          <a:p>
            <a:r>
              <a:rPr lang="en-US" dirty="0" err="1"/>
              <a:t>Dat</a:t>
            </a:r>
            <a:r>
              <a:rPr lang="en-US" dirty="0"/>
              <a:t> we </a:t>
            </a:r>
            <a:r>
              <a:rPr lang="en-US" dirty="0" err="1"/>
              <a:t>kunnen</a:t>
            </a:r>
            <a:r>
              <a:rPr lang="en-US" dirty="0"/>
              <a:t> </a:t>
            </a:r>
            <a:r>
              <a:rPr lang="en-US" dirty="0" err="1"/>
              <a:t>zien</a:t>
            </a:r>
            <a:r>
              <a:rPr lang="en-US" dirty="0"/>
              <a:t> </a:t>
            </a:r>
            <a:r>
              <a:rPr lang="en-US" dirty="0" err="1"/>
              <a:t>dat</a:t>
            </a:r>
            <a:r>
              <a:rPr lang="en-US" dirty="0"/>
              <a:t> er </a:t>
            </a:r>
            <a:r>
              <a:rPr lang="en-US" dirty="0" err="1"/>
              <a:t>iets</a:t>
            </a:r>
            <a:r>
              <a:rPr lang="en-US" dirty="0"/>
              <a:t> </a:t>
            </a:r>
            <a:r>
              <a:rPr lang="en-US" dirty="0" err="1"/>
              <a:t>verandert</a:t>
            </a:r>
            <a:r>
              <a:rPr lang="en-US" dirty="0"/>
              <a:t> </a:t>
            </a:r>
            <a:r>
              <a:rPr lang="en-US" dirty="0" err="1"/>
              <a:t>komt</a:t>
            </a:r>
            <a:r>
              <a:rPr lang="en-US" dirty="0"/>
              <a:t>, </a:t>
            </a:r>
            <a:r>
              <a:rPr lang="en-US" dirty="0" err="1"/>
              <a:t>doordat</a:t>
            </a:r>
            <a:r>
              <a:rPr lang="en-US" dirty="0"/>
              <a:t> op </a:t>
            </a:r>
            <a:r>
              <a:rPr lang="en-US" dirty="0" err="1"/>
              <a:t>ons</a:t>
            </a:r>
            <a:r>
              <a:rPr lang="en-US" dirty="0"/>
              <a:t> </a:t>
            </a:r>
            <a:r>
              <a:rPr lang="en-US" dirty="0" err="1"/>
              <a:t>netvlies</a:t>
            </a:r>
            <a:r>
              <a:rPr lang="en-US" dirty="0"/>
              <a:t> (of </a:t>
            </a:r>
            <a:r>
              <a:rPr lang="en-US" dirty="0" err="1"/>
              <a:t>een</a:t>
            </a:r>
            <a:r>
              <a:rPr lang="en-US" dirty="0"/>
              <a:t> camera) </a:t>
            </a:r>
            <a:r>
              <a:rPr lang="en-US" dirty="0" err="1"/>
              <a:t>licht</a:t>
            </a:r>
            <a:r>
              <a:rPr lang="en-US" dirty="0"/>
              <a:t> </a:t>
            </a:r>
            <a:r>
              <a:rPr lang="en-US" dirty="0" err="1"/>
              <a:t>valt</a:t>
            </a:r>
            <a:r>
              <a:rPr lang="en-US" dirty="0"/>
              <a:t> met </a:t>
            </a:r>
            <a:r>
              <a:rPr lang="en-US" dirty="0" err="1"/>
              <a:t>verschillende</a:t>
            </a:r>
            <a:r>
              <a:rPr lang="en-US" dirty="0"/>
              <a:t> </a:t>
            </a:r>
            <a:r>
              <a:rPr lang="en-US" dirty="0" err="1"/>
              <a:t>Dopplerverschuivingen</a:t>
            </a:r>
            <a:r>
              <a:rPr lang="en-US" dirty="0"/>
              <a:t>. </a:t>
            </a:r>
            <a:r>
              <a:rPr lang="en-US" dirty="0" err="1"/>
              <a:t>Zoals</a:t>
            </a:r>
            <a:r>
              <a:rPr lang="en-US" dirty="0"/>
              <a:t> </a:t>
            </a:r>
            <a:r>
              <a:rPr lang="en-US" dirty="0" err="1"/>
              <a:t>hier</a:t>
            </a:r>
            <a:r>
              <a:rPr lang="en-US" dirty="0"/>
              <a:t> </a:t>
            </a:r>
            <a:r>
              <a:rPr lang="en-US" dirty="0" err="1"/>
              <a:t>aangegeven</a:t>
            </a:r>
            <a:r>
              <a:rPr lang="en-US" dirty="0"/>
              <a:t>: </a:t>
            </a:r>
            <a:r>
              <a:rPr lang="en-US" dirty="0" err="1"/>
              <a:t>een</a:t>
            </a:r>
            <a:r>
              <a:rPr lang="en-US" dirty="0"/>
              <a:t> </a:t>
            </a:r>
            <a:r>
              <a:rPr lang="en-US" dirty="0" err="1"/>
              <a:t>onverschoven</a:t>
            </a:r>
            <a:r>
              <a:rPr lang="en-US" dirty="0"/>
              <a:t> en </a:t>
            </a:r>
            <a:r>
              <a:rPr lang="en-US" dirty="0" err="1"/>
              <a:t>een</a:t>
            </a:r>
            <a:r>
              <a:rPr lang="en-US" dirty="0"/>
              <a:t> </a:t>
            </a:r>
            <a:r>
              <a:rPr lang="en-US" dirty="0" err="1"/>
              <a:t>Dopplerverschoven</a:t>
            </a:r>
            <a:r>
              <a:rPr lang="en-US" dirty="0"/>
              <a:t> </a:t>
            </a:r>
            <a:r>
              <a:rPr lang="en-US" dirty="0" err="1"/>
              <a:t>bundel</a:t>
            </a:r>
            <a:r>
              <a:rPr lang="en-US" dirty="0"/>
              <a:t>. Die </a:t>
            </a:r>
            <a:r>
              <a:rPr lang="en-US" dirty="0" err="1"/>
              <a:t>leveren</a:t>
            </a:r>
            <a:r>
              <a:rPr lang="en-US" dirty="0"/>
              <a:t> </a:t>
            </a:r>
            <a:r>
              <a:rPr lang="en-US" dirty="0" err="1"/>
              <a:t>samen</a:t>
            </a:r>
            <a:r>
              <a:rPr lang="en-US" dirty="0"/>
              <a:t> </a:t>
            </a:r>
            <a:r>
              <a:rPr lang="en-US" dirty="0" err="1"/>
              <a:t>een</a:t>
            </a:r>
            <a:r>
              <a:rPr lang="en-US" dirty="0"/>
              <a:t> </a:t>
            </a:r>
            <a:r>
              <a:rPr lang="en-US" dirty="0" err="1"/>
              <a:t>zweving</a:t>
            </a:r>
            <a:r>
              <a:rPr lang="en-US" dirty="0"/>
              <a:t> op, </a:t>
            </a:r>
            <a:r>
              <a:rPr lang="en-US" dirty="0" err="1"/>
              <a:t>vergelijkbaar</a:t>
            </a:r>
            <a:r>
              <a:rPr lang="en-US" dirty="0"/>
              <a:t> met de </a:t>
            </a:r>
            <a:r>
              <a:rPr lang="en-US" dirty="0" err="1"/>
              <a:t>zweving</a:t>
            </a:r>
            <a:r>
              <a:rPr lang="en-US" dirty="0"/>
              <a:t> van twee </a:t>
            </a:r>
            <a:r>
              <a:rPr lang="en-US" dirty="0" err="1"/>
              <a:t>geluidstonen</a:t>
            </a:r>
            <a:r>
              <a:rPr lang="en-US" dirty="0"/>
              <a:t> met </a:t>
            </a:r>
            <a:r>
              <a:rPr lang="en-US" dirty="0" err="1"/>
              <a:t>een</a:t>
            </a:r>
            <a:r>
              <a:rPr lang="en-US" dirty="0"/>
              <a:t> </a:t>
            </a:r>
            <a:r>
              <a:rPr lang="en-US" dirty="0" err="1"/>
              <a:t>klein</a:t>
            </a:r>
            <a:r>
              <a:rPr lang="en-US" dirty="0"/>
              <a:t> </a:t>
            </a:r>
            <a:r>
              <a:rPr lang="en-US" dirty="0" err="1"/>
              <a:t>toonhoogteverschil</a:t>
            </a:r>
            <a:r>
              <a:rPr lang="en-US" dirty="0"/>
              <a:t>. </a:t>
            </a:r>
          </a:p>
          <a:p>
            <a:r>
              <a:rPr lang="en-US" dirty="0"/>
              <a:t>Voor </a:t>
            </a:r>
            <a:r>
              <a:rPr lang="en-US" dirty="0" err="1"/>
              <a:t>licht</a:t>
            </a:r>
            <a:r>
              <a:rPr lang="en-US" dirty="0"/>
              <a:t> </a:t>
            </a:r>
            <a:r>
              <a:rPr lang="en-US" dirty="0" err="1"/>
              <a:t>geldt</a:t>
            </a:r>
            <a:r>
              <a:rPr lang="en-US" dirty="0"/>
              <a:t> dan: we </a:t>
            </a:r>
            <a:r>
              <a:rPr lang="en-US" dirty="0" err="1"/>
              <a:t>krijgen</a:t>
            </a:r>
            <a:r>
              <a:rPr lang="en-US" dirty="0"/>
              <a:t> </a:t>
            </a:r>
            <a:r>
              <a:rPr lang="en-US" dirty="0" err="1"/>
              <a:t>een</a:t>
            </a:r>
            <a:r>
              <a:rPr lang="en-US" dirty="0"/>
              <a:t> </a:t>
            </a:r>
            <a:r>
              <a:rPr lang="en-US" dirty="0" err="1"/>
              <a:t>electrisch</a:t>
            </a:r>
            <a:r>
              <a:rPr lang="en-US" dirty="0"/>
              <a:t> veld </a:t>
            </a:r>
            <a:r>
              <a:rPr lang="en-US" dirty="0" err="1"/>
              <a:t>waarvan</a:t>
            </a:r>
            <a:r>
              <a:rPr lang="en-US" dirty="0"/>
              <a:t> de amplitude is </a:t>
            </a:r>
            <a:r>
              <a:rPr lang="en-US" dirty="0" err="1"/>
              <a:t>gemoduleerd</a:t>
            </a:r>
            <a:r>
              <a:rPr lang="en-US" dirty="0"/>
              <a:t> met de </a:t>
            </a:r>
            <a:r>
              <a:rPr lang="en-US" dirty="0" err="1"/>
              <a:t>Dopplerverschuiving</a:t>
            </a:r>
            <a:r>
              <a:rPr lang="en-US" dirty="0"/>
              <a:t>, en </a:t>
            </a:r>
            <a:r>
              <a:rPr lang="en-US" dirty="0" err="1"/>
              <a:t>vanwege</a:t>
            </a:r>
            <a:r>
              <a:rPr lang="en-US" dirty="0"/>
              <a:t> de </a:t>
            </a:r>
            <a:r>
              <a:rPr lang="en-US" dirty="0" err="1"/>
              <a:t>traagheid</a:t>
            </a:r>
            <a:r>
              <a:rPr lang="en-US" dirty="0"/>
              <a:t> van het </a:t>
            </a:r>
            <a:r>
              <a:rPr lang="en-US" dirty="0" err="1"/>
              <a:t>oog</a:t>
            </a:r>
            <a:r>
              <a:rPr lang="en-US" dirty="0"/>
              <a:t>. Met alle </a:t>
            </a:r>
            <a:r>
              <a:rPr lang="en-US" dirty="0" err="1"/>
              <a:t>lichtdetectoren</a:t>
            </a:r>
            <a:r>
              <a:rPr lang="en-US" dirty="0"/>
              <a:t> die we </a:t>
            </a:r>
            <a:r>
              <a:rPr lang="en-US" dirty="0" err="1"/>
              <a:t>kennen</a:t>
            </a:r>
            <a:r>
              <a:rPr lang="en-US" dirty="0"/>
              <a:t> (</a:t>
            </a:r>
            <a:r>
              <a:rPr lang="en-US" dirty="0" err="1"/>
              <a:t>fotodiodes</a:t>
            </a:r>
            <a:r>
              <a:rPr lang="en-US" dirty="0"/>
              <a:t>, camera-chips </a:t>
            </a:r>
            <a:r>
              <a:rPr lang="en-US" dirty="0" err="1"/>
              <a:t>etc</a:t>
            </a:r>
            <a:r>
              <a:rPr lang="en-US" dirty="0"/>
              <a:t>) </a:t>
            </a:r>
            <a:r>
              <a:rPr lang="en-US" dirty="0" err="1"/>
              <a:t>zien</a:t>
            </a:r>
            <a:r>
              <a:rPr lang="en-US" dirty="0"/>
              <a:t> we </a:t>
            </a:r>
            <a:r>
              <a:rPr lang="en-US" dirty="0" err="1"/>
              <a:t>alleen</a:t>
            </a:r>
            <a:r>
              <a:rPr lang="en-US" dirty="0"/>
              <a:t> de </a:t>
            </a:r>
            <a:r>
              <a:rPr lang="en-US" dirty="0" err="1"/>
              <a:t>variaties</a:t>
            </a:r>
            <a:r>
              <a:rPr lang="en-US" dirty="0"/>
              <a:t> met de </a:t>
            </a:r>
            <a:r>
              <a:rPr lang="en-US" dirty="0" err="1"/>
              <a:t>modulatiefrequentie</a:t>
            </a:r>
            <a:r>
              <a:rPr lang="en-US" dirty="0"/>
              <a:t> (</a:t>
            </a:r>
            <a:r>
              <a:rPr lang="en-US" dirty="0" err="1"/>
              <a:t>aangegeven</a:t>
            </a:r>
            <a:r>
              <a:rPr lang="en-US" dirty="0"/>
              <a:t> in rood).</a:t>
            </a:r>
          </a:p>
          <a:p>
            <a:endParaRPr lang="en-US" dirty="0"/>
          </a:p>
        </p:txBody>
      </p:sp>
      <p:sp>
        <p:nvSpPr>
          <p:cNvPr id="4" name="Slide Number Placeholder 3"/>
          <p:cNvSpPr>
            <a:spLocks noGrp="1"/>
          </p:cNvSpPr>
          <p:nvPr>
            <p:ph type="sldNum" sz="quarter" idx="5"/>
          </p:nvPr>
        </p:nvSpPr>
        <p:spPr/>
        <p:txBody>
          <a:bodyPr/>
          <a:lstStyle/>
          <a:p>
            <a:pPr defTabSz="990478" eaLnBrk="0" hangingPunct="0">
              <a:defRPr/>
            </a:pPr>
            <a:fld id="{89754D6B-A781-4F80-8B4F-6B355803BB4F}" type="slidenum">
              <a:rPr lang="en-GB" b="1">
                <a:solidFill>
                  <a:srgbClr val="000000"/>
                </a:solidFill>
              </a:rPr>
              <a:pPr defTabSz="990478" eaLnBrk="0" hangingPunct="0">
                <a:defRPr/>
              </a:pPr>
              <a:t>40</a:t>
            </a:fld>
            <a:endParaRPr lang="en-GB" b="1">
              <a:solidFill>
                <a:srgbClr val="000000"/>
              </a:solidFill>
            </a:endParaRPr>
          </a:p>
        </p:txBody>
      </p:sp>
    </p:spTree>
    <p:extLst>
      <p:ext uri="{BB962C8B-B14F-4D97-AF65-F5344CB8AC3E}">
        <p14:creationId xmlns:p14="http://schemas.microsoft.com/office/powerpoint/2010/main" val="152229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t>
            </a:r>
            <a:r>
              <a:rPr lang="en-GB" dirty="0" err="1"/>
              <a:t>komen</a:t>
            </a:r>
            <a:r>
              <a:rPr lang="en-GB" dirty="0"/>
              <a:t> nu </a:t>
            </a:r>
            <a:r>
              <a:rPr lang="en-GB" dirty="0" err="1"/>
              <a:t>uit</a:t>
            </a:r>
            <a:r>
              <a:rPr lang="en-GB" dirty="0"/>
              <a:t> </a:t>
            </a:r>
            <a:r>
              <a:rPr lang="en-GB" dirty="0" err="1"/>
              <a:t>bij</a:t>
            </a:r>
            <a:r>
              <a:rPr lang="en-GB" dirty="0"/>
              <a:t> de </a:t>
            </a:r>
            <a:r>
              <a:rPr lang="en-GB" dirty="0" err="1"/>
              <a:t>uiteindelijke</a:t>
            </a:r>
            <a:r>
              <a:rPr lang="en-GB" dirty="0"/>
              <a:t> </a:t>
            </a:r>
            <a:r>
              <a:rPr lang="en-GB" dirty="0" err="1"/>
              <a:t>toepassing</a:t>
            </a:r>
            <a:r>
              <a:rPr lang="en-GB" dirty="0"/>
              <a:t> van </a:t>
            </a:r>
            <a:r>
              <a:rPr lang="en-GB" dirty="0" err="1"/>
              <a:t>dynamische</a:t>
            </a:r>
            <a:r>
              <a:rPr lang="en-GB" dirty="0"/>
              <a:t> speckles: het </a:t>
            </a:r>
            <a:r>
              <a:rPr lang="en-GB" dirty="0" err="1"/>
              <a:t>meten</a:t>
            </a:r>
            <a:r>
              <a:rPr lang="en-GB" dirty="0"/>
              <a:t> van </a:t>
            </a:r>
            <a:r>
              <a:rPr lang="en-GB" dirty="0" err="1"/>
              <a:t>doorbloeding</a:t>
            </a:r>
            <a:r>
              <a:rPr lang="en-GB" dirty="0"/>
              <a:t> van </a:t>
            </a:r>
            <a:r>
              <a:rPr lang="en-GB" dirty="0" err="1"/>
              <a:t>levend</a:t>
            </a:r>
            <a:r>
              <a:rPr lang="en-GB" dirty="0"/>
              <a:t> </a:t>
            </a:r>
            <a:r>
              <a:rPr lang="en-GB" dirty="0" err="1"/>
              <a:t>weefsel</a:t>
            </a:r>
            <a:r>
              <a:rPr lang="en-GB" dirty="0"/>
              <a:t>, </a:t>
            </a:r>
            <a:r>
              <a:rPr lang="en-GB" dirty="0" err="1"/>
              <a:t>zoals</a:t>
            </a:r>
            <a:r>
              <a:rPr lang="en-GB" dirty="0"/>
              <a:t> de </a:t>
            </a:r>
            <a:r>
              <a:rPr lang="en-GB" dirty="0" err="1"/>
              <a:t>huid</a:t>
            </a:r>
            <a:r>
              <a:rPr lang="en-GB" dirty="0"/>
              <a:t>. Er </a:t>
            </a:r>
            <a:r>
              <a:rPr lang="en-GB" dirty="0" err="1"/>
              <a:t>een</a:t>
            </a:r>
            <a:r>
              <a:rPr lang="en-GB" dirty="0"/>
              <a:t> </a:t>
            </a:r>
            <a:r>
              <a:rPr lang="en-GB" dirty="0" err="1"/>
              <a:t>groot</a:t>
            </a:r>
            <a:r>
              <a:rPr lang="en-GB" dirty="0"/>
              <a:t> </a:t>
            </a:r>
            <a:r>
              <a:rPr lang="en-GB" dirty="0" err="1"/>
              <a:t>verschil</a:t>
            </a:r>
            <a:r>
              <a:rPr lang="en-GB" dirty="0"/>
              <a:t> </a:t>
            </a:r>
            <a:r>
              <a:rPr lang="en-GB" dirty="0" err="1"/>
              <a:t>tussen</a:t>
            </a:r>
            <a:r>
              <a:rPr lang="en-GB" dirty="0"/>
              <a:t> </a:t>
            </a:r>
            <a:r>
              <a:rPr lang="en-GB" dirty="0" err="1"/>
              <a:t>één</a:t>
            </a:r>
            <a:r>
              <a:rPr lang="en-GB" dirty="0"/>
              <a:t> </a:t>
            </a:r>
            <a:r>
              <a:rPr lang="en-GB" dirty="0" err="1"/>
              <a:t>strooideeltje</a:t>
            </a:r>
            <a:r>
              <a:rPr lang="en-GB" dirty="0"/>
              <a:t> </a:t>
            </a:r>
            <a:r>
              <a:rPr lang="en-GB" dirty="0" err="1"/>
              <a:t>dat</a:t>
            </a:r>
            <a:r>
              <a:rPr lang="en-GB" dirty="0"/>
              <a:t> de </a:t>
            </a:r>
            <a:r>
              <a:rPr lang="en-GB" dirty="0" err="1"/>
              <a:t>richting</a:t>
            </a:r>
            <a:r>
              <a:rPr lang="en-GB" dirty="0"/>
              <a:t> van </a:t>
            </a:r>
            <a:r>
              <a:rPr lang="en-GB" dirty="0" err="1"/>
              <a:t>een</a:t>
            </a:r>
            <a:r>
              <a:rPr lang="en-GB" dirty="0"/>
              <a:t> </a:t>
            </a:r>
            <a:r>
              <a:rPr lang="en-GB" dirty="0" err="1"/>
              <a:t>lichtbundel</a:t>
            </a:r>
            <a:r>
              <a:rPr lang="en-GB" dirty="0"/>
              <a:t> </a:t>
            </a:r>
            <a:r>
              <a:rPr lang="en-GB" dirty="0" err="1"/>
              <a:t>verandert</a:t>
            </a:r>
            <a:r>
              <a:rPr lang="en-GB" dirty="0"/>
              <a:t> (links), en de </a:t>
            </a:r>
            <a:r>
              <a:rPr lang="en-GB" dirty="0" err="1"/>
              <a:t>situatie</a:t>
            </a:r>
            <a:r>
              <a:rPr lang="en-GB" dirty="0"/>
              <a:t> in </a:t>
            </a:r>
            <a:r>
              <a:rPr lang="en-GB" dirty="0" err="1"/>
              <a:t>levend</a:t>
            </a:r>
            <a:r>
              <a:rPr lang="en-GB" dirty="0"/>
              <a:t> </a:t>
            </a:r>
            <a:r>
              <a:rPr lang="en-GB" dirty="0" err="1"/>
              <a:t>weefsel</a:t>
            </a:r>
            <a:r>
              <a:rPr lang="en-GB" dirty="0"/>
              <a:t>. </a:t>
            </a:r>
            <a:r>
              <a:rPr lang="en-GB" dirty="0" err="1"/>
              <a:t>Dit</a:t>
            </a:r>
            <a:r>
              <a:rPr lang="en-GB" dirty="0"/>
              <a:t> is </a:t>
            </a:r>
            <a:r>
              <a:rPr lang="en-GB" dirty="0" err="1"/>
              <a:t>een</a:t>
            </a:r>
            <a:r>
              <a:rPr lang="en-GB" dirty="0"/>
              <a:t> </a:t>
            </a:r>
            <a:r>
              <a:rPr lang="en-GB" dirty="0" err="1"/>
              <a:t>verstrooiiend</a:t>
            </a:r>
            <a:r>
              <a:rPr lang="en-GB" dirty="0"/>
              <a:t> medium, en op </a:t>
            </a:r>
            <a:r>
              <a:rPr lang="en-GB" dirty="0" err="1"/>
              <a:t>een</a:t>
            </a:r>
            <a:r>
              <a:rPr lang="en-GB" dirty="0"/>
              <a:t> </a:t>
            </a:r>
            <a:r>
              <a:rPr lang="en-GB" dirty="0" err="1"/>
              <a:t>bepaalde</a:t>
            </a:r>
            <a:r>
              <a:rPr lang="en-GB" dirty="0"/>
              <a:t> </a:t>
            </a:r>
            <a:r>
              <a:rPr lang="en-GB" dirty="0" err="1"/>
              <a:t>diepte</a:t>
            </a:r>
            <a:r>
              <a:rPr lang="en-GB" dirty="0"/>
              <a:t> </a:t>
            </a:r>
            <a:r>
              <a:rPr lang="en-GB" dirty="0" err="1"/>
              <a:t>zal</a:t>
            </a:r>
            <a:r>
              <a:rPr lang="en-GB" dirty="0"/>
              <a:t> </a:t>
            </a:r>
            <a:r>
              <a:rPr lang="en-GB" dirty="0" err="1"/>
              <a:t>licht</a:t>
            </a:r>
            <a:r>
              <a:rPr lang="en-GB" dirty="0"/>
              <a:t> van alle </a:t>
            </a:r>
            <a:r>
              <a:rPr lang="en-GB" dirty="0" err="1"/>
              <a:t>kanten</a:t>
            </a:r>
            <a:r>
              <a:rPr lang="en-GB" dirty="0"/>
              <a:t> </a:t>
            </a:r>
            <a:r>
              <a:rPr lang="en-GB" dirty="0" err="1"/>
              <a:t>komen</a:t>
            </a:r>
            <a:r>
              <a:rPr lang="en-GB" dirty="0"/>
              <a:t> (de </a:t>
            </a:r>
            <a:r>
              <a:rPr lang="en-GB" dirty="0" err="1"/>
              <a:t>blauwe</a:t>
            </a:r>
            <a:r>
              <a:rPr lang="en-GB" dirty="0"/>
              <a:t> </a:t>
            </a:r>
            <a:r>
              <a:rPr lang="en-GB" dirty="0" err="1"/>
              <a:t>stralen</a:t>
            </a:r>
            <a:r>
              <a:rPr lang="en-GB" dirty="0"/>
              <a:t>), en in </a:t>
            </a:r>
            <a:r>
              <a:rPr lang="en-GB" dirty="0" err="1"/>
              <a:t>allerlei</a:t>
            </a:r>
            <a:r>
              <a:rPr lang="en-GB" dirty="0"/>
              <a:t> </a:t>
            </a:r>
            <a:r>
              <a:rPr lang="en-GB" dirty="0" err="1"/>
              <a:t>richtingen</a:t>
            </a:r>
            <a:r>
              <a:rPr lang="en-GB" dirty="0"/>
              <a:t> </a:t>
            </a:r>
            <a:r>
              <a:rPr lang="en-GB" dirty="0" err="1"/>
              <a:t>verstrooid</a:t>
            </a:r>
            <a:r>
              <a:rPr lang="en-GB" dirty="0"/>
              <a:t> </a:t>
            </a:r>
            <a:r>
              <a:rPr lang="en-GB" dirty="0" err="1"/>
              <a:t>worden</a:t>
            </a:r>
            <a:r>
              <a:rPr lang="en-GB" dirty="0"/>
              <a:t> (de rode </a:t>
            </a:r>
            <a:r>
              <a:rPr lang="en-GB" dirty="0" err="1"/>
              <a:t>stralen</a:t>
            </a:r>
            <a:r>
              <a:rPr lang="en-GB" dirty="0"/>
              <a:t>). </a:t>
            </a:r>
            <a:r>
              <a:rPr lang="en-GB" dirty="0" err="1"/>
              <a:t>Verder</a:t>
            </a:r>
            <a:r>
              <a:rPr lang="en-GB" dirty="0"/>
              <a:t> </a:t>
            </a:r>
            <a:r>
              <a:rPr lang="en-GB" dirty="0" err="1"/>
              <a:t>zal</a:t>
            </a:r>
            <a:r>
              <a:rPr lang="en-GB" dirty="0"/>
              <a:t> op die </a:t>
            </a:r>
            <a:r>
              <a:rPr lang="en-GB" dirty="0" err="1"/>
              <a:t>locatie</a:t>
            </a:r>
            <a:r>
              <a:rPr lang="en-GB" dirty="0"/>
              <a:t> </a:t>
            </a:r>
            <a:r>
              <a:rPr lang="en-GB" dirty="0" err="1"/>
              <a:t>bloed</a:t>
            </a:r>
            <a:r>
              <a:rPr lang="en-GB" dirty="0"/>
              <a:t> </a:t>
            </a:r>
            <a:r>
              <a:rPr lang="en-GB" dirty="0" err="1"/>
              <a:t>allerlei</a:t>
            </a:r>
            <a:r>
              <a:rPr lang="en-GB" dirty="0"/>
              <a:t> </a:t>
            </a:r>
            <a:r>
              <a:rPr lang="en-GB" dirty="0" err="1"/>
              <a:t>kanten</a:t>
            </a:r>
            <a:r>
              <a:rPr lang="en-GB" dirty="0"/>
              <a:t> op </a:t>
            </a:r>
            <a:r>
              <a:rPr lang="en-GB" dirty="0" err="1"/>
              <a:t>kunnen</a:t>
            </a:r>
            <a:r>
              <a:rPr lang="en-GB" dirty="0"/>
              <a:t> </a:t>
            </a:r>
            <a:r>
              <a:rPr lang="en-GB" dirty="0" err="1"/>
              <a:t>bewegen</a:t>
            </a:r>
            <a:r>
              <a:rPr lang="en-GB" dirty="0"/>
              <a:t> (de </a:t>
            </a:r>
            <a:r>
              <a:rPr lang="en-GB" dirty="0" err="1"/>
              <a:t>zwarte</a:t>
            </a:r>
            <a:r>
              <a:rPr lang="en-GB" dirty="0"/>
              <a:t> </a:t>
            </a:r>
            <a:r>
              <a:rPr lang="en-GB" dirty="0" err="1"/>
              <a:t>vectoren</a:t>
            </a:r>
            <a:r>
              <a:rPr lang="en-GB" dirty="0"/>
              <a:t>) en het </a:t>
            </a:r>
            <a:r>
              <a:rPr lang="en-GB" dirty="0" err="1"/>
              <a:t>resultaat</a:t>
            </a:r>
            <a:r>
              <a:rPr lang="en-GB" dirty="0"/>
              <a:t> is </a:t>
            </a:r>
            <a:r>
              <a:rPr lang="en-GB" dirty="0" err="1"/>
              <a:t>dat</a:t>
            </a:r>
            <a:r>
              <a:rPr lang="en-GB" dirty="0"/>
              <a:t> de </a:t>
            </a:r>
            <a:r>
              <a:rPr lang="en-GB" dirty="0" err="1"/>
              <a:t>Dopplerverschuiving</a:t>
            </a:r>
            <a:r>
              <a:rPr lang="en-GB" dirty="0"/>
              <a:t> </a:t>
            </a:r>
            <a:r>
              <a:rPr lang="en-GB" dirty="0">
                <a:sym typeface="Symbol" panose="05050102010706020507" pitchFamily="18" charset="2"/>
              </a:rPr>
              <a:t> </a:t>
            </a:r>
            <a:r>
              <a:rPr lang="en-GB" dirty="0" err="1">
                <a:sym typeface="Symbol" panose="05050102010706020507" pitchFamily="18" charset="2"/>
              </a:rPr>
              <a:t>allerlei</a:t>
            </a:r>
            <a:r>
              <a:rPr lang="en-GB" dirty="0">
                <a:sym typeface="Symbol" panose="05050102010706020507" pitchFamily="18" charset="2"/>
              </a:rPr>
              <a:t> </a:t>
            </a:r>
            <a:r>
              <a:rPr lang="en-GB" dirty="0" err="1">
                <a:sym typeface="Symbol" panose="05050102010706020507" pitchFamily="18" charset="2"/>
              </a:rPr>
              <a:t>waarden</a:t>
            </a:r>
            <a:r>
              <a:rPr lang="en-GB" dirty="0">
                <a:sym typeface="Symbol" panose="05050102010706020507" pitchFamily="18" charset="2"/>
              </a:rPr>
              <a:t> </a:t>
            </a:r>
            <a:r>
              <a:rPr lang="en-GB" dirty="0" err="1">
                <a:sym typeface="Symbol" panose="05050102010706020507" pitchFamily="18" charset="2"/>
              </a:rPr>
              <a:t>kunnen</a:t>
            </a:r>
            <a:r>
              <a:rPr lang="en-GB" dirty="0">
                <a:sym typeface="Symbol" panose="05050102010706020507" pitchFamily="18" charset="2"/>
              </a:rPr>
              <a:t> </a:t>
            </a:r>
            <a:r>
              <a:rPr lang="en-GB" dirty="0" err="1">
                <a:sym typeface="Symbol" panose="05050102010706020507" pitchFamily="18" charset="2"/>
              </a:rPr>
              <a:t>hebben</a:t>
            </a:r>
            <a:r>
              <a:rPr lang="en-GB" dirty="0">
                <a:sym typeface="Symbol" panose="05050102010706020507" pitchFamily="18" charset="2"/>
              </a:rPr>
              <a:t>.</a:t>
            </a:r>
            <a:r>
              <a:rPr lang="en-GB" dirty="0"/>
              <a:t> </a:t>
            </a:r>
            <a:r>
              <a:rPr lang="en-GB" dirty="0" err="1"/>
              <a:t>Dit</a:t>
            </a:r>
            <a:r>
              <a:rPr lang="en-GB" dirty="0"/>
              <a:t> </a:t>
            </a:r>
            <a:r>
              <a:rPr lang="en-GB" dirty="0" err="1"/>
              <a:t>komt</a:t>
            </a:r>
            <a:r>
              <a:rPr lang="en-GB" dirty="0"/>
              <a:t> </a:t>
            </a:r>
            <a:r>
              <a:rPr lang="en-GB" dirty="0" err="1"/>
              <a:t>dus</a:t>
            </a:r>
            <a:r>
              <a:rPr lang="en-GB" dirty="0"/>
              <a:t> door 1) de </a:t>
            </a:r>
            <a:r>
              <a:rPr lang="en-GB" dirty="0" err="1"/>
              <a:t>lichtverstrooiende</a:t>
            </a:r>
            <a:r>
              <a:rPr lang="en-GB" dirty="0"/>
              <a:t> </a:t>
            </a:r>
            <a:r>
              <a:rPr lang="en-GB" dirty="0" err="1"/>
              <a:t>eigenschappen</a:t>
            </a:r>
            <a:r>
              <a:rPr lang="en-GB" dirty="0"/>
              <a:t> van de </a:t>
            </a:r>
            <a:r>
              <a:rPr lang="en-GB" dirty="0" err="1"/>
              <a:t>meeste</a:t>
            </a:r>
            <a:r>
              <a:rPr lang="en-GB" dirty="0"/>
              <a:t> </a:t>
            </a:r>
            <a:r>
              <a:rPr lang="en-GB" dirty="0" err="1"/>
              <a:t>weefsels</a:t>
            </a:r>
            <a:r>
              <a:rPr lang="en-GB" dirty="0"/>
              <a:t>, en 2) de </a:t>
            </a:r>
            <a:r>
              <a:rPr lang="en-GB" dirty="0" err="1"/>
              <a:t>complexiteit</a:t>
            </a:r>
            <a:r>
              <a:rPr lang="en-GB" dirty="0"/>
              <a:t> van de </a:t>
            </a:r>
            <a:r>
              <a:rPr lang="en-GB" dirty="0" err="1"/>
              <a:t>microcirculatie</a:t>
            </a:r>
            <a:r>
              <a:rPr lang="en-GB" dirty="0"/>
              <a:t>. </a:t>
            </a:r>
            <a:endParaRPr lang="nl-NL" dirty="0"/>
          </a:p>
        </p:txBody>
      </p:sp>
      <p:sp>
        <p:nvSpPr>
          <p:cNvPr id="4" name="Slide Number Placeholder 3"/>
          <p:cNvSpPr>
            <a:spLocks noGrp="1"/>
          </p:cNvSpPr>
          <p:nvPr>
            <p:ph type="sldNum" sz="quarter" idx="5"/>
          </p:nvPr>
        </p:nvSpPr>
        <p:spPr/>
        <p:txBody>
          <a:bodyPr/>
          <a:lstStyle/>
          <a:p>
            <a:pPr defTabSz="990478" eaLnBrk="0" hangingPunct="0">
              <a:defRPr/>
            </a:pPr>
            <a:fld id="{89754D6B-A781-4F80-8B4F-6B355803BB4F}" type="slidenum">
              <a:rPr lang="en-GB" b="1">
                <a:solidFill>
                  <a:srgbClr val="000000"/>
                </a:solidFill>
              </a:rPr>
              <a:pPr defTabSz="990478" eaLnBrk="0" hangingPunct="0">
                <a:defRPr/>
              </a:pPr>
              <a:t>41</a:t>
            </a:fld>
            <a:endParaRPr lang="en-GB" b="1">
              <a:solidFill>
                <a:srgbClr val="000000"/>
              </a:solidFill>
            </a:endParaRPr>
          </a:p>
        </p:txBody>
      </p:sp>
    </p:spTree>
    <p:extLst>
      <p:ext uri="{BB962C8B-B14F-4D97-AF65-F5344CB8AC3E}">
        <p14:creationId xmlns:p14="http://schemas.microsoft.com/office/powerpoint/2010/main" val="3923001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Vanwege</a:t>
            </a:r>
            <a:r>
              <a:rPr lang="en-GB" dirty="0"/>
              <a:t> al die </a:t>
            </a:r>
            <a:r>
              <a:rPr lang="en-GB" dirty="0" err="1"/>
              <a:t>verschillende</a:t>
            </a:r>
            <a:r>
              <a:rPr lang="en-GB" dirty="0"/>
              <a:t> </a:t>
            </a:r>
            <a:r>
              <a:rPr lang="en-GB" dirty="0" err="1"/>
              <a:t>Dopplerverschuivingen</a:t>
            </a:r>
            <a:r>
              <a:rPr lang="en-GB" dirty="0"/>
              <a:t> </a:t>
            </a:r>
            <a:r>
              <a:rPr lang="en-GB" dirty="0" err="1"/>
              <a:t>krijgen</a:t>
            </a:r>
            <a:r>
              <a:rPr lang="en-GB" dirty="0"/>
              <a:t> we </a:t>
            </a:r>
            <a:r>
              <a:rPr lang="en-GB" dirty="0" err="1"/>
              <a:t>een</a:t>
            </a:r>
            <a:r>
              <a:rPr lang="en-GB" dirty="0"/>
              <a:t> </a:t>
            </a:r>
            <a:r>
              <a:rPr lang="en-GB" dirty="0" err="1"/>
              <a:t>willekeurig</a:t>
            </a:r>
            <a:r>
              <a:rPr lang="en-GB" dirty="0"/>
              <a:t> </a:t>
            </a:r>
            <a:r>
              <a:rPr lang="en-GB" dirty="0" err="1"/>
              <a:t>bewegend</a:t>
            </a:r>
            <a:r>
              <a:rPr lang="en-GB" dirty="0"/>
              <a:t> </a:t>
            </a:r>
            <a:r>
              <a:rPr lang="en-GB" dirty="0" err="1"/>
              <a:t>specklepatroon</a:t>
            </a:r>
            <a:r>
              <a:rPr lang="en-GB" dirty="0"/>
              <a:t> (</a:t>
            </a:r>
            <a:r>
              <a:rPr lang="en-GB" dirty="0" err="1"/>
              <a:t>klik</a:t>
            </a:r>
            <a:r>
              <a:rPr lang="en-GB" dirty="0"/>
              <a:t> voor het </a:t>
            </a:r>
            <a:r>
              <a:rPr lang="en-GB" dirty="0" err="1"/>
              <a:t>filmpje</a:t>
            </a:r>
            <a:r>
              <a:rPr lang="en-GB" dirty="0"/>
              <a:t> op het </a:t>
            </a:r>
            <a:r>
              <a:rPr lang="en-GB"/>
              <a:t>specklepatroon), </a:t>
            </a:r>
            <a:r>
              <a:rPr lang="en-GB" dirty="0"/>
              <a:t>en </a:t>
            </a:r>
            <a:r>
              <a:rPr lang="en-GB" dirty="0" err="1"/>
              <a:t>een</a:t>
            </a:r>
            <a:r>
              <a:rPr lang="en-GB" dirty="0"/>
              <a:t> </a:t>
            </a:r>
            <a:r>
              <a:rPr lang="en-GB" dirty="0" err="1"/>
              <a:t>ruisachtig</a:t>
            </a:r>
            <a:r>
              <a:rPr lang="en-GB" dirty="0"/>
              <a:t> </a:t>
            </a:r>
            <a:r>
              <a:rPr lang="en-GB" dirty="0" err="1"/>
              <a:t>detectorsignaal</a:t>
            </a:r>
            <a:r>
              <a:rPr lang="en-GB" dirty="0"/>
              <a:t> met </a:t>
            </a:r>
            <a:r>
              <a:rPr lang="en-GB" dirty="0" err="1"/>
              <a:t>een</a:t>
            </a:r>
            <a:r>
              <a:rPr lang="en-GB" dirty="0"/>
              <a:t> </a:t>
            </a:r>
            <a:r>
              <a:rPr lang="en-GB" dirty="0" err="1"/>
              <a:t>groot</a:t>
            </a:r>
            <a:r>
              <a:rPr lang="en-GB" dirty="0"/>
              <a:t> </a:t>
            </a:r>
            <a:r>
              <a:rPr lang="en-GB" dirty="0" err="1"/>
              <a:t>bereik</a:t>
            </a:r>
            <a:r>
              <a:rPr lang="en-GB" dirty="0"/>
              <a:t> </a:t>
            </a:r>
            <a:r>
              <a:rPr lang="en-GB" dirty="0" err="1"/>
              <a:t>aan</a:t>
            </a:r>
            <a:r>
              <a:rPr lang="en-GB" dirty="0"/>
              <a:t> </a:t>
            </a:r>
            <a:r>
              <a:rPr lang="en-GB" dirty="0" err="1"/>
              <a:t>frequenties</a:t>
            </a:r>
            <a:r>
              <a:rPr lang="en-GB" dirty="0"/>
              <a:t>.</a:t>
            </a:r>
            <a:endParaRPr lang="nl-NL" dirty="0"/>
          </a:p>
        </p:txBody>
      </p:sp>
      <p:sp>
        <p:nvSpPr>
          <p:cNvPr id="4" name="Slide Number Placeholder 3"/>
          <p:cNvSpPr>
            <a:spLocks noGrp="1"/>
          </p:cNvSpPr>
          <p:nvPr>
            <p:ph type="sldNum" sz="quarter" idx="5"/>
          </p:nvPr>
        </p:nvSpPr>
        <p:spPr/>
        <p:txBody>
          <a:bodyPr/>
          <a:lstStyle/>
          <a:p>
            <a:pPr defTabSz="990478" eaLnBrk="0" hangingPunct="0">
              <a:defRPr/>
            </a:pPr>
            <a:fld id="{89754D6B-A781-4F80-8B4F-6B355803BB4F}" type="slidenum">
              <a:rPr lang="en-GB" b="1">
                <a:solidFill>
                  <a:srgbClr val="000000"/>
                </a:solidFill>
              </a:rPr>
              <a:pPr defTabSz="990478" eaLnBrk="0" hangingPunct="0">
                <a:defRPr/>
              </a:pPr>
              <a:t>42</a:t>
            </a:fld>
            <a:endParaRPr lang="en-GB" b="1">
              <a:solidFill>
                <a:srgbClr val="000000"/>
              </a:solidFill>
            </a:endParaRPr>
          </a:p>
        </p:txBody>
      </p:sp>
    </p:spTree>
    <p:extLst>
      <p:ext uri="{BB962C8B-B14F-4D97-AF65-F5344CB8AC3E}">
        <p14:creationId xmlns:p14="http://schemas.microsoft.com/office/powerpoint/2010/main" val="39336138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 </a:t>
            </a:r>
            <a:r>
              <a:rPr lang="en-US" dirty="0" err="1"/>
              <a:t>zg</a:t>
            </a:r>
            <a:r>
              <a:rPr lang="en-US" dirty="0"/>
              <a:t>. Laser Doppler Flowmetry (LDF) </a:t>
            </a:r>
            <a:r>
              <a:rPr lang="en-US" dirty="0" err="1"/>
              <a:t>berekenen</a:t>
            </a:r>
            <a:r>
              <a:rPr lang="en-US" dirty="0"/>
              <a:t> we van het </a:t>
            </a:r>
            <a:r>
              <a:rPr lang="en-US" dirty="0" err="1"/>
              <a:t>signaal</a:t>
            </a:r>
            <a:r>
              <a:rPr lang="en-US" dirty="0"/>
              <a:t> het </a:t>
            </a:r>
            <a:r>
              <a:rPr lang="en-US" dirty="0" err="1"/>
              <a:t>vermogensspectrum</a:t>
            </a:r>
            <a:r>
              <a:rPr lang="en-US" dirty="0"/>
              <a:t> (</a:t>
            </a:r>
            <a:r>
              <a:rPr lang="en-US" dirty="0" err="1"/>
              <a:t>rechtsboven</a:t>
            </a:r>
            <a:r>
              <a:rPr lang="en-US" dirty="0"/>
              <a:t>). We </a:t>
            </a:r>
            <a:r>
              <a:rPr lang="en-US" dirty="0" err="1"/>
              <a:t>zien</a:t>
            </a:r>
            <a:r>
              <a:rPr lang="en-US" dirty="0"/>
              <a:t> hoe de </a:t>
            </a:r>
            <a:r>
              <a:rPr lang="en-US" dirty="0" err="1"/>
              <a:t>signalen</a:t>
            </a:r>
            <a:r>
              <a:rPr lang="en-US" dirty="0"/>
              <a:t> en </a:t>
            </a:r>
            <a:r>
              <a:rPr lang="en-US" dirty="0" err="1"/>
              <a:t>bijbehorende</a:t>
            </a:r>
            <a:r>
              <a:rPr lang="en-US" dirty="0"/>
              <a:t> spectra </a:t>
            </a:r>
            <a:r>
              <a:rPr lang="en-US" dirty="0" err="1"/>
              <a:t>veranderen</a:t>
            </a:r>
            <a:r>
              <a:rPr lang="en-US" dirty="0"/>
              <a:t> </a:t>
            </a:r>
            <a:r>
              <a:rPr lang="en-US" dirty="0" err="1"/>
              <a:t>als</a:t>
            </a:r>
            <a:r>
              <a:rPr lang="en-US" dirty="0"/>
              <a:t> de </a:t>
            </a:r>
            <a:r>
              <a:rPr lang="en-US" dirty="0" err="1"/>
              <a:t>snelheid</a:t>
            </a:r>
            <a:r>
              <a:rPr lang="en-US" dirty="0"/>
              <a:t> van de rode </a:t>
            </a:r>
            <a:r>
              <a:rPr lang="en-US" dirty="0" err="1"/>
              <a:t>bloedcellen</a:t>
            </a:r>
            <a:r>
              <a:rPr lang="en-US" dirty="0"/>
              <a:t> </a:t>
            </a:r>
            <a:r>
              <a:rPr lang="en-US" dirty="0" err="1"/>
              <a:t>toeneemt</a:t>
            </a:r>
            <a:r>
              <a:rPr lang="en-US" dirty="0"/>
              <a:t> (van </a:t>
            </a:r>
            <a:r>
              <a:rPr lang="en-US" dirty="0" err="1"/>
              <a:t>zwart</a:t>
            </a:r>
            <a:r>
              <a:rPr lang="en-US" dirty="0"/>
              <a:t> </a:t>
            </a:r>
            <a:r>
              <a:rPr lang="en-US" dirty="0" err="1"/>
              <a:t>naar</a:t>
            </a:r>
            <a:r>
              <a:rPr lang="en-US" dirty="0"/>
              <a:t> </a:t>
            </a:r>
            <a:r>
              <a:rPr lang="en-US" dirty="0" err="1"/>
              <a:t>groen</a:t>
            </a:r>
            <a:r>
              <a:rPr lang="en-US" dirty="0"/>
              <a:t>) of </a:t>
            </a:r>
            <a:r>
              <a:rPr lang="en-US" dirty="0" err="1"/>
              <a:t>als</a:t>
            </a:r>
            <a:r>
              <a:rPr lang="en-US" dirty="0"/>
              <a:t> de </a:t>
            </a:r>
            <a:r>
              <a:rPr lang="en-US" dirty="0" err="1"/>
              <a:t>concentratie</a:t>
            </a:r>
            <a:r>
              <a:rPr lang="en-US" dirty="0"/>
              <a:t> van rode </a:t>
            </a:r>
            <a:r>
              <a:rPr lang="en-US" dirty="0" err="1"/>
              <a:t>bloedcellen</a:t>
            </a:r>
            <a:r>
              <a:rPr lang="en-US" dirty="0"/>
              <a:t> </a:t>
            </a:r>
            <a:r>
              <a:rPr lang="en-US" dirty="0" err="1"/>
              <a:t>toeneemt</a:t>
            </a:r>
            <a:r>
              <a:rPr lang="en-US" dirty="0"/>
              <a:t> (van </a:t>
            </a:r>
            <a:r>
              <a:rPr lang="en-US" dirty="0" err="1"/>
              <a:t>zwart</a:t>
            </a:r>
            <a:r>
              <a:rPr lang="en-US" dirty="0"/>
              <a:t> </a:t>
            </a:r>
            <a:r>
              <a:rPr lang="en-US" dirty="0" err="1"/>
              <a:t>naar</a:t>
            </a:r>
            <a:r>
              <a:rPr lang="en-US" dirty="0"/>
              <a:t> rood). In de </a:t>
            </a:r>
            <a:r>
              <a:rPr lang="en-US" dirty="0" err="1"/>
              <a:t>praktijk</a:t>
            </a:r>
            <a:r>
              <a:rPr lang="en-US" dirty="0"/>
              <a:t> </a:t>
            </a:r>
            <a:r>
              <a:rPr lang="en-US" dirty="0" err="1"/>
              <a:t>gaan</a:t>
            </a:r>
            <a:r>
              <a:rPr lang="en-US" dirty="0"/>
              <a:t> </a:t>
            </a:r>
            <a:r>
              <a:rPr lang="en-US" dirty="0" err="1"/>
              <a:t>beide</a:t>
            </a:r>
            <a:r>
              <a:rPr lang="en-US" dirty="0"/>
              <a:t> </a:t>
            </a:r>
            <a:r>
              <a:rPr lang="en-US" dirty="0" err="1"/>
              <a:t>veranderingen</a:t>
            </a:r>
            <a:r>
              <a:rPr lang="en-US" dirty="0"/>
              <a:t> </a:t>
            </a:r>
            <a:r>
              <a:rPr lang="en-US" dirty="0" err="1"/>
              <a:t>vaak</a:t>
            </a:r>
            <a:r>
              <a:rPr lang="en-US" dirty="0"/>
              <a:t> </a:t>
            </a:r>
            <a:r>
              <a:rPr lang="en-US" dirty="0" err="1"/>
              <a:t>samen</a:t>
            </a:r>
            <a:r>
              <a:rPr lang="en-US" dirty="0"/>
              <a:t>. Het </a:t>
            </a:r>
            <a:r>
              <a:rPr lang="en-US" dirty="0" err="1"/>
              <a:t>zg</a:t>
            </a:r>
            <a:r>
              <a:rPr lang="en-US" dirty="0"/>
              <a:t> </a:t>
            </a:r>
            <a:r>
              <a:rPr lang="en-US" dirty="0" err="1"/>
              <a:t>eerste</a:t>
            </a:r>
            <a:r>
              <a:rPr lang="en-US" dirty="0"/>
              <a:t> moment van het </a:t>
            </a:r>
            <a:r>
              <a:rPr lang="en-US" dirty="0" err="1"/>
              <a:t>vermogensspectrum</a:t>
            </a:r>
            <a:r>
              <a:rPr lang="en-US" dirty="0"/>
              <a:t> is (</a:t>
            </a:r>
            <a:r>
              <a:rPr lang="en-US" dirty="0" err="1"/>
              <a:t>onder</a:t>
            </a:r>
            <a:r>
              <a:rPr lang="en-US" dirty="0"/>
              <a:t> </a:t>
            </a:r>
            <a:r>
              <a:rPr lang="en-US" dirty="0" err="1"/>
              <a:t>voorwaarden</a:t>
            </a:r>
            <a:r>
              <a:rPr lang="en-US" dirty="0"/>
              <a:t>) </a:t>
            </a:r>
            <a:r>
              <a:rPr lang="en-US" dirty="0" err="1"/>
              <a:t>evenredig</a:t>
            </a:r>
            <a:r>
              <a:rPr lang="en-US" dirty="0"/>
              <a:t> met het product van de </a:t>
            </a:r>
            <a:r>
              <a:rPr lang="en-US" dirty="0" err="1"/>
              <a:t>concentratie</a:t>
            </a:r>
            <a:r>
              <a:rPr lang="en-US" dirty="0"/>
              <a:t> en de </a:t>
            </a:r>
            <a:r>
              <a:rPr lang="en-US" dirty="0" err="1"/>
              <a:t>snelheid</a:t>
            </a:r>
            <a:r>
              <a:rPr lang="en-US" dirty="0"/>
              <a:t> van rode </a:t>
            </a:r>
            <a:r>
              <a:rPr lang="en-US" dirty="0" err="1"/>
              <a:t>bloedcellen</a:t>
            </a:r>
            <a:r>
              <a:rPr lang="en-US" dirty="0"/>
              <a:t>, en die </a:t>
            </a:r>
            <a:r>
              <a:rPr lang="en-US" dirty="0" err="1"/>
              <a:t>combinatie</a:t>
            </a:r>
            <a:r>
              <a:rPr lang="en-US" dirty="0"/>
              <a:t> </a:t>
            </a:r>
            <a:r>
              <a:rPr lang="en-US" dirty="0" err="1"/>
              <a:t>noemen</a:t>
            </a:r>
            <a:r>
              <a:rPr lang="en-US" dirty="0"/>
              <a:t> we de </a:t>
            </a:r>
            <a:r>
              <a:rPr lang="en-US" dirty="0" err="1"/>
              <a:t>doorbloeding</a:t>
            </a:r>
            <a:r>
              <a:rPr lang="en-US" dirty="0"/>
              <a:t>.</a:t>
            </a:r>
            <a:endParaRPr lang="nl-NL" dirty="0"/>
          </a:p>
        </p:txBody>
      </p:sp>
      <p:sp>
        <p:nvSpPr>
          <p:cNvPr id="4" name="Slide Number Placeholder 3"/>
          <p:cNvSpPr>
            <a:spLocks noGrp="1"/>
          </p:cNvSpPr>
          <p:nvPr>
            <p:ph type="sldNum" sz="quarter" idx="5"/>
          </p:nvPr>
        </p:nvSpPr>
        <p:spPr/>
        <p:txBody>
          <a:bodyPr/>
          <a:lstStyle/>
          <a:p>
            <a:pPr>
              <a:defRPr/>
            </a:pPr>
            <a:fld id="{89754D6B-A781-4F80-8B4F-6B355803BB4F}" type="slidenum">
              <a:rPr lang="en-GB" smtClean="0"/>
              <a:pPr>
                <a:defRPr/>
              </a:pPr>
              <a:t>43</a:t>
            </a:fld>
            <a:endParaRPr lang="en-GB"/>
          </a:p>
        </p:txBody>
      </p:sp>
    </p:spTree>
    <p:extLst>
      <p:ext uri="{BB962C8B-B14F-4D97-AF65-F5344CB8AC3E}">
        <p14:creationId xmlns:p14="http://schemas.microsoft.com/office/powerpoint/2010/main" val="2056126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Deze</a:t>
            </a:r>
            <a:r>
              <a:rPr lang="en-US" dirty="0"/>
              <a:t> </a:t>
            </a:r>
            <a:r>
              <a:rPr lang="en-US" dirty="0" err="1"/>
              <a:t>methode</a:t>
            </a:r>
            <a:r>
              <a:rPr lang="en-US" dirty="0"/>
              <a:t> </a:t>
            </a:r>
            <a:r>
              <a:rPr lang="en-US" dirty="0" err="1"/>
              <a:t>wordt</a:t>
            </a:r>
            <a:r>
              <a:rPr lang="en-US" dirty="0"/>
              <a:t> </a:t>
            </a:r>
            <a:r>
              <a:rPr lang="en-US" dirty="0" err="1"/>
              <a:t>toegepast</a:t>
            </a:r>
            <a:r>
              <a:rPr lang="en-US" dirty="0"/>
              <a:t> in </a:t>
            </a:r>
            <a:r>
              <a:rPr lang="en-US" i="1" dirty="0"/>
              <a:t>laser Doppler perfusion monitoring </a:t>
            </a:r>
            <a:r>
              <a:rPr lang="en-US" dirty="0"/>
              <a:t>(LDPM), </a:t>
            </a:r>
            <a:r>
              <a:rPr lang="en-US" dirty="0" err="1"/>
              <a:t>waarbij</a:t>
            </a:r>
            <a:r>
              <a:rPr lang="en-US" dirty="0"/>
              <a:t> </a:t>
            </a:r>
            <a:r>
              <a:rPr lang="en-US" dirty="0" err="1"/>
              <a:t>optische</a:t>
            </a:r>
            <a:r>
              <a:rPr lang="en-US" dirty="0"/>
              <a:t> fibers </a:t>
            </a:r>
            <a:r>
              <a:rPr lang="en-US" dirty="0" err="1"/>
              <a:t>worden</a:t>
            </a:r>
            <a:r>
              <a:rPr lang="en-US" dirty="0"/>
              <a:t> </a:t>
            </a:r>
            <a:r>
              <a:rPr lang="en-US" dirty="0" err="1"/>
              <a:t>gebruikt</a:t>
            </a:r>
            <a:r>
              <a:rPr lang="en-US" dirty="0"/>
              <a:t> voor </a:t>
            </a:r>
            <a:r>
              <a:rPr lang="en-US" dirty="0" err="1"/>
              <a:t>belichting</a:t>
            </a:r>
            <a:r>
              <a:rPr lang="en-US" dirty="0"/>
              <a:t> en </a:t>
            </a:r>
            <a:r>
              <a:rPr lang="en-US" dirty="0" err="1"/>
              <a:t>detectie</a:t>
            </a:r>
            <a:r>
              <a:rPr lang="en-US" dirty="0"/>
              <a:t>. Hiermee </a:t>
            </a:r>
            <a:r>
              <a:rPr lang="en-US" dirty="0" err="1"/>
              <a:t>kan</a:t>
            </a:r>
            <a:r>
              <a:rPr lang="en-US" dirty="0"/>
              <a:t> je op </a:t>
            </a:r>
            <a:r>
              <a:rPr lang="en-US" dirty="0" err="1"/>
              <a:t>één</a:t>
            </a:r>
            <a:r>
              <a:rPr lang="en-US" dirty="0"/>
              <a:t> punt van de </a:t>
            </a:r>
            <a:r>
              <a:rPr lang="en-US" dirty="0" err="1"/>
              <a:t>huid</a:t>
            </a:r>
            <a:r>
              <a:rPr lang="en-US" dirty="0"/>
              <a:t> de </a:t>
            </a:r>
            <a:r>
              <a:rPr lang="en-US" dirty="0" err="1"/>
              <a:t>doorbloeding</a:t>
            </a:r>
            <a:r>
              <a:rPr lang="en-US" dirty="0"/>
              <a:t> </a:t>
            </a:r>
            <a:r>
              <a:rPr lang="en-US" dirty="0" err="1"/>
              <a:t>meten</a:t>
            </a:r>
            <a:r>
              <a:rPr lang="en-US" dirty="0"/>
              <a:t> </a:t>
            </a:r>
            <a:r>
              <a:rPr lang="en-US" dirty="0" err="1"/>
              <a:t>als</a:t>
            </a:r>
            <a:r>
              <a:rPr lang="en-US" dirty="0"/>
              <a:t> </a:t>
            </a:r>
            <a:r>
              <a:rPr lang="en-US" dirty="0" err="1"/>
              <a:t>functie</a:t>
            </a:r>
            <a:r>
              <a:rPr lang="en-US" dirty="0"/>
              <a:t> van de </a:t>
            </a:r>
            <a:r>
              <a:rPr lang="en-US" dirty="0" err="1"/>
              <a:t>tijd</a:t>
            </a:r>
            <a:r>
              <a:rPr lang="en-US" dirty="0"/>
              <a:t>.</a:t>
            </a:r>
            <a:endParaRPr lang="nl-NL" dirty="0"/>
          </a:p>
        </p:txBody>
      </p:sp>
      <p:sp>
        <p:nvSpPr>
          <p:cNvPr id="4" name="Slide Number Placeholder 3"/>
          <p:cNvSpPr>
            <a:spLocks noGrp="1"/>
          </p:cNvSpPr>
          <p:nvPr>
            <p:ph type="sldNum" sz="quarter" idx="5"/>
          </p:nvPr>
        </p:nvSpPr>
        <p:spPr/>
        <p:txBody>
          <a:bodyPr/>
          <a:lstStyle/>
          <a:p>
            <a:pPr>
              <a:defRPr/>
            </a:pPr>
            <a:fld id="{89754D6B-A781-4F80-8B4F-6B355803BB4F}" type="slidenum">
              <a:rPr lang="en-GB" smtClean="0"/>
              <a:pPr>
                <a:defRPr/>
              </a:pPr>
              <a:t>44</a:t>
            </a:fld>
            <a:endParaRPr lang="en-GB"/>
          </a:p>
        </p:txBody>
      </p:sp>
    </p:spTree>
    <p:extLst>
      <p:ext uri="{BB962C8B-B14F-4D97-AF65-F5344CB8AC3E}">
        <p14:creationId xmlns:p14="http://schemas.microsoft.com/office/powerpoint/2010/main" val="38109810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Hiermee </a:t>
            </a:r>
            <a:r>
              <a:rPr lang="en-US" dirty="0" err="1"/>
              <a:t>kan</a:t>
            </a:r>
            <a:r>
              <a:rPr lang="en-US" dirty="0"/>
              <a:t> je </a:t>
            </a:r>
            <a:r>
              <a:rPr lang="en-US" dirty="0" err="1"/>
              <a:t>bijvoorbeeld</a:t>
            </a:r>
            <a:r>
              <a:rPr lang="en-US" dirty="0"/>
              <a:t> de </a:t>
            </a:r>
            <a:r>
              <a:rPr lang="en-US" dirty="0" err="1"/>
              <a:t>reactiviteit</a:t>
            </a:r>
            <a:r>
              <a:rPr lang="en-US" dirty="0"/>
              <a:t> van het </a:t>
            </a:r>
            <a:r>
              <a:rPr lang="en-US" dirty="0" err="1"/>
              <a:t>vaatbed</a:t>
            </a:r>
            <a:r>
              <a:rPr lang="en-US" dirty="0"/>
              <a:t> </a:t>
            </a:r>
            <a:r>
              <a:rPr lang="en-US" dirty="0" err="1"/>
              <a:t>bekijken</a:t>
            </a:r>
            <a:r>
              <a:rPr lang="en-US" dirty="0"/>
              <a:t>. Als de </a:t>
            </a:r>
            <a:r>
              <a:rPr lang="en-US" dirty="0" err="1"/>
              <a:t>doorbloeding</a:t>
            </a:r>
            <a:r>
              <a:rPr lang="en-US" dirty="0"/>
              <a:t> van de arm </a:t>
            </a:r>
            <a:r>
              <a:rPr lang="en-US" dirty="0" err="1"/>
              <a:t>enige</a:t>
            </a:r>
            <a:r>
              <a:rPr lang="en-US" dirty="0"/>
              <a:t> </a:t>
            </a:r>
            <a:r>
              <a:rPr lang="en-US" dirty="0" err="1"/>
              <a:t>tijd</a:t>
            </a:r>
            <a:r>
              <a:rPr lang="en-US" dirty="0"/>
              <a:t> is </a:t>
            </a:r>
            <a:r>
              <a:rPr lang="en-US" dirty="0" err="1"/>
              <a:t>gestopt</a:t>
            </a:r>
            <a:r>
              <a:rPr lang="en-US" dirty="0"/>
              <a:t> (</a:t>
            </a:r>
            <a:r>
              <a:rPr lang="en-US" dirty="0" err="1"/>
              <a:t>occlusie</a:t>
            </a:r>
            <a:r>
              <a:rPr lang="en-US" dirty="0"/>
              <a:t>, </a:t>
            </a:r>
            <a:r>
              <a:rPr lang="en-US" dirty="0" err="1"/>
              <a:t>aangebracht</a:t>
            </a:r>
            <a:r>
              <a:rPr lang="en-US" dirty="0"/>
              <a:t> met </a:t>
            </a:r>
            <a:r>
              <a:rPr lang="en-US" dirty="0" err="1"/>
              <a:t>een</a:t>
            </a:r>
            <a:r>
              <a:rPr lang="en-US" dirty="0"/>
              <a:t> </a:t>
            </a:r>
            <a:r>
              <a:rPr lang="en-US" dirty="0" err="1"/>
              <a:t>stuwband</a:t>
            </a:r>
            <a:r>
              <a:rPr lang="en-US" dirty="0"/>
              <a:t> of </a:t>
            </a:r>
            <a:r>
              <a:rPr lang="en-US" dirty="0" err="1"/>
              <a:t>een</a:t>
            </a:r>
            <a:r>
              <a:rPr lang="en-US" dirty="0"/>
              <a:t> manchet), en </a:t>
            </a:r>
            <a:r>
              <a:rPr lang="en-US" dirty="0" err="1"/>
              <a:t>zal</a:t>
            </a:r>
            <a:r>
              <a:rPr lang="en-US" dirty="0"/>
              <a:t> </a:t>
            </a:r>
            <a:r>
              <a:rPr lang="en-US" dirty="0" err="1"/>
              <a:t>na</a:t>
            </a:r>
            <a:r>
              <a:rPr lang="en-US" dirty="0"/>
              <a:t> het </a:t>
            </a:r>
            <a:r>
              <a:rPr lang="en-US" dirty="0" err="1"/>
              <a:t>opheffen</a:t>
            </a:r>
            <a:r>
              <a:rPr lang="en-US" dirty="0"/>
              <a:t> van de </a:t>
            </a:r>
            <a:r>
              <a:rPr lang="en-US" dirty="0" err="1"/>
              <a:t>occlusie</a:t>
            </a:r>
            <a:r>
              <a:rPr lang="en-US" dirty="0"/>
              <a:t> de </a:t>
            </a:r>
            <a:r>
              <a:rPr lang="en-US" dirty="0" err="1"/>
              <a:t>doorbloeding</a:t>
            </a:r>
            <a:r>
              <a:rPr lang="en-US" dirty="0"/>
              <a:t> </a:t>
            </a:r>
            <a:r>
              <a:rPr lang="en-US" dirty="0" err="1"/>
              <a:t>tijdelijk</a:t>
            </a:r>
            <a:r>
              <a:rPr lang="en-US" dirty="0"/>
              <a:t> </a:t>
            </a:r>
            <a:r>
              <a:rPr lang="en-US" dirty="0" err="1"/>
              <a:t>hoger</a:t>
            </a:r>
            <a:r>
              <a:rPr lang="en-US" dirty="0"/>
              <a:t> </a:t>
            </a:r>
            <a:r>
              <a:rPr lang="en-US" dirty="0" err="1"/>
              <a:t>worden</a:t>
            </a:r>
            <a:r>
              <a:rPr lang="en-US" dirty="0"/>
              <a:t> </a:t>
            </a:r>
            <a:r>
              <a:rPr lang="en-US" dirty="0" err="1"/>
              <a:t>omdat</a:t>
            </a:r>
            <a:r>
              <a:rPr lang="en-US" dirty="0"/>
              <a:t> de </a:t>
            </a:r>
            <a:r>
              <a:rPr lang="en-US" dirty="0" err="1"/>
              <a:t>vaten</a:t>
            </a:r>
            <a:r>
              <a:rPr lang="en-US" dirty="0"/>
              <a:t> in de </a:t>
            </a:r>
            <a:r>
              <a:rPr lang="en-US" dirty="0" err="1"/>
              <a:t>microcirculatie</a:t>
            </a:r>
            <a:r>
              <a:rPr lang="en-US" dirty="0"/>
              <a:t> </a:t>
            </a:r>
            <a:r>
              <a:rPr lang="en-US" dirty="0" err="1"/>
              <a:t>wijd</a:t>
            </a:r>
            <a:r>
              <a:rPr lang="en-US" dirty="0"/>
              <a:t> open </a:t>
            </a:r>
            <a:r>
              <a:rPr lang="en-US" dirty="0" err="1"/>
              <a:t>gaan</a:t>
            </a:r>
            <a:r>
              <a:rPr lang="en-US" dirty="0"/>
              <a:t> </a:t>
            </a:r>
            <a:r>
              <a:rPr lang="en-US" dirty="0" err="1"/>
              <a:t>staan</a:t>
            </a:r>
            <a:r>
              <a:rPr lang="en-US" dirty="0"/>
              <a:t>. Als de </a:t>
            </a:r>
            <a:r>
              <a:rPr lang="en-US" dirty="0" err="1"/>
              <a:t>doorbloeding</a:t>
            </a:r>
            <a:r>
              <a:rPr lang="en-US" dirty="0"/>
              <a:t> die ‘overshoot’ </a:t>
            </a:r>
            <a:r>
              <a:rPr lang="en-US" dirty="0" err="1"/>
              <a:t>niet</a:t>
            </a:r>
            <a:r>
              <a:rPr lang="en-US" dirty="0"/>
              <a:t> </a:t>
            </a:r>
            <a:r>
              <a:rPr lang="en-US" dirty="0" err="1"/>
              <a:t>laat</a:t>
            </a:r>
            <a:r>
              <a:rPr lang="en-US" dirty="0"/>
              <a:t> </a:t>
            </a:r>
            <a:r>
              <a:rPr lang="en-US" dirty="0" err="1"/>
              <a:t>zien</a:t>
            </a:r>
            <a:r>
              <a:rPr lang="en-US" dirty="0"/>
              <a:t>, dan </a:t>
            </a:r>
            <a:r>
              <a:rPr lang="en-US" dirty="0" err="1"/>
              <a:t>kan</a:t>
            </a:r>
            <a:r>
              <a:rPr lang="en-US" dirty="0"/>
              <a:t> </a:t>
            </a:r>
            <a:r>
              <a:rPr lang="en-US" dirty="0" err="1"/>
              <a:t>dit</a:t>
            </a:r>
            <a:r>
              <a:rPr lang="en-US" dirty="0"/>
              <a:t> </a:t>
            </a:r>
            <a:r>
              <a:rPr lang="en-US" dirty="0" err="1"/>
              <a:t>wijzen</a:t>
            </a:r>
            <a:r>
              <a:rPr lang="en-US" dirty="0"/>
              <a:t> op </a:t>
            </a:r>
            <a:r>
              <a:rPr lang="en-US" dirty="0" err="1"/>
              <a:t>een</a:t>
            </a:r>
            <a:r>
              <a:rPr lang="en-US" dirty="0"/>
              <a:t> </a:t>
            </a:r>
            <a:r>
              <a:rPr lang="en-US" dirty="0" err="1"/>
              <a:t>aantasting</a:t>
            </a:r>
            <a:r>
              <a:rPr lang="en-US" dirty="0"/>
              <a:t> van de </a:t>
            </a:r>
            <a:r>
              <a:rPr lang="en-US" dirty="0" err="1"/>
              <a:t>bloedregulatie</a:t>
            </a:r>
            <a:r>
              <a:rPr lang="en-US" dirty="0"/>
              <a:t>.</a:t>
            </a:r>
            <a:endParaRPr lang="nl-NL" dirty="0"/>
          </a:p>
        </p:txBody>
      </p:sp>
      <p:sp>
        <p:nvSpPr>
          <p:cNvPr id="4" name="Slide Number Placeholder 3"/>
          <p:cNvSpPr>
            <a:spLocks noGrp="1"/>
          </p:cNvSpPr>
          <p:nvPr>
            <p:ph type="sldNum" sz="quarter" idx="5"/>
          </p:nvPr>
        </p:nvSpPr>
        <p:spPr/>
        <p:txBody>
          <a:bodyPr/>
          <a:lstStyle/>
          <a:p>
            <a:pPr>
              <a:defRPr/>
            </a:pPr>
            <a:fld id="{89754D6B-A781-4F80-8B4F-6B355803BB4F}" type="slidenum">
              <a:rPr lang="en-GB" smtClean="0"/>
              <a:pPr>
                <a:defRPr/>
              </a:pPr>
              <a:t>45</a:t>
            </a:fld>
            <a:endParaRPr lang="en-GB"/>
          </a:p>
        </p:txBody>
      </p:sp>
    </p:spTree>
    <p:extLst>
      <p:ext uri="{BB962C8B-B14F-4D97-AF65-F5344CB8AC3E}">
        <p14:creationId xmlns:p14="http://schemas.microsoft.com/office/powerpoint/2010/main" val="13395385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 we het </a:t>
            </a:r>
            <a:r>
              <a:rPr lang="en-US" dirty="0" err="1"/>
              <a:t>dynamische</a:t>
            </a:r>
            <a:r>
              <a:rPr lang="en-US" dirty="0"/>
              <a:t> </a:t>
            </a:r>
            <a:r>
              <a:rPr lang="en-US" dirty="0" err="1"/>
              <a:t>specklepatroon</a:t>
            </a:r>
            <a:r>
              <a:rPr lang="en-US" dirty="0"/>
              <a:t> </a:t>
            </a:r>
            <a:r>
              <a:rPr lang="en-US" dirty="0" err="1"/>
              <a:t>opnemen</a:t>
            </a:r>
            <a:r>
              <a:rPr lang="en-US" dirty="0"/>
              <a:t> met </a:t>
            </a:r>
            <a:r>
              <a:rPr lang="en-US" dirty="0" err="1"/>
              <a:t>een</a:t>
            </a:r>
            <a:r>
              <a:rPr lang="en-US" dirty="0"/>
              <a:t> </a:t>
            </a:r>
            <a:r>
              <a:rPr lang="en-US" dirty="0" err="1"/>
              <a:t>hogesnelheidscamera</a:t>
            </a:r>
            <a:r>
              <a:rPr lang="en-US" dirty="0"/>
              <a:t>, dan </a:t>
            </a:r>
            <a:r>
              <a:rPr lang="en-US" dirty="0" err="1"/>
              <a:t>kunnen</a:t>
            </a:r>
            <a:r>
              <a:rPr lang="en-US" dirty="0"/>
              <a:t> we </a:t>
            </a:r>
            <a:r>
              <a:rPr lang="en-US" dirty="0" err="1"/>
              <a:t>een</a:t>
            </a:r>
            <a:r>
              <a:rPr lang="en-US" dirty="0"/>
              <a:t> </a:t>
            </a:r>
            <a:r>
              <a:rPr lang="en-US" dirty="0" err="1"/>
              <a:t>afbeelding</a:t>
            </a:r>
            <a:r>
              <a:rPr lang="en-US" dirty="0"/>
              <a:t> </a:t>
            </a:r>
            <a:r>
              <a:rPr lang="en-US" dirty="0" err="1"/>
              <a:t>maken</a:t>
            </a:r>
            <a:r>
              <a:rPr lang="en-US" dirty="0"/>
              <a:t> van de </a:t>
            </a:r>
            <a:r>
              <a:rPr lang="en-US" dirty="0" err="1"/>
              <a:t>doorbloeding</a:t>
            </a:r>
            <a:r>
              <a:rPr lang="en-US" dirty="0"/>
              <a:t>. </a:t>
            </a:r>
            <a:r>
              <a:rPr lang="en-US" dirty="0" err="1"/>
              <a:t>Dit</a:t>
            </a:r>
            <a:r>
              <a:rPr lang="en-US" dirty="0"/>
              <a:t> </a:t>
            </a:r>
            <a:r>
              <a:rPr lang="en-US" dirty="0" err="1"/>
              <a:t>noemen</a:t>
            </a:r>
            <a:r>
              <a:rPr lang="en-US" dirty="0"/>
              <a:t> de </a:t>
            </a:r>
            <a:r>
              <a:rPr lang="en-US" i="1" dirty="0"/>
              <a:t>laser Doppler perfusion monitoring</a:t>
            </a:r>
            <a:r>
              <a:rPr lang="en-US" dirty="0"/>
              <a:t>. </a:t>
            </a:r>
            <a:r>
              <a:rPr lang="en-US" dirty="0" err="1"/>
              <a:t>Zie</a:t>
            </a:r>
            <a:r>
              <a:rPr lang="en-US" dirty="0"/>
              <a:t> </a:t>
            </a:r>
            <a:r>
              <a:rPr lang="en-US" dirty="0" err="1"/>
              <a:t>hier</a:t>
            </a:r>
            <a:r>
              <a:rPr lang="en-US" dirty="0"/>
              <a:t> </a:t>
            </a:r>
            <a:r>
              <a:rPr lang="en-US" dirty="0" err="1"/>
              <a:t>een</a:t>
            </a:r>
            <a:r>
              <a:rPr lang="en-US" dirty="0"/>
              <a:t> </a:t>
            </a:r>
            <a:r>
              <a:rPr lang="en-US" dirty="0" err="1"/>
              <a:t>momentopname</a:t>
            </a:r>
            <a:r>
              <a:rPr lang="en-US" dirty="0"/>
              <a:t> van de </a:t>
            </a:r>
            <a:r>
              <a:rPr lang="en-US" dirty="0" err="1"/>
              <a:t>doorbloeding</a:t>
            </a:r>
            <a:r>
              <a:rPr lang="en-US" dirty="0"/>
              <a:t> van de </a:t>
            </a:r>
            <a:r>
              <a:rPr lang="en-US" dirty="0" err="1"/>
              <a:t>huid</a:t>
            </a:r>
            <a:r>
              <a:rPr lang="en-US" dirty="0"/>
              <a:t> </a:t>
            </a:r>
            <a:r>
              <a:rPr lang="en-US" dirty="0" err="1"/>
              <a:t>waar</a:t>
            </a:r>
            <a:r>
              <a:rPr lang="en-US" dirty="0"/>
              <a:t> met </a:t>
            </a:r>
            <a:r>
              <a:rPr lang="en-US" dirty="0" err="1"/>
              <a:t>een</a:t>
            </a:r>
            <a:r>
              <a:rPr lang="en-US" dirty="0"/>
              <a:t> </a:t>
            </a:r>
            <a:r>
              <a:rPr lang="en-US" dirty="0" err="1"/>
              <a:t>vaatverwijdende</a:t>
            </a:r>
            <a:r>
              <a:rPr lang="en-US" dirty="0"/>
              <a:t> </a:t>
            </a:r>
            <a:r>
              <a:rPr lang="en-US" dirty="0" err="1"/>
              <a:t>zal</a:t>
            </a:r>
            <a:r>
              <a:rPr lang="en-US" dirty="0"/>
              <a:t> ‘UT’ op is </a:t>
            </a:r>
            <a:r>
              <a:rPr lang="en-US" dirty="0" err="1"/>
              <a:t>geschreven</a:t>
            </a:r>
            <a:r>
              <a:rPr lang="en-US" dirty="0"/>
              <a:t>. </a:t>
            </a:r>
            <a:r>
              <a:rPr lang="en-US" dirty="0" err="1"/>
              <a:t>Mogelijke</a:t>
            </a:r>
            <a:r>
              <a:rPr lang="en-US" dirty="0"/>
              <a:t> </a:t>
            </a:r>
            <a:r>
              <a:rPr lang="en-US" dirty="0" err="1"/>
              <a:t>medische</a:t>
            </a:r>
            <a:r>
              <a:rPr lang="en-US" dirty="0"/>
              <a:t> </a:t>
            </a:r>
            <a:r>
              <a:rPr lang="en-US" dirty="0" err="1"/>
              <a:t>toepassingen</a:t>
            </a:r>
            <a:r>
              <a:rPr lang="en-US" dirty="0"/>
              <a:t> </a:t>
            </a:r>
            <a:r>
              <a:rPr lang="en-US" dirty="0" err="1"/>
              <a:t>zijn</a:t>
            </a:r>
            <a:r>
              <a:rPr lang="en-US" dirty="0"/>
              <a:t> het </a:t>
            </a:r>
            <a:r>
              <a:rPr lang="en-US" dirty="0" err="1"/>
              <a:t>beoordelen</a:t>
            </a:r>
            <a:r>
              <a:rPr lang="en-US" dirty="0"/>
              <a:t> van </a:t>
            </a:r>
            <a:r>
              <a:rPr lang="en-US" dirty="0" err="1"/>
              <a:t>brandwonden</a:t>
            </a:r>
            <a:r>
              <a:rPr lang="en-US" dirty="0"/>
              <a:t>, het </a:t>
            </a:r>
            <a:r>
              <a:rPr lang="en-US" dirty="0" err="1"/>
              <a:t>onderzoek</a:t>
            </a:r>
            <a:r>
              <a:rPr lang="en-US" dirty="0"/>
              <a:t> </a:t>
            </a:r>
            <a:r>
              <a:rPr lang="en-US" dirty="0" err="1"/>
              <a:t>naar</a:t>
            </a:r>
            <a:r>
              <a:rPr lang="en-US" dirty="0"/>
              <a:t> </a:t>
            </a:r>
            <a:r>
              <a:rPr lang="en-US" dirty="0" err="1"/>
              <a:t>huidziekten</a:t>
            </a:r>
            <a:r>
              <a:rPr lang="en-US" dirty="0"/>
              <a:t> (</a:t>
            </a:r>
            <a:r>
              <a:rPr lang="en-US" dirty="0" err="1"/>
              <a:t>bijv</a:t>
            </a:r>
            <a:r>
              <a:rPr lang="en-US" dirty="0"/>
              <a:t>. </a:t>
            </a:r>
            <a:r>
              <a:rPr lang="en-US" dirty="0" err="1"/>
              <a:t>psosiasis</a:t>
            </a:r>
            <a:r>
              <a:rPr lang="en-US" dirty="0"/>
              <a:t>), en het </a:t>
            </a:r>
            <a:r>
              <a:rPr lang="en-US" dirty="0" err="1"/>
              <a:t>beoordelen</a:t>
            </a:r>
            <a:r>
              <a:rPr lang="en-US" dirty="0"/>
              <a:t> van </a:t>
            </a:r>
            <a:r>
              <a:rPr lang="en-US" dirty="0" err="1"/>
              <a:t>doorbloeding</a:t>
            </a:r>
            <a:r>
              <a:rPr lang="en-US" dirty="0"/>
              <a:t> </a:t>
            </a:r>
            <a:r>
              <a:rPr lang="en-US" dirty="0" err="1"/>
              <a:t>bij</a:t>
            </a:r>
            <a:r>
              <a:rPr lang="en-US" dirty="0"/>
              <a:t> </a:t>
            </a:r>
            <a:r>
              <a:rPr lang="en-US" dirty="0" err="1"/>
              <a:t>bepaalde</a:t>
            </a:r>
            <a:r>
              <a:rPr lang="en-US" dirty="0"/>
              <a:t> </a:t>
            </a:r>
            <a:r>
              <a:rPr lang="en-US" dirty="0" err="1"/>
              <a:t>transplantaties</a:t>
            </a:r>
            <a:r>
              <a:rPr lang="en-US" dirty="0"/>
              <a:t>.</a:t>
            </a:r>
          </a:p>
          <a:p>
            <a:r>
              <a:rPr lang="en-US" dirty="0"/>
              <a:t>Het </a:t>
            </a:r>
            <a:r>
              <a:rPr lang="en-US" dirty="0" err="1"/>
              <a:t>nadeel</a:t>
            </a:r>
            <a:r>
              <a:rPr lang="en-US" dirty="0"/>
              <a:t> is </a:t>
            </a:r>
            <a:r>
              <a:rPr lang="en-US" dirty="0" err="1"/>
              <a:t>wel</a:t>
            </a:r>
            <a:r>
              <a:rPr lang="en-US" dirty="0"/>
              <a:t> </a:t>
            </a:r>
            <a:r>
              <a:rPr lang="en-US" dirty="0" err="1"/>
              <a:t>dat</a:t>
            </a:r>
            <a:r>
              <a:rPr lang="en-US" dirty="0"/>
              <a:t> </a:t>
            </a:r>
            <a:r>
              <a:rPr lang="en-US" dirty="0" err="1"/>
              <a:t>een</a:t>
            </a:r>
            <a:r>
              <a:rPr lang="en-US" dirty="0"/>
              <a:t> </a:t>
            </a:r>
            <a:r>
              <a:rPr lang="en-US" dirty="0" err="1"/>
              <a:t>hogesnelheidscamera</a:t>
            </a:r>
            <a:r>
              <a:rPr lang="en-US" dirty="0"/>
              <a:t> </a:t>
            </a:r>
            <a:r>
              <a:rPr lang="en-US" dirty="0" err="1"/>
              <a:t>duur</a:t>
            </a:r>
            <a:r>
              <a:rPr lang="en-US" dirty="0"/>
              <a:t> is. Je </a:t>
            </a:r>
            <a:r>
              <a:rPr lang="en-US" dirty="0" err="1"/>
              <a:t>hebt</a:t>
            </a:r>
            <a:r>
              <a:rPr lang="en-US" dirty="0"/>
              <a:t> </a:t>
            </a:r>
            <a:r>
              <a:rPr lang="en-US" dirty="0" err="1"/>
              <a:t>namelijk</a:t>
            </a:r>
            <a:r>
              <a:rPr lang="en-US" dirty="0"/>
              <a:t> </a:t>
            </a:r>
            <a:r>
              <a:rPr lang="en-US" dirty="0" err="1"/>
              <a:t>een</a:t>
            </a:r>
            <a:r>
              <a:rPr lang="en-US" dirty="0"/>
              <a:t> camera </a:t>
            </a:r>
            <a:r>
              <a:rPr lang="en-US" dirty="0" err="1"/>
              <a:t>nodig</a:t>
            </a:r>
            <a:r>
              <a:rPr lang="en-US" dirty="0"/>
              <a:t> met </a:t>
            </a:r>
            <a:r>
              <a:rPr lang="en-US" dirty="0" err="1"/>
              <a:t>een</a:t>
            </a:r>
            <a:r>
              <a:rPr lang="en-US" dirty="0"/>
              <a:t> </a:t>
            </a:r>
            <a:r>
              <a:rPr lang="en-US" i="1" dirty="0"/>
              <a:t>frame rate </a:t>
            </a:r>
            <a:r>
              <a:rPr lang="en-US" dirty="0"/>
              <a:t>van 20000-25000 fps. Maar het </a:t>
            </a:r>
            <a:r>
              <a:rPr lang="en-US" dirty="0" err="1"/>
              <a:t>blijkt</a:t>
            </a:r>
            <a:r>
              <a:rPr lang="en-US" dirty="0"/>
              <a:t> </a:t>
            </a:r>
            <a:r>
              <a:rPr lang="en-US" dirty="0" err="1"/>
              <a:t>ook</a:t>
            </a:r>
            <a:r>
              <a:rPr lang="en-US" dirty="0"/>
              <a:t> </a:t>
            </a:r>
            <a:r>
              <a:rPr lang="en-US" dirty="0" err="1"/>
              <a:t>mogelijk</a:t>
            </a:r>
            <a:r>
              <a:rPr lang="en-US" dirty="0"/>
              <a:t> te </a:t>
            </a:r>
            <a:r>
              <a:rPr lang="en-US" dirty="0" err="1"/>
              <a:t>zijn</a:t>
            </a:r>
            <a:r>
              <a:rPr lang="en-US" dirty="0"/>
              <a:t> om </a:t>
            </a:r>
            <a:r>
              <a:rPr lang="en-US" dirty="0" err="1"/>
              <a:t>doorbloeding</a:t>
            </a:r>
            <a:r>
              <a:rPr lang="en-US" dirty="0"/>
              <a:t> te </a:t>
            </a:r>
            <a:r>
              <a:rPr lang="en-US" dirty="0" err="1"/>
              <a:t>meten</a:t>
            </a:r>
            <a:r>
              <a:rPr lang="en-US" dirty="0"/>
              <a:t> met </a:t>
            </a:r>
            <a:r>
              <a:rPr lang="en-US" dirty="0" err="1"/>
              <a:t>een</a:t>
            </a:r>
            <a:r>
              <a:rPr lang="en-US" dirty="0"/>
              <a:t> </a:t>
            </a:r>
            <a:r>
              <a:rPr lang="en-US" dirty="0" err="1"/>
              <a:t>gewone</a:t>
            </a:r>
            <a:r>
              <a:rPr lang="en-US" dirty="0"/>
              <a:t> camera, van </a:t>
            </a:r>
            <a:r>
              <a:rPr lang="en-US" dirty="0" err="1"/>
              <a:t>pakweg</a:t>
            </a:r>
            <a:r>
              <a:rPr lang="en-US" dirty="0"/>
              <a:t> 25 fps. </a:t>
            </a:r>
            <a:r>
              <a:rPr lang="en-US" dirty="0" err="1"/>
              <a:t>Dit</a:t>
            </a:r>
            <a:r>
              <a:rPr lang="en-US" dirty="0"/>
              <a:t> </a:t>
            </a:r>
            <a:r>
              <a:rPr lang="en-US" dirty="0" err="1"/>
              <a:t>noemen</a:t>
            </a:r>
            <a:r>
              <a:rPr lang="en-US" dirty="0"/>
              <a:t> we </a:t>
            </a:r>
            <a:r>
              <a:rPr lang="en-US" i="1" dirty="0"/>
              <a:t>laser speckle contrast imaging </a:t>
            </a:r>
            <a:r>
              <a:rPr lang="en-US" dirty="0"/>
              <a:t>(LSCI).</a:t>
            </a:r>
            <a:endParaRPr lang="nl-NL" dirty="0"/>
          </a:p>
        </p:txBody>
      </p:sp>
      <p:sp>
        <p:nvSpPr>
          <p:cNvPr id="4" name="Slide Number Placeholder 3"/>
          <p:cNvSpPr>
            <a:spLocks noGrp="1"/>
          </p:cNvSpPr>
          <p:nvPr>
            <p:ph type="sldNum" sz="quarter" idx="5"/>
          </p:nvPr>
        </p:nvSpPr>
        <p:spPr/>
        <p:txBody>
          <a:bodyPr/>
          <a:lstStyle/>
          <a:p>
            <a:pPr>
              <a:defRPr/>
            </a:pPr>
            <a:fld id="{89754D6B-A781-4F80-8B4F-6B355803BB4F}" type="slidenum">
              <a:rPr lang="en-GB" smtClean="0"/>
              <a:pPr>
                <a:defRPr/>
              </a:pPr>
              <a:t>46</a:t>
            </a:fld>
            <a:endParaRPr lang="en-GB"/>
          </a:p>
        </p:txBody>
      </p:sp>
    </p:spTree>
    <p:extLst>
      <p:ext uri="{BB962C8B-B14F-4D97-AF65-F5344CB8AC3E}">
        <p14:creationId xmlns:p14="http://schemas.microsoft.com/office/powerpoint/2010/main" val="20904152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Bij</a:t>
            </a:r>
            <a:r>
              <a:rPr lang="en-GB" dirty="0"/>
              <a:t> LSCI is de </a:t>
            </a:r>
            <a:r>
              <a:rPr lang="en-GB" dirty="0" err="1"/>
              <a:t>integratietijd</a:t>
            </a:r>
            <a:r>
              <a:rPr lang="en-GB" dirty="0"/>
              <a:t> van de camera zo </a:t>
            </a:r>
            <a:r>
              <a:rPr lang="en-GB" dirty="0" err="1"/>
              <a:t>groot</a:t>
            </a:r>
            <a:r>
              <a:rPr lang="en-GB" dirty="0"/>
              <a:t>, </a:t>
            </a:r>
            <a:r>
              <a:rPr lang="en-GB" dirty="0" err="1"/>
              <a:t>dat</a:t>
            </a:r>
            <a:r>
              <a:rPr lang="en-GB" dirty="0"/>
              <a:t> de </a:t>
            </a:r>
            <a:r>
              <a:rPr lang="en-GB" dirty="0" err="1"/>
              <a:t>snel</a:t>
            </a:r>
            <a:r>
              <a:rPr lang="en-GB" dirty="0"/>
              <a:t> </a:t>
            </a:r>
            <a:r>
              <a:rPr lang="en-GB" dirty="0" err="1"/>
              <a:t>bewegende</a:t>
            </a:r>
            <a:r>
              <a:rPr lang="en-GB" dirty="0"/>
              <a:t> speckles </a:t>
            </a:r>
            <a:r>
              <a:rPr lang="en-GB" dirty="0" err="1"/>
              <a:t>vervagen</a:t>
            </a:r>
            <a:r>
              <a:rPr lang="en-GB" dirty="0"/>
              <a:t>. De </a:t>
            </a:r>
            <a:r>
              <a:rPr lang="en-GB" dirty="0" err="1"/>
              <a:t>zichtbaarheid</a:t>
            </a:r>
            <a:r>
              <a:rPr lang="en-GB" dirty="0"/>
              <a:t> van de speckles </a:t>
            </a:r>
            <a:r>
              <a:rPr lang="en-GB" dirty="0" err="1"/>
              <a:t>geven</a:t>
            </a:r>
            <a:r>
              <a:rPr lang="en-GB" dirty="0"/>
              <a:t> we </a:t>
            </a:r>
            <a:r>
              <a:rPr lang="en-GB" dirty="0" err="1"/>
              <a:t>aan</a:t>
            </a:r>
            <a:r>
              <a:rPr lang="en-GB" dirty="0"/>
              <a:t> met het speckle-</a:t>
            </a:r>
            <a:r>
              <a:rPr lang="en-GB" dirty="0" err="1"/>
              <a:t>contast</a:t>
            </a:r>
            <a:r>
              <a:rPr lang="en-GB" dirty="0"/>
              <a:t>. </a:t>
            </a:r>
            <a:r>
              <a:rPr lang="en-GB" dirty="0" err="1"/>
              <a:t>Rechtboven</a:t>
            </a:r>
            <a:r>
              <a:rPr lang="en-GB" dirty="0"/>
              <a:t> </a:t>
            </a:r>
            <a:r>
              <a:rPr lang="en-GB" dirty="0" err="1"/>
              <a:t>zien</a:t>
            </a:r>
            <a:r>
              <a:rPr lang="en-GB" dirty="0"/>
              <a:t> we het speckle-contrast </a:t>
            </a:r>
            <a:r>
              <a:rPr lang="en-GB" dirty="0" err="1"/>
              <a:t>als</a:t>
            </a:r>
            <a:r>
              <a:rPr lang="en-GB" dirty="0"/>
              <a:t> </a:t>
            </a:r>
            <a:r>
              <a:rPr lang="en-GB" dirty="0" err="1"/>
              <a:t>functie</a:t>
            </a:r>
            <a:r>
              <a:rPr lang="en-GB" dirty="0"/>
              <a:t> van de </a:t>
            </a:r>
            <a:r>
              <a:rPr lang="en-GB" dirty="0" err="1"/>
              <a:t>integratietijd</a:t>
            </a:r>
            <a:r>
              <a:rPr lang="en-GB" dirty="0"/>
              <a:t>: hoe </a:t>
            </a:r>
            <a:r>
              <a:rPr lang="en-GB" dirty="0" err="1"/>
              <a:t>groter</a:t>
            </a:r>
            <a:r>
              <a:rPr lang="en-GB" dirty="0"/>
              <a:t> de </a:t>
            </a:r>
            <a:r>
              <a:rPr lang="en-GB" dirty="0" err="1"/>
              <a:t>integratietijd</a:t>
            </a:r>
            <a:r>
              <a:rPr lang="en-GB" dirty="0"/>
              <a:t>, des te lager het contrast.  </a:t>
            </a:r>
            <a:r>
              <a:rPr lang="en-GB" dirty="0" err="1"/>
              <a:t>Linksonder</a:t>
            </a:r>
            <a:r>
              <a:rPr lang="en-GB" dirty="0"/>
              <a:t> </a:t>
            </a:r>
            <a:r>
              <a:rPr lang="en-GB" dirty="0" err="1"/>
              <a:t>zien</a:t>
            </a:r>
            <a:r>
              <a:rPr lang="en-GB" dirty="0"/>
              <a:t> we de </a:t>
            </a:r>
            <a:r>
              <a:rPr lang="en-GB" dirty="0" err="1"/>
              <a:t>relatie</a:t>
            </a:r>
            <a:r>
              <a:rPr lang="en-GB" dirty="0"/>
              <a:t> </a:t>
            </a:r>
            <a:r>
              <a:rPr lang="en-GB" dirty="0" err="1"/>
              <a:t>tussen</a:t>
            </a:r>
            <a:r>
              <a:rPr lang="en-GB" dirty="0"/>
              <a:t> de </a:t>
            </a:r>
            <a:r>
              <a:rPr lang="en-GB" dirty="0" err="1"/>
              <a:t>doorbloeding</a:t>
            </a:r>
            <a:r>
              <a:rPr lang="en-GB" dirty="0"/>
              <a:t> en het contrast: </a:t>
            </a:r>
            <a:r>
              <a:rPr lang="en-GB" dirty="0" err="1"/>
              <a:t>bij</a:t>
            </a:r>
            <a:r>
              <a:rPr lang="en-GB" dirty="0"/>
              <a:t> perfect </a:t>
            </a:r>
            <a:r>
              <a:rPr lang="en-GB" dirty="0" err="1"/>
              <a:t>statisch</a:t>
            </a:r>
            <a:r>
              <a:rPr lang="en-GB" dirty="0"/>
              <a:t> (</a:t>
            </a:r>
            <a:r>
              <a:rPr lang="en-GB" dirty="0" err="1"/>
              <a:t>niet</a:t>
            </a:r>
            <a:r>
              <a:rPr lang="en-GB" dirty="0"/>
              <a:t> </a:t>
            </a:r>
            <a:r>
              <a:rPr lang="en-GB" dirty="0" err="1"/>
              <a:t>doorbloed</a:t>
            </a:r>
            <a:r>
              <a:rPr lang="en-GB" dirty="0"/>
              <a:t>) </a:t>
            </a:r>
            <a:r>
              <a:rPr lang="en-GB" dirty="0" err="1"/>
              <a:t>weefsel</a:t>
            </a:r>
            <a:r>
              <a:rPr lang="en-GB" dirty="0"/>
              <a:t> is het contrast (</a:t>
            </a:r>
            <a:r>
              <a:rPr lang="en-GB" dirty="0" err="1"/>
              <a:t>ideaal</a:t>
            </a:r>
            <a:r>
              <a:rPr lang="en-GB" dirty="0"/>
              <a:t> </a:t>
            </a:r>
            <a:r>
              <a:rPr lang="en-GB" dirty="0" err="1"/>
              <a:t>gesproken</a:t>
            </a:r>
            <a:r>
              <a:rPr lang="en-GB" dirty="0"/>
              <a:t>) </a:t>
            </a:r>
            <a:r>
              <a:rPr lang="en-GB" dirty="0" err="1"/>
              <a:t>gelijk</a:t>
            </a:r>
            <a:r>
              <a:rPr lang="en-GB" dirty="0"/>
              <a:t> </a:t>
            </a:r>
            <a:r>
              <a:rPr lang="en-GB" dirty="0" err="1"/>
              <a:t>aan</a:t>
            </a:r>
            <a:r>
              <a:rPr lang="en-GB" dirty="0"/>
              <a:t> 1, en hoe </a:t>
            </a:r>
            <a:r>
              <a:rPr lang="en-GB" dirty="0" err="1"/>
              <a:t>groter</a:t>
            </a:r>
            <a:r>
              <a:rPr lang="en-GB" dirty="0"/>
              <a:t> de </a:t>
            </a:r>
            <a:r>
              <a:rPr lang="en-GB" dirty="0" err="1"/>
              <a:t>doorbloeding</a:t>
            </a:r>
            <a:r>
              <a:rPr lang="en-GB" dirty="0"/>
              <a:t> des te lager het contrast. Op </a:t>
            </a:r>
            <a:r>
              <a:rPr lang="en-GB" dirty="0" err="1"/>
              <a:t>deze</a:t>
            </a:r>
            <a:r>
              <a:rPr lang="en-GB" dirty="0"/>
              <a:t> </a:t>
            </a:r>
            <a:r>
              <a:rPr lang="en-GB" dirty="0" err="1"/>
              <a:t>manier</a:t>
            </a:r>
            <a:r>
              <a:rPr lang="en-GB" dirty="0"/>
              <a:t> </a:t>
            </a:r>
            <a:r>
              <a:rPr lang="en-GB" dirty="0" err="1"/>
              <a:t>kunnen</a:t>
            </a:r>
            <a:r>
              <a:rPr lang="en-GB" dirty="0"/>
              <a:t> we </a:t>
            </a:r>
            <a:r>
              <a:rPr lang="en-GB" dirty="0" err="1"/>
              <a:t>betrekkelijk</a:t>
            </a:r>
            <a:r>
              <a:rPr lang="en-GB" dirty="0"/>
              <a:t> </a:t>
            </a:r>
            <a:r>
              <a:rPr lang="en-GB" dirty="0" err="1"/>
              <a:t>eenvoudig</a:t>
            </a:r>
            <a:r>
              <a:rPr lang="en-GB" dirty="0"/>
              <a:t> </a:t>
            </a:r>
            <a:r>
              <a:rPr lang="en-GB" dirty="0" err="1"/>
              <a:t>snelle</a:t>
            </a:r>
            <a:r>
              <a:rPr lang="en-GB" dirty="0"/>
              <a:t> </a:t>
            </a:r>
            <a:r>
              <a:rPr lang="en-GB" dirty="0" err="1"/>
              <a:t>doorbloedingsvariaties</a:t>
            </a:r>
            <a:r>
              <a:rPr lang="en-GB" dirty="0"/>
              <a:t> </a:t>
            </a:r>
            <a:r>
              <a:rPr lang="en-GB" dirty="0" err="1"/>
              <a:t>zichtbaar</a:t>
            </a:r>
            <a:r>
              <a:rPr lang="en-GB" dirty="0"/>
              <a:t> </a:t>
            </a:r>
            <a:r>
              <a:rPr lang="en-GB" dirty="0" err="1"/>
              <a:t>maken</a:t>
            </a:r>
            <a:r>
              <a:rPr lang="en-GB" dirty="0"/>
              <a:t>. </a:t>
            </a:r>
            <a:r>
              <a:rPr lang="en-GB" dirty="0" err="1"/>
              <a:t>Dit</a:t>
            </a:r>
            <a:r>
              <a:rPr lang="en-GB" dirty="0"/>
              <a:t> </a:t>
            </a:r>
            <a:r>
              <a:rPr lang="en-GB" dirty="0" err="1"/>
              <a:t>wordt</a:t>
            </a:r>
            <a:r>
              <a:rPr lang="en-GB" dirty="0"/>
              <a:t> </a:t>
            </a:r>
            <a:r>
              <a:rPr lang="en-GB" dirty="0" err="1"/>
              <a:t>rechtsonder</a:t>
            </a:r>
            <a:r>
              <a:rPr lang="en-GB" dirty="0"/>
              <a:t> </a:t>
            </a:r>
            <a:r>
              <a:rPr lang="en-GB" dirty="0" err="1"/>
              <a:t>geïllustreerd</a:t>
            </a:r>
            <a:r>
              <a:rPr lang="en-GB" dirty="0"/>
              <a:t> (de </a:t>
            </a:r>
            <a:r>
              <a:rPr lang="en-GB" dirty="0" err="1"/>
              <a:t>filmpjes</a:t>
            </a:r>
            <a:r>
              <a:rPr lang="en-GB" dirty="0"/>
              <a:t> </a:t>
            </a:r>
            <a:r>
              <a:rPr lang="en-GB" dirty="0" err="1"/>
              <a:t>zijn</a:t>
            </a:r>
            <a:r>
              <a:rPr lang="en-GB" dirty="0"/>
              <a:t> </a:t>
            </a:r>
            <a:r>
              <a:rPr lang="en-GB" dirty="0" err="1"/>
              <a:t>vervangen</a:t>
            </a:r>
            <a:r>
              <a:rPr lang="en-GB" dirty="0"/>
              <a:t> door snapshots) met psoriasis: we </a:t>
            </a:r>
            <a:r>
              <a:rPr lang="en-GB" dirty="0" err="1"/>
              <a:t>zien</a:t>
            </a:r>
            <a:r>
              <a:rPr lang="en-GB" dirty="0"/>
              <a:t> de </a:t>
            </a:r>
            <a:r>
              <a:rPr lang="en-GB" dirty="0" err="1"/>
              <a:t>verdeling</a:t>
            </a:r>
            <a:r>
              <a:rPr lang="en-GB" dirty="0"/>
              <a:t> van het speckle-contrast, en van de </a:t>
            </a:r>
            <a:r>
              <a:rPr lang="en-GB" dirty="0" err="1"/>
              <a:t>doorbloeding</a:t>
            </a:r>
            <a:r>
              <a:rPr lang="en-GB" dirty="0"/>
              <a:t> die </a:t>
            </a:r>
            <a:r>
              <a:rPr lang="en-GB" dirty="0" err="1"/>
              <a:t>hieruit</a:t>
            </a:r>
            <a:r>
              <a:rPr lang="en-GB" dirty="0"/>
              <a:t> is </a:t>
            </a:r>
            <a:r>
              <a:rPr lang="en-GB" dirty="0" err="1"/>
              <a:t>berekend</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47</a:t>
            </a:fld>
            <a:endParaRPr lang="nl-NL"/>
          </a:p>
        </p:txBody>
      </p:sp>
    </p:spTree>
    <p:extLst>
      <p:ext uri="{BB962C8B-B14F-4D97-AF65-F5344CB8AC3E}">
        <p14:creationId xmlns:p14="http://schemas.microsoft.com/office/powerpoint/2010/main" val="3859513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Een</a:t>
            </a:r>
            <a:r>
              <a:rPr lang="en-GB" dirty="0"/>
              <a:t> </a:t>
            </a:r>
            <a:r>
              <a:rPr lang="en-GB" dirty="0" err="1"/>
              <a:t>toepassing</a:t>
            </a:r>
            <a:r>
              <a:rPr lang="en-GB" dirty="0"/>
              <a:t> die we </a:t>
            </a:r>
            <a:r>
              <a:rPr lang="en-GB" dirty="0" err="1"/>
              <a:t>momenteel</a:t>
            </a:r>
            <a:r>
              <a:rPr lang="en-GB" dirty="0"/>
              <a:t> met het </a:t>
            </a:r>
            <a:r>
              <a:rPr lang="en-GB" dirty="0" err="1"/>
              <a:t>ziekenhuis</a:t>
            </a:r>
            <a:r>
              <a:rPr lang="en-GB" dirty="0"/>
              <a:t> ZGT Hengelo-Almelo </a:t>
            </a:r>
            <a:r>
              <a:rPr lang="en-GB" dirty="0" err="1"/>
              <a:t>aan</a:t>
            </a:r>
            <a:r>
              <a:rPr lang="en-GB" dirty="0"/>
              <a:t> het </a:t>
            </a:r>
            <a:r>
              <a:rPr lang="en-GB" dirty="0" err="1"/>
              <a:t>onderzoeken</a:t>
            </a:r>
            <a:r>
              <a:rPr lang="en-GB" dirty="0"/>
              <a:t> </a:t>
            </a:r>
            <a:r>
              <a:rPr lang="en-GB" dirty="0" err="1"/>
              <a:t>zijn</a:t>
            </a:r>
            <a:r>
              <a:rPr lang="en-GB" dirty="0"/>
              <a:t>, is de </a:t>
            </a:r>
            <a:r>
              <a:rPr lang="en-GB" dirty="0" err="1"/>
              <a:t>zg</a:t>
            </a:r>
            <a:r>
              <a:rPr lang="en-GB" dirty="0"/>
              <a:t> DIEP-lap </a:t>
            </a:r>
            <a:r>
              <a:rPr lang="en-GB" dirty="0" err="1"/>
              <a:t>borstreconstructie</a:t>
            </a:r>
            <a:r>
              <a:rPr lang="en-GB" dirty="0"/>
              <a:t>. </a:t>
            </a:r>
            <a:r>
              <a:rPr lang="en-GB" dirty="0" err="1"/>
              <a:t>Hierbij</a:t>
            </a:r>
            <a:r>
              <a:rPr lang="en-GB" dirty="0"/>
              <a:t> </a:t>
            </a:r>
            <a:r>
              <a:rPr lang="en-GB" dirty="0" err="1"/>
              <a:t>wordt</a:t>
            </a:r>
            <a:r>
              <a:rPr lang="en-GB" dirty="0"/>
              <a:t> </a:t>
            </a:r>
            <a:r>
              <a:rPr lang="en-GB" dirty="0" err="1"/>
              <a:t>een</a:t>
            </a:r>
            <a:r>
              <a:rPr lang="en-GB" dirty="0"/>
              <a:t> </a:t>
            </a:r>
            <a:r>
              <a:rPr lang="en-GB" dirty="0" err="1"/>
              <a:t>borst</a:t>
            </a:r>
            <a:r>
              <a:rPr lang="en-GB" dirty="0"/>
              <a:t>, </a:t>
            </a:r>
            <a:r>
              <a:rPr lang="en-GB" dirty="0" err="1"/>
              <a:t>na</a:t>
            </a:r>
            <a:r>
              <a:rPr lang="en-GB" dirty="0"/>
              <a:t> </a:t>
            </a:r>
            <a:r>
              <a:rPr lang="en-GB" dirty="0" err="1"/>
              <a:t>een</a:t>
            </a:r>
            <a:r>
              <a:rPr lang="en-GB" dirty="0"/>
              <a:t> </a:t>
            </a:r>
            <a:r>
              <a:rPr lang="en-GB" dirty="0" err="1"/>
              <a:t>oncologische</a:t>
            </a:r>
            <a:r>
              <a:rPr lang="en-GB" dirty="0"/>
              <a:t> </a:t>
            </a:r>
            <a:r>
              <a:rPr lang="en-GB" dirty="0" err="1"/>
              <a:t>operatie</a:t>
            </a:r>
            <a:r>
              <a:rPr lang="en-GB" dirty="0"/>
              <a:t>, </a:t>
            </a:r>
            <a:r>
              <a:rPr lang="en-GB" dirty="0" err="1"/>
              <a:t>gereconstrueerd</a:t>
            </a:r>
            <a:r>
              <a:rPr lang="en-GB" dirty="0"/>
              <a:t> met </a:t>
            </a:r>
            <a:r>
              <a:rPr lang="en-GB" dirty="0" err="1"/>
              <a:t>buikweefsel</a:t>
            </a:r>
            <a:r>
              <a:rPr lang="en-GB" dirty="0"/>
              <a:t> (</a:t>
            </a:r>
            <a:r>
              <a:rPr lang="en-GB" dirty="0" err="1"/>
              <a:t>zowel</a:t>
            </a:r>
            <a:r>
              <a:rPr lang="en-GB" dirty="0"/>
              <a:t> </a:t>
            </a:r>
            <a:r>
              <a:rPr lang="en-GB" dirty="0" err="1"/>
              <a:t>huid</a:t>
            </a:r>
            <a:r>
              <a:rPr lang="en-GB" dirty="0"/>
              <a:t> </a:t>
            </a:r>
            <a:r>
              <a:rPr lang="en-GB" dirty="0" err="1"/>
              <a:t>als</a:t>
            </a:r>
            <a:r>
              <a:rPr lang="en-GB" dirty="0"/>
              <a:t> vet). Er </a:t>
            </a:r>
            <a:r>
              <a:rPr lang="en-GB" dirty="0" err="1"/>
              <a:t>kunnen</a:t>
            </a:r>
            <a:r>
              <a:rPr lang="en-GB" dirty="0"/>
              <a:t> </a:t>
            </a:r>
            <a:r>
              <a:rPr lang="en-GB" dirty="0" err="1"/>
              <a:t>complicaties</a:t>
            </a:r>
            <a:r>
              <a:rPr lang="en-GB" dirty="0"/>
              <a:t> </a:t>
            </a:r>
            <a:r>
              <a:rPr lang="en-GB" dirty="0" err="1"/>
              <a:t>optreden</a:t>
            </a:r>
            <a:r>
              <a:rPr lang="en-GB" dirty="0"/>
              <a:t> door te </a:t>
            </a:r>
            <a:r>
              <a:rPr lang="en-GB" dirty="0" err="1"/>
              <a:t>weinig</a:t>
            </a:r>
            <a:r>
              <a:rPr lang="en-GB" dirty="0"/>
              <a:t> </a:t>
            </a:r>
            <a:r>
              <a:rPr lang="en-GB" dirty="0" err="1"/>
              <a:t>doorbloeding</a:t>
            </a:r>
            <a:r>
              <a:rPr lang="en-GB" dirty="0"/>
              <a:t>, en </a:t>
            </a:r>
            <a:r>
              <a:rPr lang="en-GB" dirty="0" err="1"/>
              <a:t>onze</a:t>
            </a:r>
            <a:r>
              <a:rPr lang="en-GB" dirty="0"/>
              <a:t> hoop is </a:t>
            </a:r>
            <a:r>
              <a:rPr lang="en-GB" dirty="0" err="1"/>
              <a:t>dat</a:t>
            </a:r>
            <a:r>
              <a:rPr lang="en-GB" dirty="0"/>
              <a:t> LSCI </a:t>
            </a:r>
            <a:r>
              <a:rPr lang="en-GB" dirty="0" err="1"/>
              <a:t>kan</a:t>
            </a:r>
            <a:r>
              <a:rPr lang="en-GB" dirty="0"/>
              <a:t> </a:t>
            </a:r>
            <a:r>
              <a:rPr lang="en-GB" dirty="0" err="1"/>
              <a:t>worden</a:t>
            </a:r>
            <a:r>
              <a:rPr lang="en-GB" dirty="0"/>
              <a:t> </a:t>
            </a:r>
            <a:r>
              <a:rPr lang="en-GB" dirty="0" err="1"/>
              <a:t>gebruikt</a:t>
            </a:r>
            <a:r>
              <a:rPr lang="en-GB" dirty="0"/>
              <a:t> voor het </a:t>
            </a:r>
            <a:r>
              <a:rPr lang="en-GB" dirty="0" err="1"/>
              <a:t>vroegtijdig</a:t>
            </a:r>
            <a:r>
              <a:rPr lang="en-GB" dirty="0"/>
              <a:t> </a:t>
            </a:r>
            <a:r>
              <a:rPr lang="en-GB" dirty="0" err="1"/>
              <a:t>opsporen</a:t>
            </a:r>
            <a:r>
              <a:rPr lang="en-GB" dirty="0"/>
              <a:t> </a:t>
            </a:r>
            <a:r>
              <a:rPr lang="en-GB" dirty="0" err="1"/>
              <a:t>hiervan</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48</a:t>
            </a:fld>
            <a:endParaRPr lang="nl-NL"/>
          </a:p>
        </p:txBody>
      </p:sp>
    </p:spTree>
    <p:extLst>
      <p:ext uri="{BB962C8B-B14F-4D97-AF65-F5344CB8AC3E}">
        <p14:creationId xmlns:p14="http://schemas.microsoft.com/office/powerpoint/2010/main" val="35244834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t>
            </a:r>
            <a:r>
              <a:rPr lang="en-GB" dirty="0" err="1"/>
              <a:t>hebben</a:t>
            </a:r>
            <a:r>
              <a:rPr lang="en-GB" dirty="0"/>
              <a:t> </a:t>
            </a:r>
            <a:r>
              <a:rPr lang="en-GB" dirty="0" err="1"/>
              <a:t>hiervoor</a:t>
            </a:r>
            <a:r>
              <a:rPr lang="en-GB" dirty="0"/>
              <a:t> </a:t>
            </a:r>
            <a:r>
              <a:rPr lang="en-GB" dirty="0" err="1"/>
              <a:t>een</a:t>
            </a:r>
            <a:r>
              <a:rPr lang="en-GB" dirty="0"/>
              <a:t> </a:t>
            </a:r>
            <a:r>
              <a:rPr lang="en-GB" dirty="0" err="1"/>
              <a:t>draadloos</a:t>
            </a:r>
            <a:r>
              <a:rPr lang="en-GB" dirty="0"/>
              <a:t> LSCI-instrument </a:t>
            </a:r>
            <a:r>
              <a:rPr lang="en-GB" dirty="0" err="1"/>
              <a:t>gemaakt</a:t>
            </a:r>
            <a:r>
              <a:rPr lang="en-GB" dirty="0"/>
              <a:t>. Het is </a:t>
            </a:r>
            <a:r>
              <a:rPr lang="en-GB" dirty="0" err="1"/>
              <a:t>nog</a:t>
            </a:r>
            <a:r>
              <a:rPr lang="en-GB" dirty="0"/>
              <a:t> </a:t>
            </a:r>
            <a:r>
              <a:rPr lang="en-GB" dirty="0" err="1"/>
              <a:t>niet</a:t>
            </a:r>
            <a:r>
              <a:rPr lang="en-GB" dirty="0"/>
              <a:t> </a:t>
            </a:r>
            <a:r>
              <a:rPr lang="en-GB" dirty="0" err="1"/>
              <a:t>ideaal</a:t>
            </a:r>
            <a:r>
              <a:rPr lang="en-GB" dirty="0"/>
              <a:t> qua </a:t>
            </a:r>
            <a:r>
              <a:rPr lang="en-GB" dirty="0" err="1"/>
              <a:t>afmeting</a:t>
            </a:r>
            <a:r>
              <a:rPr lang="en-GB" dirty="0"/>
              <a:t>, </a:t>
            </a:r>
            <a:r>
              <a:rPr lang="en-GB" dirty="0" err="1"/>
              <a:t>gewicht</a:t>
            </a:r>
            <a:r>
              <a:rPr lang="en-GB" dirty="0"/>
              <a:t> en </a:t>
            </a:r>
            <a:r>
              <a:rPr lang="en-GB" dirty="0" err="1"/>
              <a:t>snelheid</a:t>
            </a:r>
            <a:r>
              <a:rPr lang="en-GB" dirty="0"/>
              <a:t>, maar het </a:t>
            </a:r>
            <a:r>
              <a:rPr lang="en-GB" dirty="0" err="1"/>
              <a:t>geeft</a:t>
            </a:r>
            <a:r>
              <a:rPr lang="en-GB" dirty="0"/>
              <a:t> </a:t>
            </a:r>
            <a:r>
              <a:rPr lang="en-GB" dirty="0" err="1"/>
              <a:t>wel</a:t>
            </a:r>
            <a:r>
              <a:rPr lang="en-GB" dirty="0"/>
              <a:t> de </a:t>
            </a:r>
            <a:r>
              <a:rPr lang="en-GB" dirty="0" err="1"/>
              <a:t>gelegenheid</a:t>
            </a:r>
            <a:r>
              <a:rPr lang="en-GB" dirty="0"/>
              <a:t> om </a:t>
            </a:r>
            <a:r>
              <a:rPr lang="en-GB" dirty="0" err="1"/>
              <a:t>tijdens</a:t>
            </a:r>
            <a:r>
              <a:rPr lang="en-GB" dirty="0"/>
              <a:t> de </a:t>
            </a:r>
            <a:r>
              <a:rPr lang="en-GB" dirty="0" err="1"/>
              <a:t>operatie</a:t>
            </a:r>
            <a:r>
              <a:rPr lang="en-GB" dirty="0"/>
              <a:t> </a:t>
            </a:r>
            <a:r>
              <a:rPr lang="en-GB" dirty="0" err="1"/>
              <a:t>snel</a:t>
            </a:r>
            <a:r>
              <a:rPr lang="en-GB" dirty="0"/>
              <a:t> en </a:t>
            </a:r>
            <a:r>
              <a:rPr lang="en-GB" dirty="0" err="1"/>
              <a:t>flexibel</a:t>
            </a:r>
            <a:r>
              <a:rPr lang="en-GB" dirty="0"/>
              <a:t> </a:t>
            </a:r>
            <a:r>
              <a:rPr lang="en-GB" dirty="0" err="1"/>
              <a:t>metingen</a:t>
            </a:r>
            <a:r>
              <a:rPr lang="en-GB" dirty="0"/>
              <a:t> te </a:t>
            </a:r>
            <a:r>
              <a:rPr lang="en-GB" dirty="0" err="1"/>
              <a:t>kunnen</a:t>
            </a:r>
            <a:r>
              <a:rPr lang="en-GB" dirty="0"/>
              <a:t> </a:t>
            </a:r>
            <a:r>
              <a:rPr lang="en-GB" dirty="0" err="1"/>
              <a:t>doen</a:t>
            </a:r>
            <a:r>
              <a:rPr lang="en-GB" dirty="0"/>
              <a:t>, </a:t>
            </a:r>
            <a:r>
              <a:rPr lang="en-GB" dirty="0" err="1"/>
              <a:t>zonder</a:t>
            </a:r>
            <a:r>
              <a:rPr lang="en-GB" dirty="0"/>
              <a:t> </a:t>
            </a:r>
            <a:r>
              <a:rPr lang="en-GB" dirty="0" err="1"/>
              <a:t>dat</a:t>
            </a:r>
            <a:r>
              <a:rPr lang="en-GB" dirty="0"/>
              <a:t> </a:t>
            </a:r>
            <a:r>
              <a:rPr lang="en-GB" dirty="0" err="1"/>
              <a:t>daarvoor</a:t>
            </a:r>
            <a:r>
              <a:rPr lang="en-GB" dirty="0"/>
              <a:t> </a:t>
            </a:r>
            <a:r>
              <a:rPr lang="en-GB" dirty="0" err="1"/>
              <a:t>een</a:t>
            </a:r>
            <a:r>
              <a:rPr lang="en-GB" dirty="0"/>
              <a:t> </a:t>
            </a:r>
            <a:r>
              <a:rPr lang="en-GB" dirty="0" err="1"/>
              <a:t>groot</a:t>
            </a:r>
            <a:r>
              <a:rPr lang="en-GB" dirty="0"/>
              <a:t> instrument </a:t>
            </a:r>
            <a:r>
              <a:rPr lang="en-GB" dirty="0" err="1"/>
              <a:t>nodig</a:t>
            </a:r>
            <a:r>
              <a:rPr lang="en-GB" dirty="0"/>
              <a:t> is </a:t>
            </a:r>
            <a:r>
              <a:rPr lang="en-GB" dirty="0" err="1"/>
              <a:t>dat</a:t>
            </a:r>
            <a:r>
              <a:rPr lang="en-GB" dirty="0"/>
              <a:t> </a:t>
            </a:r>
            <a:r>
              <a:rPr lang="en-GB" dirty="0" err="1"/>
              <a:t>veel</a:t>
            </a:r>
            <a:r>
              <a:rPr lang="en-GB" dirty="0"/>
              <a:t> </a:t>
            </a:r>
            <a:r>
              <a:rPr lang="en-GB" dirty="0" err="1"/>
              <a:t>ruimte</a:t>
            </a:r>
            <a:r>
              <a:rPr lang="en-GB" dirty="0"/>
              <a:t> </a:t>
            </a:r>
            <a:r>
              <a:rPr lang="en-GB" dirty="0" err="1"/>
              <a:t>inneemt</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49</a:t>
            </a:fld>
            <a:endParaRPr lang="nl-NL"/>
          </a:p>
        </p:txBody>
      </p:sp>
    </p:spTree>
    <p:extLst>
      <p:ext uri="{BB962C8B-B14F-4D97-AF65-F5344CB8AC3E}">
        <p14:creationId xmlns:p14="http://schemas.microsoft.com/office/powerpoint/2010/main" val="3422356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 </a:t>
            </a:r>
            <a:r>
              <a:rPr lang="en-GB" dirty="0" err="1"/>
              <a:t>deze</a:t>
            </a:r>
            <a:r>
              <a:rPr lang="en-GB" dirty="0"/>
              <a:t> </a:t>
            </a:r>
            <a:r>
              <a:rPr lang="en-GB" dirty="0" err="1"/>
              <a:t>inleidende</a:t>
            </a:r>
            <a:r>
              <a:rPr lang="en-GB" dirty="0"/>
              <a:t> </a:t>
            </a:r>
            <a:r>
              <a:rPr lang="en-GB" dirty="0" err="1"/>
              <a:t>opmerkingen</a:t>
            </a:r>
            <a:r>
              <a:rPr lang="en-GB" dirty="0"/>
              <a:t> </a:t>
            </a:r>
            <a:r>
              <a:rPr lang="en-GB" dirty="0" err="1"/>
              <a:t>maken</a:t>
            </a:r>
            <a:r>
              <a:rPr lang="en-GB" dirty="0"/>
              <a:t> we nu de stap </a:t>
            </a:r>
            <a:r>
              <a:rPr lang="en-GB" dirty="0" err="1"/>
              <a:t>naar</a:t>
            </a:r>
            <a:r>
              <a:rPr lang="en-GB" dirty="0"/>
              <a:t> laser speckle.</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5</a:t>
            </a:fld>
            <a:endParaRPr lang="nl-NL"/>
          </a:p>
        </p:txBody>
      </p:sp>
    </p:spTree>
    <p:extLst>
      <p:ext uri="{BB962C8B-B14F-4D97-AF65-F5344CB8AC3E}">
        <p14:creationId xmlns:p14="http://schemas.microsoft.com/office/powerpoint/2010/main" val="3277681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Tijdens</a:t>
            </a:r>
            <a:r>
              <a:rPr lang="en-GB" dirty="0"/>
              <a:t> het </a:t>
            </a:r>
            <a:r>
              <a:rPr lang="en-GB" dirty="0" err="1"/>
              <a:t>gebruik</a:t>
            </a:r>
            <a:r>
              <a:rPr lang="en-GB" dirty="0"/>
              <a:t> is het </a:t>
            </a:r>
            <a:r>
              <a:rPr lang="en-GB" dirty="0" err="1"/>
              <a:t>systeem</a:t>
            </a:r>
            <a:r>
              <a:rPr lang="en-GB" dirty="0"/>
              <a:t> </a:t>
            </a:r>
            <a:r>
              <a:rPr lang="en-GB" dirty="0" err="1"/>
              <a:t>steriel</a:t>
            </a:r>
            <a:r>
              <a:rPr lang="en-GB" dirty="0"/>
              <a:t> </a:t>
            </a:r>
            <a:r>
              <a:rPr lang="en-GB" dirty="0" err="1"/>
              <a:t>verpakt</a:t>
            </a:r>
            <a:r>
              <a:rPr lang="en-GB" dirty="0"/>
              <a:t>. </a:t>
            </a:r>
            <a:r>
              <a:rPr lang="en-GB" dirty="0" err="1"/>
              <a:t>Steriliteit</a:t>
            </a:r>
            <a:r>
              <a:rPr lang="en-GB" dirty="0"/>
              <a:t> is </a:t>
            </a:r>
            <a:r>
              <a:rPr lang="en-GB" dirty="0" err="1"/>
              <a:t>een</a:t>
            </a:r>
            <a:r>
              <a:rPr lang="en-GB" dirty="0"/>
              <a:t> </a:t>
            </a:r>
            <a:r>
              <a:rPr lang="en-GB" dirty="0" err="1"/>
              <a:t>essentiële</a:t>
            </a:r>
            <a:r>
              <a:rPr lang="en-GB" dirty="0"/>
              <a:t> </a:t>
            </a:r>
            <a:r>
              <a:rPr lang="en-GB" dirty="0" err="1"/>
              <a:t>voorwaarde</a:t>
            </a:r>
            <a:r>
              <a:rPr lang="en-GB" dirty="0"/>
              <a:t>, en het </a:t>
            </a:r>
            <a:r>
              <a:rPr lang="en-GB" dirty="0" err="1"/>
              <a:t>realiseren</a:t>
            </a:r>
            <a:r>
              <a:rPr lang="en-GB" dirty="0"/>
              <a:t> </a:t>
            </a:r>
            <a:r>
              <a:rPr lang="en-GB" dirty="0" err="1"/>
              <a:t>hiervan</a:t>
            </a:r>
            <a:r>
              <a:rPr lang="en-GB" dirty="0"/>
              <a:t> is </a:t>
            </a:r>
            <a:r>
              <a:rPr lang="en-GB" dirty="0" err="1"/>
              <a:t>lastig</a:t>
            </a:r>
            <a:r>
              <a:rPr lang="en-GB" dirty="0"/>
              <a:t>: </a:t>
            </a:r>
            <a:r>
              <a:rPr lang="en-GB" dirty="0" err="1"/>
              <a:t>ook</a:t>
            </a:r>
            <a:r>
              <a:rPr lang="en-GB" dirty="0"/>
              <a:t> </a:t>
            </a:r>
            <a:r>
              <a:rPr lang="en-GB" dirty="0" err="1"/>
              <a:t>ingepakt</a:t>
            </a:r>
            <a:r>
              <a:rPr lang="en-GB" dirty="0"/>
              <a:t> </a:t>
            </a:r>
            <a:r>
              <a:rPr lang="en-GB" dirty="0" err="1"/>
              <a:t>moet</a:t>
            </a:r>
            <a:r>
              <a:rPr lang="en-GB" dirty="0"/>
              <a:t> het </a:t>
            </a:r>
            <a:r>
              <a:rPr lang="en-GB" dirty="0" err="1"/>
              <a:t>systeem</a:t>
            </a:r>
            <a:r>
              <a:rPr lang="en-GB" dirty="0"/>
              <a:t> </a:t>
            </a:r>
            <a:r>
              <a:rPr lang="en-GB" dirty="0" err="1"/>
              <a:t>goede</a:t>
            </a:r>
            <a:r>
              <a:rPr lang="en-GB" dirty="0"/>
              <a:t> </a:t>
            </a:r>
            <a:r>
              <a:rPr lang="en-GB" dirty="0" err="1"/>
              <a:t>afbeeldingen</a:t>
            </a:r>
            <a:r>
              <a:rPr lang="en-GB" dirty="0"/>
              <a:t> </a:t>
            </a:r>
            <a:r>
              <a:rPr lang="en-GB" dirty="0" err="1"/>
              <a:t>geven</a:t>
            </a:r>
            <a:r>
              <a:rPr lang="en-GB" dirty="0"/>
              <a:t>, en </a:t>
            </a:r>
            <a:r>
              <a:rPr lang="en-GB" dirty="0" err="1"/>
              <a:t>bijvoorbeeld</a:t>
            </a:r>
            <a:r>
              <a:rPr lang="en-GB" dirty="0"/>
              <a:t> </a:t>
            </a:r>
            <a:r>
              <a:rPr lang="en-GB" dirty="0" err="1"/>
              <a:t>niet</a:t>
            </a:r>
            <a:r>
              <a:rPr lang="en-GB" dirty="0"/>
              <a:t> te warm </a:t>
            </a:r>
            <a:r>
              <a:rPr lang="en-GB" dirty="0" err="1"/>
              <a:t>worden</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50</a:t>
            </a:fld>
            <a:endParaRPr lang="nl-NL"/>
          </a:p>
        </p:txBody>
      </p:sp>
    </p:spTree>
    <p:extLst>
      <p:ext uri="{BB962C8B-B14F-4D97-AF65-F5344CB8AC3E}">
        <p14:creationId xmlns:p14="http://schemas.microsoft.com/office/powerpoint/2010/main" val="2988925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Dit</a:t>
            </a:r>
            <a:r>
              <a:rPr lang="en-GB" dirty="0"/>
              <a:t> is </a:t>
            </a:r>
            <a:r>
              <a:rPr lang="en-GB" dirty="0" err="1"/>
              <a:t>een</a:t>
            </a:r>
            <a:r>
              <a:rPr lang="en-GB" dirty="0"/>
              <a:t> </a:t>
            </a:r>
            <a:r>
              <a:rPr lang="en-GB" dirty="0" err="1"/>
              <a:t>samengestelde</a:t>
            </a:r>
            <a:r>
              <a:rPr lang="en-GB" dirty="0"/>
              <a:t> </a:t>
            </a:r>
            <a:r>
              <a:rPr lang="en-GB" dirty="0" err="1"/>
              <a:t>foto</a:t>
            </a:r>
            <a:r>
              <a:rPr lang="en-GB" dirty="0"/>
              <a:t> van het </a:t>
            </a:r>
            <a:r>
              <a:rPr lang="en-GB" dirty="0" err="1"/>
              <a:t>stuk</a:t>
            </a:r>
            <a:r>
              <a:rPr lang="en-GB" dirty="0"/>
              <a:t> buik </a:t>
            </a:r>
            <a:r>
              <a:rPr lang="en-GB" dirty="0" err="1"/>
              <a:t>waaruit</a:t>
            </a:r>
            <a:r>
              <a:rPr lang="en-GB" dirty="0"/>
              <a:t> </a:t>
            </a:r>
            <a:r>
              <a:rPr lang="en-GB" dirty="0" err="1"/>
              <a:t>weefsel</a:t>
            </a:r>
            <a:r>
              <a:rPr lang="en-GB" dirty="0"/>
              <a:t> </a:t>
            </a:r>
            <a:r>
              <a:rPr lang="en-GB" dirty="0" err="1"/>
              <a:t>zal</a:t>
            </a:r>
            <a:r>
              <a:rPr lang="en-GB" dirty="0"/>
              <a:t> </a:t>
            </a:r>
            <a:r>
              <a:rPr lang="en-GB" dirty="0" err="1"/>
              <a:t>worden</a:t>
            </a:r>
            <a:r>
              <a:rPr lang="en-GB" dirty="0"/>
              <a:t> </a:t>
            </a:r>
            <a:r>
              <a:rPr lang="en-GB" dirty="0" err="1"/>
              <a:t>gehaald</a:t>
            </a:r>
            <a:r>
              <a:rPr lang="en-GB" dirty="0"/>
              <a:t> voor de </a:t>
            </a:r>
            <a:r>
              <a:rPr lang="en-GB" dirty="0" err="1"/>
              <a:t>borstreconstructie</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51</a:t>
            </a:fld>
            <a:endParaRPr lang="nl-NL"/>
          </a:p>
        </p:txBody>
      </p:sp>
    </p:spTree>
    <p:extLst>
      <p:ext uri="{BB962C8B-B14F-4D97-AF65-F5344CB8AC3E}">
        <p14:creationId xmlns:p14="http://schemas.microsoft.com/office/powerpoint/2010/main" val="35063645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Bij</a:t>
            </a:r>
            <a:r>
              <a:rPr lang="en-GB" dirty="0"/>
              <a:t> het </a:t>
            </a:r>
            <a:r>
              <a:rPr lang="en-GB" dirty="0" err="1"/>
              <a:t>afsluiten</a:t>
            </a:r>
            <a:r>
              <a:rPr lang="en-GB" dirty="0"/>
              <a:t> van de </a:t>
            </a:r>
            <a:r>
              <a:rPr lang="en-GB" dirty="0" err="1"/>
              <a:t>zg</a:t>
            </a:r>
            <a:r>
              <a:rPr lang="en-GB" dirty="0"/>
              <a:t> perforator (</a:t>
            </a:r>
            <a:r>
              <a:rPr lang="en-GB" dirty="0" err="1"/>
              <a:t>één</a:t>
            </a:r>
            <a:r>
              <a:rPr lang="en-GB" dirty="0"/>
              <a:t> van de </a:t>
            </a:r>
            <a:r>
              <a:rPr lang="en-GB" dirty="0" err="1"/>
              <a:t>bloedvaten</a:t>
            </a:r>
            <a:r>
              <a:rPr lang="en-GB" dirty="0"/>
              <a:t> die </a:t>
            </a:r>
            <a:r>
              <a:rPr lang="en-GB" dirty="0" err="1"/>
              <a:t>dit</a:t>
            </a:r>
            <a:r>
              <a:rPr lang="en-GB" dirty="0"/>
              <a:t> </a:t>
            </a:r>
            <a:r>
              <a:rPr lang="en-GB" dirty="0" err="1"/>
              <a:t>stuk</a:t>
            </a:r>
            <a:r>
              <a:rPr lang="en-GB" dirty="0"/>
              <a:t> </a:t>
            </a:r>
            <a:r>
              <a:rPr lang="en-GB" dirty="0" err="1"/>
              <a:t>weefsel</a:t>
            </a:r>
            <a:r>
              <a:rPr lang="en-GB" dirty="0"/>
              <a:t> van </a:t>
            </a:r>
            <a:r>
              <a:rPr lang="en-GB" dirty="0" err="1"/>
              <a:t>bloed</a:t>
            </a:r>
            <a:r>
              <a:rPr lang="en-GB" dirty="0"/>
              <a:t> </a:t>
            </a:r>
            <a:r>
              <a:rPr lang="en-GB" dirty="0" err="1"/>
              <a:t>voorziet</a:t>
            </a:r>
            <a:r>
              <a:rPr lang="en-GB" dirty="0"/>
              <a:t>) </a:t>
            </a:r>
            <a:r>
              <a:rPr lang="en-GB" dirty="0" err="1"/>
              <a:t>zien</a:t>
            </a:r>
            <a:r>
              <a:rPr lang="en-GB" dirty="0"/>
              <a:t> we </a:t>
            </a:r>
            <a:r>
              <a:rPr lang="en-GB" dirty="0" err="1"/>
              <a:t>duidelijk</a:t>
            </a:r>
            <a:r>
              <a:rPr lang="en-GB" dirty="0"/>
              <a:t> het effect op de </a:t>
            </a:r>
            <a:r>
              <a:rPr lang="en-GB" dirty="0" err="1"/>
              <a:t>doorbloeding</a:t>
            </a:r>
            <a:r>
              <a:rPr lang="en-GB" dirty="0"/>
              <a:t>.</a:t>
            </a:r>
          </a:p>
          <a:p>
            <a:r>
              <a:rPr lang="en-GB" dirty="0" err="1"/>
              <a:t>Dit</a:t>
            </a:r>
            <a:r>
              <a:rPr lang="en-GB" dirty="0"/>
              <a:t> </a:t>
            </a:r>
            <a:r>
              <a:rPr lang="en-GB" dirty="0" err="1"/>
              <a:t>zijn</a:t>
            </a:r>
            <a:r>
              <a:rPr lang="en-GB" dirty="0"/>
              <a:t> </a:t>
            </a:r>
            <a:r>
              <a:rPr lang="en-GB" dirty="0" err="1"/>
              <a:t>letterlijk</a:t>
            </a:r>
            <a:r>
              <a:rPr lang="en-GB" dirty="0"/>
              <a:t> de </a:t>
            </a:r>
            <a:r>
              <a:rPr lang="en-GB" dirty="0" err="1"/>
              <a:t>eerste</a:t>
            </a:r>
            <a:r>
              <a:rPr lang="en-GB" dirty="0"/>
              <a:t> </a:t>
            </a:r>
            <a:r>
              <a:rPr lang="en-GB" dirty="0" err="1"/>
              <a:t>metingen</a:t>
            </a:r>
            <a:r>
              <a:rPr lang="en-GB" dirty="0"/>
              <a:t> die we </a:t>
            </a:r>
            <a:r>
              <a:rPr lang="en-GB" dirty="0" err="1"/>
              <a:t>tijdens</a:t>
            </a:r>
            <a:r>
              <a:rPr lang="en-GB" dirty="0"/>
              <a:t> </a:t>
            </a:r>
            <a:r>
              <a:rPr lang="en-GB" dirty="0" err="1"/>
              <a:t>een</a:t>
            </a:r>
            <a:r>
              <a:rPr lang="en-GB" dirty="0"/>
              <a:t> </a:t>
            </a:r>
            <a:r>
              <a:rPr lang="en-GB" dirty="0" err="1"/>
              <a:t>dergelijke</a:t>
            </a:r>
            <a:r>
              <a:rPr lang="en-GB" dirty="0"/>
              <a:t> </a:t>
            </a:r>
            <a:r>
              <a:rPr lang="en-GB" dirty="0" err="1"/>
              <a:t>operatie</a:t>
            </a:r>
            <a:r>
              <a:rPr lang="en-GB" dirty="0"/>
              <a:t> </a:t>
            </a:r>
            <a:r>
              <a:rPr lang="en-GB" dirty="0" err="1"/>
              <a:t>gedaan</a:t>
            </a:r>
            <a:r>
              <a:rPr lang="en-GB" dirty="0"/>
              <a:t> </a:t>
            </a:r>
            <a:r>
              <a:rPr lang="en-GB" dirty="0" err="1"/>
              <a:t>hebben</a:t>
            </a:r>
            <a:r>
              <a:rPr lang="en-GB" dirty="0"/>
              <a:t>. We </a:t>
            </a:r>
            <a:r>
              <a:rPr lang="en-GB" dirty="0" err="1"/>
              <a:t>hopen</a:t>
            </a:r>
            <a:r>
              <a:rPr lang="en-GB" dirty="0"/>
              <a:t> </a:t>
            </a:r>
            <a:r>
              <a:rPr lang="en-GB" dirty="0" err="1"/>
              <a:t>hiermee</a:t>
            </a:r>
            <a:r>
              <a:rPr lang="en-GB" dirty="0"/>
              <a:t> </a:t>
            </a:r>
            <a:r>
              <a:rPr lang="en-GB" dirty="0" err="1"/>
              <a:t>aan</a:t>
            </a:r>
            <a:r>
              <a:rPr lang="en-GB" dirty="0"/>
              <a:t> het begin te </a:t>
            </a:r>
            <a:r>
              <a:rPr lang="en-GB" dirty="0" err="1"/>
              <a:t>staan</a:t>
            </a:r>
            <a:r>
              <a:rPr lang="en-GB" dirty="0"/>
              <a:t> van </a:t>
            </a:r>
            <a:r>
              <a:rPr lang="en-GB" dirty="0" err="1"/>
              <a:t>een</a:t>
            </a:r>
            <a:r>
              <a:rPr lang="en-GB" dirty="0"/>
              <a:t> langer </a:t>
            </a:r>
            <a:r>
              <a:rPr lang="en-GB" dirty="0" err="1"/>
              <a:t>traject</a:t>
            </a:r>
            <a:r>
              <a:rPr lang="en-GB" dirty="0"/>
              <a:t> van </a:t>
            </a:r>
            <a:r>
              <a:rPr lang="en-GB" dirty="0" err="1"/>
              <a:t>onderzoek</a:t>
            </a:r>
            <a:r>
              <a:rPr lang="en-GB" dirty="0"/>
              <a:t> om de </a:t>
            </a:r>
            <a:r>
              <a:rPr lang="en-GB" dirty="0" err="1"/>
              <a:t>klinische</a:t>
            </a:r>
            <a:r>
              <a:rPr lang="en-GB" dirty="0"/>
              <a:t> </a:t>
            </a:r>
            <a:r>
              <a:rPr lang="en-GB" dirty="0" err="1"/>
              <a:t>meerwaarde</a:t>
            </a:r>
            <a:r>
              <a:rPr lang="en-GB" dirty="0"/>
              <a:t> van LSCI voor </a:t>
            </a:r>
            <a:r>
              <a:rPr lang="en-GB" dirty="0" err="1"/>
              <a:t>deze</a:t>
            </a:r>
            <a:r>
              <a:rPr lang="en-GB" dirty="0"/>
              <a:t> </a:t>
            </a:r>
            <a:r>
              <a:rPr lang="en-GB" dirty="0" err="1"/>
              <a:t>toepassing</a:t>
            </a:r>
            <a:r>
              <a:rPr lang="en-GB" dirty="0"/>
              <a:t> te </a:t>
            </a:r>
            <a:r>
              <a:rPr lang="en-GB" dirty="0" err="1"/>
              <a:t>onderzoeken</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52</a:t>
            </a:fld>
            <a:endParaRPr lang="nl-NL"/>
          </a:p>
        </p:txBody>
      </p:sp>
    </p:spTree>
    <p:extLst>
      <p:ext uri="{BB962C8B-B14F-4D97-AF65-F5344CB8AC3E}">
        <p14:creationId xmlns:p14="http://schemas.microsoft.com/office/powerpoint/2010/main" val="11199604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Nu is de </a:t>
            </a:r>
            <a:r>
              <a:rPr lang="en-GB" dirty="0" err="1"/>
              <a:t>vraag</a:t>
            </a:r>
            <a:r>
              <a:rPr lang="en-GB" dirty="0"/>
              <a:t>: wat </a:t>
            </a:r>
            <a:r>
              <a:rPr lang="en-GB" dirty="0" err="1"/>
              <a:t>kan</a:t>
            </a:r>
            <a:r>
              <a:rPr lang="en-GB" dirty="0"/>
              <a:t> je met </a:t>
            </a:r>
            <a:r>
              <a:rPr lang="en-GB" dirty="0" err="1"/>
              <a:t>dit</a:t>
            </a:r>
            <a:r>
              <a:rPr lang="en-GB" dirty="0"/>
              <a:t> </a:t>
            </a:r>
            <a:r>
              <a:rPr lang="en-GB" dirty="0" err="1"/>
              <a:t>verhaal</a:t>
            </a:r>
            <a:r>
              <a:rPr lang="en-GB" dirty="0"/>
              <a:t> in het </a:t>
            </a:r>
            <a:r>
              <a:rPr lang="en-GB" dirty="0" err="1"/>
              <a:t>onderwijs</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53</a:t>
            </a:fld>
            <a:endParaRPr lang="nl-NL"/>
          </a:p>
        </p:txBody>
      </p:sp>
    </p:spTree>
    <p:extLst>
      <p:ext uri="{BB962C8B-B14F-4D97-AF65-F5344CB8AC3E}">
        <p14:creationId xmlns:p14="http://schemas.microsoft.com/office/powerpoint/2010/main" val="4857779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Mijn bijdrage bevatte heel wat concepten en verschijnselen die je in het dagelijks leven kan waarnemen. Op basis van die waarnemingen is het mogelijk om een discussie op te zetten, zoals we ook tijdens mijn presentatie hebben gedaan. Voor veel van deze waarnemingen geldt: als je het doorhebt, ga je het zien.</a:t>
            </a:r>
          </a:p>
        </p:txBody>
      </p:sp>
      <p:sp>
        <p:nvSpPr>
          <p:cNvPr id="4" name="Slide Number Placeholder 3"/>
          <p:cNvSpPr>
            <a:spLocks noGrp="1"/>
          </p:cNvSpPr>
          <p:nvPr>
            <p:ph type="sldNum" sz="quarter" idx="10"/>
          </p:nvPr>
        </p:nvSpPr>
        <p:spPr/>
        <p:txBody>
          <a:bodyPr/>
          <a:lstStyle/>
          <a:p>
            <a:pPr>
              <a:defRPr/>
            </a:pPr>
            <a:fld id="{59860835-369A-4718-8AFD-D1F8D12FE59B}" type="slidenum">
              <a:rPr lang="en-GB" smtClean="0"/>
              <a:pPr>
                <a:defRPr/>
              </a:pPr>
              <a:t>54</a:t>
            </a:fld>
            <a:endParaRPr lang="en-GB"/>
          </a:p>
        </p:txBody>
      </p:sp>
    </p:spTree>
    <p:extLst>
      <p:ext uri="{BB962C8B-B14F-4D97-AF65-F5344CB8AC3E}">
        <p14:creationId xmlns:p14="http://schemas.microsoft.com/office/powerpoint/2010/main" val="4249256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dirty="0" err="1"/>
              <a:t>hebben</a:t>
            </a:r>
            <a:r>
              <a:rPr lang="en-US" dirty="0"/>
              <a:t> </a:t>
            </a:r>
            <a:r>
              <a:rPr lang="en-US" dirty="0" err="1"/>
              <a:t>een</a:t>
            </a:r>
            <a:r>
              <a:rPr lang="en-US" dirty="0"/>
              <a:t> laser die </a:t>
            </a:r>
            <a:r>
              <a:rPr lang="en-US" dirty="0" err="1"/>
              <a:t>groen</a:t>
            </a:r>
            <a:r>
              <a:rPr lang="en-US" dirty="0"/>
              <a:t> </a:t>
            </a:r>
            <a:r>
              <a:rPr lang="en-US" dirty="0" err="1"/>
              <a:t>licht</a:t>
            </a:r>
            <a:r>
              <a:rPr lang="en-US" dirty="0"/>
              <a:t> </a:t>
            </a:r>
            <a:r>
              <a:rPr lang="en-US" dirty="0" err="1"/>
              <a:t>levert</a:t>
            </a:r>
            <a:r>
              <a:rPr lang="en-US" dirty="0"/>
              <a:t>. De </a:t>
            </a:r>
            <a:r>
              <a:rPr lang="en-US" dirty="0" err="1"/>
              <a:t>bundel</a:t>
            </a:r>
            <a:r>
              <a:rPr lang="en-US" dirty="0"/>
              <a:t> </a:t>
            </a:r>
            <a:r>
              <a:rPr lang="en-US" dirty="0" err="1"/>
              <a:t>schijnt</a:t>
            </a:r>
            <a:r>
              <a:rPr lang="en-US" dirty="0"/>
              <a:t> op het </a:t>
            </a:r>
            <a:r>
              <a:rPr lang="en-US" dirty="0" err="1"/>
              <a:t>witte</a:t>
            </a:r>
            <a:r>
              <a:rPr lang="en-US" dirty="0"/>
              <a:t> scherm.</a:t>
            </a:r>
          </a:p>
          <a:p>
            <a:r>
              <a:rPr lang="en-US" dirty="0"/>
              <a:t>Twee </a:t>
            </a:r>
            <a:r>
              <a:rPr lang="en-US" dirty="0" err="1"/>
              <a:t>configuraties</a:t>
            </a:r>
            <a:r>
              <a:rPr lang="en-US" dirty="0"/>
              <a:t>:</a:t>
            </a:r>
          </a:p>
          <a:p>
            <a:r>
              <a:rPr lang="nl-NL" dirty="0"/>
              <a:t>1) Een brede laserbundel. Als je je hoofd stilhoudt, is een </a:t>
            </a:r>
            <a:r>
              <a:rPr lang="nl-NL" dirty="0" err="1"/>
              <a:t>een</a:t>
            </a:r>
            <a:r>
              <a:rPr lang="nl-NL" dirty="0"/>
              <a:t> fijnmazig patroon van spikkels te zien: laser </a:t>
            </a:r>
            <a:r>
              <a:rPr lang="nl-NL" dirty="0" err="1"/>
              <a:t>speckle</a:t>
            </a:r>
            <a:r>
              <a:rPr lang="nl-NL" dirty="0"/>
              <a:t>. Deze </a:t>
            </a:r>
            <a:r>
              <a:rPr lang="nl-NL" dirty="0" err="1"/>
              <a:t>speckle</a:t>
            </a:r>
            <a:r>
              <a:rPr lang="nl-NL" dirty="0"/>
              <a:t> ontstaat op het netvlies. Iedere waarnemer ziet een ander patroon: subjectieve </a:t>
            </a:r>
            <a:r>
              <a:rPr lang="nl-NL" dirty="0" err="1"/>
              <a:t>speckle</a:t>
            </a:r>
            <a:endParaRPr lang="nl-NL" dirty="0"/>
          </a:p>
          <a:p>
            <a:r>
              <a:rPr lang="nl-NL" dirty="0"/>
              <a:t>2) Een Scotch-tape geplaatst in de laserbundel. Nu is op het scherm een grofmazig vlekkenpatroon te zien, maar ook nog steeds het fijnmazige patroon. Het grofmazige patroon zijn ook </a:t>
            </a:r>
            <a:r>
              <a:rPr lang="nl-NL" dirty="0" err="1"/>
              <a:t>speckles</a:t>
            </a:r>
            <a:r>
              <a:rPr lang="nl-NL" dirty="0"/>
              <a:t>. Deze ontstaan niet op het netvlies maar op het scherm. Iedere waarnemer ziet hetzelfde patroon: objectieve </a:t>
            </a:r>
            <a:r>
              <a:rPr lang="nl-NL" dirty="0" err="1"/>
              <a:t>speckle</a:t>
            </a:r>
            <a:endParaRPr lang="en-US"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6</a:t>
            </a:fld>
            <a:endParaRPr lang="nl-NL"/>
          </a:p>
        </p:txBody>
      </p:sp>
    </p:spTree>
    <p:extLst>
      <p:ext uri="{BB962C8B-B14F-4D97-AF65-F5344CB8AC3E}">
        <p14:creationId xmlns:p14="http://schemas.microsoft.com/office/powerpoint/2010/main" val="4011687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Weer</a:t>
            </a:r>
            <a:r>
              <a:rPr lang="en-US" dirty="0"/>
              <a:t> de laser met Scotch tape. De Scotch-tape </a:t>
            </a:r>
            <a:r>
              <a:rPr lang="en-US" dirty="0" err="1"/>
              <a:t>wordt</a:t>
            </a:r>
            <a:r>
              <a:rPr lang="en-US" dirty="0"/>
              <a:t> nu door de waist (focus) van de </a:t>
            </a:r>
            <a:r>
              <a:rPr lang="en-US" dirty="0" err="1"/>
              <a:t>bundel</a:t>
            </a:r>
            <a:r>
              <a:rPr lang="en-US" dirty="0"/>
              <a:t> </a:t>
            </a:r>
            <a:r>
              <a:rPr lang="en-US" dirty="0" err="1"/>
              <a:t>geschoven</a:t>
            </a:r>
            <a:r>
              <a:rPr lang="en-US" dirty="0"/>
              <a:t>. We </a:t>
            </a:r>
            <a:r>
              <a:rPr lang="en-US" dirty="0" err="1"/>
              <a:t>zien</a:t>
            </a:r>
            <a:r>
              <a:rPr lang="en-US" dirty="0"/>
              <a:t> </a:t>
            </a:r>
            <a:r>
              <a:rPr lang="en-US" dirty="0" err="1"/>
              <a:t>dat</a:t>
            </a:r>
            <a:r>
              <a:rPr lang="en-US" dirty="0"/>
              <a:t> de </a:t>
            </a:r>
            <a:r>
              <a:rPr lang="en-US" dirty="0" err="1"/>
              <a:t>grootte</a:t>
            </a:r>
            <a:r>
              <a:rPr lang="en-US" dirty="0"/>
              <a:t> van de </a:t>
            </a:r>
            <a:r>
              <a:rPr lang="en-US" dirty="0" err="1"/>
              <a:t>objectieve</a:t>
            </a:r>
            <a:r>
              <a:rPr lang="en-US" dirty="0"/>
              <a:t> speckle </a:t>
            </a:r>
            <a:r>
              <a:rPr lang="en-US" dirty="0" err="1"/>
              <a:t>afhangt</a:t>
            </a:r>
            <a:r>
              <a:rPr lang="en-US" dirty="0"/>
              <a:t> van de </a:t>
            </a:r>
            <a:r>
              <a:rPr lang="en-US" dirty="0" err="1"/>
              <a:t>positie</a:t>
            </a:r>
            <a:r>
              <a:rPr lang="en-US" dirty="0"/>
              <a:t> van het </a:t>
            </a:r>
            <a:r>
              <a:rPr lang="en-US" dirty="0" err="1"/>
              <a:t>plakbandje</a:t>
            </a:r>
            <a:r>
              <a:rPr lang="en-US" dirty="0"/>
              <a:t> </a:t>
            </a:r>
            <a:r>
              <a:rPr lang="en-US" dirty="0" err="1"/>
              <a:t>t.o.v</a:t>
            </a:r>
            <a:r>
              <a:rPr lang="en-US" dirty="0"/>
              <a:t>. het focus. In het focus </a:t>
            </a:r>
            <a:r>
              <a:rPr lang="en-US" dirty="0" err="1"/>
              <a:t>krijgen</a:t>
            </a:r>
            <a:r>
              <a:rPr lang="en-US" dirty="0"/>
              <a:t> we de </a:t>
            </a:r>
            <a:r>
              <a:rPr lang="en-US" dirty="0" err="1"/>
              <a:t>grootste</a:t>
            </a:r>
            <a:r>
              <a:rPr lang="en-US" dirty="0"/>
              <a:t> </a:t>
            </a:r>
            <a:r>
              <a:rPr lang="en-US" dirty="0" err="1"/>
              <a:t>objectieve</a:t>
            </a:r>
            <a:r>
              <a:rPr lang="en-US" dirty="0"/>
              <a:t> speckles. </a:t>
            </a:r>
            <a:r>
              <a:rPr lang="en-US" dirty="0" err="1"/>
              <a:t>Geleidelijk</a:t>
            </a:r>
            <a:r>
              <a:rPr lang="en-US" dirty="0"/>
              <a:t> van het focus </a:t>
            </a:r>
            <a:r>
              <a:rPr lang="en-US" dirty="0" err="1"/>
              <a:t>afbewegend</a:t>
            </a:r>
            <a:r>
              <a:rPr lang="en-US" dirty="0"/>
              <a:t> </a:t>
            </a:r>
            <a:r>
              <a:rPr lang="en-US" dirty="0" err="1"/>
              <a:t>worden</a:t>
            </a:r>
            <a:r>
              <a:rPr lang="en-US" dirty="0"/>
              <a:t> de </a:t>
            </a:r>
            <a:r>
              <a:rPr lang="en-US" dirty="0" err="1"/>
              <a:t>objectieve</a:t>
            </a:r>
            <a:r>
              <a:rPr lang="en-US" dirty="0"/>
              <a:t> speckles steeds </a:t>
            </a:r>
            <a:r>
              <a:rPr lang="en-US" dirty="0" err="1"/>
              <a:t>kleiner</a:t>
            </a:r>
            <a:r>
              <a:rPr lang="en-US" dirty="0"/>
              <a:t>. NB: de </a:t>
            </a:r>
            <a:r>
              <a:rPr lang="en-US" dirty="0" err="1"/>
              <a:t>subjectieve</a:t>
            </a:r>
            <a:r>
              <a:rPr lang="en-US" dirty="0"/>
              <a:t> speckles </a:t>
            </a:r>
            <a:r>
              <a:rPr lang="en-US" dirty="0" err="1"/>
              <a:t>blijven</a:t>
            </a:r>
            <a:r>
              <a:rPr lang="en-US" dirty="0"/>
              <a:t> even </a:t>
            </a:r>
            <a:r>
              <a:rPr lang="en-US" dirty="0" err="1"/>
              <a:t>groot</a:t>
            </a:r>
            <a:r>
              <a:rPr lang="en-US"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7</a:t>
            </a:fld>
            <a:endParaRPr lang="nl-NL"/>
          </a:p>
        </p:txBody>
      </p:sp>
    </p:spTree>
    <p:extLst>
      <p:ext uri="{BB962C8B-B14F-4D97-AF65-F5344CB8AC3E}">
        <p14:creationId xmlns:p14="http://schemas.microsoft.com/office/powerpoint/2010/main" val="3231309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Dit</a:t>
            </a:r>
            <a:r>
              <a:rPr lang="en-GB" dirty="0"/>
              <a:t> </a:t>
            </a:r>
            <a:r>
              <a:rPr lang="en-GB" dirty="0" err="1"/>
              <a:t>zijn</a:t>
            </a:r>
            <a:r>
              <a:rPr lang="en-GB" dirty="0"/>
              <a:t> de twee </a:t>
            </a:r>
            <a:r>
              <a:rPr lang="en-GB" dirty="0" err="1"/>
              <a:t>configuraties</a:t>
            </a:r>
            <a:r>
              <a:rPr lang="en-GB" dirty="0"/>
              <a:t>. Links de </a:t>
            </a:r>
            <a:r>
              <a:rPr lang="en-GB" dirty="0" err="1"/>
              <a:t>bundel</a:t>
            </a:r>
            <a:r>
              <a:rPr lang="en-GB" dirty="0"/>
              <a:t> die op het scherm </a:t>
            </a:r>
            <a:r>
              <a:rPr lang="en-GB" dirty="0" err="1"/>
              <a:t>schijnt</a:t>
            </a:r>
            <a:r>
              <a:rPr lang="en-GB" dirty="0"/>
              <a:t>. De scherm is </a:t>
            </a:r>
            <a:r>
              <a:rPr lang="en-GB" dirty="0" err="1"/>
              <a:t>een</a:t>
            </a:r>
            <a:r>
              <a:rPr lang="en-GB" dirty="0"/>
              <a:t> </a:t>
            </a:r>
            <a:r>
              <a:rPr lang="en-GB" dirty="0" err="1"/>
              <a:t>optisch</a:t>
            </a:r>
            <a:r>
              <a:rPr lang="en-GB" dirty="0"/>
              <a:t> </a:t>
            </a:r>
            <a:r>
              <a:rPr lang="en-GB" dirty="0" err="1"/>
              <a:t>ruw</a:t>
            </a:r>
            <a:r>
              <a:rPr lang="en-GB" dirty="0"/>
              <a:t> </a:t>
            </a:r>
            <a:r>
              <a:rPr lang="en-GB" dirty="0" err="1"/>
              <a:t>oppervlak</a:t>
            </a:r>
            <a:r>
              <a:rPr lang="en-GB" dirty="0"/>
              <a:t> (</a:t>
            </a:r>
            <a:r>
              <a:rPr lang="en-GB" dirty="0" err="1"/>
              <a:t>d.w.z</a:t>
            </a:r>
            <a:r>
              <a:rPr lang="en-GB" dirty="0"/>
              <a:t>.: de </a:t>
            </a:r>
            <a:r>
              <a:rPr lang="en-GB" dirty="0" err="1"/>
              <a:t>ruwheid</a:t>
            </a:r>
            <a:r>
              <a:rPr lang="en-GB" dirty="0"/>
              <a:t> is van de </a:t>
            </a:r>
            <a:r>
              <a:rPr lang="en-GB" dirty="0" err="1"/>
              <a:t>orde</a:t>
            </a:r>
            <a:r>
              <a:rPr lang="en-GB" dirty="0"/>
              <a:t> van de </a:t>
            </a:r>
            <a:r>
              <a:rPr lang="en-GB" dirty="0" err="1"/>
              <a:t>golflengte</a:t>
            </a:r>
            <a:r>
              <a:rPr lang="en-GB" dirty="0"/>
              <a:t> of </a:t>
            </a:r>
            <a:r>
              <a:rPr lang="en-GB" dirty="0" err="1"/>
              <a:t>groter</a:t>
            </a:r>
            <a:r>
              <a:rPr lang="en-GB" dirty="0"/>
              <a:t>). </a:t>
            </a:r>
            <a:r>
              <a:rPr lang="en-GB" dirty="0" err="1"/>
              <a:t>Ieder</a:t>
            </a:r>
            <a:r>
              <a:rPr lang="en-GB" dirty="0"/>
              <a:t> punt van het scherm </a:t>
            </a:r>
            <a:r>
              <a:rPr lang="en-GB" dirty="0" err="1"/>
              <a:t>zendt</a:t>
            </a:r>
            <a:r>
              <a:rPr lang="en-GB" dirty="0"/>
              <a:t> </a:t>
            </a:r>
            <a:r>
              <a:rPr lang="en-GB" dirty="0" err="1"/>
              <a:t>een</a:t>
            </a:r>
            <a:r>
              <a:rPr lang="en-GB" dirty="0"/>
              <a:t> </a:t>
            </a:r>
            <a:r>
              <a:rPr lang="en-GB" dirty="0" err="1"/>
              <a:t>bolgolf</a:t>
            </a:r>
            <a:r>
              <a:rPr lang="en-GB" dirty="0"/>
              <a:t> </a:t>
            </a:r>
            <a:r>
              <a:rPr lang="en-GB" dirty="0" err="1"/>
              <a:t>uit</a:t>
            </a:r>
            <a:r>
              <a:rPr lang="en-GB" dirty="0"/>
              <a:t>, en al die </a:t>
            </a:r>
            <a:r>
              <a:rPr lang="en-GB" dirty="0" err="1"/>
              <a:t>bolgolven</a:t>
            </a:r>
            <a:r>
              <a:rPr lang="en-GB" dirty="0"/>
              <a:t> </a:t>
            </a:r>
            <a:r>
              <a:rPr lang="en-GB" dirty="0" err="1"/>
              <a:t>vallen</a:t>
            </a:r>
            <a:r>
              <a:rPr lang="en-GB" dirty="0"/>
              <a:t> op je </a:t>
            </a:r>
            <a:r>
              <a:rPr lang="en-GB" dirty="0" err="1"/>
              <a:t>netvlies</a:t>
            </a:r>
            <a:r>
              <a:rPr lang="en-GB" dirty="0"/>
              <a:t>. </a:t>
            </a:r>
            <a:r>
              <a:rPr lang="en-GB" dirty="0" err="1"/>
              <a:t>Dit</a:t>
            </a:r>
            <a:r>
              <a:rPr lang="en-GB" dirty="0"/>
              <a:t> is het effect van </a:t>
            </a:r>
            <a:r>
              <a:rPr lang="en-GB" dirty="0" err="1"/>
              <a:t>interferentie</a:t>
            </a:r>
            <a:r>
              <a:rPr lang="en-GB" dirty="0"/>
              <a:t> van al die </a:t>
            </a:r>
            <a:r>
              <a:rPr lang="en-GB" dirty="0" err="1"/>
              <a:t>bolgolven</a:t>
            </a:r>
            <a:r>
              <a:rPr lang="en-GB" dirty="0"/>
              <a:t>. </a:t>
            </a:r>
            <a:r>
              <a:rPr lang="en-GB" dirty="0" err="1"/>
              <a:t>Dit</a:t>
            </a:r>
            <a:r>
              <a:rPr lang="en-GB" dirty="0"/>
              <a:t> </a:t>
            </a:r>
            <a:r>
              <a:rPr lang="en-GB" dirty="0" err="1"/>
              <a:t>interferentiepatroon</a:t>
            </a:r>
            <a:r>
              <a:rPr lang="en-GB" dirty="0"/>
              <a:t> </a:t>
            </a:r>
            <a:r>
              <a:rPr lang="en-GB" dirty="0" err="1"/>
              <a:t>noemen</a:t>
            </a:r>
            <a:r>
              <a:rPr lang="en-GB" dirty="0"/>
              <a:t> we speckles (of </a:t>
            </a:r>
            <a:r>
              <a:rPr lang="en-GB" dirty="0" err="1"/>
              <a:t>spikkels</a:t>
            </a:r>
            <a:r>
              <a:rPr lang="en-GB" dirty="0"/>
              <a:t>, in het Nederlands, maar </a:t>
            </a:r>
            <a:r>
              <a:rPr lang="en-GB" dirty="0" err="1"/>
              <a:t>hier</a:t>
            </a:r>
            <a:r>
              <a:rPr lang="en-GB" dirty="0"/>
              <a:t> </a:t>
            </a:r>
            <a:r>
              <a:rPr lang="en-GB" dirty="0" err="1"/>
              <a:t>houden</a:t>
            </a:r>
            <a:r>
              <a:rPr lang="en-GB" dirty="0"/>
              <a:t> we de </a:t>
            </a:r>
            <a:r>
              <a:rPr lang="en-GB" dirty="0" err="1"/>
              <a:t>Engelse</a:t>
            </a:r>
            <a:r>
              <a:rPr lang="en-GB" dirty="0"/>
              <a:t> term </a:t>
            </a:r>
            <a:r>
              <a:rPr lang="en-GB" dirty="0" err="1"/>
              <a:t>aan</a:t>
            </a:r>
            <a:r>
              <a:rPr lang="en-GB" dirty="0"/>
              <a:t>).</a:t>
            </a:r>
          </a:p>
          <a:p>
            <a:r>
              <a:rPr lang="en-GB" dirty="0"/>
              <a:t>Midden en </a:t>
            </a:r>
            <a:r>
              <a:rPr lang="en-GB" dirty="0" err="1"/>
              <a:t>rechts</a:t>
            </a:r>
            <a:r>
              <a:rPr lang="en-GB" dirty="0"/>
              <a:t>: de </a:t>
            </a:r>
            <a:r>
              <a:rPr lang="en-GB" dirty="0" err="1"/>
              <a:t>bundel</a:t>
            </a:r>
            <a:r>
              <a:rPr lang="en-GB" dirty="0"/>
              <a:t> </a:t>
            </a:r>
            <a:r>
              <a:rPr lang="en-GB" dirty="0" err="1"/>
              <a:t>valt</a:t>
            </a:r>
            <a:r>
              <a:rPr lang="en-GB" dirty="0"/>
              <a:t> </a:t>
            </a:r>
            <a:r>
              <a:rPr lang="en-GB" dirty="0" err="1"/>
              <a:t>eerst</a:t>
            </a:r>
            <a:r>
              <a:rPr lang="en-GB" dirty="0"/>
              <a:t> op de Scotch-tape. </a:t>
            </a:r>
            <a:r>
              <a:rPr lang="en-GB" dirty="0" err="1"/>
              <a:t>Rechts</a:t>
            </a:r>
            <a:r>
              <a:rPr lang="en-GB" dirty="0"/>
              <a:t> </a:t>
            </a:r>
            <a:r>
              <a:rPr lang="en-GB" dirty="0" err="1"/>
              <a:t>een</a:t>
            </a:r>
            <a:r>
              <a:rPr lang="en-GB" dirty="0"/>
              <a:t> </a:t>
            </a:r>
            <a:r>
              <a:rPr lang="en-GB" dirty="0" err="1"/>
              <a:t>vergroting</a:t>
            </a:r>
            <a:r>
              <a:rPr lang="en-GB" dirty="0"/>
              <a:t> van de </a:t>
            </a:r>
            <a:r>
              <a:rPr lang="en-GB" dirty="0" err="1"/>
              <a:t>situatie</a:t>
            </a:r>
            <a:r>
              <a:rPr lang="en-GB" dirty="0"/>
              <a:t> in het </a:t>
            </a:r>
            <a:r>
              <a:rPr lang="en-GB" dirty="0" err="1"/>
              <a:t>brandpunt</a:t>
            </a:r>
            <a:r>
              <a:rPr lang="en-GB" dirty="0"/>
              <a:t>: </a:t>
            </a:r>
            <a:r>
              <a:rPr lang="en-GB" dirty="0" err="1"/>
              <a:t>ieder</a:t>
            </a:r>
            <a:r>
              <a:rPr lang="en-GB" dirty="0"/>
              <a:t> punt van de tape </a:t>
            </a:r>
            <a:r>
              <a:rPr lang="en-GB" dirty="0" err="1"/>
              <a:t>zendt</a:t>
            </a:r>
            <a:r>
              <a:rPr lang="en-GB" dirty="0"/>
              <a:t> </a:t>
            </a:r>
            <a:r>
              <a:rPr lang="en-GB" dirty="0" err="1"/>
              <a:t>een</a:t>
            </a:r>
            <a:r>
              <a:rPr lang="en-GB" dirty="0"/>
              <a:t> </a:t>
            </a:r>
            <a:r>
              <a:rPr lang="en-GB" dirty="0" err="1"/>
              <a:t>bolgolf</a:t>
            </a:r>
            <a:r>
              <a:rPr lang="en-GB" dirty="0"/>
              <a:t> </a:t>
            </a:r>
            <a:r>
              <a:rPr lang="en-GB" dirty="0" err="1"/>
              <a:t>uit</a:t>
            </a:r>
            <a:r>
              <a:rPr lang="en-GB" dirty="0"/>
              <a:t> </a:t>
            </a:r>
            <a:r>
              <a:rPr lang="en-GB" dirty="0" err="1"/>
              <a:t>naar</a:t>
            </a:r>
            <a:r>
              <a:rPr lang="en-GB" dirty="0"/>
              <a:t> het scherm. </a:t>
            </a:r>
            <a:r>
              <a:rPr lang="en-GB" dirty="0" err="1"/>
              <a:t>Dat</a:t>
            </a:r>
            <a:r>
              <a:rPr lang="en-GB" dirty="0"/>
              <a:t> </a:t>
            </a:r>
            <a:r>
              <a:rPr lang="en-GB" dirty="0" err="1"/>
              <a:t>levert</a:t>
            </a:r>
            <a:r>
              <a:rPr lang="en-GB" dirty="0"/>
              <a:t> op het scherm </a:t>
            </a:r>
            <a:r>
              <a:rPr lang="en-GB" dirty="0" err="1"/>
              <a:t>een</a:t>
            </a:r>
            <a:r>
              <a:rPr lang="en-GB" dirty="0"/>
              <a:t> </a:t>
            </a:r>
            <a:r>
              <a:rPr lang="en-GB" dirty="0" err="1"/>
              <a:t>grofmazig</a:t>
            </a:r>
            <a:r>
              <a:rPr lang="en-GB" dirty="0"/>
              <a:t> </a:t>
            </a:r>
            <a:r>
              <a:rPr lang="en-GB" dirty="0" err="1"/>
              <a:t>interferentiepatroon</a:t>
            </a:r>
            <a:r>
              <a:rPr lang="en-GB" dirty="0"/>
              <a:t> op. </a:t>
            </a:r>
            <a:r>
              <a:rPr lang="en-GB" dirty="0" err="1"/>
              <a:t>Ook</a:t>
            </a:r>
            <a:r>
              <a:rPr lang="en-GB" dirty="0"/>
              <a:t> </a:t>
            </a:r>
            <a:r>
              <a:rPr lang="en-GB" dirty="0" err="1"/>
              <a:t>dit</a:t>
            </a:r>
            <a:r>
              <a:rPr lang="en-GB" dirty="0"/>
              <a:t> </a:t>
            </a:r>
            <a:r>
              <a:rPr lang="en-GB" dirty="0" err="1"/>
              <a:t>zijn</a:t>
            </a:r>
            <a:r>
              <a:rPr lang="en-GB" dirty="0"/>
              <a:t> speckles, </a:t>
            </a:r>
            <a:r>
              <a:rPr lang="en-GB" dirty="0" err="1"/>
              <a:t>als</a:t>
            </a:r>
            <a:r>
              <a:rPr lang="en-GB" dirty="0"/>
              <a:t> </a:t>
            </a:r>
            <a:r>
              <a:rPr lang="en-GB" dirty="0" err="1"/>
              <a:t>gevolg</a:t>
            </a:r>
            <a:r>
              <a:rPr lang="en-GB" dirty="0"/>
              <a:t> van </a:t>
            </a:r>
            <a:r>
              <a:rPr lang="en-GB" dirty="0" err="1"/>
              <a:t>interferentie</a:t>
            </a:r>
            <a:r>
              <a:rPr lang="en-GB" dirty="0"/>
              <a:t> van al die </a:t>
            </a:r>
            <a:r>
              <a:rPr lang="en-GB" dirty="0" err="1"/>
              <a:t>bolgolven</a:t>
            </a:r>
            <a:r>
              <a:rPr lang="en-GB" dirty="0"/>
              <a:t>. Maar het scherm </a:t>
            </a:r>
            <a:r>
              <a:rPr lang="en-GB" dirty="0" err="1"/>
              <a:t>zendt</a:t>
            </a:r>
            <a:r>
              <a:rPr lang="en-GB" dirty="0"/>
              <a:t> </a:t>
            </a:r>
            <a:r>
              <a:rPr lang="en-GB" dirty="0" err="1"/>
              <a:t>ook</a:t>
            </a:r>
            <a:r>
              <a:rPr lang="en-GB" dirty="0"/>
              <a:t> </a:t>
            </a:r>
            <a:r>
              <a:rPr lang="en-GB" dirty="0" err="1"/>
              <a:t>weer</a:t>
            </a:r>
            <a:r>
              <a:rPr lang="en-GB" dirty="0"/>
              <a:t> </a:t>
            </a:r>
            <a:r>
              <a:rPr lang="en-GB" dirty="0" err="1"/>
              <a:t>bolgolven</a:t>
            </a:r>
            <a:r>
              <a:rPr lang="en-GB" dirty="0"/>
              <a:t> </a:t>
            </a:r>
            <a:r>
              <a:rPr lang="en-GB" dirty="0" err="1"/>
              <a:t>uit</a:t>
            </a:r>
            <a:r>
              <a:rPr lang="en-GB" dirty="0"/>
              <a:t>. Het </a:t>
            </a:r>
            <a:r>
              <a:rPr lang="en-GB" dirty="0" err="1"/>
              <a:t>gevolg</a:t>
            </a:r>
            <a:r>
              <a:rPr lang="en-GB" dirty="0"/>
              <a:t> is </a:t>
            </a:r>
            <a:r>
              <a:rPr lang="en-GB" dirty="0" err="1"/>
              <a:t>dat</a:t>
            </a:r>
            <a:r>
              <a:rPr lang="en-GB" dirty="0"/>
              <a:t> we het speckle-patroon op het scherm op </a:t>
            </a:r>
            <a:r>
              <a:rPr lang="en-GB" dirty="0" err="1"/>
              <a:t>een</a:t>
            </a:r>
            <a:r>
              <a:rPr lang="en-GB" dirty="0"/>
              <a:t> speckle-</a:t>
            </a:r>
            <a:r>
              <a:rPr lang="en-GB" dirty="0" err="1"/>
              <a:t>achtige</a:t>
            </a:r>
            <a:r>
              <a:rPr lang="en-GB" dirty="0"/>
              <a:t> </a:t>
            </a:r>
            <a:r>
              <a:rPr lang="en-GB" dirty="0" err="1"/>
              <a:t>manier</a:t>
            </a:r>
            <a:r>
              <a:rPr lang="en-GB" dirty="0"/>
              <a:t> </a:t>
            </a:r>
            <a:r>
              <a:rPr lang="en-GB" dirty="0" err="1"/>
              <a:t>zien</a:t>
            </a:r>
            <a:r>
              <a:rPr lang="en-GB" dirty="0"/>
              <a:t>.</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8</a:t>
            </a:fld>
            <a:endParaRPr lang="nl-NL"/>
          </a:p>
        </p:txBody>
      </p:sp>
    </p:spTree>
    <p:extLst>
      <p:ext uri="{BB962C8B-B14F-4D97-AF65-F5344CB8AC3E}">
        <p14:creationId xmlns:p14="http://schemas.microsoft.com/office/powerpoint/2010/main" val="1049734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Die </a:t>
            </a:r>
            <a:r>
              <a:rPr lang="en-GB" dirty="0" err="1"/>
              <a:t>grote</a:t>
            </a:r>
            <a:r>
              <a:rPr lang="en-GB" dirty="0"/>
              <a:t> speckles op het scherm </a:t>
            </a:r>
            <a:r>
              <a:rPr lang="en-GB" dirty="0" err="1"/>
              <a:t>noemen</a:t>
            </a:r>
            <a:r>
              <a:rPr lang="en-GB" dirty="0"/>
              <a:t> we </a:t>
            </a:r>
            <a:r>
              <a:rPr lang="en-GB" dirty="0" err="1"/>
              <a:t>objectieve</a:t>
            </a:r>
            <a:r>
              <a:rPr lang="en-GB" dirty="0"/>
              <a:t> speckles. Alle </a:t>
            </a:r>
            <a:r>
              <a:rPr lang="en-GB" dirty="0" err="1"/>
              <a:t>waarnemers</a:t>
            </a:r>
            <a:r>
              <a:rPr lang="en-GB" dirty="0"/>
              <a:t> </a:t>
            </a:r>
            <a:r>
              <a:rPr lang="en-GB" dirty="0" err="1"/>
              <a:t>zien</a:t>
            </a:r>
            <a:r>
              <a:rPr lang="en-GB" dirty="0"/>
              <a:t> die </a:t>
            </a:r>
            <a:r>
              <a:rPr lang="en-GB" dirty="0" err="1"/>
              <a:t>namelijk</a:t>
            </a:r>
            <a:r>
              <a:rPr lang="en-GB" dirty="0"/>
              <a:t> op  </a:t>
            </a:r>
            <a:r>
              <a:rPr lang="en-GB" dirty="0" err="1"/>
              <a:t>dezelfde</a:t>
            </a:r>
            <a:r>
              <a:rPr lang="en-GB" dirty="0"/>
              <a:t> </a:t>
            </a:r>
            <a:r>
              <a:rPr lang="en-GB" dirty="0" err="1"/>
              <a:t>manier</a:t>
            </a:r>
            <a:r>
              <a:rPr lang="en-GB" dirty="0"/>
              <a:t>. De </a:t>
            </a:r>
            <a:r>
              <a:rPr lang="en-GB" dirty="0" err="1"/>
              <a:t>kleine</a:t>
            </a:r>
            <a:r>
              <a:rPr lang="en-GB" dirty="0"/>
              <a:t> speckles op het </a:t>
            </a:r>
            <a:r>
              <a:rPr lang="en-GB" dirty="0" err="1"/>
              <a:t>netvlies</a:t>
            </a:r>
            <a:r>
              <a:rPr lang="en-GB" dirty="0"/>
              <a:t> </a:t>
            </a:r>
            <a:r>
              <a:rPr lang="en-GB" dirty="0" err="1"/>
              <a:t>zijn</a:t>
            </a:r>
            <a:r>
              <a:rPr lang="en-GB" dirty="0"/>
              <a:t> </a:t>
            </a:r>
            <a:r>
              <a:rPr lang="en-GB" dirty="0" err="1"/>
              <a:t>subjectief</a:t>
            </a:r>
            <a:r>
              <a:rPr lang="en-GB" dirty="0"/>
              <a:t>: die </a:t>
            </a:r>
            <a:r>
              <a:rPr lang="en-GB" dirty="0" err="1"/>
              <a:t>zijn</a:t>
            </a:r>
            <a:r>
              <a:rPr lang="en-GB" dirty="0"/>
              <a:t> per </a:t>
            </a:r>
            <a:r>
              <a:rPr lang="en-GB" dirty="0" err="1"/>
              <a:t>individu</a:t>
            </a:r>
            <a:r>
              <a:rPr lang="en-GB" dirty="0"/>
              <a:t> </a:t>
            </a:r>
            <a:r>
              <a:rPr lang="en-GB" dirty="0" err="1"/>
              <a:t>verschillend</a:t>
            </a:r>
            <a:r>
              <a:rPr lang="en-GB" dirty="0"/>
              <a:t>: ze </a:t>
            </a:r>
            <a:r>
              <a:rPr lang="en-GB" dirty="0" err="1"/>
              <a:t>hangen</a:t>
            </a:r>
            <a:r>
              <a:rPr lang="en-GB" dirty="0"/>
              <a:t> </a:t>
            </a:r>
            <a:r>
              <a:rPr lang="en-GB" dirty="0" err="1"/>
              <a:t>af</a:t>
            </a:r>
            <a:r>
              <a:rPr lang="en-GB" dirty="0"/>
              <a:t> van de </a:t>
            </a:r>
            <a:r>
              <a:rPr lang="en-GB" dirty="0" err="1"/>
              <a:t>grootte</a:t>
            </a:r>
            <a:r>
              <a:rPr lang="en-GB" dirty="0"/>
              <a:t> van je pupil, </a:t>
            </a:r>
            <a:r>
              <a:rPr lang="en-GB" dirty="0" err="1"/>
              <a:t>waar</a:t>
            </a:r>
            <a:r>
              <a:rPr lang="en-GB" dirty="0"/>
              <a:t> je </a:t>
            </a:r>
            <a:r>
              <a:rPr lang="en-GB" dirty="0" err="1"/>
              <a:t>precies</a:t>
            </a:r>
            <a:r>
              <a:rPr lang="en-GB" dirty="0"/>
              <a:t> </a:t>
            </a:r>
            <a:r>
              <a:rPr lang="en-GB" dirty="0" err="1"/>
              <a:t>staat</a:t>
            </a:r>
            <a:r>
              <a:rPr lang="en-GB" dirty="0"/>
              <a:t>, of je </a:t>
            </a:r>
            <a:r>
              <a:rPr lang="en-GB" dirty="0" err="1"/>
              <a:t>stilstaat</a:t>
            </a:r>
            <a:r>
              <a:rPr lang="en-GB" dirty="0"/>
              <a:t> of </a:t>
            </a:r>
            <a:r>
              <a:rPr lang="en-GB" dirty="0" err="1"/>
              <a:t>niet</a:t>
            </a:r>
            <a:r>
              <a:rPr lang="en-GB" dirty="0"/>
              <a:t>, etc.</a:t>
            </a:r>
            <a:endParaRPr lang="nl-NL" dirty="0"/>
          </a:p>
        </p:txBody>
      </p:sp>
      <p:sp>
        <p:nvSpPr>
          <p:cNvPr id="4" name="Slide Number Placeholder 3"/>
          <p:cNvSpPr>
            <a:spLocks noGrp="1"/>
          </p:cNvSpPr>
          <p:nvPr>
            <p:ph type="sldNum" sz="quarter" idx="5"/>
          </p:nvPr>
        </p:nvSpPr>
        <p:spPr/>
        <p:txBody>
          <a:bodyPr/>
          <a:lstStyle/>
          <a:p>
            <a:fld id="{7DE1BD2A-F24E-4ECA-82B3-08C5D5A627D6}" type="slidenum">
              <a:rPr lang="nl-NL" smtClean="0"/>
              <a:pPr/>
              <a:t>9</a:t>
            </a:fld>
            <a:endParaRPr lang="nl-NL"/>
          </a:p>
        </p:txBody>
      </p:sp>
    </p:spTree>
    <p:extLst>
      <p:ext uri="{BB962C8B-B14F-4D97-AF65-F5344CB8AC3E}">
        <p14:creationId xmlns:p14="http://schemas.microsoft.com/office/powerpoint/2010/main" val="1210051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233488"/>
            <a:ext cx="6786562" cy="1102519"/>
          </a:xfrm>
          <a:prstGeom prst="rect">
            <a:avLst/>
          </a:prstGeom>
        </p:spPr>
        <p:txBody>
          <a:bodyPr lIns="0" anchor="b" anchorCtr="0"/>
          <a:lstStyle>
            <a:lvl1pPr>
              <a:lnSpc>
                <a:spcPts val="2500"/>
              </a:lnSpc>
              <a:defRPr sz="2600" cap="all" baseline="0">
                <a:solidFill>
                  <a:schemeClr val="bg1"/>
                </a:solidFill>
              </a:defRPr>
            </a:lvl1pPr>
          </a:lstStyle>
          <a:p>
            <a:r>
              <a:rPr lang="en-US"/>
              <a:t>Click to edit Master title style</a:t>
            </a:r>
            <a:endParaRPr lang="nl-NL" dirty="0"/>
          </a:p>
        </p:txBody>
      </p:sp>
      <p:sp>
        <p:nvSpPr>
          <p:cNvPr id="5" name="Rectangle 3"/>
          <p:cNvSpPr>
            <a:spLocks noGrp="1" noChangeArrowheads="1"/>
          </p:cNvSpPr>
          <p:nvPr>
            <p:ph type="subTitle" idx="1"/>
          </p:nvPr>
        </p:nvSpPr>
        <p:spPr>
          <a:xfrm>
            <a:off x="1346400" y="2276475"/>
            <a:ext cx="6788150" cy="826294"/>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a:t>Click to edit Master subtitle style</a:t>
            </a:r>
            <a:endParaRPr lang="nl-N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dia 4">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233488"/>
            <a:ext cx="6786562" cy="1102519"/>
          </a:xfrm>
          <a:prstGeom prst="rect">
            <a:avLst/>
          </a:prstGeom>
        </p:spPr>
        <p:txBody>
          <a:bodyPr lIns="0" anchor="b" anchorCtr="0"/>
          <a:lstStyle>
            <a:lvl1pPr>
              <a:lnSpc>
                <a:spcPts val="2500"/>
              </a:lnSpc>
              <a:defRPr sz="2600" cap="all" baseline="0">
                <a:solidFill>
                  <a:schemeClr val="bg1"/>
                </a:solidFill>
              </a:defRPr>
            </a:lvl1pPr>
          </a:lstStyle>
          <a:p>
            <a:r>
              <a:rPr lang="en-US"/>
              <a:t>Click to edit Master title style</a:t>
            </a:r>
            <a:endParaRPr lang="nl-NL" dirty="0"/>
          </a:p>
        </p:txBody>
      </p:sp>
      <p:sp>
        <p:nvSpPr>
          <p:cNvPr id="5" name="Rectangle 3"/>
          <p:cNvSpPr>
            <a:spLocks noGrp="1" noChangeArrowheads="1"/>
          </p:cNvSpPr>
          <p:nvPr>
            <p:ph type="subTitle" idx="1"/>
          </p:nvPr>
        </p:nvSpPr>
        <p:spPr>
          <a:xfrm>
            <a:off x="1346400" y="2276475"/>
            <a:ext cx="6788150" cy="826294"/>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a:t>Click to edit Master subtitle style</a:t>
            </a:r>
            <a:endParaRPr lang="nl-NL"/>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pter slide 3">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ijdelijke aanduiding voor datum 3"/>
          <p:cNvSpPr>
            <a:spLocks noGrp="1"/>
          </p:cNvSpPr>
          <p:nvPr>
            <p:ph type="dt" sz="half" idx="10"/>
          </p:nvPr>
        </p:nvSpPr>
        <p:spPr/>
        <p:txBody>
          <a:bodyPr/>
          <a:lstStyle>
            <a:lvl1pPr>
              <a:defRPr/>
            </a:lvl1pPr>
          </a:lstStyle>
          <a:p>
            <a:fld id="{A1378B3D-E341-48E0-845F-F4240A4DCF17}" type="datetime1">
              <a:rPr lang="nl-NL" smtClean="0">
                <a:solidFill>
                  <a:srgbClr val="000000"/>
                </a:solidFill>
              </a:rPr>
              <a:t>14-1-2023</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a:solidFill>
                  <a:srgbClr val="000000"/>
                </a:solidFill>
              </a:rPr>
              <a:t>Presentatietitel: aanpassen via Beeld, Koptekst en voettekst</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11" name="Tijdelijke aanduiding voor tekst 13"/>
          <p:cNvSpPr>
            <a:spLocks noGrp="1"/>
          </p:cNvSpPr>
          <p:nvPr>
            <p:ph type="body" sz="quarter" idx="13" hasCustomPrompt="1"/>
          </p:nvPr>
        </p:nvSpPr>
        <p:spPr>
          <a:xfrm>
            <a:off x="1082902" y="375032"/>
            <a:ext cx="7775378" cy="549739"/>
          </a:xfrm>
        </p:spPr>
        <p:txBody>
          <a:bodyPr lIns="0" tIns="0" rIns="0" bIns="0" anchor="b" anchorCtr="0"/>
          <a:lstStyle>
            <a:lvl1pPr marL="0" indent="0">
              <a:buNone/>
              <a:defRPr sz="1950" b="1" cap="all" baseline="0">
                <a:latin typeface="+mj-lt"/>
              </a:defRPr>
            </a:lvl1pPr>
          </a:lstStyle>
          <a:p>
            <a:pPr lvl="0"/>
            <a:r>
              <a:rPr lang="en-US" noProof="0" dirty="0"/>
              <a:t>Click here and type the title</a:t>
            </a:r>
          </a:p>
        </p:txBody>
      </p:sp>
      <p:sp>
        <p:nvSpPr>
          <p:cNvPr id="13" name="Tijdelijke aanduiding voor tekst 15"/>
          <p:cNvSpPr>
            <a:spLocks noGrp="1"/>
          </p:cNvSpPr>
          <p:nvPr>
            <p:ph type="body" sz="quarter" idx="14" hasCustomPrompt="1"/>
          </p:nvPr>
        </p:nvSpPr>
        <p:spPr>
          <a:xfrm>
            <a:off x="1082888" y="920110"/>
            <a:ext cx="7775393" cy="214313"/>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a:t>Click here and type the subtitle</a:t>
            </a:r>
          </a:p>
        </p:txBody>
      </p:sp>
    </p:spTree>
    <p:extLst>
      <p:ext uri="{BB962C8B-B14F-4D97-AF65-F5344CB8AC3E}">
        <p14:creationId xmlns:p14="http://schemas.microsoft.com/office/powerpoint/2010/main" val="42639293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apter slide 4">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jdelijke aanduiding voor datum 3"/>
          <p:cNvSpPr>
            <a:spLocks noGrp="1"/>
          </p:cNvSpPr>
          <p:nvPr>
            <p:ph type="dt" sz="half" idx="10"/>
          </p:nvPr>
        </p:nvSpPr>
        <p:spPr/>
        <p:txBody>
          <a:bodyPr/>
          <a:lstStyle>
            <a:lvl1pPr>
              <a:defRPr/>
            </a:lvl1pPr>
          </a:lstStyle>
          <a:p>
            <a:fld id="{41DAB4E5-66D7-4B02-B3F7-C6C06D920804}" type="datetime1">
              <a:rPr lang="nl-NL" smtClean="0">
                <a:solidFill>
                  <a:srgbClr val="000000"/>
                </a:solidFill>
              </a:rPr>
              <a:t>14-1-2023</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a:solidFill>
                  <a:srgbClr val="000000"/>
                </a:solidFill>
              </a:rPr>
              <a:t>Presentatietitel: aanpassen via Beeld, Koptekst en voettekst</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13" name="Tijdelijke aanduiding voor tekst 13"/>
          <p:cNvSpPr>
            <a:spLocks noGrp="1"/>
          </p:cNvSpPr>
          <p:nvPr>
            <p:ph type="body" sz="quarter" idx="13" hasCustomPrompt="1"/>
          </p:nvPr>
        </p:nvSpPr>
        <p:spPr>
          <a:xfrm>
            <a:off x="1082902" y="375032"/>
            <a:ext cx="7775378" cy="549739"/>
          </a:xfrm>
        </p:spPr>
        <p:txBody>
          <a:bodyPr lIns="0" tIns="0" rIns="0" bIns="0" anchor="b" anchorCtr="0"/>
          <a:lstStyle>
            <a:lvl1pPr marL="0" indent="0">
              <a:buNone/>
              <a:defRPr sz="1950" b="1" cap="all" baseline="0">
                <a:latin typeface="+mj-lt"/>
              </a:defRPr>
            </a:lvl1pPr>
          </a:lstStyle>
          <a:p>
            <a:pPr lvl="0"/>
            <a:r>
              <a:rPr lang="en-US" noProof="0" dirty="0"/>
              <a:t>Click here and type the title</a:t>
            </a:r>
          </a:p>
        </p:txBody>
      </p:sp>
      <p:sp>
        <p:nvSpPr>
          <p:cNvPr id="14" name="Tijdelijke aanduiding voor tekst 15"/>
          <p:cNvSpPr>
            <a:spLocks noGrp="1"/>
          </p:cNvSpPr>
          <p:nvPr>
            <p:ph type="body" sz="quarter" idx="14" hasCustomPrompt="1"/>
          </p:nvPr>
        </p:nvSpPr>
        <p:spPr>
          <a:xfrm>
            <a:off x="1082888" y="920110"/>
            <a:ext cx="7775393" cy="214313"/>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a:t>Click here and type the subtitle</a:t>
            </a:r>
          </a:p>
        </p:txBody>
      </p:sp>
    </p:spTree>
    <p:extLst>
      <p:ext uri="{BB962C8B-B14F-4D97-AF65-F5344CB8AC3E}">
        <p14:creationId xmlns:p14="http://schemas.microsoft.com/office/powerpoint/2010/main" val="27127519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pter slide 5">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jdelijke aanduiding voor datum 3"/>
          <p:cNvSpPr>
            <a:spLocks noGrp="1"/>
          </p:cNvSpPr>
          <p:nvPr>
            <p:ph type="dt" sz="half" idx="10"/>
          </p:nvPr>
        </p:nvSpPr>
        <p:spPr/>
        <p:txBody>
          <a:bodyPr/>
          <a:lstStyle>
            <a:lvl1pPr>
              <a:defRPr/>
            </a:lvl1pPr>
          </a:lstStyle>
          <a:p>
            <a:fld id="{B118C91C-EA7F-4552-81D5-AC70A3CE7BB1}" type="datetime1">
              <a:rPr lang="nl-NL" smtClean="0">
                <a:solidFill>
                  <a:srgbClr val="000000"/>
                </a:solidFill>
              </a:rPr>
              <a:t>14-1-2023</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a:solidFill>
                  <a:srgbClr val="000000"/>
                </a:solidFill>
              </a:rPr>
              <a:t>Presentatietitel: aanpassen via Beeld, Koptekst en voettekst</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11" name="Tijdelijke aanduiding voor tekst 13"/>
          <p:cNvSpPr>
            <a:spLocks noGrp="1"/>
          </p:cNvSpPr>
          <p:nvPr>
            <p:ph type="body" sz="quarter" idx="13" hasCustomPrompt="1"/>
          </p:nvPr>
        </p:nvSpPr>
        <p:spPr>
          <a:xfrm>
            <a:off x="1082902" y="375032"/>
            <a:ext cx="7775378" cy="549739"/>
          </a:xfrm>
        </p:spPr>
        <p:txBody>
          <a:bodyPr lIns="0" tIns="0" rIns="0" bIns="0" anchor="b" anchorCtr="0"/>
          <a:lstStyle>
            <a:lvl1pPr marL="0" indent="0">
              <a:buNone/>
              <a:defRPr sz="1950" b="1" cap="all" baseline="0">
                <a:latin typeface="+mj-lt"/>
              </a:defRPr>
            </a:lvl1pPr>
          </a:lstStyle>
          <a:p>
            <a:pPr lvl="0"/>
            <a:r>
              <a:rPr lang="en-US" noProof="0" dirty="0"/>
              <a:t>Click here and type the title</a:t>
            </a:r>
          </a:p>
        </p:txBody>
      </p:sp>
      <p:sp>
        <p:nvSpPr>
          <p:cNvPr id="13" name="Tijdelijke aanduiding voor tekst 15"/>
          <p:cNvSpPr>
            <a:spLocks noGrp="1"/>
          </p:cNvSpPr>
          <p:nvPr>
            <p:ph type="body" sz="quarter" idx="14" hasCustomPrompt="1"/>
          </p:nvPr>
        </p:nvSpPr>
        <p:spPr>
          <a:xfrm>
            <a:off x="1082888" y="920110"/>
            <a:ext cx="7775393" cy="214313"/>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a:t>Click here and type the subtitle</a:t>
            </a:r>
          </a:p>
        </p:txBody>
      </p:sp>
    </p:spTree>
    <p:extLst>
      <p:ext uri="{BB962C8B-B14F-4D97-AF65-F5344CB8AC3E}">
        <p14:creationId xmlns:p14="http://schemas.microsoft.com/office/powerpoint/2010/main" val="2619269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2_Slid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E2988B04-66C5-48F8-95EB-3EDAACFC807C}" type="datetime1">
              <a:rPr lang="nl-NL" smtClean="0"/>
              <a:t>14-1-2023</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t>Presentatietitel: aanpassen via Beeld, Koptekst en voettekst</a:t>
            </a:r>
          </a:p>
        </p:txBody>
      </p:sp>
      <p:sp>
        <p:nvSpPr>
          <p:cNvPr id="6" name="Tijdelijke aanduiding voor dianummer 5"/>
          <p:cNvSpPr>
            <a:spLocks noGrp="1"/>
          </p:cNvSpPr>
          <p:nvPr>
            <p:ph type="sldNum" sz="quarter" idx="12"/>
          </p:nvPr>
        </p:nvSpPr>
        <p:spPr/>
        <p:txBody>
          <a:bodyPr/>
          <a:lstStyle>
            <a:lvl1pPr>
              <a:defRPr/>
            </a:lvl1pPr>
          </a:lstStyle>
          <a:p>
            <a:fld id="{467E7187-8404-4C34-9A22-2977E3CEB8C5}" type="slidenum">
              <a:rPr lang="nl-NL" smtClean="0"/>
              <a:t>‹#›</a:t>
            </a:fld>
            <a:endParaRPr lang="nl-NL"/>
          </a:p>
        </p:txBody>
      </p:sp>
      <p:sp>
        <p:nvSpPr>
          <p:cNvPr id="7" name="Tijdelijke aanduiding voor tekst 13"/>
          <p:cNvSpPr>
            <a:spLocks noGrp="1"/>
          </p:cNvSpPr>
          <p:nvPr>
            <p:ph type="body" sz="quarter" idx="13" hasCustomPrompt="1"/>
          </p:nvPr>
        </p:nvSpPr>
        <p:spPr>
          <a:xfrm>
            <a:off x="1082902" y="375032"/>
            <a:ext cx="7775378" cy="549739"/>
          </a:xfrm>
        </p:spPr>
        <p:txBody>
          <a:bodyPr lIns="0" tIns="0" rIns="0" bIns="0" anchor="b" anchorCtr="0"/>
          <a:lstStyle>
            <a:lvl1pPr marL="0" indent="0">
              <a:buNone/>
              <a:defRPr sz="1950" b="1" cap="all" baseline="0">
                <a:latin typeface="+mj-lt"/>
              </a:defRPr>
            </a:lvl1pPr>
          </a:lstStyle>
          <a:p>
            <a:pPr lvl="0"/>
            <a:r>
              <a:rPr lang="en-US" noProof="0" dirty="0"/>
              <a:t>Click here and type the title</a:t>
            </a:r>
          </a:p>
        </p:txBody>
      </p:sp>
    </p:spTree>
    <p:extLst>
      <p:ext uri="{BB962C8B-B14F-4D97-AF65-F5344CB8AC3E}">
        <p14:creationId xmlns:p14="http://schemas.microsoft.com/office/powerpoint/2010/main" val="31727359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Slid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pPr defTabSz="685800">
              <a:defRPr/>
            </a:pPr>
            <a:fld id="{FE13F9C6-745F-49A0-9862-40385980EE7F}" type="datetime1">
              <a:rPr lang="en-GB" baseline="-25000" smtClean="0">
                <a:solidFill>
                  <a:srgbClr val="000000"/>
                </a:solidFill>
              </a:rPr>
              <a:pPr defTabSz="685800">
                <a:defRPr/>
              </a:pPr>
              <a:t>14/01/2023</a:t>
            </a:fld>
            <a:endParaRPr lang="en-GB" baseline="-2500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pPr defTabSz="685800">
              <a:defRPr/>
            </a:pPr>
            <a:endParaRPr lang="en-GB" baseline="-2500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pPr defTabSz="685800">
              <a:defRPr/>
            </a:pPr>
            <a:fld id="{9F75D6BC-EF00-478E-9C94-56F8DEA70C69}" type="slidenum">
              <a:rPr lang="en-GB" baseline="-25000" smtClean="0">
                <a:solidFill>
                  <a:srgbClr val="000000"/>
                </a:solidFill>
              </a:rPr>
              <a:pPr defTabSz="685800">
                <a:defRPr/>
              </a:pPr>
              <a:t>‹#›</a:t>
            </a:fld>
            <a:endParaRPr lang="en-GB" baseline="-25000" dirty="0">
              <a:solidFill>
                <a:srgbClr val="000000"/>
              </a:solidFill>
            </a:endParaRPr>
          </a:p>
        </p:txBody>
      </p:sp>
      <p:sp>
        <p:nvSpPr>
          <p:cNvPr id="9" name="Tijdelijke aanduiding voor tekst 13"/>
          <p:cNvSpPr>
            <a:spLocks noGrp="1"/>
          </p:cNvSpPr>
          <p:nvPr>
            <p:ph type="body" sz="quarter" idx="13" hasCustomPrompt="1"/>
          </p:nvPr>
        </p:nvSpPr>
        <p:spPr>
          <a:xfrm>
            <a:off x="323528" y="1"/>
            <a:ext cx="8534752" cy="549739"/>
          </a:xfrm>
        </p:spPr>
        <p:txBody>
          <a:bodyPr lIns="0" tIns="0" rIns="0" bIns="0" anchor="b" anchorCtr="0"/>
          <a:lstStyle>
            <a:lvl1pPr marL="0" indent="0">
              <a:buNone/>
              <a:defRPr sz="1463" b="1" cap="all" baseline="0">
                <a:latin typeface="+mj-lt"/>
              </a:defRPr>
            </a:lvl1pPr>
          </a:lstStyle>
          <a:p>
            <a:pPr lvl="0"/>
            <a:r>
              <a:rPr lang="en-US" noProof="0" dirty="0"/>
              <a:t>Click here and type the title</a:t>
            </a:r>
          </a:p>
        </p:txBody>
      </p:sp>
      <p:sp>
        <p:nvSpPr>
          <p:cNvPr id="10" name="Tijdelijke aanduiding voor tekst 15"/>
          <p:cNvSpPr>
            <a:spLocks noGrp="1"/>
          </p:cNvSpPr>
          <p:nvPr>
            <p:ph type="body" sz="quarter" idx="14" hasCustomPrompt="1"/>
          </p:nvPr>
        </p:nvSpPr>
        <p:spPr>
          <a:xfrm>
            <a:off x="323529" y="737258"/>
            <a:ext cx="8534752" cy="214313"/>
          </a:xfrm>
        </p:spPr>
        <p:txBody>
          <a:bodyPr lIns="0" tIns="0" rIns="0" bIns="0" anchor="b" anchorCtr="0"/>
          <a:lstStyle>
            <a:lvl1pPr>
              <a:buFontTx/>
              <a:buNone/>
              <a:defRPr sz="1125" b="0" cap="none"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a:t>Click here and type the subtitle</a:t>
            </a:r>
          </a:p>
        </p:txBody>
      </p:sp>
    </p:spTree>
    <p:extLst>
      <p:ext uri="{BB962C8B-B14F-4D97-AF65-F5344CB8AC3E}">
        <p14:creationId xmlns:p14="http://schemas.microsoft.com/office/powerpoint/2010/main" val="39874742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screen">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100264" y="1233490"/>
            <a:ext cx="6786562" cy="1102519"/>
          </a:xfrm>
        </p:spPr>
        <p:txBody>
          <a:bodyPr lIns="91440"/>
          <a:lstStyle>
            <a:lvl1pPr>
              <a:lnSpc>
                <a:spcPts val="1875"/>
              </a:lnSpc>
              <a:defRPr>
                <a:solidFill>
                  <a:schemeClr val="bg1"/>
                </a:solidFill>
              </a:defRPr>
            </a:lvl1pPr>
          </a:lstStyle>
          <a:p>
            <a:pPr lvl="0"/>
            <a:r>
              <a:rPr lang="nl-NL" noProof="0"/>
              <a:t>RUIMTE VOOR DE TITEL, ARIAL NARROW BOLD </a:t>
            </a:r>
          </a:p>
        </p:txBody>
      </p:sp>
      <p:sp>
        <p:nvSpPr>
          <p:cNvPr id="23555" name="Rectangle 3"/>
          <p:cNvSpPr>
            <a:spLocks noGrp="1" noChangeArrowheads="1"/>
          </p:cNvSpPr>
          <p:nvPr>
            <p:ph type="subTitle" idx="1"/>
          </p:nvPr>
        </p:nvSpPr>
        <p:spPr>
          <a:xfrm>
            <a:off x="2098677" y="2276478"/>
            <a:ext cx="6788150" cy="826294"/>
          </a:xfrm>
        </p:spPr>
        <p:txBody>
          <a:bodyPr lIns="91440"/>
          <a:lstStyle>
            <a:lvl1pPr marL="0" indent="0">
              <a:buFont typeface="Wingdings" pitchFamily="2" charset="2"/>
              <a:buNone/>
              <a:defRPr>
                <a:solidFill>
                  <a:schemeClr val="bg1"/>
                </a:solidFill>
                <a:latin typeface="Arial Narrow" pitchFamily="34" charset="0"/>
              </a:defRPr>
            </a:lvl1pPr>
          </a:lstStyle>
          <a:p>
            <a:pPr lvl="0"/>
            <a:r>
              <a:rPr lang="nl-NL" noProof="0"/>
              <a:t>RUIMTE VOOR DE SUBTITEL ARIAL NARROW C17/25</a:t>
            </a:r>
          </a:p>
        </p:txBody>
      </p:sp>
      <p:sp>
        <p:nvSpPr>
          <p:cNvPr id="4" name="Rectangle 4"/>
          <p:cNvSpPr>
            <a:spLocks noGrp="1" noChangeArrowheads="1"/>
          </p:cNvSpPr>
          <p:nvPr>
            <p:ph type="dt" sz="half" idx="10"/>
          </p:nvPr>
        </p:nvSpPr>
        <p:spPr>
          <a:xfrm>
            <a:off x="457200" y="4683919"/>
            <a:ext cx="2133600" cy="357188"/>
          </a:xfrm>
        </p:spPr>
        <p:txBody>
          <a:bodyPr/>
          <a:lstStyle>
            <a:lvl1pPr algn="l">
              <a:lnSpc>
                <a:spcPct val="100000"/>
              </a:lnSpc>
              <a:defRPr sz="1050"/>
            </a:lvl1pPr>
          </a:lstStyle>
          <a:p>
            <a:pPr>
              <a:defRPr/>
            </a:pPr>
            <a:endParaRPr lang="nl-NL">
              <a:solidFill>
                <a:srgbClr val="000000"/>
              </a:solidFill>
            </a:endParaRPr>
          </a:p>
        </p:txBody>
      </p:sp>
      <p:sp>
        <p:nvSpPr>
          <p:cNvPr id="5" name="Rectangle 5"/>
          <p:cNvSpPr>
            <a:spLocks noGrp="1" noChangeArrowheads="1"/>
          </p:cNvSpPr>
          <p:nvPr>
            <p:ph type="ftr" sz="quarter" idx="11"/>
          </p:nvPr>
        </p:nvSpPr>
        <p:spPr>
          <a:xfrm>
            <a:off x="3124200" y="4683919"/>
            <a:ext cx="2895600" cy="357188"/>
          </a:xfrm>
        </p:spPr>
        <p:txBody>
          <a:bodyPr/>
          <a:lstStyle>
            <a:lvl1pPr algn="ctr">
              <a:lnSpc>
                <a:spcPct val="100000"/>
              </a:lnSpc>
              <a:defRPr sz="1050"/>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xfrm>
            <a:off x="6553200" y="4683919"/>
            <a:ext cx="2133600" cy="357188"/>
          </a:xfrm>
        </p:spPr>
        <p:txBody>
          <a:bodyPr rIns="91440"/>
          <a:lstStyle>
            <a:lvl1pPr>
              <a:lnSpc>
                <a:spcPct val="100000"/>
              </a:lnSpc>
              <a:defRPr sz="1050"/>
            </a:lvl1pPr>
          </a:lstStyle>
          <a:p>
            <a:pPr>
              <a:defRPr/>
            </a:pPr>
            <a:fld id="{560671A8-046D-4B84-BE1C-9935BC993FBB}"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7057510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820F0A-F99B-419E-8BC5-568BED0036EC}"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8717251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3000" b="1" cap="all"/>
            </a:lvl1pPr>
          </a:lstStyle>
          <a:p>
            <a:r>
              <a:rPr lang="en-US"/>
              <a:t>Click to edit Master title style</a:t>
            </a:r>
            <a:endParaRPr lang="nl-NL"/>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72479D-99DC-400D-A981-B0FB35EBEE0A}"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187794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533402" y="1538290"/>
            <a:ext cx="4097338" cy="26705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783139" y="1538290"/>
            <a:ext cx="4098925" cy="26705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381358-FAF3-483E-830E-CEC888D12D50}"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563425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82FE04-E8ED-49BA-9FD8-22AC0E6B2E11}"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304776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oofdstukdia 1">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fld id="{2B2FFD3E-58EF-41EB-8533-D24F7E3CD653}"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11" name="Tijdelijke aanduiding voor tekst 13"/>
          <p:cNvSpPr>
            <a:spLocks noGrp="1"/>
          </p:cNvSpPr>
          <p:nvPr>
            <p:ph type="body" sz="quarter" idx="13" hasCustomPrompt="1"/>
          </p:nvPr>
        </p:nvSpPr>
        <p:spPr>
          <a:xfrm>
            <a:off x="1371600" y="133350"/>
            <a:ext cx="748668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2" name="Tijdelijke aanduiding voor tekst 15"/>
          <p:cNvSpPr>
            <a:spLocks noGrp="1"/>
          </p:cNvSpPr>
          <p:nvPr>
            <p:ph type="body" sz="quarter" idx="14" hasCustomPrompt="1"/>
          </p:nvPr>
        </p:nvSpPr>
        <p:spPr>
          <a:xfrm>
            <a:off x="1371600" y="719777"/>
            <a:ext cx="7486681" cy="23907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
        <p:nvSpPr>
          <p:cNvPr id="2" name="TextBox 1"/>
          <p:cNvSpPr txBox="1"/>
          <p:nvPr userDrawn="1"/>
        </p:nvSpPr>
        <p:spPr>
          <a:xfrm>
            <a:off x="330200" y="6438900"/>
            <a:ext cx="184666" cy="369332"/>
          </a:xfrm>
          <a:prstGeom prst="rect">
            <a:avLst/>
          </a:prstGeom>
          <a:noFill/>
        </p:spPr>
        <p:txBody>
          <a:bodyPr wrap="none" rtlCol="0">
            <a:spAutoFit/>
          </a:bodyPr>
          <a:lstStyle/>
          <a:p>
            <a:endParaRPr lang="en-US" dirty="0"/>
          </a:p>
        </p:txBody>
      </p:sp>
      <p:pic>
        <p:nvPicPr>
          <p:cNvPr id="8" name="Picture 7" descr="UT powerpoint sheet small 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43000" cy="5146729"/>
          </a:xfrm>
          <a:prstGeom prst="rect">
            <a:avLst/>
          </a:prstGeom>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91157F-68C5-4799-9E68-51C63F3D0C4E}"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6415525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D1C019-0D6D-499C-88A4-3227E1BA64BB}"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2764706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a:t>Click to edit Master title style</a:t>
            </a:r>
            <a:endParaRPr lang="nl-NL"/>
          </a:p>
        </p:txBody>
      </p:sp>
      <p:sp>
        <p:nvSpPr>
          <p:cNvPr id="3" name="Content Placeholder 2"/>
          <p:cNvSpPr>
            <a:spLocks noGrp="1"/>
          </p:cNvSpPr>
          <p:nvPr>
            <p:ph idx="1"/>
          </p:nvPr>
        </p:nvSpPr>
        <p:spPr>
          <a:xfrm>
            <a:off x="3575052"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1"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3D222-7F96-471E-836F-384BC00DA7BA}"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7233136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endParaRPr lang="nl-NL"/>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l-NL"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E869A3-68E9-476A-AF6F-DBD5336AA8D4}"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0670338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E73E48-476D-4311-AD7E-5D1AA5E7C0B7}"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3184008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272656"/>
            <a:ext cx="2087562" cy="3936206"/>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533401" y="272656"/>
            <a:ext cx="6110288" cy="3936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C8A47C-59B0-45B8-A077-23B40F63DAF3}"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4077998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100264" y="1233490"/>
            <a:ext cx="6786562" cy="1102519"/>
          </a:xfrm>
        </p:spPr>
        <p:txBody>
          <a:bodyPr lIns="91440"/>
          <a:lstStyle>
            <a:lvl1pPr>
              <a:lnSpc>
                <a:spcPts val="1875"/>
              </a:lnSpc>
              <a:defRPr>
                <a:solidFill>
                  <a:schemeClr val="bg1"/>
                </a:solidFill>
              </a:defRPr>
            </a:lvl1pPr>
          </a:lstStyle>
          <a:p>
            <a:pPr lvl="0"/>
            <a:r>
              <a:rPr lang="nl-NL" noProof="0"/>
              <a:t>RUIMTE VOOR DE TITEL, ARIAL NARROW BOLD </a:t>
            </a:r>
          </a:p>
        </p:txBody>
      </p:sp>
      <p:sp>
        <p:nvSpPr>
          <p:cNvPr id="23555" name="Rectangle 3"/>
          <p:cNvSpPr>
            <a:spLocks noGrp="1" noChangeArrowheads="1"/>
          </p:cNvSpPr>
          <p:nvPr>
            <p:ph type="subTitle" idx="1"/>
          </p:nvPr>
        </p:nvSpPr>
        <p:spPr>
          <a:xfrm>
            <a:off x="2098677" y="2276478"/>
            <a:ext cx="6788150" cy="826294"/>
          </a:xfrm>
        </p:spPr>
        <p:txBody>
          <a:bodyPr lIns="91440"/>
          <a:lstStyle>
            <a:lvl1pPr marL="0" indent="0">
              <a:buFont typeface="Wingdings" pitchFamily="2" charset="2"/>
              <a:buNone/>
              <a:defRPr>
                <a:solidFill>
                  <a:schemeClr val="bg1"/>
                </a:solidFill>
                <a:latin typeface="Arial Narrow" pitchFamily="34" charset="0"/>
              </a:defRPr>
            </a:lvl1pPr>
          </a:lstStyle>
          <a:p>
            <a:pPr lvl="0"/>
            <a:r>
              <a:rPr lang="nl-NL" noProof="0"/>
              <a:t>RUIMTE VOOR DE SUBTITEL ARIAL NARROW C17/25</a:t>
            </a:r>
          </a:p>
        </p:txBody>
      </p:sp>
      <p:sp>
        <p:nvSpPr>
          <p:cNvPr id="4" name="Rectangle 4"/>
          <p:cNvSpPr>
            <a:spLocks noGrp="1" noChangeArrowheads="1"/>
          </p:cNvSpPr>
          <p:nvPr>
            <p:ph type="dt" sz="half" idx="10"/>
          </p:nvPr>
        </p:nvSpPr>
        <p:spPr>
          <a:xfrm>
            <a:off x="457200" y="4683919"/>
            <a:ext cx="2133600" cy="357188"/>
          </a:xfrm>
        </p:spPr>
        <p:txBody>
          <a:bodyPr/>
          <a:lstStyle>
            <a:lvl1pPr algn="l">
              <a:lnSpc>
                <a:spcPct val="100000"/>
              </a:lnSpc>
              <a:defRPr sz="1050"/>
            </a:lvl1pPr>
          </a:lstStyle>
          <a:p>
            <a:pPr>
              <a:defRPr/>
            </a:pPr>
            <a:fld id="{252C7409-94DA-4C6A-9D55-9557B13B6311}" type="datetime1">
              <a:rPr lang="nl-NL" smtClean="0"/>
              <a:t>14-1-2023</a:t>
            </a:fld>
            <a:endParaRPr lang="nl-NL"/>
          </a:p>
        </p:txBody>
      </p:sp>
      <p:sp>
        <p:nvSpPr>
          <p:cNvPr id="5" name="Rectangle 5"/>
          <p:cNvSpPr>
            <a:spLocks noGrp="1" noChangeArrowheads="1"/>
          </p:cNvSpPr>
          <p:nvPr>
            <p:ph type="ftr" sz="quarter" idx="11"/>
          </p:nvPr>
        </p:nvSpPr>
        <p:spPr>
          <a:xfrm>
            <a:off x="3124200" y="4683919"/>
            <a:ext cx="2895600" cy="357188"/>
          </a:xfrm>
        </p:spPr>
        <p:txBody>
          <a:bodyPr/>
          <a:lstStyle>
            <a:lvl1pPr algn="ctr">
              <a:lnSpc>
                <a:spcPct val="100000"/>
              </a:lnSpc>
              <a:defRPr sz="1050"/>
            </a:lvl1pPr>
          </a:lstStyle>
          <a:p>
            <a:pPr>
              <a:defRPr/>
            </a:pPr>
            <a:r>
              <a:rPr lang="nl-NL"/>
              <a:t>Presentatietitel: aanpassen via Beeld, Koptekst en voettekst</a:t>
            </a:r>
          </a:p>
        </p:txBody>
      </p:sp>
      <p:sp>
        <p:nvSpPr>
          <p:cNvPr id="6" name="Rectangle 6"/>
          <p:cNvSpPr>
            <a:spLocks noGrp="1" noChangeArrowheads="1"/>
          </p:cNvSpPr>
          <p:nvPr>
            <p:ph type="sldNum" sz="quarter" idx="12"/>
          </p:nvPr>
        </p:nvSpPr>
        <p:spPr>
          <a:xfrm>
            <a:off x="6553200" y="4683919"/>
            <a:ext cx="2133600" cy="357188"/>
          </a:xfrm>
        </p:spPr>
        <p:txBody>
          <a:bodyPr rIns="91440"/>
          <a:lstStyle>
            <a:lvl1pPr>
              <a:lnSpc>
                <a:spcPct val="100000"/>
              </a:lnSpc>
              <a:defRPr sz="1050"/>
            </a:lvl1pPr>
          </a:lstStyle>
          <a:p>
            <a:pPr>
              <a:defRPr/>
            </a:pPr>
            <a:fld id="{E01231DA-9C3D-4398-A802-95BEAE507F6D}" type="slidenum">
              <a:rPr lang="nl-NL"/>
              <a:pPr>
                <a:defRPr/>
              </a:pPr>
              <a:t>‹#›</a:t>
            </a:fld>
            <a:endParaRPr lang="nl-NL"/>
          </a:p>
        </p:txBody>
      </p:sp>
    </p:spTree>
    <p:extLst>
      <p:ext uri="{BB962C8B-B14F-4D97-AF65-F5344CB8AC3E}">
        <p14:creationId xmlns:p14="http://schemas.microsoft.com/office/powerpoint/2010/main" val="41937132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fld id="{022F0507-0BDD-4305-8B96-82D15A5A4522}" type="datetime1">
              <a:rPr lang="nl-NL" smtClean="0"/>
              <a:t>14-1-2023</a:t>
            </a:fld>
            <a:endParaRPr lang="nl-NL"/>
          </a:p>
        </p:txBody>
      </p:sp>
      <p:sp>
        <p:nvSpPr>
          <p:cNvPr id="5"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6" name="Rectangle 6"/>
          <p:cNvSpPr>
            <a:spLocks noGrp="1" noChangeArrowheads="1"/>
          </p:cNvSpPr>
          <p:nvPr>
            <p:ph type="sldNum" sz="quarter" idx="12"/>
          </p:nvPr>
        </p:nvSpPr>
        <p:spPr>
          <a:ln/>
        </p:spPr>
        <p:txBody>
          <a:bodyPr/>
          <a:lstStyle>
            <a:lvl1pPr>
              <a:defRPr/>
            </a:lvl1pPr>
          </a:lstStyle>
          <a:p>
            <a:pPr>
              <a:defRPr/>
            </a:pPr>
            <a:fld id="{98AD6C57-5472-49B3-A891-18541299F0BB}" type="slidenum">
              <a:rPr lang="nl-NL"/>
              <a:pPr>
                <a:defRPr/>
              </a:pPr>
              <a:t>‹#›</a:t>
            </a:fld>
            <a:endParaRPr lang="nl-NL"/>
          </a:p>
        </p:txBody>
      </p:sp>
    </p:spTree>
    <p:extLst>
      <p:ext uri="{BB962C8B-B14F-4D97-AF65-F5344CB8AC3E}">
        <p14:creationId xmlns:p14="http://schemas.microsoft.com/office/powerpoint/2010/main" val="14380542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3000" b="1" cap="all"/>
            </a:lvl1pPr>
          </a:lstStyle>
          <a:p>
            <a:r>
              <a:rPr lang="en-US"/>
              <a:t>Click to edit Master title style</a:t>
            </a:r>
            <a:endParaRPr lang="nl-NL"/>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2EA19C9-B4AC-462F-94BE-C30A7324A71A}" type="datetime1">
              <a:rPr lang="nl-NL" smtClean="0"/>
              <a:t>14-1-2023</a:t>
            </a:fld>
            <a:endParaRPr lang="nl-NL"/>
          </a:p>
        </p:txBody>
      </p:sp>
      <p:sp>
        <p:nvSpPr>
          <p:cNvPr id="5"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6" name="Rectangle 6"/>
          <p:cNvSpPr>
            <a:spLocks noGrp="1" noChangeArrowheads="1"/>
          </p:cNvSpPr>
          <p:nvPr>
            <p:ph type="sldNum" sz="quarter" idx="12"/>
          </p:nvPr>
        </p:nvSpPr>
        <p:spPr>
          <a:ln/>
        </p:spPr>
        <p:txBody>
          <a:bodyPr/>
          <a:lstStyle>
            <a:lvl1pPr>
              <a:defRPr/>
            </a:lvl1pPr>
          </a:lstStyle>
          <a:p>
            <a:pPr>
              <a:defRPr/>
            </a:pPr>
            <a:fld id="{824B1A7A-CDCC-48F0-B8FB-CCE1A1AD49D1}" type="slidenum">
              <a:rPr lang="nl-NL"/>
              <a:pPr>
                <a:defRPr/>
              </a:pPr>
              <a:t>‹#›</a:t>
            </a:fld>
            <a:endParaRPr lang="nl-NL"/>
          </a:p>
        </p:txBody>
      </p:sp>
    </p:spTree>
    <p:extLst>
      <p:ext uri="{BB962C8B-B14F-4D97-AF65-F5344CB8AC3E}">
        <p14:creationId xmlns:p14="http://schemas.microsoft.com/office/powerpoint/2010/main" val="21991205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533402" y="1538290"/>
            <a:ext cx="4097338" cy="26705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783139" y="1538290"/>
            <a:ext cx="4098925" cy="26705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fld id="{9E155862-022A-49D3-A1BF-61D4F850A2A4}" type="datetime1">
              <a:rPr lang="nl-NL" smtClean="0"/>
              <a:t>14-1-2023</a:t>
            </a:fld>
            <a:endParaRPr lang="nl-NL"/>
          </a:p>
        </p:txBody>
      </p:sp>
      <p:sp>
        <p:nvSpPr>
          <p:cNvPr id="6"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7" name="Rectangle 6"/>
          <p:cNvSpPr>
            <a:spLocks noGrp="1" noChangeArrowheads="1"/>
          </p:cNvSpPr>
          <p:nvPr>
            <p:ph type="sldNum" sz="quarter" idx="12"/>
          </p:nvPr>
        </p:nvSpPr>
        <p:spPr>
          <a:ln/>
        </p:spPr>
        <p:txBody>
          <a:bodyPr/>
          <a:lstStyle>
            <a:lvl1pPr>
              <a:defRPr/>
            </a:lvl1pPr>
          </a:lstStyle>
          <a:p>
            <a:pPr>
              <a:defRPr/>
            </a:pPr>
            <a:fld id="{F0C69C1A-27B9-4DEE-939E-B50AF717F2F6}" type="slidenum">
              <a:rPr lang="nl-NL"/>
              <a:pPr>
                <a:defRPr/>
              </a:pPr>
              <a:t>‹#›</a:t>
            </a:fld>
            <a:endParaRPr lang="nl-NL"/>
          </a:p>
        </p:txBody>
      </p:sp>
    </p:spTree>
    <p:extLst>
      <p:ext uri="{BB962C8B-B14F-4D97-AF65-F5344CB8AC3E}">
        <p14:creationId xmlns:p14="http://schemas.microsoft.com/office/powerpoint/2010/main" val="3464232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ofdstukdia 2">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fld id="{083AFBE9-94CD-47DD-8262-A39A55046BB1}"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11" name="Tijdelijke aanduiding voor tekst 13"/>
          <p:cNvSpPr>
            <a:spLocks noGrp="1"/>
          </p:cNvSpPr>
          <p:nvPr>
            <p:ph type="body" sz="quarter" idx="13" hasCustomPrompt="1"/>
          </p:nvPr>
        </p:nvSpPr>
        <p:spPr>
          <a:xfrm>
            <a:off x="1371600" y="133350"/>
            <a:ext cx="748668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3" name="Tijdelijke aanduiding voor tekst 15"/>
          <p:cNvSpPr>
            <a:spLocks noGrp="1"/>
          </p:cNvSpPr>
          <p:nvPr>
            <p:ph type="body" sz="quarter" idx="14" hasCustomPrompt="1"/>
          </p:nvPr>
        </p:nvSpPr>
        <p:spPr>
          <a:xfrm>
            <a:off x="1371600" y="719777"/>
            <a:ext cx="7486681" cy="23907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pic>
        <p:nvPicPr>
          <p:cNvPr id="2" name="Picture 1" descr="UT powerpoint sheet small 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9050"/>
            <a:ext cx="1114285" cy="5124450"/>
          </a:xfrm>
          <a:prstGeom prst="rect">
            <a:avLst/>
          </a:prstGeom>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fld id="{35180A27-499B-4A1C-889E-0DD7C426AA3B}" type="datetime1">
              <a:rPr lang="nl-NL" smtClean="0"/>
              <a:t>14-1-2023</a:t>
            </a:fld>
            <a:endParaRPr lang="nl-NL"/>
          </a:p>
        </p:txBody>
      </p:sp>
      <p:sp>
        <p:nvSpPr>
          <p:cNvPr id="8"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9" name="Rectangle 6"/>
          <p:cNvSpPr>
            <a:spLocks noGrp="1" noChangeArrowheads="1"/>
          </p:cNvSpPr>
          <p:nvPr>
            <p:ph type="sldNum" sz="quarter" idx="12"/>
          </p:nvPr>
        </p:nvSpPr>
        <p:spPr>
          <a:ln/>
        </p:spPr>
        <p:txBody>
          <a:bodyPr/>
          <a:lstStyle>
            <a:lvl1pPr>
              <a:defRPr/>
            </a:lvl1pPr>
          </a:lstStyle>
          <a:p>
            <a:pPr>
              <a:defRPr/>
            </a:pPr>
            <a:fld id="{A7061627-8ECE-46AA-944C-43B32CF6D038}" type="slidenum">
              <a:rPr lang="nl-NL"/>
              <a:pPr>
                <a:defRPr/>
              </a:pPr>
              <a:t>‹#›</a:t>
            </a:fld>
            <a:endParaRPr lang="nl-NL"/>
          </a:p>
        </p:txBody>
      </p:sp>
    </p:spTree>
    <p:extLst>
      <p:ext uri="{BB962C8B-B14F-4D97-AF65-F5344CB8AC3E}">
        <p14:creationId xmlns:p14="http://schemas.microsoft.com/office/powerpoint/2010/main" val="23955807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fld id="{8EB91EE7-9D4C-4953-B455-AD947B6CD517}" type="datetime1">
              <a:rPr lang="nl-NL" smtClean="0"/>
              <a:t>14-1-2023</a:t>
            </a:fld>
            <a:endParaRPr lang="nl-NL"/>
          </a:p>
        </p:txBody>
      </p:sp>
      <p:sp>
        <p:nvSpPr>
          <p:cNvPr id="4"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5" name="Rectangle 6"/>
          <p:cNvSpPr>
            <a:spLocks noGrp="1" noChangeArrowheads="1"/>
          </p:cNvSpPr>
          <p:nvPr>
            <p:ph type="sldNum" sz="quarter" idx="12"/>
          </p:nvPr>
        </p:nvSpPr>
        <p:spPr>
          <a:ln/>
        </p:spPr>
        <p:txBody>
          <a:bodyPr/>
          <a:lstStyle>
            <a:lvl1pPr>
              <a:defRPr/>
            </a:lvl1pPr>
          </a:lstStyle>
          <a:p>
            <a:pPr>
              <a:defRPr/>
            </a:pPr>
            <a:fld id="{1A7563F5-FCB3-4EEB-988E-0DFAF96E6905}" type="slidenum">
              <a:rPr lang="nl-NL"/>
              <a:pPr>
                <a:defRPr/>
              </a:pPr>
              <a:t>‹#›</a:t>
            </a:fld>
            <a:endParaRPr lang="nl-NL"/>
          </a:p>
        </p:txBody>
      </p:sp>
    </p:spTree>
    <p:extLst>
      <p:ext uri="{BB962C8B-B14F-4D97-AF65-F5344CB8AC3E}">
        <p14:creationId xmlns:p14="http://schemas.microsoft.com/office/powerpoint/2010/main" val="6276595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1B11AF3-1628-4B6D-B25A-A16F3D4DDAE9}" type="datetime1">
              <a:rPr lang="nl-NL" smtClean="0"/>
              <a:t>14-1-2023</a:t>
            </a:fld>
            <a:endParaRPr lang="nl-NL"/>
          </a:p>
        </p:txBody>
      </p:sp>
      <p:sp>
        <p:nvSpPr>
          <p:cNvPr id="3"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4" name="Rectangle 6"/>
          <p:cNvSpPr>
            <a:spLocks noGrp="1" noChangeArrowheads="1"/>
          </p:cNvSpPr>
          <p:nvPr>
            <p:ph type="sldNum" sz="quarter" idx="12"/>
          </p:nvPr>
        </p:nvSpPr>
        <p:spPr>
          <a:ln/>
        </p:spPr>
        <p:txBody>
          <a:bodyPr/>
          <a:lstStyle>
            <a:lvl1pPr>
              <a:defRPr/>
            </a:lvl1pPr>
          </a:lstStyle>
          <a:p>
            <a:pPr>
              <a:defRPr/>
            </a:pPr>
            <a:fld id="{57AB1D4F-0098-4101-B2BF-D1972DD1AE2E}" type="slidenum">
              <a:rPr lang="nl-NL"/>
              <a:pPr>
                <a:defRPr/>
              </a:pPr>
              <a:t>‹#›</a:t>
            </a:fld>
            <a:endParaRPr lang="nl-NL"/>
          </a:p>
        </p:txBody>
      </p:sp>
      <p:pic>
        <p:nvPicPr>
          <p:cNvPr id="5" name="Picture 13" descr="UT_Logo_2400_Black_N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21" y="4805355"/>
            <a:ext cx="2654313" cy="39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6353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a:t>Click to edit Master title style</a:t>
            </a:r>
            <a:endParaRPr lang="nl-NL"/>
          </a:p>
        </p:txBody>
      </p:sp>
      <p:sp>
        <p:nvSpPr>
          <p:cNvPr id="3" name="Content Placeholder 2"/>
          <p:cNvSpPr>
            <a:spLocks noGrp="1"/>
          </p:cNvSpPr>
          <p:nvPr>
            <p:ph idx="1"/>
          </p:nvPr>
        </p:nvSpPr>
        <p:spPr>
          <a:xfrm>
            <a:off x="3575052"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1"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FB6D18F-DBCF-4362-8ED0-611ACBFAF6AA}" type="datetime1">
              <a:rPr lang="nl-NL" smtClean="0"/>
              <a:t>14-1-2023</a:t>
            </a:fld>
            <a:endParaRPr lang="nl-NL"/>
          </a:p>
        </p:txBody>
      </p:sp>
      <p:sp>
        <p:nvSpPr>
          <p:cNvPr id="6"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7" name="Rectangle 6"/>
          <p:cNvSpPr>
            <a:spLocks noGrp="1" noChangeArrowheads="1"/>
          </p:cNvSpPr>
          <p:nvPr>
            <p:ph type="sldNum" sz="quarter" idx="12"/>
          </p:nvPr>
        </p:nvSpPr>
        <p:spPr>
          <a:ln/>
        </p:spPr>
        <p:txBody>
          <a:bodyPr/>
          <a:lstStyle>
            <a:lvl1pPr>
              <a:defRPr/>
            </a:lvl1pPr>
          </a:lstStyle>
          <a:p>
            <a:pPr>
              <a:defRPr/>
            </a:pPr>
            <a:fld id="{DAF259BC-1B94-4817-A163-B36702A0BF04}" type="slidenum">
              <a:rPr lang="nl-NL"/>
              <a:pPr>
                <a:defRPr/>
              </a:pPr>
              <a:t>‹#›</a:t>
            </a:fld>
            <a:endParaRPr lang="nl-NL"/>
          </a:p>
        </p:txBody>
      </p:sp>
    </p:spTree>
    <p:extLst>
      <p:ext uri="{BB962C8B-B14F-4D97-AF65-F5344CB8AC3E}">
        <p14:creationId xmlns:p14="http://schemas.microsoft.com/office/powerpoint/2010/main" val="15841409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endParaRPr lang="nl-NL"/>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l-NL"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F4F8977-582F-4E32-A59D-6643BEBF731A}" type="datetime1">
              <a:rPr lang="nl-NL" smtClean="0"/>
              <a:t>14-1-2023</a:t>
            </a:fld>
            <a:endParaRPr lang="nl-NL"/>
          </a:p>
        </p:txBody>
      </p:sp>
      <p:sp>
        <p:nvSpPr>
          <p:cNvPr id="6"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7" name="Rectangle 6"/>
          <p:cNvSpPr>
            <a:spLocks noGrp="1" noChangeArrowheads="1"/>
          </p:cNvSpPr>
          <p:nvPr>
            <p:ph type="sldNum" sz="quarter" idx="12"/>
          </p:nvPr>
        </p:nvSpPr>
        <p:spPr>
          <a:ln/>
        </p:spPr>
        <p:txBody>
          <a:bodyPr/>
          <a:lstStyle>
            <a:lvl1pPr>
              <a:defRPr/>
            </a:lvl1pPr>
          </a:lstStyle>
          <a:p>
            <a:pPr>
              <a:defRPr/>
            </a:pPr>
            <a:fld id="{16EA5323-664E-423E-94D0-677F92A710F8}" type="slidenum">
              <a:rPr lang="nl-NL"/>
              <a:pPr>
                <a:defRPr/>
              </a:pPr>
              <a:t>‹#›</a:t>
            </a:fld>
            <a:endParaRPr lang="nl-NL"/>
          </a:p>
        </p:txBody>
      </p:sp>
    </p:spTree>
    <p:extLst>
      <p:ext uri="{BB962C8B-B14F-4D97-AF65-F5344CB8AC3E}">
        <p14:creationId xmlns:p14="http://schemas.microsoft.com/office/powerpoint/2010/main" val="42909199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fld id="{CF0FA84E-AAED-4179-8AF6-36098C1D7509}" type="datetime1">
              <a:rPr lang="nl-NL" smtClean="0"/>
              <a:t>14-1-2023</a:t>
            </a:fld>
            <a:endParaRPr lang="nl-NL"/>
          </a:p>
        </p:txBody>
      </p:sp>
      <p:sp>
        <p:nvSpPr>
          <p:cNvPr id="5"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6" name="Rectangle 6"/>
          <p:cNvSpPr>
            <a:spLocks noGrp="1" noChangeArrowheads="1"/>
          </p:cNvSpPr>
          <p:nvPr>
            <p:ph type="sldNum" sz="quarter" idx="12"/>
          </p:nvPr>
        </p:nvSpPr>
        <p:spPr>
          <a:ln/>
        </p:spPr>
        <p:txBody>
          <a:bodyPr/>
          <a:lstStyle>
            <a:lvl1pPr>
              <a:defRPr/>
            </a:lvl1pPr>
          </a:lstStyle>
          <a:p>
            <a:pPr>
              <a:defRPr/>
            </a:pPr>
            <a:fld id="{71691C64-3DBC-48C7-A2DB-0AAF4C1F9210}" type="slidenum">
              <a:rPr lang="nl-NL"/>
              <a:pPr>
                <a:defRPr/>
              </a:pPr>
              <a:t>‹#›</a:t>
            </a:fld>
            <a:endParaRPr lang="nl-NL"/>
          </a:p>
        </p:txBody>
      </p:sp>
    </p:spTree>
    <p:extLst>
      <p:ext uri="{BB962C8B-B14F-4D97-AF65-F5344CB8AC3E}">
        <p14:creationId xmlns:p14="http://schemas.microsoft.com/office/powerpoint/2010/main" val="3893931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272656"/>
            <a:ext cx="2087562" cy="3936206"/>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533401" y="272656"/>
            <a:ext cx="6110288" cy="3936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fld id="{DE8F8D7C-3981-421D-8853-14A1E05C8CCE}" type="datetime1">
              <a:rPr lang="nl-NL" smtClean="0"/>
              <a:t>14-1-2023</a:t>
            </a:fld>
            <a:endParaRPr lang="nl-NL"/>
          </a:p>
        </p:txBody>
      </p:sp>
      <p:sp>
        <p:nvSpPr>
          <p:cNvPr id="5"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6" name="Rectangle 6"/>
          <p:cNvSpPr>
            <a:spLocks noGrp="1" noChangeArrowheads="1"/>
          </p:cNvSpPr>
          <p:nvPr>
            <p:ph type="sldNum" sz="quarter" idx="12"/>
          </p:nvPr>
        </p:nvSpPr>
        <p:spPr>
          <a:ln/>
        </p:spPr>
        <p:txBody>
          <a:bodyPr/>
          <a:lstStyle>
            <a:lvl1pPr>
              <a:defRPr/>
            </a:lvl1pPr>
          </a:lstStyle>
          <a:p>
            <a:pPr>
              <a:defRPr/>
            </a:pPr>
            <a:fld id="{AB386EC9-ADED-4D92-AEF1-C9D04721C6AF}" type="slidenum">
              <a:rPr lang="nl-NL"/>
              <a:pPr>
                <a:defRPr/>
              </a:pPr>
              <a:t>‹#›</a:t>
            </a:fld>
            <a:endParaRPr lang="nl-NL"/>
          </a:p>
        </p:txBody>
      </p:sp>
    </p:spTree>
    <p:extLst>
      <p:ext uri="{BB962C8B-B14F-4D97-AF65-F5344CB8AC3E}">
        <p14:creationId xmlns:p14="http://schemas.microsoft.com/office/powerpoint/2010/main" val="33965067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1" y="272656"/>
            <a:ext cx="8350250" cy="3936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Rectangle 4"/>
          <p:cNvSpPr>
            <a:spLocks noGrp="1" noChangeArrowheads="1"/>
          </p:cNvSpPr>
          <p:nvPr>
            <p:ph type="dt" sz="half" idx="10"/>
          </p:nvPr>
        </p:nvSpPr>
        <p:spPr>
          <a:ln/>
        </p:spPr>
        <p:txBody>
          <a:bodyPr/>
          <a:lstStyle>
            <a:lvl1pPr>
              <a:defRPr/>
            </a:lvl1pPr>
          </a:lstStyle>
          <a:p>
            <a:pPr>
              <a:defRPr/>
            </a:pPr>
            <a:fld id="{CA719842-60AC-455D-9998-1AC9074A06B4}" type="datetime1">
              <a:rPr lang="nl-NL" smtClean="0"/>
              <a:t>14-1-2023</a:t>
            </a:fld>
            <a:endParaRPr lang="nl-NL"/>
          </a:p>
        </p:txBody>
      </p:sp>
      <p:sp>
        <p:nvSpPr>
          <p:cNvPr id="4"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5" name="Rectangle 6"/>
          <p:cNvSpPr>
            <a:spLocks noGrp="1" noChangeArrowheads="1"/>
          </p:cNvSpPr>
          <p:nvPr>
            <p:ph type="sldNum" sz="quarter" idx="12"/>
          </p:nvPr>
        </p:nvSpPr>
        <p:spPr>
          <a:ln/>
        </p:spPr>
        <p:txBody>
          <a:bodyPr/>
          <a:lstStyle>
            <a:lvl1pPr>
              <a:defRPr/>
            </a:lvl1pPr>
          </a:lstStyle>
          <a:p>
            <a:pPr>
              <a:defRPr/>
            </a:pPr>
            <a:fld id="{32D9FC02-DD2A-43A4-967D-ABEE4852F2CF}" type="slidenum">
              <a:rPr lang="nl-NL"/>
              <a:pPr>
                <a:defRPr/>
              </a:pPr>
              <a:t>‹#›</a:t>
            </a:fld>
            <a:endParaRPr lang="nl-NL"/>
          </a:p>
        </p:txBody>
      </p:sp>
    </p:spTree>
    <p:extLst>
      <p:ext uri="{BB962C8B-B14F-4D97-AF65-F5344CB8AC3E}">
        <p14:creationId xmlns:p14="http://schemas.microsoft.com/office/powerpoint/2010/main" val="26514472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2_Slid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AC3FFCF7-6CCC-48FA-B617-8D61E09FCCD2}"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467E7187-8404-4C34-9A22-2977E3CEB8C5}" type="slidenum">
              <a:rPr lang="nl-NL" smtClean="0"/>
              <a:t>‹#›</a:t>
            </a:fld>
            <a:endParaRPr lang="nl-NL"/>
          </a:p>
        </p:txBody>
      </p:sp>
      <p:sp>
        <p:nvSpPr>
          <p:cNvPr id="7" name="Tijdelijke aanduiding voor tekst 13"/>
          <p:cNvSpPr>
            <a:spLocks noGrp="1"/>
          </p:cNvSpPr>
          <p:nvPr>
            <p:ph type="body" sz="quarter" idx="13" hasCustomPrompt="1"/>
          </p:nvPr>
        </p:nvSpPr>
        <p:spPr>
          <a:xfrm>
            <a:off x="1082902" y="375032"/>
            <a:ext cx="7775378" cy="549739"/>
          </a:xfrm>
        </p:spPr>
        <p:txBody>
          <a:bodyPr lIns="0" tIns="0" rIns="0" bIns="0" anchor="b" anchorCtr="0"/>
          <a:lstStyle>
            <a:lvl1pPr marL="0" indent="0">
              <a:buNone/>
              <a:defRPr sz="1950" b="1" cap="all" baseline="0">
                <a:latin typeface="+mj-lt"/>
              </a:defRPr>
            </a:lvl1pPr>
          </a:lstStyle>
          <a:p>
            <a:pPr lvl="0"/>
            <a:r>
              <a:rPr lang="en-US" noProof="0" dirty="0"/>
              <a:t>Click here and type the title</a:t>
            </a:r>
          </a:p>
        </p:txBody>
      </p:sp>
    </p:spTree>
    <p:extLst>
      <p:ext uri="{BB962C8B-B14F-4D97-AF65-F5344CB8AC3E}">
        <p14:creationId xmlns:p14="http://schemas.microsoft.com/office/powerpoint/2010/main" val="28498461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endParaRPr lang="nl-NL"/>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16531" indent="0" algn="ctr">
              <a:buNone/>
              <a:defRPr/>
            </a:lvl2pPr>
            <a:lvl3pPr marL="633062" indent="0" algn="ctr">
              <a:buNone/>
              <a:defRPr/>
            </a:lvl3pPr>
            <a:lvl4pPr marL="949593" indent="0" algn="ctr">
              <a:buNone/>
              <a:defRPr/>
            </a:lvl4pPr>
            <a:lvl5pPr marL="1266124" indent="0" algn="ctr">
              <a:buNone/>
              <a:defRPr/>
            </a:lvl5pPr>
            <a:lvl6pPr marL="1582655" indent="0" algn="ctr">
              <a:buNone/>
              <a:defRPr/>
            </a:lvl6pPr>
            <a:lvl7pPr marL="1899186" indent="0" algn="ctr">
              <a:buNone/>
              <a:defRPr/>
            </a:lvl7pPr>
            <a:lvl8pPr marL="2215717" indent="0" algn="ctr">
              <a:buNone/>
              <a:defRPr/>
            </a:lvl8pPr>
            <a:lvl9pPr marL="2532248" indent="0" algn="ctr">
              <a:buNone/>
              <a:defRPr/>
            </a:lvl9pPr>
          </a:lstStyle>
          <a:p>
            <a:r>
              <a:rPr lang="en-US"/>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6D36E4A-6270-454B-9830-DE33BFE6ACB7}" type="slidenum">
              <a:rPr lang="en-GB"/>
              <a:pPr>
                <a:defRPr/>
              </a:pPr>
              <a:t>‹#›</a:t>
            </a:fld>
            <a:endParaRPr lang="en-GB"/>
          </a:p>
        </p:txBody>
      </p:sp>
    </p:spTree>
    <p:extLst>
      <p:ext uri="{BB962C8B-B14F-4D97-AF65-F5344CB8AC3E}">
        <p14:creationId xmlns:p14="http://schemas.microsoft.com/office/powerpoint/2010/main" val="579201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ofdstukdia 3">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fld id="{844D4C1C-A129-4724-BFF8-74874F4674C8}"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10" name="Tijdelijke aanduiding voor tekst 13"/>
          <p:cNvSpPr>
            <a:spLocks noGrp="1"/>
          </p:cNvSpPr>
          <p:nvPr>
            <p:ph type="body" sz="quarter" idx="13" hasCustomPrompt="1"/>
          </p:nvPr>
        </p:nvSpPr>
        <p:spPr>
          <a:xfrm>
            <a:off x="1371600" y="133350"/>
            <a:ext cx="748668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1" name="Tijdelijke aanduiding voor tekst 15"/>
          <p:cNvSpPr>
            <a:spLocks noGrp="1"/>
          </p:cNvSpPr>
          <p:nvPr>
            <p:ph type="body" sz="quarter" idx="14" hasCustomPrompt="1"/>
          </p:nvPr>
        </p:nvSpPr>
        <p:spPr>
          <a:xfrm>
            <a:off x="1371600" y="730251"/>
            <a:ext cx="7486681" cy="22860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pic>
        <p:nvPicPr>
          <p:cNvPr id="2" name="Picture 1" descr="UT powerpoint sheet small 3.jpg"/>
          <p:cNvPicPr>
            <a:picLocks noChangeAspect="1"/>
          </p:cNvPicPr>
          <p:nvPr userDrawn="1"/>
        </p:nvPicPr>
        <p:blipFill rotWithShape="1">
          <a:blip r:embed="rId2">
            <a:extLst>
              <a:ext uri="{28A0092B-C50C-407E-A947-70E740481C1C}">
                <a14:useLocalDpi xmlns:a14="http://schemas.microsoft.com/office/drawing/2010/main" val="0"/>
              </a:ext>
            </a:extLst>
          </a:blip>
          <a:srcRect b="614"/>
          <a:stretch/>
        </p:blipFill>
        <p:spPr>
          <a:xfrm>
            <a:off x="0" y="0"/>
            <a:ext cx="1123950" cy="5143500"/>
          </a:xfrm>
          <a:prstGeom prst="rect">
            <a:avLst/>
          </a:prstGeom>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A52353A-ED82-42F0-AC78-071C3EC980A9}" type="slidenum">
              <a:rPr lang="en-GB"/>
              <a:pPr>
                <a:defRPr/>
              </a:pPr>
              <a:t>‹#›</a:t>
            </a:fld>
            <a:endParaRPr lang="en-GB"/>
          </a:p>
        </p:txBody>
      </p:sp>
    </p:spTree>
    <p:extLst>
      <p:ext uri="{BB962C8B-B14F-4D97-AF65-F5344CB8AC3E}">
        <p14:creationId xmlns:p14="http://schemas.microsoft.com/office/powerpoint/2010/main" val="35914672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3305177"/>
            <a:ext cx="7772400" cy="1021556"/>
          </a:xfrm>
        </p:spPr>
        <p:txBody>
          <a:bodyPr anchor="t"/>
          <a:lstStyle>
            <a:lvl1pPr algn="l">
              <a:defRPr sz="2769" b="1" cap="all"/>
            </a:lvl1pPr>
          </a:lstStyle>
          <a:p>
            <a:r>
              <a:rPr lang="en-US"/>
              <a:t>Click to edit Master title style</a:t>
            </a:r>
            <a:endParaRPr lang="nl-NL"/>
          </a:p>
        </p:txBody>
      </p:sp>
      <p:sp>
        <p:nvSpPr>
          <p:cNvPr id="3" name="Text Placeholder 2"/>
          <p:cNvSpPr>
            <a:spLocks noGrp="1"/>
          </p:cNvSpPr>
          <p:nvPr>
            <p:ph type="body" idx="1"/>
          </p:nvPr>
        </p:nvSpPr>
        <p:spPr>
          <a:xfrm>
            <a:off x="722435" y="2180035"/>
            <a:ext cx="7772400" cy="1125140"/>
          </a:xfrm>
        </p:spPr>
        <p:txBody>
          <a:bodyPr anchor="b"/>
          <a:lstStyle>
            <a:lvl1pPr marL="0" indent="0">
              <a:buNone/>
              <a:defRPr sz="1385"/>
            </a:lvl1pPr>
            <a:lvl2pPr marL="316531" indent="0">
              <a:buNone/>
              <a:defRPr sz="1247"/>
            </a:lvl2pPr>
            <a:lvl3pPr marL="633062" indent="0">
              <a:buNone/>
              <a:defRPr sz="1108"/>
            </a:lvl3pPr>
            <a:lvl4pPr marL="949593" indent="0">
              <a:buNone/>
              <a:defRPr sz="969"/>
            </a:lvl4pPr>
            <a:lvl5pPr marL="1266124" indent="0">
              <a:buNone/>
              <a:defRPr sz="969"/>
            </a:lvl5pPr>
            <a:lvl6pPr marL="1582655" indent="0">
              <a:buNone/>
              <a:defRPr sz="969"/>
            </a:lvl6pPr>
            <a:lvl7pPr marL="1899186" indent="0">
              <a:buNone/>
              <a:defRPr sz="969"/>
            </a:lvl7pPr>
            <a:lvl8pPr marL="2215717" indent="0">
              <a:buNone/>
              <a:defRPr sz="969"/>
            </a:lvl8pPr>
            <a:lvl9pPr marL="2532248" indent="0">
              <a:buNone/>
              <a:defRPr sz="969"/>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2DE89BB-D59E-42BB-9665-D63355E94A0A}" type="slidenum">
              <a:rPr lang="en-GB"/>
              <a:pPr>
                <a:defRPr/>
              </a:pPr>
              <a:t>‹#›</a:t>
            </a:fld>
            <a:endParaRPr lang="en-GB"/>
          </a:p>
        </p:txBody>
      </p:sp>
    </p:spTree>
    <p:extLst>
      <p:ext uri="{BB962C8B-B14F-4D97-AF65-F5344CB8AC3E}">
        <p14:creationId xmlns:p14="http://schemas.microsoft.com/office/powerpoint/2010/main" val="36596244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85800" y="1485900"/>
            <a:ext cx="3815862" cy="3086100"/>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2338" y="1485900"/>
            <a:ext cx="3815862" cy="3086100"/>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2FC4DE6-EAC7-4389-AA25-6BAF41F2DAB9}" type="slidenum">
              <a:rPr lang="en-GB"/>
              <a:pPr>
                <a:defRPr/>
              </a:pPr>
              <a:t>‹#›</a:t>
            </a:fld>
            <a:endParaRPr lang="en-GB"/>
          </a:p>
        </p:txBody>
      </p:sp>
    </p:spTree>
    <p:extLst>
      <p:ext uri="{BB962C8B-B14F-4D97-AF65-F5344CB8AC3E}">
        <p14:creationId xmlns:p14="http://schemas.microsoft.com/office/powerpoint/2010/main" val="19643930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1" y="1151335"/>
            <a:ext cx="4040066" cy="479822"/>
          </a:xfrm>
        </p:spPr>
        <p:txBody>
          <a:bodyPr anchor="b"/>
          <a:lstStyle>
            <a:lvl1pPr marL="0" indent="0">
              <a:buNone/>
              <a:defRPr sz="1661" b="1"/>
            </a:lvl1pPr>
            <a:lvl2pPr marL="316531" indent="0">
              <a:buNone/>
              <a:defRPr sz="1385" b="1"/>
            </a:lvl2pPr>
            <a:lvl3pPr marL="633062" indent="0">
              <a:buNone/>
              <a:defRPr sz="1247" b="1"/>
            </a:lvl3pPr>
            <a:lvl4pPr marL="949593" indent="0">
              <a:buNone/>
              <a:defRPr sz="1108" b="1"/>
            </a:lvl4pPr>
            <a:lvl5pPr marL="1266124" indent="0">
              <a:buNone/>
              <a:defRPr sz="1108" b="1"/>
            </a:lvl5pPr>
            <a:lvl6pPr marL="1582655" indent="0">
              <a:buNone/>
              <a:defRPr sz="1108" b="1"/>
            </a:lvl6pPr>
            <a:lvl7pPr marL="1899186" indent="0">
              <a:buNone/>
              <a:defRPr sz="1108" b="1"/>
            </a:lvl7pPr>
            <a:lvl8pPr marL="2215717" indent="0">
              <a:buNone/>
              <a:defRPr sz="1108" b="1"/>
            </a:lvl8pPr>
            <a:lvl9pPr marL="2532248" indent="0">
              <a:buNone/>
              <a:defRPr sz="1108" b="1"/>
            </a:lvl9pPr>
          </a:lstStyle>
          <a:p>
            <a:pPr lvl="0"/>
            <a:r>
              <a:rPr lang="en-US"/>
              <a:t>Click to edit Master text styles</a:t>
            </a:r>
          </a:p>
        </p:txBody>
      </p:sp>
      <p:sp>
        <p:nvSpPr>
          <p:cNvPr id="4" name="Content Placeholder 3"/>
          <p:cNvSpPr>
            <a:spLocks noGrp="1"/>
          </p:cNvSpPr>
          <p:nvPr>
            <p:ph sz="half" idx="2"/>
          </p:nvPr>
        </p:nvSpPr>
        <p:spPr>
          <a:xfrm>
            <a:off x="457201" y="1631156"/>
            <a:ext cx="4040066" cy="2963466"/>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271" y="1151335"/>
            <a:ext cx="4041531" cy="479822"/>
          </a:xfrm>
        </p:spPr>
        <p:txBody>
          <a:bodyPr anchor="b"/>
          <a:lstStyle>
            <a:lvl1pPr marL="0" indent="0">
              <a:buNone/>
              <a:defRPr sz="1661" b="1"/>
            </a:lvl1pPr>
            <a:lvl2pPr marL="316531" indent="0">
              <a:buNone/>
              <a:defRPr sz="1385" b="1"/>
            </a:lvl2pPr>
            <a:lvl3pPr marL="633062" indent="0">
              <a:buNone/>
              <a:defRPr sz="1247" b="1"/>
            </a:lvl3pPr>
            <a:lvl4pPr marL="949593" indent="0">
              <a:buNone/>
              <a:defRPr sz="1108" b="1"/>
            </a:lvl4pPr>
            <a:lvl5pPr marL="1266124" indent="0">
              <a:buNone/>
              <a:defRPr sz="1108" b="1"/>
            </a:lvl5pPr>
            <a:lvl6pPr marL="1582655" indent="0">
              <a:buNone/>
              <a:defRPr sz="1108" b="1"/>
            </a:lvl6pPr>
            <a:lvl7pPr marL="1899186" indent="0">
              <a:buNone/>
              <a:defRPr sz="1108" b="1"/>
            </a:lvl7pPr>
            <a:lvl8pPr marL="2215717" indent="0">
              <a:buNone/>
              <a:defRPr sz="1108" b="1"/>
            </a:lvl8pPr>
            <a:lvl9pPr marL="2532248" indent="0">
              <a:buNone/>
              <a:defRPr sz="1108" b="1"/>
            </a:lvl9pPr>
          </a:lstStyle>
          <a:p>
            <a:pPr lvl="0"/>
            <a:r>
              <a:rPr lang="en-US"/>
              <a:t>Click to edit Master text styles</a:t>
            </a:r>
          </a:p>
        </p:txBody>
      </p:sp>
      <p:sp>
        <p:nvSpPr>
          <p:cNvPr id="6" name="Content Placeholder 5"/>
          <p:cNvSpPr>
            <a:spLocks noGrp="1"/>
          </p:cNvSpPr>
          <p:nvPr>
            <p:ph sz="quarter" idx="4"/>
          </p:nvPr>
        </p:nvSpPr>
        <p:spPr>
          <a:xfrm>
            <a:off x="4645271" y="1631156"/>
            <a:ext cx="4041531" cy="2963466"/>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39FA4BE-7582-47F2-8CE4-73698DF9F3AE}" type="slidenum">
              <a:rPr lang="en-GB"/>
              <a:pPr>
                <a:defRPr/>
              </a:pPr>
              <a:t>‹#›</a:t>
            </a:fld>
            <a:endParaRPr lang="en-GB"/>
          </a:p>
        </p:txBody>
      </p:sp>
    </p:spTree>
    <p:extLst>
      <p:ext uri="{BB962C8B-B14F-4D97-AF65-F5344CB8AC3E}">
        <p14:creationId xmlns:p14="http://schemas.microsoft.com/office/powerpoint/2010/main" val="21425181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4D81710-BC9D-45E7-85FC-73434721B0D3}" type="slidenum">
              <a:rPr lang="en-GB"/>
              <a:pPr>
                <a:defRPr/>
              </a:pPr>
              <a:t>‹#›</a:t>
            </a:fld>
            <a:endParaRPr lang="en-GB"/>
          </a:p>
        </p:txBody>
      </p:sp>
    </p:spTree>
    <p:extLst>
      <p:ext uri="{BB962C8B-B14F-4D97-AF65-F5344CB8AC3E}">
        <p14:creationId xmlns:p14="http://schemas.microsoft.com/office/powerpoint/2010/main" val="22515686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5730585-3AE1-41E6-A96B-891695A50450}" type="slidenum">
              <a:rPr lang="en-GB"/>
              <a:pPr>
                <a:defRPr/>
              </a:pPr>
              <a:t>‹#›</a:t>
            </a:fld>
            <a:endParaRPr lang="en-GB"/>
          </a:p>
        </p:txBody>
      </p:sp>
    </p:spTree>
    <p:extLst>
      <p:ext uri="{BB962C8B-B14F-4D97-AF65-F5344CB8AC3E}">
        <p14:creationId xmlns:p14="http://schemas.microsoft.com/office/powerpoint/2010/main" val="32251878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435" cy="871538"/>
          </a:xfrm>
        </p:spPr>
        <p:txBody>
          <a:bodyPr anchor="b"/>
          <a:lstStyle>
            <a:lvl1pPr algn="l">
              <a:defRPr sz="1385" b="1"/>
            </a:lvl1pPr>
          </a:lstStyle>
          <a:p>
            <a:r>
              <a:rPr lang="en-US"/>
              <a:t>Click to edit Master title style</a:t>
            </a:r>
            <a:endParaRPr lang="nl-NL"/>
          </a:p>
        </p:txBody>
      </p:sp>
      <p:sp>
        <p:nvSpPr>
          <p:cNvPr id="3" name="Content Placeholder 2"/>
          <p:cNvSpPr>
            <a:spLocks noGrp="1"/>
          </p:cNvSpPr>
          <p:nvPr>
            <p:ph idx="1"/>
          </p:nvPr>
        </p:nvSpPr>
        <p:spPr>
          <a:xfrm>
            <a:off x="3575538" y="204789"/>
            <a:ext cx="5111262" cy="4389835"/>
          </a:xfrm>
        </p:spPr>
        <p:txBody>
          <a:bodyPr/>
          <a:lstStyle>
            <a:lvl1pPr>
              <a:defRPr sz="2216"/>
            </a:lvl1pPr>
            <a:lvl2pPr>
              <a:defRPr sz="1939"/>
            </a:lvl2pPr>
            <a:lvl3pPr>
              <a:defRPr sz="1661"/>
            </a:lvl3pPr>
            <a:lvl4pPr>
              <a:defRPr sz="1385"/>
            </a:lvl4pPr>
            <a:lvl5pPr>
              <a:defRPr sz="1385"/>
            </a:lvl5pPr>
            <a:lvl6pPr>
              <a:defRPr sz="1385"/>
            </a:lvl6pPr>
            <a:lvl7pPr>
              <a:defRPr sz="1385"/>
            </a:lvl7pPr>
            <a:lvl8pPr>
              <a:defRPr sz="1385"/>
            </a:lvl8pPr>
            <a:lvl9pPr>
              <a:defRPr sz="13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1" y="1076327"/>
            <a:ext cx="3008435" cy="3518297"/>
          </a:xfrm>
        </p:spPr>
        <p:txBody>
          <a:bodyPr/>
          <a:lstStyle>
            <a:lvl1pPr marL="0" indent="0">
              <a:buNone/>
              <a:defRPr sz="969"/>
            </a:lvl1pPr>
            <a:lvl2pPr marL="316531" indent="0">
              <a:buNone/>
              <a:defRPr sz="831"/>
            </a:lvl2pPr>
            <a:lvl3pPr marL="633062" indent="0">
              <a:buNone/>
              <a:defRPr sz="692"/>
            </a:lvl3pPr>
            <a:lvl4pPr marL="949593" indent="0">
              <a:buNone/>
              <a:defRPr sz="623"/>
            </a:lvl4pPr>
            <a:lvl5pPr marL="1266124" indent="0">
              <a:buNone/>
              <a:defRPr sz="623"/>
            </a:lvl5pPr>
            <a:lvl6pPr marL="1582655" indent="0">
              <a:buNone/>
              <a:defRPr sz="623"/>
            </a:lvl6pPr>
            <a:lvl7pPr marL="1899186" indent="0">
              <a:buNone/>
              <a:defRPr sz="623"/>
            </a:lvl7pPr>
            <a:lvl8pPr marL="2215717" indent="0">
              <a:buNone/>
              <a:defRPr sz="623"/>
            </a:lvl8pPr>
            <a:lvl9pPr marL="2532248" indent="0">
              <a:buNone/>
              <a:defRPr sz="623"/>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11689D0-2E8B-4C13-A693-9677D29DA0D9}" type="slidenum">
              <a:rPr lang="en-GB"/>
              <a:pPr>
                <a:defRPr/>
              </a:pPr>
              <a:t>‹#›</a:t>
            </a:fld>
            <a:endParaRPr lang="en-GB"/>
          </a:p>
        </p:txBody>
      </p:sp>
    </p:spTree>
    <p:extLst>
      <p:ext uri="{BB962C8B-B14F-4D97-AF65-F5344CB8AC3E}">
        <p14:creationId xmlns:p14="http://schemas.microsoft.com/office/powerpoint/2010/main" val="35416124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3600450"/>
            <a:ext cx="5486400" cy="425054"/>
          </a:xfrm>
        </p:spPr>
        <p:txBody>
          <a:bodyPr anchor="b"/>
          <a:lstStyle>
            <a:lvl1pPr algn="l">
              <a:defRPr sz="1385" b="1"/>
            </a:lvl1pPr>
          </a:lstStyle>
          <a:p>
            <a:r>
              <a:rPr lang="en-US"/>
              <a:t>Click to edit Master title style</a:t>
            </a:r>
            <a:endParaRPr lang="nl-NL"/>
          </a:p>
        </p:txBody>
      </p:sp>
      <p:sp>
        <p:nvSpPr>
          <p:cNvPr id="3" name="Picture Placeholder 2"/>
          <p:cNvSpPr>
            <a:spLocks noGrp="1"/>
          </p:cNvSpPr>
          <p:nvPr>
            <p:ph type="pic" idx="1"/>
          </p:nvPr>
        </p:nvSpPr>
        <p:spPr>
          <a:xfrm>
            <a:off x="1792166" y="459581"/>
            <a:ext cx="5486400" cy="3086100"/>
          </a:xfrm>
        </p:spPr>
        <p:txBody>
          <a:bodyPr/>
          <a:lstStyle>
            <a:lvl1pPr marL="0" indent="0">
              <a:buNone/>
              <a:defRPr sz="2216"/>
            </a:lvl1pPr>
            <a:lvl2pPr marL="316531" indent="0">
              <a:buNone/>
              <a:defRPr sz="1939"/>
            </a:lvl2pPr>
            <a:lvl3pPr marL="633062" indent="0">
              <a:buNone/>
              <a:defRPr sz="1661"/>
            </a:lvl3pPr>
            <a:lvl4pPr marL="949593" indent="0">
              <a:buNone/>
              <a:defRPr sz="1385"/>
            </a:lvl4pPr>
            <a:lvl5pPr marL="1266124" indent="0">
              <a:buNone/>
              <a:defRPr sz="1385"/>
            </a:lvl5pPr>
            <a:lvl6pPr marL="1582655" indent="0">
              <a:buNone/>
              <a:defRPr sz="1385"/>
            </a:lvl6pPr>
            <a:lvl7pPr marL="1899186" indent="0">
              <a:buNone/>
              <a:defRPr sz="1385"/>
            </a:lvl7pPr>
            <a:lvl8pPr marL="2215717" indent="0">
              <a:buNone/>
              <a:defRPr sz="1385"/>
            </a:lvl8pPr>
            <a:lvl9pPr marL="2532248" indent="0">
              <a:buNone/>
              <a:defRPr sz="1385"/>
            </a:lvl9pPr>
          </a:lstStyle>
          <a:p>
            <a:pPr lvl="0"/>
            <a:endParaRPr lang="nl-NL" noProof="0"/>
          </a:p>
        </p:txBody>
      </p:sp>
      <p:sp>
        <p:nvSpPr>
          <p:cNvPr id="4" name="Text Placeholder 3"/>
          <p:cNvSpPr>
            <a:spLocks noGrp="1"/>
          </p:cNvSpPr>
          <p:nvPr>
            <p:ph type="body" sz="half" idx="2"/>
          </p:nvPr>
        </p:nvSpPr>
        <p:spPr>
          <a:xfrm>
            <a:off x="1792166" y="4025503"/>
            <a:ext cx="5486400" cy="603647"/>
          </a:xfrm>
        </p:spPr>
        <p:txBody>
          <a:bodyPr/>
          <a:lstStyle>
            <a:lvl1pPr marL="0" indent="0">
              <a:buNone/>
              <a:defRPr sz="969"/>
            </a:lvl1pPr>
            <a:lvl2pPr marL="316531" indent="0">
              <a:buNone/>
              <a:defRPr sz="831"/>
            </a:lvl2pPr>
            <a:lvl3pPr marL="633062" indent="0">
              <a:buNone/>
              <a:defRPr sz="692"/>
            </a:lvl3pPr>
            <a:lvl4pPr marL="949593" indent="0">
              <a:buNone/>
              <a:defRPr sz="623"/>
            </a:lvl4pPr>
            <a:lvl5pPr marL="1266124" indent="0">
              <a:buNone/>
              <a:defRPr sz="623"/>
            </a:lvl5pPr>
            <a:lvl6pPr marL="1582655" indent="0">
              <a:buNone/>
              <a:defRPr sz="623"/>
            </a:lvl6pPr>
            <a:lvl7pPr marL="1899186" indent="0">
              <a:buNone/>
              <a:defRPr sz="623"/>
            </a:lvl7pPr>
            <a:lvl8pPr marL="2215717" indent="0">
              <a:buNone/>
              <a:defRPr sz="623"/>
            </a:lvl8pPr>
            <a:lvl9pPr marL="2532248" indent="0">
              <a:buNone/>
              <a:defRPr sz="623"/>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0B25B7E-9891-4833-9AB2-3D012E18A7BB}" type="slidenum">
              <a:rPr lang="en-GB"/>
              <a:pPr>
                <a:defRPr/>
              </a:pPr>
              <a:t>‹#›</a:t>
            </a:fld>
            <a:endParaRPr lang="en-GB"/>
          </a:p>
        </p:txBody>
      </p:sp>
    </p:spTree>
    <p:extLst>
      <p:ext uri="{BB962C8B-B14F-4D97-AF65-F5344CB8AC3E}">
        <p14:creationId xmlns:p14="http://schemas.microsoft.com/office/powerpoint/2010/main" val="26404974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82AD075-B9D4-41A2-8F52-24D6A6D5085C}" type="slidenum">
              <a:rPr lang="en-GB"/>
              <a:pPr>
                <a:defRPr/>
              </a:pPr>
              <a:t>‹#›</a:t>
            </a:fld>
            <a:endParaRPr lang="en-GB"/>
          </a:p>
        </p:txBody>
      </p:sp>
    </p:spTree>
    <p:extLst>
      <p:ext uri="{BB962C8B-B14F-4D97-AF65-F5344CB8AC3E}">
        <p14:creationId xmlns:p14="http://schemas.microsoft.com/office/powerpoint/2010/main" val="1715504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85802" y="457200"/>
            <a:ext cx="5688623"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2BD48A-1621-40CF-BB95-6D6552E6594B}" type="slidenum">
              <a:rPr lang="en-GB"/>
              <a:pPr>
                <a:defRPr/>
              </a:pPr>
              <a:t>‹#›</a:t>
            </a:fld>
            <a:endParaRPr lang="en-GB"/>
          </a:p>
        </p:txBody>
      </p:sp>
    </p:spTree>
    <p:extLst>
      <p:ext uri="{BB962C8B-B14F-4D97-AF65-F5344CB8AC3E}">
        <p14:creationId xmlns:p14="http://schemas.microsoft.com/office/powerpoint/2010/main" val="1596646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ofdstukdia 4">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fld id="{D213A900-D53B-4BE8-9AE2-B646956105FB}"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11" name="Tijdelijke aanduiding voor tekst 13"/>
          <p:cNvSpPr>
            <a:spLocks noGrp="1"/>
          </p:cNvSpPr>
          <p:nvPr>
            <p:ph type="body" sz="quarter" idx="13" hasCustomPrompt="1"/>
          </p:nvPr>
        </p:nvSpPr>
        <p:spPr>
          <a:xfrm>
            <a:off x="1371600" y="133350"/>
            <a:ext cx="748668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3" name="Tijdelijke aanduiding voor tekst 15"/>
          <p:cNvSpPr>
            <a:spLocks noGrp="1"/>
          </p:cNvSpPr>
          <p:nvPr>
            <p:ph type="body" sz="quarter" idx="14" hasCustomPrompt="1"/>
          </p:nvPr>
        </p:nvSpPr>
        <p:spPr>
          <a:xfrm>
            <a:off x="1371600" y="717550"/>
            <a:ext cx="7486681" cy="23907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pic>
        <p:nvPicPr>
          <p:cNvPr id="7" name="Picture 6" descr="UT powerpoint sheet small 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096867" cy="5143500"/>
          </a:xfrm>
          <a:prstGeom prst="rect">
            <a:avLst/>
          </a:prstGeom>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endParaRPr lang="nl-NL"/>
          </a:p>
        </p:txBody>
      </p:sp>
      <p:sp>
        <p:nvSpPr>
          <p:cNvPr id="3" name="Text Placeholder 2"/>
          <p:cNvSpPr>
            <a:spLocks noGrp="1"/>
          </p:cNvSpPr>
          <p:nvPr>
            <p:ph type="body" sz="half" idx="1"/>
          </p:nvPr>
        </p:nvSpPr>
        <p:spPr>
          <a:xfrm>
            <a:off x="685800" y="1485900"/>
            <a:ext cx="3815862"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2338" y="1485900"/>
            <a:ext cx="3815862"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974CC77-C619-4B7C-986A-83CC3246C936}" type="slidenum">
              <a:rPr lang="en-GB"/>
              <a:pPr>
                <a:defRPr/>
              </a:pPr>
              <a:t>‹#›</a:t>
            </a:fld>
            <a:endParaRPr lang="en-GB"/>
          </a:p>
        </p:txBody>
      </p:sp>
    </p:spTree>
    <p:extLst>
      <p:ext uri="{BB962C8B-B14F-4D97-AF65-F5344CB8AC3E}">
        <p14:creationId xmlns:p14="http://schemas.microsoft.com/office/powerpoint/2010/main" val="7466967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endParaRPr lang="nl-NL"/>
          </a:p>
        </p:txBody>
      </p:sp>
      <p:sp>
        <p:nvSpPr>
          <p:cNvPr id="3" name="Content Placeholder 2"/>
          <p:cNvSpPr>
            <a:spLocks noGrp="1"/>
          </p:cNvSpPr>
          <p:nvPr>
            <p:ph sz="half" idx="1"/>
          </p:nvPr>
        </p:nvSpPr>
        <p:spPr>
          <a:xfrm>
            <a:off x="685800" y="148590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685800" y="308610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440E2F0-74FF-4277-9F07-41D9B48A446A}" type="slidenum">
              <a:rPr lang="en-GB"/>
              <a:pPr>
                <a:defRPr/>
              </a:pPr>
              <a:t>‹#›</a:t>
            </a:fld>
            <a:endParaRPr lang="en-GB"/>
          </a:p>
        </p:txBody>
      </p:sp>
    </p:spTree>
    <p:extLst>
      <p:ext uri="{BB962C8B-B14F-4D97-AF65-F5344CB8AC3E}">
        <p14:creationId xmlns:p14="http://schemas.microsoft.com/office/powerpoint/2010/main" val="28714387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endParaRPr lang="nl-NL"/>
          </a:p>
        </p:txBody>
      </p:sp>
      <p:sp>
        <p:nvSpPr>
          <p:cNvPr id="3" name="Text Placeholder 2"/>
          <p:cNvSpPr>
            <a:spLocks noGrp="1"/>
          </p:cNvSpPr>
          <p:nvPr>
            <p:ph type="body" sz="half" idx="1"/>
          </p:nvPr>
        </p:nvSpPr>
        <p:spPr>
          <a:xfrm>
            <a:off x="685800" y="1485900"/>
            <a:ext cx="3815862"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Media Placeholder 3"/>
          <p:cNvSpPr>
            <a:spLocks noGrp="1"/>
          </p:cNvSpPr>
          <p:nvPr>
            <p:ph type="media" sz="half" idx="2"/>
          </p:nvPr>
        </p:nvSpPr>
        <p:spPr>
          <a:xfrm>
            <a:off x="4642338" y="1485900"/>
            <a:ext cx="3815862" cy="3086100"/>
          </a:xfrm>
        </p:spPr>
        <p:txBody>
          <a:bodyPr/>
          <a:lstStyle/>
          <a:p>
            <a:pPr lvl="0"/>
            <a:endParaRPr lang="nl-NL" noProof="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CB0165B-6CBC-4E79-A2C2-E5C5F2618A3A}" type="slidenum">
              <a:rPr lang="en-GB"/>
              <a:pPr>
                <a:defRPr/>
              </a:pPr>
              <a:t>‹#›</a:t>
            </a:fld>
            <a:endParaRPr lang="en-GB"/>
          </a:p>
        </p:txBody>
      </p:sp>
    </p:spTree>
    <p:extLst>
      <p:ext uri="{BB962C8B-B14F-4D97-AF65-F5344CB8AC3E}">
        <p14:creationId xmlns:p14="http://schemas.microsoft.com/office/powerpoint/2010/main" val="89293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210EC6F8-C429-494D-BB37-D0CDE1986F64}" type="datetime1">
              <a:rPr lang="en-GB" smtClean="0"/>
              <a:t>14/01/2023</a:t>
            </a:fld>
            <a:endParaRPr lang="nl-NL"/>
          </a:p>
        </p:txBody>
      </p:sp>
      <p:sp>
        <p:nvSpPr>
          <p:cNvPr id="4" name="Footer Placeholder 3"/>
          <p:cNvSpPr>
            <a:spLocks noGrp="1"/>
          </p:cNvSpPr>
          <p:nvPr>
            <p:ph type="ftr" sz="quarter" idx="11"/>
          </p:nvPr>
        </p:nvSpPr>
        <p:spPr/>
        <p:txBody>
          <a:bodyPr/>
          <a:lstStyle/>
          <a:p>
            <a:endParaRPr lang="nl-NL" dirty="0"/>
          </a:p>
        </p:txBody>
      </p:sp>
      <p:sp>
        <p:nvSpPr>
          <p:cNvPr id="5" name="Slide Number Placeholder 4"/>
          <p:cNvSpPr>
            <a:spLocks noGrp="1"/>
          </p:cNvSpPr>
          <p:nvPr>
            <p:ph type="sldNum" sz="quarter" idx="12"/>
          </p:nvPr>
        </p:nvSpPr>
        <p:spPr/>
        <p:txBody>
          <a:bodyPr/>
          <a:lstStyle/>
          <a:p>
            <a:fld id="{D818A380-CEF3-4FA4-B905-6E6A3B62A7C3}" type="slidenum">
              <a:rPr lang="nl-NL" smtClean="0"/>
              <a:pPr/>
              <a:t>‹#›</a:t>
            </a:fld>
            <a:endParaRPr lang="nl-NL"/>
          </a:p>
        </p:txBody>
      </p:sp>
    </p:spTree>
    <p:extLst>
      <p:ext uri="{BB962C8B-B14F-4D97-AF65-F5344CB8AC3E}">
        <p14:creationId xmlns:p14="http://schemas.microsoft.com/office/powerpoint/2010/main" val="2311239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fld id="{571EAC42-CDD1-4C20-A41C-2EE9C4D6AD55}" type="datetime1">
              <a:rPr lang="en-GB" smtClean="0">
                <a:solidFill>
                  <a:srgbClr val="000000"/>
                </a:solidFill>
              </a:rPr>
              <a:t>14/01/2023</a:t>
            </a:fld>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D6C57-5472-49B3-A891-18541299F0BB}" type="slidenum">
              <a:rPr lang="nl-NL">
                <a:solidFill>
                  <a:srgbClr val="000000"/>
                </a:solidFill>
              </a:rPr>
              <a:pPr>
                <a:defRPr/>
              </a:pPr>
              <a:t>‹#›</a:t>
            </a:fld>
            <a:endParaRPr lang="nl-NL" dirty="0">
              <a:solidFill>
                <a:srgbClr val="000000"/>
              </a:solidFill>
            </a:endParaRPr>
          </a:p>
        </p:txBody>
      </p:sp>
    </p:spTree>
    <p:extLst>
      <p:ext uri="{BB962C8B-B14F-4D97-AF65-F5344CB8AC3E}">
        <p14:creationId xmlns:p14="http://schemas.microsoft.com/office/powerpoint/2010/main" val="1675347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57C4BC3-919F-44BF-9C5F-867E0AD75CB5}" type="slidenum">
              <a:rPr lang="en-US"/>
              <a:pPr>
                <a:defRPr/>
              </a:pPr>
              <a:t>‹#›</a:t>
            </a:fld>
            <a:endParaRPr lang="en-US"/>
          </a:p>
        </p:txBody>
      </p:sp>
    </p:spTree>
    <p:extLst>
      <p:ext uri="{BB962C8B-B14F-4D97-AF65-F5344CB8AC3E}">
        <p14:creationId xmlns:p14="http://schemas.microsoft.com/office/powerpoint/2010/main" val="3084954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B34304D-EFC5-44B5-AFFA-3E505F8C2285}" type="slidenum">
              <a:rPr lang="en-US"/>
              <a:pPr>
                <a:defRPr/>
              </a:pPr>
              <a:t>‹#›</a:t>
            </a:fld>
            <a:endParaRPr lang="en-US"/>
          </a:p>
        </p:txBody>
      </p:sp>
    </p:spTree>
    <p:extLst>
      <p:ext uri="{BB962C8B-B14F-4D97-AF65-F5344CB8AC3E}">
        <p14:creationId xmlns:p14="http://schemas.microsoft.com/office/powerpoint/2010/main" val="2750464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100264" y="1233489"/>
            <a:ext cx="6786562" cy="1102519"/>
          </a:xfrm>
        </p:spPr>
        <p:txBody>
          <a:bodyPr lIns="91440"/>
          <a:lstStyle>
            <a:lvl1pPr>
              <a:lnSpc>
                <a:spcPts val="1875"/>
              </a:lnSpc>
              <a:defRPr>
                <a:solidFill>
                  <a:schemeClr val="bg1"/>
                </a:solidFill>
              </a:defRPr>
            </a:lvl1pPr>
          </a:lstStyle>
          <a:p>
            <a:pPr lvl="0"/>
            <a:r>
              <a:rPr lang="nl-NL" noProof="0"/>
              <a:t>RUIMTE VOOR DE TITEL, ARIAL NARROW BOLD </a:t>
            </a:r>
          </a:p>
        </p:txBody>
      </p:sp>
      <p:sp>
        <p:nvSpPr>
          <p:cNvPr id="23555" name="Rectangle 3"/>
          <p:cNvSpPr>
            <a:spLocks noGrp="1" noChangeArrowheads="1"/>
          </p:cNvSpPr>
          <p:nvPr>
            <p:ph type="subTitle" idx="1"/>
          </p:nvPr>
        </p:nvSpPr>
        <p:spPr>
          <a:xfrm>
            <a:off x="2098676" y="2276477"/>
            <a:ext cx="6788150" cy="826294"/>
          </a:xfrm>
        </p:spPr>
        <p:txBody>
          <a:bodyPr lIns="91440"/>
          <a:lstStyle>
            <a:lvl1pPr marL="0" indent="0">
              <a:buFont typeface="Wingdings" pitchFamily="2" charset="2"/>
              <a:buNone/>
              <a:defRPr>
                <a:solidFill>
                  <a:schemeClr val="bg1"/>
                </a:solidFill>
                <a:latin typeface="Arial Narrow" pitchFamily="34" charset="0"/>
              </a:defRPr>
            </a:lvl1pPr>
          </a:lstStyle>
          <a:p>
            <a:pPr lvl="0"/>
            <a:r>
              <a:rPr lang="nl-NL" noProof="0"/>
              <a:t>RUIMTE VOOR DE SUBTITEL ARIAL NARROW C17/25</a:t>
            </a:r>
          </a:p>
        </p:txBody>
      </p:sp>
      <p:sp>
        <p:nvSpPr>
          <p:cNvPr id="4" name="Rectangle 4"/>
          <p:cNvSpPr>
            <a:spLocks noGrp="1" noChangeArrowheads="1"/>
          </p:cNvSpPr>
          <p:nvPr>
            <p:ph type="dt" sz="half" idx="10"/>
          </p:nvPr>
        </p:nvSpPr>
        <p:spPr>
          <a:xfrm>
            <a:off x="457200" y="4683919"/>
            <a:ext cx="2133600" cy="357188"/>
          </a:xfrm>
        </p:spPr>
        <p:txBody>
          <a:bodyPr/>
          <a:lstStyle>
            <a:lvl1pPr algn="l">
              <a:lnSpc>
                <a:spcPct val="100000"/>
              </a:lnSpc>
              <a:defRPr sz="1050"/>
            </a:lvl1pPr>
          </a:lstStyle>
          <a:p>
            <a:pPr>
              <a:defRPr/>
            </a:pPr>
            <a:fld id="{252C7409-94DA-4C6A-9D55-9557B13B6311}" type="datetime1">
              <a:rPr lang="nl-NL" smtClean="0"/>
              <a:t>14-1-2023</a:t>
            </a:fld>
            <a:endParaRPr lang="nl-NL"/>
          </a:p>
        </p:txBody>
      </p:sp>
      <p:sp>
        <p:nvSpPr>
          <p:cNvPr id="5" name="Rectangle 5"/>
          <p:cNvSpPr>
            <a:spLocks noGrp="1" noChangeArrowheads="1"/>
          </p:cNvSpPr>
          <p:nvPr>
            <p:ph type="ftr" sz="quarter" idx="11"/>
          </p:nvPr>
        </p:nvSpPr>
        <p:spPr>
          <a:xfrm>
            <a:off x="3124200" y="4683919"/>
            <a:ext cx="2895600" cy="357188"/>
          </a:xfrm>
        </p:spPr>
        <p:txBody>
          <a:bodyPr/>
          <a:lstStyle>
            <a:lvl1pPr algn="ctr">
              <a:lnSpc>
                <a:spcPct val="100000"/>
              </a:lnSpc>
              <a:defRPr sz="1050"/>
            </a:lvl1pPr>
          </a:lstStyle>
          <a:p>
            <a:pPr>
              <a:defRPr/>
            </a:pPr>
            <a:r>
              <a:rPr lang="nl-NL"/>
              <a:t>Presentatietitel: aanpassen via Beeld, Koptekst en voettekst</a:t>
            </a:r>
          </a:p>
        </p:txBody>
      </p:sp>
      <p:sp>
        <p:nvSpPr>
          <p:cNvPr id="6" name="Rectangle 6"/>
          <p:cNvSpPr>
            <a:spLocks noGrp="1" noChangeArrowheads="1"/>
          </p:cNvSpPr>
          <p:nvPr>
            <p:ph type="sldNum" sz="quarter" idx="12"/>
          </p:nvPr>
        </p:nvSpPr>
        <p:spPr>
          <a:xfrm>
            <a:off x="6553200" y="4683919"/>
            <a:ext cx="2133600" cy="357188"/>
          </a:xfrm>
        </p:spPr>
        <p:txBody>
          <a:bodyPr rIns="91440"/>
          <a:lstStyle>
            <a:lvl1pPr>
              <a:lnSpc>
                <a:spcPct val="100000"/>
              </a:lnSpc>
              <a:defRPr sz="1050"/>
            </a:lvl1pPr>
          </a:lstStyle>
          <a:p>
            <a:pPr>
              <a:defRPr/>
            </a:pPr>
            <a:fld id="{E01231DA-9C3D-4398-A802-95BEAE507F6D}" type="slidenum">
              <a:rPr lang="nl-NL"/>
              <a:pPr>
                <a:defRPr/>
              </a:pPr>
              <a:t>‹#›</a:t>
            </a:fld>
            <a:endParaRPr lang="nl-NL"/>
          </a:p>
        </p:txBody>
      </p:sp>
    </p:spTree>
    <p:extLst>
      <p:ext uri="{BB962C8B-B14F-4D97-AF65-F5344CB8AC3E}">
        <p14:creationId xmlns:p14="http://schemas.microsoft.com/office/powerpoint/2010/main" val="2230681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 met opsommin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fld id="{55093503-0D93-4C2D-8111-EF10A0B10A57}"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9" name="Tijdelijke aanduiding voor tekst 13"/>
          <p:cNvSpPr>
            <a:spLocks noGrp="1"/>
          </p:cNvSpPr>
          <p:nvPr>
            <p:ph type="body" sz="quarter" idx="13" hasCustomPrompt="1"/>
          </p:nvPr>
        </p:nvSpPr>
        <p:spPr>
          <a:xfrm>
            <a:off x="1371600" y="133350"/>
            <a:ext cx="74676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0" name="Tijdelijke aanduiding voor tekst 15"/>
          <p:cNvSpPr>
            <a:spLocks noGrp="1"/>
          </p:cNvSpPr>
          <p:nvPr>
            <p:ph type="body" sz="quarter" idx="14" hasCustomPrompt="1"/>
          </p:nvPr>
        </p:nvSpPr>
        <p:spPr>
          <a:xfrm>
            <a:off x="1371601" y="742950"/>
            <a:ext cx="74676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fld id="{022F0507-0BDD-4305-8B96-82D15A5A4522}" type="datetime1">
              <a:rPr lang="nl-NL" smtClean="0"/>
              <a:t>14-1-2023</a:t>
            </a:fld>
            <a:endParaRPr lang="nl-NL"/>
          </a:p>
        </p:txBody>
      </p:sp>
      <p:sp>
        <p:nvSpPr>
          <p:cNvPr id="5"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6" name="Rectangle 6"/>
          <p:cNvSpPr>
            <a:spLocks noGrp="1" noChangeArrowheads="1"/>
          </p:cNvSpPr>
          <p:nvPr>
            <p:ph type="sldNum" sz="quarter" idx="12"/>
          </p:nvPr>
        </p:nvSpPr>
        <p:spPr>
          <a:ln/>
        </p:spPr>
        <p:txBody>
          <a:bodyPr/>
          <a:lstStyle>
            <a:lvl1pPr>
              <a:defRPr/>
            </a:lvl1pPr>
          </a:lstStyle>
          <a:p>
            <a:pPr>
              <a:defRPr/>
            </a:pPr>
            <a:fld id="{98AD6C57-5472-49B3-A891-18541299F0BB}" type="slidenum">
              <a:rPr lang="nl-NL"/>
              <a:pPr>
                <a:defRPr/>
              </a:pPr>
              <a:t>‹#›</a:t>
            </a:fld>
            <a:endParaRPr lang="nl-NL" dirty="0"/>
          </a:p>
        </p:txBody>
      </p:sp>
    </p:spTree>
    <p:extLst>
      <p:ext uri="{BB962C8B-B14F-4D97-AF65-F5344CB8AC3E}">
        <p14:creationId xmlns:p14="http://schemas.microsoft.com/office/powerpoint/2010/main" val="1848961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000" b="1" cap="all"/>
            </a:lvl1pPr>
          </a:lstStyle>
          <a:p>
            <a:r>
              <a:rPr lang="en-US"/>
              <a:t>Click to edit Master title style</a:t>
            </a:r>
            <a:endParaRPr lang="nl-NL"/>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2EA19C9-B4AC-462F-94BE-C30A7324A71A}" type="datetime1">
              <a:rPr lang="nl-NL" smtClean="0"/>
              <a:t>14-1-2023</a:t>
            </a:fld>
            <a:endParaRPr lang="nl-NL"/>
          </a:p>
        </p:txBody>
      </p:sp>
      <p:sp>
        <p:nvSpPr>
          <p:cNvPr id="5"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6" name="Rectangle 6"/>
          <p:cNvSpPr>
            <a:spLocks noGrp="1" noChangeArrowheads="1"/>
          </p:cNvSpPr>
          <p:nvPr>
            <p:ph type="sldNum" sz="quarter" idx="12"/>
          </p:nvPr>
        </p:nvSpPr>
        <p:spPr>
          <a:ln/>
        </p:spPr>
        <p:txBody>
          <a:bodyPr/>
          <a:lstStyle>
            <a:lvl1pPr>
              <a:defRPr/>
            </a:lvl1pPr>
          </a:lstStyle>
          <a:p>
            <a:pPr>
              <a:defRPr/>
            </a:pPr>
            <a:fld id="{824B1A7A-CDCC-48F0-B8FB-CCE1A1AD49D1}" type="slidenum">
              <a:rPr lang="nl-NL"/>
              <a:pPr>
                <a:defRPr/>
              </a:pPr>
              <a:t>‹#›</a:t>
            </a:fld>
            <a:endParaRPr lang="nl-NL"/>
          </a:p>
        </p:txBody>
      </p:sp>
    </p:spTree>
    <p:extLst>
      <p:ext uri="{BB962C8B-B14F-4D97-AF65-F5344CB8AC3E}">
        <p14:creationId xmlns:p14="http://schemas.microsoft.com/office/powerpoint/2010/main" val="424896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533401" y="1538290"/>
            <a:ext cx="4097338" cy="26705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783138" y="1538290"/>
            <a:ext cx="4098925" cy="26705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fld id="{9E155862-022A-49D3-A1BF-61D4F850A2A4}" type="datetime1">
              <a:rPr lang="nl-NL" smtClean="0"/>
              <a:t>14-1-2023</a:t>
            </a:fld>
            <a:endParaRPr lang="nl-NL"/>
          </a:p>
        </p:txBody>
      </p:sp>
      <p:sp>
        <p:nvSpPr>
          <p:cNvPr id="6"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7" name="Rectangle 6"/>
          <p:cNvSpPr>
            <a:spLocks noGrp="1" noChangeArrowheads="1"/>
          </p:cNvSpPr>
          <p:nvPr>
            <p:ph type="sldNum" sz="quarter" idx="12"/>
          </p:nvPr>
        </p:nvSpPr>
        <p:spPr>
          <a:ln/>
        </p:spPr>
        <p:txBody>
          <a:bodyPr/>
          <a:lstStyle>
            <a:lvl1pPr>
              <a:defRPr/>
            </a:lvl1pPr>
          </a:lstStyle>
          <a:p>
            <a:pPr>
              <a:defRPr/>
            </a:pPr>
            <a:fld id="{F0C69C1A-27B9-4DEE-939E-B50AF717F2F6}" type="slidenum">
              <a:rPr lang="nl-NL"/>
              <a:pPr>
                <a:defRPr/>
              </a:pPr>
              <a:t>‹#›</a:t>
            </a:fld>
            <a:endParaRPr lang="nl-NL"/>
          </a:p>
        </p:txBody>
      </p:sp>
    </p:spTree>
    <p:extLst>
      <p:ext uri="{BB962C8B-B14F-4D97-AF65-F5344CB8AC3E}">
        <p14:creationId xmlns:p14="http://schemas.microsoft.com/office/powerpoint/2010/main" val="3660472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fld id="{35180A27-499B-4A1C-889E-0DD7C426AA3B}" type="datetime1">
              <a:rPr lang="nl-NL" smtClean="0"/>
              <a:t>14-1-2023</a:t>
            </a:fld>
            <a:endParaRPr lang="nl-NL"/>
          </a:p>
        </p:txBody>
      </p:sp>
      <p:sp>
        <p:nvSpPr>
          <p:cNvPr id="8"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9" name="Rectangle 6"/>
          <p:cNvSpPr>
            <a:spLocks noGrp="1" noChangeArrowheads="1"/>
          </p:cNvSpPr>
          <p:nvPr>
            <p:ph type="sldNum" sz="quarter" idx="12"/>
          </p:nvPr>
        </p:nvSpPr>
        <p:spPr>
          <a:ln/>
        </p:spPr>
        <p:txBody>
          <a:bodyPr/>
          <a:lstStyle>
            <a:lvl1pPr>
              <a:defRPr/>
            </a:lvl1pPr>
          </a:lstStyle>
          <a:p>
            <a:pPr>
              <a:defRPr/>
            </a:pPr>
            <a:fld id="{A7061627-8ECE-46AA-944C-43B32CF6D038}" type="slidenum">
              <a:rPr lang="nl-NL"/>
              <a:pPr>
                <a:defRPr/>
              </a:pPr>
              <a:t>‹#›</a:t>
            </a:fld>
            <a:endParaRPr lang="nl-NL"/>
          </a:p>
        </p:txBody>
      </p:sp>
    </p:spTree>
    <p:extLst>
      <p:ext uri="{BB962C8B-B14F-4D97-AF65-F5344CB8AC3E}">
        <p14:creationId xmlns:p14="http://schemas.microsoft.com/office/powerpoint/2010/main" val="993133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fld id="{8EB91EE7-9D4C-4953-B455-AD947B6CD517}" type="datetime1">
              <a:rPr lang="nl-NL" smtClean="0"/>
              <a:t>14-1-2023</a:t>
            </a:fld>
            <a:endParaRPr lang="nl-NL"/>
          </a:p>
        </p:txBody>
      </p:sp>
      <p:sp>
        <p:nvSpPr>
          <p:cNvPr id="4"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5" name="Rectangle 6"/>
          <p:cNvSpPr>
            <a:spLocks noGrp="1" noChangeArrowheads="1"/>
          </p:cNvSpPr>
          <p:nvPr>
            <p:ph type="sldNum" sz="quarter" idx="12"/>
          </p:nvPr>
        </p:nvSpPr>
        <p:spPr>
          <a:ln/>
        </p:spPr>
        <p:txBody>
          <a:bodyPr/>
          <a:lstStyle>
            <a:lvl1pPr>
              <a:defRPr/>
            </a:lvl1pPr>
          </a:lstStyle>
          <a:p>
            <a:pPr>
              <a:defRPr/>
            </a:pPr>
            <a:fld id="{1A7563F5-FCB3-4EEB-988E-0DFAF96E6905}" type="slidenum">
              <a:rPr lang="nl-NL"/>
              <a:pPr>
                <a:defRPr/>
              </a:pPr>
              <a:t>‹#›</a:t>
            </a:fld>
            <a:endParaRPr lang="nl-NL"/>
          </a:p>
        </p:txBody>
      </p:sp>
    </p:spTree>
    <p:extLst>
      <p:ext uri="{BB962C8B-B14F-4D97-AF65-F5344CB8AC3E}">
        <p14:creationId xmlns:p14="http://schemas.microsoft.com/office/powerpoint/2010/main" val="4029638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1B11AF3-1628-4B6D-B25A-A16F3D4DDAE9}" type="datetime1">
              <a:rPr lang="nl-NL" smtClean="0"/>
              <a:t>14-1-2023</a:t>
            </a:fld>
            <a:endParaRPr lang="nl-NL"/>
          </a:p>
        </p:txBody>
      </p:sp>
      <p:sp>
        <p:nvSpPr>
          <p:cNvPr id="3"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4" name="Rectangle 6"/>
          <p:cNvSpPr>
            <a:spLocks noGrp="1" noChangeArrowheads="1"/>
          </p:cNvSpPr>
          <p:nvPr>
            <p:ph type="sldNum" sz="quarter" idx="12"/>
          </p:nvPr>
        </p:nvSpPr>
        <p:spPr>
          <a:ln/>
        </p:spPr>
        <p:txBody>
          <a:bodyPr/>
          <a:lstStyle>
            <a:lvl1pPr>
              <a:defRPr/>
            </a:lvl1pPr>
          </a:lstStyle>
          <a:p>
            <a:pPr>
              <a:defRPr/>
            </a:pPr>
            <a:fld id="{57AB1D4F-0098-4101-B2BF-D1972DD1AE2E}" type="slidenum">
              <a:rPr lang="nl-NL"/>
              <a:pPr>
                <a:defRPr/>
              </a:pPr>
              <a:t>‹#›</a:t>
            </a:fld>
            <a:endParaRPr lang="nl-NL"/>
          </a:p>
        </p:txBody>
      </p:sp>
      <p:pic>
        <p:nvPicPr>
          <p:cNvPr id="5" name="Picture 13" descr="UT_Logo_2400_Black_NL"/>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21" y="4805355"/>
            <a:ext cx="2654313" cy="39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206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a:t>Click to edit Master title style</a:t>
            </a:r>
            <a:endParaRPr lang="nl-NL"/>
          </a:p>
        </p:txBody>
      </p:sp>
      <p:sp>
        <p:nvSpPr>
          <p:cNvPr id="3" name="Content Placeholder 2"/>
          <p:cNvSpPr>
            <a:spLocks noGrp="1"/>
          </p:cNvSpPr>
          <p:nvPr>
            <p:ph idx="1"/>
          </p:nvPr>
        </p:nvSpPr>
        <p:spPr>
          <a:xfrm>
            <a:off x="3575051"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1"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FB6D18F-DBCF-4362-8ED0-611ACBFAF6AA}" type="datetime1">
              <a:rPr lang="nl-NL" smtClean="0"/>
              <a:t>14-1-2023</a:t>
            </a:fld>
            <a:endParaRPr lang="nl-NL"/>
          </a:p>
        </p:txBody>
      </p:sp>
      <p:sp>
        <p:nvSpPr>
          <p:cNvPr id="6"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7" name="Rectangle 6"/>
          <p:cNvSpPr>
            <a:spLocks noGrp="1" noChangeArrowheads="1"/>
          </p:cNvSpPr>
          <p:nvPr>
            <p:ph type="sldNum" sz="quarter" idx="12"/>
          </p:nvPr>
        </p:nvSpPr>
        <p:spPr>
          <a:ln/>
        </p:spPr>
        <p:txBody>
          <a:bodyPr/>
          <a:lstStyle>
            <a:lvl1pPr>
              <a:defRPr/>
            </a:lvl1pPr>
          </a:lstStyle>
          <a:p>
            <a:pPr>
              <a:defRPr/>
            </a:pPr>
            <a:fld id="{DAF259BC-1B94-4817-A163-B36702A0BF04}" type="slidenum">
              <a:rPr lang="nl-NL"/>
              <a:pPr>
                <a:defRPr/>
              </a:pPr>
              <a:t>‹#›</a:t>
            </a:fld>
            <a:endParaRPr lang="nl-NL"/>
          </a:p>
        </p:txBody>
      </p:sp>
    </p:spTree>
    <p:extLst>
      <p:ext uri="{BB962C8B-B14F-4D97-AF65-F5344CB8AC3E}">
        <p14:creationId xmlns:p14="http://schemas.microsoft.com/office/powerpoint/2010/main" val="1794146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endParaRPr lang="nl-NL"/>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l-NL"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F4F8977-582F-4E32-A59D-6643BEBF731A}" type="datetime1">
              <a:rPr lang="nl-NL" smtClean="0"/>
              <a:t>14-1-2023</a:t>
            </a:fld>
            <a:endParaRPr lang="nl-NL"/>
          </a:p>
        </p:txBody>
      </p:sp>
      <p:sp>
        <p:nvSpPr>
          <p:cNvPr id="6"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7" name="Rectangle 6"/>
          <p:cNvSpPr>
            <a:spLocks noGrp="1" noChangeArrowheads="1"/>
          </p:cNvSpPr>
          <p:nvPr>
            <p:ph type="sldNum" sz="quarter" idx="12"/>
          </p:nvPr>
        </p:nvSpPr>
        <p:spPr>
          <a:ln/>
        </p:spPr>
        <p:txBody>
          <a:bodyPr/>
          <a:lstStyle>
            <a:lvl1pPr>
              <a:defRPr/>
            </a:lvl1pPr>
          </a:lstStyle>
          <a:p>
            <a:pPr>
              <a:defRPr/>
            </a:pPr>
            <a:fld id="{16EA5323-664E-423E-94D0-677F92A710F8}" type="slidenum">
              <a:rPr lang="nl-NL"/>
              <a:pPr>
                <a:defRPr/>
              </a:pPr>
              <a:t>‹#›</a:t>
            </a:fld>
            <a:endParaRPr lang="nl-NL"/>
          </a:p>
        </p:txBody>
      </p:sp>
    </p:spTree>
    <p:extLst>
      <p:ext uri="{BB962C8B-B14F-4D97-AF65-F5344CB8AC3E}">
        <p14:creationId xmlns:p14="http://schemas.microsoft.com/office/powerpoint/2010/main" val="347863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fld id="{CF0FA84E-AAED-4179-8AF6-36098C1D7509}" type="datetime1">
              <a:rPr lang="nl-NL" smtClean="0"/>
              <a:t>14-1-2023</a:t>
            </a:fld>
            <a:endParaRPr lang="nl-NL"/>
          </a:p>
        </p:txBody>
      </p:sp>
      <p:sp>
        <p:nvSpPr>
          <p:cNvPr id="5"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6" name="Rectangle 6"/>
          <p:cNvSpPr>
            <a:spLocks noGrp="1" noChangeArrowheads="1"/>
          </p:cNvSpPr>
          <p:nvPr>
            <p:ph type="sldNum" sz="quarter" idx="12"/>
          </p:nvPr>
        </p:nvSpPr>
        <p:spPr>
          <a:ln/>
        </p:spPr>
        <p:txBody>
          <a:bodyPr/>
          <a:lstStyle>
            <a:lvl1pPr>
              <a:defRPr/>
            </a:lvl1pPr>
          </a:lstStyle>
          <a:p>
            <a:pPr>
              <a:defRPr/>
            </a:pPr>
            <a:fld id="{71691C64-3DBC-48C7-A2DB-0AAF4C1F9210}" type="slidenum">
              <a:rPr lang="nl-NL"/>
              <a:pPr>
                <a:defRPr/>
              </a:pPr>
              <a:t>‹#›</a:t>
            </a:fld>
            <a:endParaRPr lang="nl-NL"/>
          </a:p>
        </p:txBody>
      </p:sp>
    </p:spTree>
    <p:extLst>
      <p:ext uri="{BB962C8B-B14F-4D97-AF65-F5344CB8AC3E}">
        <p14:creationId xmlns:p14="http://schemas.microsoft.com/office/powerpoint/2010/main" val="2374661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272656"/>
            <a:ext cx="2087562" cy="3936206"/>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533401" y="272656"/>
            <a:ext cx="6110288" cy="3936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fld id="{DE8F8D7C-3981-421D-8853-14A1E05C8CCE}" type="datetime1">
              <a:rPr lang="nl-NL" smtClean="0"/>
              <a:t>14-1-2023</a:t>
            </a:fld>
            <a:endParaRPr lang="nl-NL"/>
          </a:p>
        </p:txBody>
      </p:sp>
      <p:sp>
        <p:nvSpPr>
          <p:cNvPr id="5"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6" name="Rectangle 6"/>
          <p:cNvSpPr>
            <a:spLocks noGrp="1" noChangeArrowheads="1"/>
          </p:cNvSpPr>
          <p:nvPr>
            <p:ph type="sldNum" sz="quarter" idx="12"/>
          </p:nvPr>
        </p:nvSpPr>
        <p:spPr>
          <a:ln/>
        </p:spPr>
        <p:txBody>
          <a:bodyPr/>
          <a:lstStyle>
            <a:lvl1pPr>
              <a:defRPr/>
            </a:lvl1pPr>
          </a:lstStyle>
          <a:p>
            <a:pPr>
              <a:defRPr/>
            </a:pPr>
            <a:fld id="{AB386EC9-ADED-4D92-AEF1-C9D04721C6AF}" type="slidenum">
              <a:rPr lang="nl-NL"/>
              <a:pPr>
                <a:defRPr/>
              </a:pPr>
              <a:t>‹#›</a:t>
            </a:fld>
            <a:endParaRPr lang="nl-NL"/>
          </a:p>
        </p:txBody>
      </p:sp>
    </p:spTree>
    <p:extLst>
      <p:ext uri="{BB962C8B-B14F-4D97-AF65-F5344CB8AC3E}">
        <p14:creationId xmlns:p14="http://schemas.microsoft.com/office/powerpoint/2010/main" val="329659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0AFB0244-9BDD-4E82-A3B0-2DC9E0078052}"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dirty="0"/>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7" name="Tijdelijke aanduiding voor tekst 13"/>
          <p:cNvSpPr>
            <a:spLocks noGrp="1"/>
          </p:cNvSpPr>
          <p:nvPr>
            <p:ph type="body" sz="quarter" idx="13" hasCustomPrompt="1"/>
          </p:nvPr>
        </p:nvSpPr>
        <p:spPr>
          <a:xfrm>
            <a:off x="1371600" y="133350"/>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8" name="Tijdelijke aanduiding voor tekst 15"/>
          <p:cNvSpPr>
            <a:spLocks noGrp="1"/>
          </p:cNvSpPr>
          <p:nvPr>
            <p:ph type="body" sz="quarter" idx="14"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272656"/>
            <a:ext cx="8350250" cy="3936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Rectangle 4"/>
          <p:cNvSpPr>
            <a:spLocks noGrp="1" noChangeArrowheads="1"/>
          </p:cNvSpPr>
          <p:nvPr>
            <p:ph type="dt" sz="half" idx="10"/>
          </p:nvPr>
        </p:nvSpPr>
        <p:spPr>
          <a:ln/>
        </p:spPr>
        <p:txBody>
          <a:bodyPr/>
          <a:lstStyle>
            <a:lvl1pPr>
              <a:defRPr/>
            </a:lvl1pPr>
          </a:lstStyle>
          <a:p>
            <a:pPr>
              <a:defRPr/>
            </a:pPr>
            <a:fld id="{CA719842-60AC-455D-9998-1AC9074A06B4}" type="datetime1">
              <a:rPr lang="nl-NL" smtClean="0"/>
              <a:t>14-1-2023</a:t>
            </a:fld>
            <a:endParaRPr lang="nl-NL"/>
          </a:p>
        </p:txBody>
      </p:sp>
      <p:sp>
        <p:nvSpPr>
          <p:cNvPr id="4" name="Rectangle 5"/>
          <p:cNvSpPr>
            <a:spLocks noGrp="1" noChangeArrowheads="1"/>
          </p:cNvSpPr>
          <p:nvPr>
            <p:ph type="ftr" sz="quarter" idx="11"/>
          </p:nvPr>
        </p:nvSpPr>
        <p:spPr>
          <a:ln/>
        </p:spPr>
        <p:txBody>
          <a:bodyPr/>
          <a:lstStyle>
            <a:lvl1pPr>
              <a:defRPr/>
            </a:lvl1pPr>
          </a:lstStyle>
          <a:p>
            <a:pPr>
              <a:defRPr/>
            </a:pPr>
            <a:r>
              <a:rPr lang="nl-NL"/>
              <a:t>Presentatietitel: aanpassen via Beeld, Koptekst en voettekst</a:t>
            </a:r>
          </a:p>
        </p:txBody>
      </p:sp>
      <p:sp>
        <p:nvSpPr>
          <p:cNvPr id="5" name="Rectangle 6"/>
          <p:cNvSpPr>
            <a:spLocks noGrp="1" noChangeArrowheads="1"/>
          </p:cNvSpPr>
          <p:nvPr>
            <p:ph type="sldNum" sz="quarter" idx="12"/>
          </p:nvPr>
        </p:nvSpPr>
        <p:spPr>
          <a:ln/>
        </p:spPr>
        <p:txBody>
          <a:bodyPr/>
          <a:lstStyle>
            <a:lvl1pPr>
              <a:defRPr/>
            </a:lvl1pPr>
          </a:lstStyle>
          <a:p>
            <a:pPr>
              <a:defRPr/>
            </a:pPr>
            <a:fld id="{32D9FC02-DD2A-43A4-967D-ABEE4852F2CF}" type="slidenum">
              <a:rPr lang="nl-NL"/>
              <a:pPr>
                <a:defRPr/>
              </a:pPr>
              <a:t>‹#›</a:t>
            </a:fld>
            <a:endParaRPr lang="nl-NL"/>
          </a:p>
        </p:txBody>
      </p:sp>
    </p:spTree>
    <p:extLst>
      <p:ext uri="{BB962C8B-B14F-4D97-AF65-F5344CB8AC3E}">
        <p14:creationId xmlns:p14="http://schemas.microsoft.com/office/powerpoint/2010/main" val="2217855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_Slid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CE103090-CF21-423E-A5E4-66A00D1D51A9}" type="datetimeFigureOut">
              <a:rPr lang="nl-NL" smtClean="0"/>
              <a:t>14-1-2023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467E7187-8404-4C34-9A22-2977E3CEB8C5}" type="slidenum">
              <a:rPr lang="nl-NL" smtClean="0"/>
              <a:t>‹#›</a:t>
            </a:fld>
            <a:endParaRPr lang="nl-NL"/>
          </a:p>
        </p:txBody>
      </p:sp>
      <p:sp>
        <p:nvSpPr>
          <p:cNvPr id="7" name="Tijdelijke aanduiding voor tekst 13"/>
          <p:cNvSpPr>
            <a:spLocks noGrp="1"/>
          </p:cNvSpPr>
          <p:nvPr>
            <p:ph type="body" sz="quarter" idx="13" hasCustomPrompt="1"/>
          </p:nvPr>
        </p:nvSpPr>
        <p:spPr>
          <a:xfrm>
            <a:off x="1082902" y="375032"/>
            <a:ext cx="7775378" cy="549739"/>
          </a:xfrm>
        </p:spPr>
        <p:txBody>
          <a:bodyPr lIns="0" tIns="0" rIns="0" bIns="0" anchor="b" anchorCtr="0"/>
          <a:lstStyle>
            <a:lvl1pPr marL="0" indent="0">
              <a:buNone/>
              <a:defRPr sz="1950" b="1" cap="all" baseline="0">
                <a:latin typeface="+mj-lt"/>
              </a:defRPr>
            </a:lvl1pPr>
          </a:lstStyle>
          <a:p>
            <a:pPr lvl="0"/>
            <a:r>
              <a:rPr lang="en-US" noProof="0" dirty="0"/>
              <a:t>Click here and type the title</a:t>
            </a:r>
          </a:p>
        </p:txBody>
      </p:sp>
      <p:pic>
        <p:nvPicPr>
          <p:cNvPr id="8" name="Picture 13" descr="UT_Logo_2400_Black_NL"/>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21" y="4805355"/>
            <a:ext cx="2654313" cy="39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305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5_Slide with bullets">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a:xfrm>
            <a:off x="457200" y="4767264"/>
            <a:ext cx="2133600" cy="273844"/>
          </a:xfrm>
          <a:prstGeom prst="rect">
            <a:avLst/>
          </a:prstGeom>
        </p:spPr>
        <p:txBody>
          <a:bodyPr/>
          <a:lstStyle>
            <a:lvl1pPr>
              <a:defRPr/>
            </a:lvl1pPr>
          </a:lstStyle>
          <a:p>
            <a:fld id="{C56F6BCD-8492-4DFC-B465-93F5D30C860E}" type="datetime3">
              <a:rPr lang="nl-NL" smtClean="0">
                <a:solidFill>
                  <a:srgbClr val="000000"/>
                </a:solidFill>
              </a:rPr>
              <a:pPr/>
              <a:t>14/1/23</a:t>
            </a:fld>
            <a:endParaRPr lang="en-US" dirty="0">
              <a:solidFill>
                <a:srgbClr val="000000"/>
              </a:solidFill>
            </a:endParaRPr>
          </a:p>
        </p:txBody>
      </p:sp>
      <p:sp>
        <p:nvSpPr>
          <p:cNvPr id="9" name="Tijdelijke aanduiding voor tekst 13"/>
          <p:cNvSpPr>
            <a:spLocks noGrp="1"/>
          </p:cNvSpPr>
          <p:nvPr>
            <p:ph type="body" sz="quarter" idx="13" hasCustomPrompt="1"/>
          </p:nvPr>
        </p:nvSpPr>
        <p:spPr>
          <a:xfrm>
            <a:off x="457201" y="63500"/>
            <a:ext cx="7775378" cy="308439"/>
          </a:xfrm>
          <a:prstGeom prst="rect">
            <a:avLst/>
          </a:prstGeom>
        </p:spPr>
        <p:txBody>
          <a:bodyPr lIns="0" tIns="0" rIns="0" bIns="0" anchor="b" anchorCtr="0"/>
          <a:lstStyle>
            <a:lvl1pPr marL="0" indent="0">
              <a:buNone/>
              <a:defRPr sz="1950" b="1" cap="all" baseline="0">
                <a:solidFill>
                  <a:schemeClr val="bg1"/>
                </a:solidFill>
                <a:latin typeface="+mj-lt"/>
              </a:defRPr>
            </a:lvl1pPr>
          </a:lstStyle>
          <a:p>
            <a:pPr lvl="0"/>
            <a:r>
              <a:rPr lang="en-US" noProof="0" dirty="0"/>
              <a:t>Click here and type the title</a:t>
            </a:r>
          </a:p>
        </p:txBody>
      </p:sp>
      <p:sp>
        <p:nvSpPr>
          <p:cNvPr id="10" name="Tijdelijke aanduiding voor tekst 15"/>
          <p:cNvSpPr>
            <a:spLocks noGrp="1"/>
          </p:cNvSpPr>
          <p:nvPr>
            <p:ph type="body" sz="quarter" idx="14" hasCustomPrompt="1"/>
          </p:nvPr>
        </p:nvSpPr>
        <p:spPr>
          <a:xfrm>
            <a:off x="457202" y="425450"/>
            <a:ext cx="7775393" cy="333441"/>
          </a:xfrm>
          <a:prstGeom prst="rect">
            <a:avLst/>
          </a:prstGeom>
        </p:spPr>
        <p:txBody>
          <a:bodyPr lIns="0" tIns="0" rIns="0" bIns="0" anchor="b" anchorCtr="0">
            <a:normAutofit/>
          </a:bodyPr>
          <a:lstStyle>
            <a:lvl1pPr>
              <a:buFontTx/>
              <a:buNone/>
              <a:defRPr sz="1500"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a:t>Click here and type the subtitle</a:t>
            </a:r>
          </a:p>
        </p:txBody>
      </p:sp>
    </p:spTree>
    <p:extLst>
      <p:ext uri="{BB962C8B-B14F-4D97-AF65-F5344CB8AC3E}">
        <p14:creationId xmlns:p14="http://schemas.microsoft.com/office/powerpoint/2010/main" val="213944663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ia met opsommin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a:defRPr sz="1350"/>
            </a:lvl1pPr>
            <a:lvl2pPr>
              <a:defRPr sz="1350"/>
            </a:lvl2pPr>
            <a:lvl3pPr>
              <a:defRPr sz="1350"/>
            </a:lvl3pPr>
            <a:lvl4pPr>
              <a:defRPr sz="1350"/>
            </a:lvl4pPr>
            <a:lvl5pPr>
              <a:defRPr sz="135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r>
              <a:rPr lang="nl-NL" dirty="0"/>
              <a:t>07/12/2016</a:t>
            </a:r>
          </a:p>
        </p:txBody>
      </p:sp>
      <p:sp>
        <p:nvSpPr>
          <p:cNvPr id="5" name="Tijdelijke aanduiding voor voettekst 4"/>
          <p:cNvSpPr>
            <a:spLocks noGrp="1"/>
          </p:cNvSpPr>
          <p:nvPr>
            <p:ph type="ftr" sz="quarter" idx="11"/>
          </p:nvPr>
        </p:nvSpPr>
        <p:spPr/>
        <p:txBody>
          <a:bodyPr/>
          <a:lstStyle>
            <a:lvl1pPr>
              <a:defRPr/>
            </a:lvl1pPr>
          </a:lstStyle>
          <a:p>
            <a:r>
              <a:rPr lang="en-US" dirty="0"/>
              <a:t>BMPI work meeting, short update - Onno Mennes</a:t>
            </a:r>
            <a:endParaRPr lang="nl-NL" dirty="0"/>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dirty="0"/>
          </a:p>
        </p:txBody>
      </p:sp>
      <p:sp>
        <p:nvSpPr>
          <p:cNvPr id="9" name="Tijdelijke aanduiding voor tekst 13"/>
          <p:cNvSpPr>
            <a:spLocks noGrp="1"/>
          </p:cNvSpPr>
          <p:nvPr>
            <p:ph type="body" sz="quarter" idx="13" hasCustomPrompt="1"/>
          </p:nvPr>
        </p:nvSpPr>
        <p:spPr>
          <a:xfrm>
            <a:off x="1371600" y="133351"/>
            <a:ext cx="7467600" cy="549739"/>
          </a:xfrm>
        </p:spPr>
        <p:txBody>
          <a:bodyPr lIns="0" tIns="0" rIns="0" bIns="0" anchor="b" anchorCtr="0"/>
          <a:lstStyle>
            <a:lvl1pPr marL="0" indent="0">
              <a:buNone/>
              <a:defRPr sz="1950" b="1" cap="all" baseline="0">
                <a:latin typeface="+mj-lt"/>
              </a:defRPr>
            </a:lvl1pPr>
          </a:lstStyle>
          <a:p>
            <a:pPr lvl="0"/>
            <a:r>
              <a:rPr lang="nl-NL" dirty="0"/>
              <a:t>Click </a:t>
            </a:r>
            <a:r>
              <a:rPr lang="nl-NL" dirty="0" err="1"/>
              <a:t>here</a:t>
            </a:r>
            <a:r>
              <a:rPr lang="nl-NL" dirty="0"/>
              <a:t> </a:t>
            </a:r>
            <a:r>
              <a:rPr lang="nl-NL" dirty="0" err="1"/>
              <a:t>and</a:t>
            </a:r>
            <a:r>
              <a:rPr lang="nl-NL" dirty="0"/>
              <a:t> type the </a:t>
            </a:r>
            <a:r>
              <a:rPr lang="nl-NL" dirty="0" err="1"/>
              <a:t>title</a:t>
            </a:r>
            <a:endParaRPr lang="nl-NL" dirty="0"/>
          </a:p>
        </p:txBody>
      </p:sp>
      <p:sp>
        <p:nvSpPr>
          <p:cNvPr id="10" name="Tijdelijke aanduiding voor tekst 15"/>
          <p:cNvSpPr>
            <a:spLocks noGrp="1"/>
          </p:cNvSpPr>
          <p:nvPr>
            <p:ph type="body" sz="quarter" idx="14" hasCustomPrompt="1"/>
          </p:nvPr>
        </p:nvSpPr>
        <p:spPr>
          <a:xfrm>
            <a:off x="1371601" y="742951"/>
            <a:ext cx="7467600" cy="214313"/>
          </a:xfrm>
        </p:spPr>
        <p:txBody>
          <a:bodyPr lIns="0" tIns="0" rIns="0" bIns="0" anchor="b" anchorCtr="0"/>
          <a:lstStyle>
            <a:lvl1pPr>
              <a:buFontTx/>
              <a:buNone/>
              <a:defRPr sz="135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Click </a:t>
            </a:r>
            <a:r>
              <a:rPr lang="nl-NL" dirty="0" err="1"/>
              <a:t>here</a:t>
            </a:r>
            <a:r>
              <a:rPr lang="nl-NL" dirty="0"/>
              <a:t> </a:t>
            </a:r>
            <a:r>
              <a:rPr lang="nl-NL" dirty="0" err="1"/>
              <a:t>and</a:t>
            </a:r>
            <a:r>
              <a:rPr lang="nl-NL" dirty="0"/>
              <a:t> type the </a:t>
            </a:r>
            <a:r>
              <a:rPr lang="nl-NL" dirty="0" err="1"/>
              <a:t>title</a:t>
            </a:r>
            <a:endParaRPr lang="nl-NL" dirty="0"/>
          </a:p>
        </p:txBody>
      </p:sp>
      <p:pic>
        <p:nvPicPr>
          <p:cNvPr id="8" name="Picture 13" descr="UT_Logo_2400_Black_NL"/>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21" y="4805355"/>
            <a:ext cx="2654313" cy="39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400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dia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233488"/>
            <a:ext cx="6786562" cy="1102519"/>
          </a:xfrm>
          <a:prstGeom prst="rect">
            <a:avLst/>
          </a:prstGeom>
        </p:spPr>
        <p:txBody>
          <a:bodyPr lIns="0" anchor="b" anchorCtr="0"/>
          <a:lstStyle>
            <a:lvl1pPr>
              <a:lnSpc>
                <a:spcPts val="2500"/>
              </a:lnSpc>
              <a:defRPr sz="2600" cap="all" baseline="0">
                <a:solidFill>
                  <a:schemeClr val="bg1"/>
                </a:solidFill>
              </a:defRPr>
            </a:lvl1pPr>
          </a:lstStyle>
          <a:p>
            <a:r>
              <a:rPr lang="en-US"/>
              <a:t>Click to edit Master title style</a:t>
            </a:r>
            <a:endParaRPr lang="nl-NL" dirty="0"/>
          </a:p>
        </p:txBody>
      </p:sp>
      <p:sp>
        <p:nvSpPr>
          <p:cNvPr id="5" name="Rectangle 3"/>
          <p:cNvSpPr>
            <a:spLocks noGrp="1" noChangeArrowheads="1"/>
          </p:cNvSpPr>
          <p:nvPr>
            <p:ph type="subTitle" idx="1"/>
          </p:nvPr>
        </p:nvSpPr>
        <p:spPr>
          <a:xfrm>
            <a:off x="1346400" y="2276475"/>
            <a:ext cx="6788150" cy="826294"/>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a:t>Click to edit Master subtitle style</a:t>
            </a:r>
            <a:endParaRPr lang="nl-NL" dirty="0"/>
          </a:p>
        </p:txBody>
      </p:sp>
    </p:spTree>
    <p:extLst>
      <p:ext uri="{BB962C8B-B14F-4D97-AF65-F5344CB8AC3E}">
        <p14:creationId xmlns:p14="http://schemas.microsoft.com/office/powerpoint/2010/main" val="3236696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 met opsommin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fld id="{55093503-0D93-4C2D-8111-EF10A0B10A57}"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9" name="Tijdelijke aanduiding voor tekst 13"/>
          <p:cNvSpPr>
            <a:spLocks noGrp="1"/>
          </p:cNvSpPr>
          <p:nvPr>
            <p:ph type="body" sz="quarter" idx="13" hasCustomPrompt="1"/>
          </p:nvPr>
        </p:nvSpPr>
        <p:spPr>
          <a:xfrm>
            <a:off x="1371600" y="133350"/>
            <a:ext cx="74676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0" name="Tijdelijke aanduiding voor tekst 15"/>
          <p:cNvSpPr>
            <a:spLocks noGrp="1"/>
          </p:cNvSpPr>
          <p:nvPr>
            <p:ph type="body" sz="quarter" idx="14" hasCustomPrompt="1"/>
          </p:nvPr>
        </p:nvSpPr>
        <p:spPr>
          <a:xfrm>
            <a:off x="1371601" y="742950"/>
            <a:ext cx="74676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extLst>
      <p:ext uri="{BB962C8B-B14F-4D97-AF65-F5344CB8AC3E}">
        <p14:creationId xmlns:p14="http://schemas.microsoft.com/office/powerpoint/2010/main" val="263432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a">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0AFB0244-9BDD-4E82-A3B0-2DC9E0078052}"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dirty="0"/>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7" name="Tijdelijke aanduiding voor tekst 13"/>
          <p:cNvSpPr>
            <a:spLocks noGrp="1"/>
          </p:cNvSpPr>
          <p:nvPr>
            <p:ph type="body" sz="quarter" idx="13" hasCustomPrompt="1"/>
          </p:nvPr>
        </p:nvSpPr>
        <p:spPr>
          <a:xfrm>
            <a:off x="1371600" y="133350"/>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8" name="Tijdelijke aanduiding voor tekst 15"/>
          <p:cNvSpPr>
            <a:spLocks noGrp="1"/>
          </p:cNvSpPr>
          <p:nvPr>
            <p:ph type="body" sz="quarter" idx="14"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extLst>
      <p:ext uri="{BB962C8B-B14F-4D97-AF65-F5344CB8AC3E}">
        <p14:creationId xmlns:p14="http://schemas.microsoft.com/office/powerpoint/2010/main" val="34368136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a met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a:t>Click to edit Master text styles</a:t>
            </a:r>
          </a:p>
        </p:txBody>
      </p:sp>
      <p:sp>
        <p:nvSpPr>
          <p:cNvPr id="4" name="Tijdelijke aanduiding voor datum 3"/>
          <p:cNvSpPr>
            <a:spLocks noGrp="1"/>
          </p:cNvSpPr>
          <p:nvPr>
            <p:ph type="dt" sz="half" idx="10"/>
          </p:nvPr>
        </p:nvSpPr>
        <p:spPr/>
        <p:txBody>
          <a:bodyPr/>
          <a:lstStyle>
            <a:lvl1pPr>
              <a:defRPr/>
            </a:lvl1pPr>
          </a:lstStyle>
          <a:p>
            <a:fld id="{5F54EA62-E46B-420A-92B5-6865AFD4522E}"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8" name="Tijdelijke aanduiding voor tekst 13"/>
          <p:cNvSpPr>
            <a:spLocks noGrp="1"/>
          </p:cNvSpPr>
          <p:nvPr>
            <p:ph type="body" sz="quarter" idx="13" hasCustomPrompt="1"/>
          </p:nvPr>
        </p:nvSpPr>
        <p:spPr>
          <a:xfrm>
            <a:off x="1371600" y="133350"/>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1" name="Tijdelijke aanduiding voor tekst 15"/>
          <p:cNvSpPr>
            <a:spLocks noGrp="1"/>
          </p:cNvSpPr>
          <p:nvPr>
            <p:ph type="body" sz="quarter" idx="14"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extLst>
      <p:ext uri="{BB962C8B-B14F-4D97-AF65-F5344CB8AC3E}">
        <p14:creationId xmlns:p14="http://schemas.microsoft.com/office/powerpoint/2010/main" val="1729641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a met afbeeldin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B681C410-20FA-422D-B406-D75C4E32126C}"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8" name="Tijdelijke aanduiding voor afbeelding 7"/>
          <p:cNvSpPr>
            <a:spLocks noGrp="1"/>
          </p:cNvSpPr>
          <p:nvPr>
            <p:ph type="pic" sz="quarter" idx="13"/>
          </p:nvPr>
        </p:nvSpPr>
        <p:spPr>
          <a:xfrm>
            <a:off x="0" y="1232288"/>
            <a:ext cx="9144000" cy="3000396"/>
          </a:xfrm>
        </p:spPr>
        <p:txBody>
          <a:bodyPr/>
          <a:lstStyle/>
          <a:p>
            <a:r>
              <a:rPr lang="en-US"/>
              <a:t>Click icon to add picture</a:t>
            </a:r>
            <a:endParaRPr lang="nl-NL"/>
          </a:p>
        </p:txBody>
      </p:sp>
      <p:sp>
        <p:nvSpPr>
          <p:cNvPr id="10" name="Tijdelijke aanduiding voor tekst 13"/>
          <p:cNvSpPr>
            <a:spLocks noGrp="1"/>
          </p:cNvSpPr>
          <p:nvPr>
            <p:ph type="body" sz="quarter" idx="14" hasCustomPrompt="1"/>
          </p:nvPr>
        </p:nvSpPr>
        <p:spPr>
          <a:xfrm>
            <a:off x="1371600" y="133350"/>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2" name="Tijdelijke aanduiding voor tekst 15"/>
          <p:cNvSpPr>
            <a:spLocks noGrp="1"/>
          </p:cNvSpPr>
          <p:nvPr>
            <p:ph type="body" sz="quarter" idx="15"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extLst>
      <p:ext uri="{BB962C8B-B14F-4D97-AF65-F5344CB8AC3E}">
        <p14:creationId xmlns:p14="http://schemas.microsoft.com/office/powerpoint/2010/main" val="22647549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a met afbeelding en tekst">
    <p:spTree>
      <p:nvGrpSpPr>
        <p:cNvPr id="1" name=""/>
        <p:cNvGrpSpPr/>
        <p:nvPr/>
      </p:nvGrpSpPr>
      <p:grpSpPr>
        <a:xfrm>
          <a:off x="0" y="0"/>
          <a:ext cx="0" cy="0"/>
          <a:chOff x="0" y="0"/>
          <a:chExt cx="0" cy="0"/>
        </a:xfrm>
      </p:grpSpPr>
      <p:sp>
        <p:nvSpPr>
          <p:cNvPr id="13" name="Tijdelijke aanduiding voor tekst 12"/>
          <p:cNvSpPr>
            <a:spLocks noGrp="1"/>
          </p:cNvSpPr>
          <p:nvPr>
            <p:ph type="body" sz="quarter" idx="16"/>
          </p:nvPr>
        </p:nvSpPr>
        <p:spPr>
          <a:xfrm>
            <a:off x="5410200" y="1250950"/>
            <a:ext cx="3448081" cy="3302000"/>
          </a:xfrm>
        </p:spPr>
        <p:txBody>
          <a:bodyPr/>
          <a:lstStyle>
            <a:lvl1pPr marL="0" indent="0">
              <a:buFontTx/>
              <a:buNone/>
              <a:defRPr baseline="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8" name="Tijdelijke aanduiding voor afbeelding 7"/>
          <p:cNvSpPr>
            <a:spLocks noGrp="1"/>
          </p:cNvSpPr>
          <p:nvPr>
            <p:ph type="pic" sz="quarter" idx="13"/>
          </p:nvPr>
        </p:nvSpPr>
        <p:spPr>
          <a:xfrm>
            <a:off x="0" y="1246575"/>
            <a:ext cx="5257800" cy="3307580"/>
          </a:xfrm>
        </p:spPr>
        <p:txBody>
          <a:bodyPr/>
          <a:lstStyle/>
          <a:p>
            <a:r>
              <a:rPr lang="en-US"/>
              <a:t>Click icon to add picture</a:t>
            </a:r>
            <a:endParaRPr lang="nl-NL" dirty="0"/>
          </a:p>
        </p:txBody>
      </p:sp>
      <p:sp>
        <p:nvSpPr>
          <p:cNvPr id="4" name="Tijdelijke aanduiding voor datum 3"/>
          <p:cNvSpPr>
            <a:spLocks noGrp="1"/>
          </p:cNvSpPr>
          <p:nvPr>
            <p:ph type="dt" sz="half" idx="10"/>
          </p:nvPr>
        </p:nvSpPr>
        <p:spPr/>
        <p:txBody>
          <a:bodyPr/>
          <a:lstStyle>
            <a:lvl1pPr>
              <a:defRPr/>
            </a:lvl1pPr>
          </a:lstStyle>
          <a:p>
            <a:fld id="{573DEEFB-93CB-4BEA-A63F-6F5894E211AA}"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10" name="Tijdelijke aanduiding voor tekst 13"/>
          <p:cNvSpPr>
            <a:spLocks noGrp="1"/>
          </p:cNvSpPr>
          <p:nvPr>
            <p:ph type="body" sz="quarter" idx="17" hasCustomPrompt="1"/>
          </p:nvPr>
        </p:nvSpPr>
        <p:spPr>
          <a:xfrm>
            <a:off x="1371600" y="136061"/>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2" name="Tijdelijke aanduiding voor tekst 15"/>
          <p:cNvSpPr>
            <a:spLocks noGrp="1"/>
          </p:cNvSpPr>
          <p:nvPr>
            <p:ph type="body" sz="quarter" idx="14"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extLst>
      <p:ext uri="{BB962C8B-B14F-4D97-AF65-F5344CB8AC3E}">
        <p14:creationId xmlns:p14="http://schemas.microsoft.com/office/powerpoint/2010/main" val="326319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 met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a:t>Click to edit Master text styles</a:t>
            </a:r>
          </a:p>
        </p:txBody>
      </p:sp>
      <p:sp>
        <p:nvSpPr>
          <p:cNvPr id="4" name="Tijdelijke aanduiding voor datum 3"/>
          <p:cNvSpPr>
            <a:spLocks noGrp="1"/>
          </p:cNvSpPr>
          <p:nvPr>
            <p:ph type="dt" sz="half" idx="10"/>
          </p:nvPr>
        </p:nvSpPr>
        <p:spPr/>
        <p:txBody>
          <a:bodyPr/>
          <a:lstStyle>
            <a:lvl1pPr>
              <a:defRPr/>
            </a:lvl1pPr>
          </a:lstStyle>
          <a:p>
            <a:fld id="{5F54EA62-E46B-420A-92B5-6865AFD4522E}"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8" name="Tijdelijke aanduiding voor tekst 13"/>
          <p:cNvSpPr>
            <a:spLocks noGrp="1"/>
          </p:cNvSpPr>
          <p:nvPr>
            <p:ph type="body" sz="quarter" idx="13" hasCustomPrompt="1"/>
          </p:nvPr>
        </p:nvSpPr>
        <p:spPr>
          <a:xfrm>
            <a:off x="1371600" y="133350"/>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1" name="Tijdelijke aanduiding voor tekst 15"/>
          <p:cNvSpPr>
            <a:spLocks noGrp="1"/>
          </p:cNvSpPr>
          <p:nvPr>
            <p:ph type="body" sz="quarter" idx="14"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a met grafiek">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0A0EB60C-C01B-4001-B070-3C07473B5E6F}"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9" name="Tijdelijke aanduiding voor grafiek 8"/>
          <p:cNvSpPr>
            <a:spLocks noGrp="1"/>
          </p:cNvSpPr>
          <p:nvPr>
            <p:ph type="chart" sz="quarter" idx="14"/>
          </p:nvPr>
        </p:nvSpPr>
        <p:spPr>
          <a:xfrm>
            <a:off x="1371600" y="1231199"/>
            <a:ext cx="7772400" cy="2999700"/>
          </a:xfrm>
        </p:spPr>
        <p:txBody>
          <a:bodyPr/>
          <a:lstStyle/>
          <a:p>
            <a:r>
              <a:rPr lang="en-US"/>
              <a:t>Click icon to add chart</a:t>
            </a:r>
            <a:endParaRPr lang="nl-NL" dirty="0"/>
          </a:p>
        </p:txBody>
      </p:sp>
      <p:sp>
        <p:nvSpPr>
          <p:cNvPr id="11" name="Tijdelijke aanduiding voor tekst 13"/>
          <p:cNvSpPr>
            <a:spLocks noGrp="1"/>
          </p:cNvSpPr>
          <p:nvPr>
            <p:ph type="body" sz="quarter" idx="13" hasCustomPrompt="1"/>
          </p:nvPr>
        </p:nvSpPr>
        <p:spPr>
          <a:xfrm>
            <a:off x="1371600" y="136061"/>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4" name="Tijdelijke aanduiding voor tekst 15"/>
          <p:cNvSpPr>
            <a:spLocks noGrp="1"/>
          </p:cNvSpPr>
          <p:nvPr>
            <p:ph type="body" sz="quarter" idx="15"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extLst>
      <p:ext uri="{BB962C8B-B14F-4D97-AF65-F5344CB8AC3E}">
        <p14:creationId xmlns:p14="http://schemas.microsoft.com/office/powerpoint/2010/main" val="977124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dia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233488"/>
            <a:ext cx="6786562" cy="1102519"/>
          </a:xfrm>
          <a:prstGeom prst="rect">
            <a:avLst/>
          </a:prstGeom>
        </p:spPr>
        <p:txBody>
          <a:bodyPr lIns="0" anchor="b" anchorCtr="0"/>
          <a:lstStyle>
            <a:lvl1pPr>
              <a:lnSpc>
                <a:spcPts val="2500"/>
              </a:lnSpc>
              <a:defRPr sz="2600" cap="all" baseline="0">
                <a:solidFill>
                  <a:schemeClr val="bg1"/>
                </a:solidFill>
              </a:defRPr>
            </a:lvl1pPr>
          </a:lstStyle>
          <a:p>
            <a:r>
              <a:rPr lang="en-US"/>
              <a:t>Click to edit Master title style</a:t>
            </a:r>
            <a:endParaRPr lang="nl-NL" dirty="0"/>
          </a:p>
        </p:txBody>
      </p:sp>
      <p:sp>
        <p:nvSpPr>
          <p:cNvPr id="5" name="Rectangle 3"/>
          <p:cNvSpPr>
            <a:spLocks noGrp="1" noChangeArrowheads="1"/>
          </p:cNvSpPr>
          <p:nvPr>
            <p:ph type="subTitle" idx="1"/>
          </p:nvPr>
        </p:nvSpPr>
        <p:spPr>
          <a:xfrm>
            <a:off x="1346400" y="2276475"/>
            <a:ext cx="6788150" cy="826294"/>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a:t>Click to edit Master subtitle style</a:t>
            </a:r>
            <a:endParaRPr lang="nl-NL"/>
          </a:p>
        </p:txBody>
      </p:sp>
    </p:spTree>
    <p:extLst>
      <p:ext uri="{BB962C8B-B14F-4D97-AF65-F5344CB8AC3E}">
        <p14:creationId xmlns:p14="http://schemas.microsoft.com/office/powerpoint/2010/main" val="3956527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dia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233488"/>
            <a:ext cx="6786562" cy="1102519"/>
          </a:xfrm>
          <a:prstGeom prst="rect">
            <a:avLst/>
          </a:prstGeom>
        </p:spPr>
        <p:txBody>
          <a:bodyPr lIns="0" anchor="b" anchorCtr="0"/>
          <a:lstStyle>
            <a:lvl1pPr>
              <a:lnSpc>
                <a:spcPts val="2500"/>
              </a:lnSpc>
              <a:defRPr sz="2600" cap="all" baseline="0">
                <a:solidFill>
                  <a:schemeClr val="bg1"/>
                </a:solidFill>
              </a:defRPr>
            </a:lvl1pPr>
          </a:lstStyle>
          <a:p>
            <a:r>
              <a:rPr lang="en-US"/>
              <a:t>Click to edit Master title style</a:t>
            </a:r>
            <a:endParaRPr lang="nl-NL" dirty="0"/>
          </a:p>
        </p:txBody>
      </p:sp>
      <p:sp>
        <p:nvSpPr>
          <p:cNvPr id="5" name="Rectangle 3"/>
          <p:cNvSpPr>
            <a:spLocks noGrp="1" noChangeArrowheads="1"/>
          </p:cNvSpPr>
          <p:nvPr>
            <p:ph type="subTitle" idx="1"/>
          </p:nvPr>
        </p:nvSpPr>
        <p:spPr>
          <a:xfrm>
            <a:off x="1346400" y="2276475"/>
            <a:ext cx="6788150" cy="826294"/>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a:t>Click to edit Master subtitle style</a:t>
            </a:r>
            <a:endParaRPr lang="nl-NL"/>
          </a:p>
        </p:txBody>
      </p:sp>
    </p:spTree>
    <p:extLst>
      <p:ext uri="{BB962C8B-B14F-4D97-AF65-F5344CB8AC3E}">
        <p14:creationId xmlns:p14="http://schemas.microsoft.com/office/powerpoint/2010/main" val="17133696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dia 4">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233488"/>
            <a:ext cx="6786562" cy="1102519"/>
          </a:xfrm>
          <a:prstGeom prst="rect">
            <a:avLst/>
          </a:prstGeom>
        </p:spPr>
        <p:txBody>
          <a:bodyPr lIns="0" anchor="b" anchorCtr="0"/>
          <a:lstStyle>
            <a:lvl1pPr>
              <a:lnSpc>
                <a:spcPts val="2500"/>
              </a:lnSpc>
              <a:defRPr sz="2600" cap="all" baseline="0">
                <a:solidFill>
                  <a:schemeClr val="bg1"/>
                </a:solidFill>
              </a:defRPr>
            </a:lvl1pPr>
          </a:lstStyle>
          <a:p>
            <a:r>
              <a:rPr lang="en-US"/>
              <a:t>Click to edit Master title style</a:t>
            </a:r>
            <a:endParaRPr lang="nl-NL" dirty="0"/>
          </a:p>
        </p:txBody>
      </p:sp>
      <p:sp>
        <p:nvSpPr>
          <p:cNvPr id="5" name="Rectangle 3"/>
          <p:cNvSpPr>
            <a:spLocks noGrp="1" noChangeArrowheads="1"/>
          </p:cNvSpPr>
          <p:nvPr>
            <p:ph type="subTitle" idx="1"/>
          </p:nvPr>
        </p:nvSpPr>
        <p:spPr>
          <a:xfrm>
            <a:off x="1346400" y="2276475"/>
            <a:ext cx="6788150" cy="826294"/>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a:t>Click to edit Master subtitle style</a:t>
            </a:r>
            <a:endParaRPr lang="nl-NL"/>
          </a:p>
        </p:txBody>
      </p:sp>
    </p:spTree>
    <p:extLst>
      <p:ext uri="{BB962C8B-B14F-4D97-AF65-F5344CB8AC3E}">
        <p14:creationId xmlns:p14="http://schemas.microsoft.com/office/powerpoint/2010/main" val="2402543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oofdstukdia 1">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fld id="{2B2FFD3E-58EF-41EB-8533-D24F7E3CD653}"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11" name="Tijdelijke aanduiding voor tekst 13"/>
          <p:cNvSpPr>
            <a:spLocks noGrp="1"/>
          </p:cNvSpPr>
          <p:nvPr>
            <p:ph type="body" sz="quarter" idx="13" hasCustomPrompt="1"/>
          </p:nvPr>
        </p:nvSpPr>
        <p:spPr>
          <a:xfrm>
            <a:off x="1371600" y="133350"/>
            <a:ext cx="748668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2" name="Tijdelijke aanduiding voor tekst 15"/>
          <p:cNvSpPr>
            <a:spLocks noGrp="1"/>
          </p:cNvSpPr>
          <p:nvPr>
            <p:ph type="body" sz="quarter" idx="14" hasCustomPrompt="1"/>
          </p:nvPr>
        </p:nvSpPr>
        <p:spPr>
          <a:xfrm>
            <a:off x="1371600" y="719777"/>
            <a:ext cx="7486681" cy="23907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
        <p:nvSpPr>
          <p:cNvPr id="2" name="TextBox 1"/>
          <p:cNvSpPr txBox="1"/>
          <p:nvPr userDrawn="1"/>
        </p:nvSpPr>
        <p:spPr>
          <a:xfrm>
            <a:off x="330200" y="6438900"/>
            <a:ext cx="184666" cy="369332"/>
          </a:xfrm>
          <a:prstGeom prst="rect">
            <a:avLst/>
          </a:prstGeom>
          <a:noFill/>
        </p:spPr>
        <p:txBody>
          <a:bodyPr wrap="none" rtlCol="0">
            <a:spAutoFit/>
          </a:bodyPr>
          <a:lstStyle/>
          <a:p>
            <a:endParaRPr lang="en-US" dirty="0"/>
          </a:p>
        </p:txBody>
      </p:sp>
      <p:pic>
        <p:nvPicPr>
          <p:cNvPr id="8" name="Picture 7" descr="UT powerpoint sheet small 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43000" cy="5146729"/>
          </a:xfrm>
          <a:prstGeom prst="rect">
            <a:avLst/>
          </a:prstGeom>
        </p:spPr>
      </p:pic>
    </p:spTree>
    <p:extLst>
      <p:ext uri="{BB962C8B-B14F-4D97-AF65-F5344CB8AC3E}">
        <p14:creationId xmlns:p14="http://schemas.microsoft.com/office/powerpoint/2010/main" val="1527853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oofdstukdia 2">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fld id="{083AFBE9-94CD-47DD-8262-A39A55046BB1}"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11" name="Tijdelijke aanduiding voor tekst 13"/>
          <p:cNvSpPr>
            <a:spLocks noGrp="1"/>
          </p:cNvSpPr>
          <p:nvPr>
            <p:ph type="body" sz="quarter" idx="13" hasCustomPrompt="1"/>
          </p:nvPr>
        </p:nvSpPr>
        <p:spPr>
          <a:xfrm>
            <a:off x="1371600" y="133350"/>
            <a:ext cx="748668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3" name="Tijdelijke aanduiding voor tekst 15"/>
          <p:cNvSpPr>
            <a:spLocks noGrp="1"/>
          </p:cNvSpPr>
          <p:nvPr>
            <p:ph type="body" sz="quarter" idx="14" hasCustomPrompt="1"/>
          </p:nvPr>
        </p:nvSpPr>
        <p:spPr>
          <a:xfrm>
            <a:off x="1371600" y="719777"/>
            <a:ext cx="7486681" cy="23907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pic>
        <p:nvPicPr>
          <p:cNvPr id="2" name="Picture 1" descr="UT powerpoint sheet small 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9050"/>
            <a:ext cx="1114285" cy="5124450"/>
          </a:xfrm>
          <a:prstGeom prst="rect">
            <a:avLst/>
          </a:prstGeom>
        </p:spPr>
      </p:pic>
    </p:spTree>
    <p:extLst>
      <p:ext uri="{BB962C8B-B14F-4D97-AF65-F5344CB8AC3E}">
        <p14:creationId xmlns:p14="http://schemas.microsoft.com/office/powerpoint/2010/main" val="10562549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oofdstukdia 3">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fld id="{844D4C1C-A129-4724-BFF8-74874F4674C8}"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10" name="Tijdelijke aanduiding voor tekst 13"/>
          <p:cNvSpPr>
            <a:spLocks noGrp="1"/>
          </p:cNvSpPr>
          <p:nvPr>
            <p:ph type="body" sz="quarter" idx="13" hasCustomPrompt="1"/>
          </p:nvPr>
        </p:nvSpPr>
        <p:spPr>
          <a:xfrm>
            <a:off x="1371600" y="133350"/>
            <a:ext cx="748668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1" name="Tijdelijke aanduiding voor tekst 15"/>
          <p:cNvSpPr>
            <a:spLocks noGrp="1"/>
          </p:cNvSpPr>
          <p:nvPr>
            <p:ph type="body" sz="quarter" idx="14" hasCustomPrompt="1"/>
          </p:nvPr>
        </p:nvSpPr>
        <p:spPr>
          <a:xfrm>
            <a:off x="1371600" y="730251"/>
            <a:ext cx="7486681" cy="22860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pic>
        <p:nvPicPr>
          <p:cNvPr id="2" name="Picture 1" descr="UT powerpoint sheet small 3.jpg"/>
          <p:cNvPicPr>
            <a:picLocks noChangeAspect="1"/>
          </p:cNvPicPr>
          <p:nvPr userDrawn="1"/>
        </p:nvPicPr>
        <p:blipFill rotWithShape="1">
          <a:blip r:embed="rId2">
            <a:extLst>
              <a:ext uri="{28A0092B-C50C-407E-A947-70E740481C1C}">
                <a14:useLocalDpi xmlns:a14="http://schemas.microsoft.com/office/drawing/2010/main" val="0"/>
              </a:ext>
            </a:extLst>
          </a:blip>
          <a:srcRect b="614"/>
          <a:stretch/>
        </p:blipFill>
        <p:spPr>
          <a:xfrm>
            <a:off x="0" y="0"/>
            <a:ext cx="1123950" cy="5143500"/>
          </a:xfrm>
          <a:prstGeom prst="rect">
            <a:avLst/>
          </a:prstGeom>
        </p:spPr>
      </p:pic>
    </p:spTree>
    <p:extLst>
      <p:ext uri="{BB962C8B-B14F-4D97-AF65-F5344CB8AC3E}">
        <p14:creationId xmlns:p14="http://schemas.microsoft.com/office/powerpoint/2010/main" val="2440192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oofdstukdia 4">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fld id="{D213A900-D53B-4BE8-9AE2-B646956105FB}"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11" name="Tijdelijke aanduiding voor tekst 13"/>
          <p:cNvSpPr>
            <a:spLocks noGrp="1"/>
          </p:cNvSpPr>
          <p:nvPr>
            <p:ph type="body" sz="quarter" idx="13" hasCustomPrompt="1"/>
          </p:nvPr>
        </p:nvSpPr>
        <p:spPr>
          <a:xfrm>
            <a:off x="1371600" y="133350"/>
            <a:ext cx="748668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3" name="Tijdelijke aanduiding voor tekst 15"/>
          <p:cNvSpPr>
            <a:spLocks noGrp="1"/>
          </p:cNvSpPr>
          <p:nvPr>
            <p:ph type="body" sz="quarter" idx="14" hasCustomPrompt="1"/>
          </p:nvPr>
        </p:nvSpPr>
        <p:spPr>
          <a:xfrm>
            <a:off x="1371600" y="717550"/>
            <a:ext cx="7486681" cy="23907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pic>
        <p:nvPicPr>
          <p:cNvPr id="7" name="Picture 6" descr="UT powerpoint sheet small 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096867" cy="5143500"/>
          </a:xfrm>
          <a:prstGeom prst="rect">
            <a:avLst/>
          </a:prstGeom>
        </p:spPr>
      </p:pic>
    </p:spTree>
    <p:extLst>
      <p:ext uri="{BB962C8B-B14F-4D97-AF65-F5344CB8AC3E}">
        <p14:creationId xmlns:p14="http://schemas.microsoft.com/office/powerpoint/2010/main" val="31619743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210EC6F8-C429-494D-BB37-D0CDE1986F64}" type="datetime1">
              <a:rPr lang="en-GB" smtClean="0"/>
              <a:t>14/01/2023</a:t>
            </a:fld>
            <a:endParaRPr lang="nl-NL"/>
          </a:p>
        </p:txBody>
      </p:sp>
      <p:sp>
        <p:nvSpPr>
          <p:cNvPr id="4" name="Footer Placeholder 3"/>
          <p:cNvSpPr>
            <a:spLocks noGrp="1"/>
          </p:cNvSpPr>
          <p:nvPr>
            <p:ph type="ftr" sz="quarter" idx="11"/>
          </p:nvPr>
        </p:nvSpPr>
        <p:spPr/>
        <p:txBody>
          <a:bodyPr/>
          <a:lstStyle/>
          <a:p>
            <a:endParaRPr lang="nl-NL" dirty="0"/>
          </a:p>
        </p:txBody>
      </p:sp>
      <p:sp>
        <p:nvSpPr>
          <p:cNvPr id="5" name="Slide Number Placeholder 4"/>
          <p:cNvSpPr>
            <a:spLocks noGrp="1"/>
          </p:cNvSpPr>
          <p:nvPr>
            <p:ph type="sldNum" sz="quarter" idx="12"/>
          </p:nvPr>
        </p:nvSpPr>
        <p:spPr/>
        <p:txBody>
          <a:bodyPr/>
          <a:lstStyle/>
          <a:p>
            <a:fld id="{D818A380-CEF3-4FA4-B905-6E6A3B62A7C3}" type="slidenum">
              <a:rPr lang="nl-NL" smtClean="0"/>
              <a:pPr/>
              <a:t>‹#›</a:t>
            </a:fld>
            <a:endParaRPr lang="nl-NL"/>
          </a:p>
        </p:txBody>
      </p:sp>
    </p:spTree>
    <p:extLst>
      <p:ext uri="{BB962C8B-B14F-4D97-AF65-F5344CB8AC3E}">
        <p14:creationId xmlns:p14="http://schemas.microsoft.com/office/powerpoint/2010/main" val="33644178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hapter slide 2">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4" name="Tijdelijke aanduiding voor datum 3"/>
          <p:cNvSpPr>
            <a:spLocks noGrp="1"/>
          </p:cNvSpPr>
          <p:nvPr>
            <p:ph type="dt" sz="half" idx="10"/>
          </p:nvPr>
        </p:nvSpPr>
        <p:spPr/>
        <p:txBody>
          <a:bodyPr/>
          <a:lstStyle>
            <a:lvl1pPr>
              <a:defRPr/>
            </a:lvl1pPr>
          </a:lstStyle>
          <a:p>
            <a:fld id="{7B7231D7-12E3-40E6-B58C-185A2A1A5ABD}" type="datetime3">
              <a:rPr lang="nl-NL" noProof="0" smtClean="0"/>
              <a:t>14/1/23</a:t>
            </a:fld>
            <a:endParaRPr lang="en-US" noProof="0" dirty="0"/>
          </a:p>
        </p:txBody>
      </p:sp>
      <p:sp>
        <p:nvSpPr>
          <p:cNvPr id="5" name="Tijdelijke aanduiding voor voettekst 4"/>
          <p:cNvSpPr>
            <a:spLocks noGrp="1"/>
          </p:cNvSpPr>
          <p:nvPr>
            <p:ph type="ftr" sz="quarter" idx="11"/>
          </p:nvPr>
        </p:nvSpPr>
        <p:spPr/>
        <p:txBody>
          <a:bodyPr/>
          <a:lstStyle>
            <a:lvl1pPr>
              <a:defRPr/>
            </a:lvl1pPr>
          </a:lstStyle>
          <a:p>
            <a:r>
              <a:rPr lang="en-US" noProof="0"/>
              <a:t>Footer text: to modify choose 'Insert' (or ‘View’ for Office 2003 or earlier) then 'Header and footer'</a:t>
            </a:r>
            <a:endParaRPr lang="en-US" noProof="0" dirty="0"/>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noProof="0" smtClean="0"/>
              <a:pPr/>
              <a:t>‹#›</a:t>
            </a:fld>
            <a:endParaRPr lang="en-US" noProof="0" dirty="0"/>
          </a:p>
        </p:txBody>
      </p:sp>
      <p:sp>
        <p:nvSpPr>
          <p:cNvPr id="13" name="Tijdelijke aanduiding voor tekst 13"/>
          <p:cNvSpPr>
            <a:spLocks noGrp="1"/>
          </p:cNvSpPr>
          <p:nvPr>
            <p:ph type="body" sz="quarter" idx="13" hasCustomPrompt="1"/>
          </p:nvPr>
        </p:nvSpPr>
        <p:spPr>
          <a:xfrm>
            <a:off x="1082902" y="375032"/>
            <a:ext cx="7775378" cy="549739"/>
          </a:xfrm>
        </p:spPr>
        <p:txBody>
          <a:bodyPr lIns="0" tIns="0" rIns="0" bIns="0" anchor="b" anchorCtr="0"/>
          <a:lstStyle>
            <a:lvl1pPr marL="0" indent="0">
              <a:buNone/>
              <a:defRPr sz="1950" b="1" cap="all" baseline="0">
                <a:latin typeface="+mj-lt"/>
              </a:defRPr>
            </a:lvl1pPr>
          </a:lstStyle>
          <a:p>
            <a:pPr lvl="0"/>
            <a:r>
              <a:rPr lang="en-US" noProof="0" dirty="0"/>
              <a:t>Click here and type the title</a:t>
            </a:r>
          </a:p>
        </p:txBody>
      </p:sp>
      <p:sp>
        <p:nvSpPr>
          <p:cNvPr id="14" name="Tijdelijke aanduiding voor tekst 15"/>
          <p:cNvSpPr>
            <a:spLocks noGrp="1"/>
          </p:cNvSpPr>
          <p:nvPr>
            <p:ph type="body" sz="quarter" idx="14" hasCustomPrompt="1"/>
          </p:nvPr>
        </p:nvSpPr>
        <p:spPr>
          <a:xfrm>
            <a:off x="1082888" y="920110"/>
            <a:ext cx="7775393" cy="214313"/>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a:t>Click here and type the subtitle</a:t>
            </a:r>
          </a:p>
        </p:txBody>
      </p:sp>
    </p:spTree>
    <p:extLst>
      <p:ext uri="{BB962C8B-B14F-4D97-AF65-F5344CB8AC3E}">
        <p14:creationId xmlns:p14="http://schemas.microsoft.com/office/powerpoint/2010/main" val="468383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 met afbeeldin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B681C410-20FA-422D-B406-D75C4E32126C}"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8" name="Tijdelijke aanduiding voor afbeelding 7"/>
          <p:cNvSpPr>
            <a:spLocks noGrp="1"/>
          </p:cNvSpPr>
          <p:nvPr>
            <p:ph type="pic" sz="quarter" idx="13"/>
          </p:nvPr>
        </p:nvSpPr>
        <p:spPr>
          <a:xfrm>
            <a:off x="0" y="1232288"/>
            <a:ext cx="9144000" cy="3000396"/>
          </a:xfrm>
        </p:spPr>
        <p:txBody>
          <a:bodyPr/>
          <a:lstStyle/>
          <a:p>
            <a:r>
              <a:rPr lang="en-US"/>
              <a:t>Click icon to add picture</a:t>
            </a:r>
            <a:endParaRPr lang="nl-NL"/>
          </a:p>
        </p:txBody>
      </p:sp>
      <p:sp>
        <p:nvSpPr>
          <p:cNvPr id="10" name="Tijdelijke aanduiding voor tekst 13"/>
          <p:cNvSpPr>
            <a:spLocks noGrp="1"/>
          </p:cNvSpPr>
          <p:nvPr>
            <p:ph type="body" sz="quarter" idx="14" hasCustomPrompt="1"/>
          </p:nvPr>
        </p:nvSpPr>
        <p:spPr>
          <a:xfrm>
            <a:off x="1371600" y="133350"/>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2" name="Tijdelijke aanduiding voor tekst 15"/>
          <p:cNvSpPr>
            <a:spLocks noGrp="1"/>
          </p:cNvSpPr>
          <p:nvPr>
            <p:ph type="body" sz="quarter" idx="15"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fld id="{8EB91EE7-9D4C-4953-B455-AD947B6CD517}" type="datetime1">
              <a:rPr lang="nl-NL" smtClean="0">
                <a:solidFill>
                  <a:srgbClr val="000000"/>
                </a:solidFill>
              </a:rPr>
              <a:pPr>
                <a:defRPr/>
              </a:pPr>
              <a:t>14-1-2023</a:t>
            </a:fld>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nl-NL">
                <a:solidFill>
                  <a:srgbClr val="000000"/>
                </a:solidFill>
              </a:rPr>
              <a:t>Presentatietitel: aanpassen via Beeld, Koptekst en voettekst</a:t>
            </a:r>
          </a:p>
        </p:txBody>
      </p:sp>
      <p:sp>
        <p:nvSpPr>
          <p:cNvPr id="5" name="Rectangle 6"/>
          <p:cNvSpPr>
            <a:spLocks noGrp="1" noChangeArrowheads="1"/>
          </p:cNvSpPr>
          <p:nvPr>
            <p:ph type="sldNum" sz="quarter" idx="12"/>
          </p:nvPr>
        </p:nvSpPr>
        <p:spPr>
          <a:ln/>
        </p:spPr>
        <p:txBody>
          <a:bodyPr/>
          <a:lstStyle>
            <a:lvl1pPr>
              <a:defRPr/>
            </a:lvl1pPr>
          </a:lstStyle>
          <a:p>
            <a:pPr>
              <a:defRPr/>
            </a:pPr>
            <a:fld id="{1A7563F5-FCB3-4EEB-988E-0DFAF96E6905}"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70979046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F85988-152F-423A-BE5C-18C7B31B49B8}" type="slidenum">
              <a:rPr lang="en-US"/>
              <a:pPr>
                <a:defRPr/>
              </a:pPr>
              <a:t>‹#›</a:t>
            </a:fld>
            <a:endParaRPr lang="en-US"/>
          </a:p>
        </p:txBody>
      </p:sp>
    </p:spTree>
    <p:extLst>
      <p:ext uri="{BB962C8B-B14F-4D97-AF65-F5344CB8AC3E}">
        <p14:creationId xmlns:p14="http://schemas.microsoft.com/office/powerpoint/2010/main" val="1674293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B34304D-EFC5-44B5-AFFA-3E505F8C2285}" type="slidenum">
              <a:rPr lang="en-US"/>
              <a:pPr>
                <a:defRPr/>
              </a:pPr>
              <a:t>‹#›</a:t>
            </a:fld>
            <a:endParaRPr lang="en-US"/>
          </a:p>
        </p:txBody>
      </p:sp>
    </p:spTree>
    <p:extLst>
      <p:ext uri="{BB962C8B-B14F-4D97-AF65-F5344CB8AC3E}">
        <p14:creationId xmlns:p14="http://schemas.microsoft.com/office/powerpoint/2010/main" val="1437486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nl-NL"/>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A1272A-E392-4BF1-BA9E-224975770CBA}" type="slidenum">
              <a:rPr lang="en-US"/>
              <a:pPr>
                <a:defRPr/>
              </a:pPr>
              <a:t>‹#›</a:t>
            </a:fld>
            <a:endParaRPr lang="en-US"/>
          </a:p>
        </p:txBody>
      </p:sp>
    </p:spTree>
    <p:extLst>
      <p:ext uri="{BB962C8B-B14F-4D97-AF65-F5344CB8AC3E}">
        <p14:creationId xmlns:p14="http://schemas.microsoft.com/office/powerpoint/2010/main" val="4215285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F85988-152F-423A-BE5C-18C7B31B49B8}" type="slidenum">
              <a:rPr lang="en-US"/>
              <a:pPr>
                <a:defRPr/>
              </a:pPr>
              <a:t>‹#›</a:t>
            </a:fld>
            <a:endParaRPr lang="en-US"/>
          </a:p>
        </p:txBody>
      </p:sp>
    </p:spTree>
    <p:extLst>
      <p:ext uri="{BB962C8B-B14F-4D97-AF65-F5344CB8AC3E}">
        <p14:creationId xmlns:p14="http://schemas.microsoft.com/office/powerpoint/2010/main" val="16587200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nl-NL"/>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E07C3D-9029-4300-8D19-A3DB7CE5BF63}" type="slidenum">
              <a:rPr lang="en-US"/>
              <a:pPr>
                <a:defRPr/>
              </a:pPr>
              <a:t>‹#›</a:t>
            </a:fld>
            <a:endParaRPr lang="en-US"/>
          </a:p>
        </p:txBody>
      </p:sp>
    </p:spTree>
    <p:extLst>
      <p:ext uri="{BB962C8B-B14F-4D97-AF65-F5344CB8AC3E}">
        <p14:creationId xmlns:p14="http://schemas.microsoft.com/office/powerpoint/2010/main" val="23430660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7AAE9F-B667-4B45-9D53-2B918DB8F220}" type="slidenum">
              <a:rPr lang="en-US"/>
              <a:pPr>
                <a:defRPr/>
              </a:pPr>
              <a:t>‹#›</a:t>
            </a:fld>
            <a:endParaRPr lang="en-US"/>
          </a:p>
        </p:txBody>
      </p:sp>
    </p:spTree>
    <p:extLst>
      <p:ext uri="{BB962C8B-B14F-4D97-AF65-F5344CB8AC3E}">
        <p14:creationId xmlns:p14="http://schemas.microsoft.com/office/powerpoint/2010/main" val="1963027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4093F4-631D-45B9-8E5C-5DC3CC6FBFBF}" type="slidenum">
              <a:rPr lang="en-US"/>
              <a:pPr>
                <a:defRPr/>
              </a:pPr>
              <a:t>‹#›</a:t>
            </a:fld>
            <a:endParaRPr lang="en-US"/>
          </a:p>
        </p:txBody>
      </p:sp>
    </p:spTree>
    <p:extLst>
      <p:ext uri="{BB962C8B-B14F-4D97-AF65-F5344CB8AC3E}">
        <p14:creationId xmlns:p14="http://schemas.microsoft.com/office/powerpoint/2010/main" val="1204445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57C4BC3-919F-44BF-9C5F-867E0AD75CB5}" type="slidenum">
              <a:rPr lang="en-US"/>
              <a:pPr>
                <a:defRPr/>
              </a:pPr>
              <a:t>‹#›</a:t>
            </a:fld>
            <a:endParaRPr lang="en-US"/>
          </a:p>
        </p:txBody>
      </p:sp>
    </p:spTree>
    <p:extLst>
      <p:ext uri="{BB962C8B-B14F-4D97-AF65-F5344CB8AC3E}">
        <p14:creationId xmlns:p14="http://schemas.microsoft.com/office/powerpoint/2010/main" val="9913208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B34304D-EFC5-44B5-AFFA-3E505F8C2285}" type="slidenum">
              <a:rPr lang="en-US"/>
              <a:pPr>
                <a:defRPr/>
              </a:pPr>
              <a:t>‹#›</a:t>
            </a:fld>
            <a:endParaRPr lang="en-US"/>
          </a:p>
        </p:txBody>
      </p:sp>
    </p:spTree>
    <p:extLst>
      <p:ext uri="{BB962C8B-B14F-4D97-AF65-F5344CB8AC3E}">
        <p14:creationId xmlns:p14="http://schemas.microsoft.com/office/powerpoint/2010/main" val="2693300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 met afbeelding en tekst">
    <p:spTree>
      <p:nvGrpSpPr>
        <p:cNvPr id="1" name=""/>
        <p:cNvGrpSpPr/>
        <p:nvPr/>
      </p:nvGrpSpPr>
      <p:grpSpPr>
        <a:xfrm>
          <a:off x="0" y="0"/>
          <a:ext cx="0" cy="0"/>
          <a:chOff x="0" y="0"/>
          <a:chExt cx="0" cy="0"/>
        </a:xfrm>
      </p:grpSpPr>
      <p:sp>
        <p:nvSpPr>
          <p:cNvPr id="13" name="Tijdelijke aanduiding voor tekst 12"/>
          <p:cNvSpPr>
            <a:spLocks noGrp="1"/>
          </p:cNvSpPr>
          <p:nvPr>
            <p:ph type="body" sz="quarter" idx="16"/>
          </p:nvPr>
        </p:nvSpPr>
        <p:spPr>
          <a:xfrm>
            <a:off x="5410200" y="1250950"/>
            <a:ext cx="3448081" cy="3302000"/>
          </a:xfrm>
        </p:spPr>
        <p:txBody>
          <a:bodyPr/>
          <a:lstStyle>
            <a:lvl1pPr marL="0" indent="0">
              <a:buFontTx/>
              <a:buNone/>
              <a:defRPr baseline="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8" name="Tijdelijke aanduiding voor afbeelding 7"/>
          <p:cNvSpPr>
            <a:spLocks noGrp="1"/>
          </p:cNvSpPr>
          <p:nvPr>
            <p:ph type="pic" sz="quarter" idx="13"/>
          </p:nvPr>
        </p:nvSpPr>
        <p:spPr>
          <a:xfrm>
            <a:off x="0" y="1246575"/>
            <a:ext cx="5257800" cy="3307580"/>
          </a:xfrm>
        </p:spPr>
        <p:txBody>
          <a:bodyPr/>
          <a:lstStyle/>
          <a:p>
            <a:r>
              <a:rPr lang="en-US"/>
              <a:t>Click icon to add picture</a:t>
            </a:r>
            <a:endParaRPr lang="nl-NL" dirty="0"/>
          </a:p>
        </p:txBody>
      </p:sp>
      <p:sp>
        <p:nvSpPr>
          <p:cNvPr id="4" name="Tijdelijke aanduiding voor datum 3"/>
          <p:cNvSpPr>
            <a:spLocks noGrp="1"/>
          </p:cNvSpPr>
          <p:nvPr>
            <p:ph type="dt" sz="half" idx="10"/>
          </p:nvPr>
        </p:nvSpPr>
        <p:spPr/>
        <p:txBody>
          <a:bodyPr/>
          <a:lstStyle>
            <a:lvl1pPr>
              <a:defRPr/>
            </a:lvl1pPr>
          </a:lstStyle>
          <a:p>
            <a:fld id="{573DEEFB-93CB-4BEA-A63F-6F5894E211AA}"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10" name="Tijdelijke aanduiding voor tekst 13"/>
          <p:cNvSpPr>
            <a:spLocks noGrp="1"/>
          </p:cNvSpPr>
          <p:nvPr>
            <p:ph type="body" sz="quarter" idx="17" hasCustomPrompt="1"/>
          </p:nvPr>
        </p:nvSpPr>
        <p:spPr>
          <a:xfrm>
            <a:off x="1371600" y="136061"/>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2" name="Tijdelijke aanduiding voor tekst 15"/>
          <p:cNvSpPr>
            <a:spLocks noGrp="1"/>
          </p:cNvSpPr>
          <p:nvPr>
            <p:ph type="body" sz="quarter" idx="14"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nl-NL"/>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63DB7A-CB97-4084-B30F-BF722965E5F6}" type="slidenum">
              <a:rPr lang="en-US"/>
              <a:pPr>
                <a:defRPr/>
              </a:pPr>
              <a:t>‹#›</a:t>
            </a:fld>
            <a:endParaRPr lang="en-US"/>
          </a:p>
        </p:txBody>
      </p:sp>
    </p:spTree>
    <p:extLst>
      <p:ext uri="{BB962C8B-B14F-4D97-AF65-F5344CB8AC3E}">
        <p14:creationId xmlns:p14="http://schemas.microsoft.com/office/powerpoint/2010/main" val="79776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nl-NL"/>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l-NL"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E5A2CF-6225-498A-B582-509A072403A7}" type="slidenum">
              <a:rPr lang="en-US"/>
              <a:pPr>
                <a:defRPr/>
              </a:pPr>
              <a:t>‹#›</a:t>
            </a:fld>
            <a:endParaRPr lang="en-US"/>
          </a:p>
        </p:txBody>
      </p:sp>
    </p:spTree>
    <p:extLst>
      <p:ext uri="{BB962C8B-B14F-4D97-AF65-F5344CB8AC3E}">
        <p14:creationId xmlns:p14="http://schemas.microsoft.com/office/powerpoint/2010/main" val="2172465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E7D344-4A43-4ECF-B460-6894B7AE3ADD}" type="slidenum">
              <a:rPr lang="en-US"/>
              <a:pPr>
                <a:defRPr/>
              </a:pPr>
              <a:t>‹#›</a:t>
            </a:fld>
            <a:endParaRPr lang="en-US"/>
          </a:p>
        </p:txBody>
      </p:sp>
    </p:spTree>
    <p:extLst>
      <p:ext uri="{BB962C8B-B14F-4D97-AF65-F5344CB8AC3E}">
        <p14:creationId xmlns:p14="http://schemas.microsoft.com/office/powerpoint/2010/main" val="2922031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A14D82-574E-4E69-909F-2DA978E51E71}" type="slidenum">
              <a:rPr lang="en-US"/>
              <a:pPr>
                <a:defRPr/>
              </a:pPr>
              <a:t>‹#›</a:t>
            </a:fld>
            <a:endParaRPr lang="en-US"/>
          </a:p>
        </p:txBody>
      </p:sp>
    </p:spTree>
    <p:extLst>
      <p:ext uri="{BB962C8B-B14F-4D97-AF65-F5344CB8AC3E}">
        <p14:creationId xmlns:p14="http://schemas.microsoft.com/office/powerpoint/2010/main" val="6088640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lide with picture and text">
    <p:spTree>
      <p:nvGrpSpPr>
        <p:cNvPr id="1" name=""/>
        <p:cNvGrpSpPr/>
        <p:nvPr/>
      </p:nvGrpSpPr>
      <p:grpSpPr>
        <a:xfrm>
          <a:off x="0" y="0"/>
          <a:ext cx="0" cy="0"/>
          <a:chOff x="0" y="0"/>
          <a:chExt cx="0" cy="0"/>
        </a:xfrm>
      </p:grpSpPr>
      <p:sp>
        <p:nvSpPr>
          <p:cNvPr id="13" name="Tijdelijke aanduiding voor tekst 12"/>
          <p:cNvSpPr>
            <a:spLocks noGrp="1"/>
          </p:cNvSpPr>
          <p:nvPr>
            <p:ph type="body" sz="quarter" idx="16"/>
          </p:nvPr>
        </p:nvSpPr>
        <p:spPr>
          <a:xfrm>
            <a:off x="5971736" y="1232288"/>
            <a:ext cx="2933429" cy="3321867"/>
          </a:xfrm>
        </p:spPr>
        <p:txBody>
          <a:bodyPr/>
          <a:lstStyle>
            <a:lvl1pPr marL="0" indent="0">
              <a:buFontTx/>
              <a:buNone/>
              <a:defRPr baseline="0"/>
            </a:lvl1pPr>
            <a:lvl2pPr>
              <a:buFontTx/>
              <a:buNone/>
              <a:defRPr/>
            </a:lvl2pPr>
            <a:lvl3pPr>
              <a:buFontTx/>
              <a:buNone/>
              <a:defRPr/>
            </a:lvl3pPr>
            <a:lvl4pPr>
              <a:buFontTx/>
              <a:buNone/>
              <a:defRPr/>
            </a:lvl4pPr>
            <a:lvl5pPr>
              <a:buFontTx/>
              <a:buNone/>
              <a:defRPr/>
            </a:lvl5pPr>
          </a:lstStyle>
          <a:p>
            <a:pPr lvl="0"/>
            <a:r>
              <a:rPr lang="nl-NL" noProof="0"/>
              <a:t>Klik om de modelstijlen te bewerken</a:t>
            </a:r>
          </a:p>
        </p:txBody>
      </p:sp>
      <p:sp>
        <p:nvSpPr>
          <p:cNvPr id="8" name="Tijdelijke aanduiding voor afbeelding 7"/>
          <p:cNvSpPr>
            <a:spLocks noGrp="1"/>
          </p:cNvSpPr>
          <p:nvPr>
            <p:ph type="pic" sz="quarter" idx="13"/>
          </p:nvPr>
        </p:nvSpPr>
        <p:spPr>
          <a:xfrm>
            <a:off x="1764000" y="1224450"/>
            <a:ext cx="4200072" cy="3319469"/>
          </a:xfrm>
        </p:spPr>
        <p:txBody>
          <a:bodyPr/>
          <a:lstStyle/>
          <a:p>
            <a:pPr lvl="0"/>
            <a:r>
              <a:rPr lang="nl-NL" noProof="0"/>
              <a:t>Klik op het pictogram als u een afbeelding wilt toevoegen</a:t>
            </a:r>
            <a:endParaRPr lang="en-US" noProof="0"/>
          </a:p>
        </p:txBody>
      </p:sp>
      <p:sp>
        <p:nvSpPr>
          <p:cNvPr id="11" name="Tijdelijke aanduiding voor tekst 15"/>
          <p:cNvSpPr>
            <a:spLocks noGrp="1"/>
          </p:cNvSpPr>
          <p:nvPr>
            <p:ph type="body" sz="quarter" idx="15"/>
          </p:nvPr>
        </p:nvSpPr>
        <p:spPr>
          <a:xfrm>
            <a:off x="1768688" y="920110"/>
            <a:ext cx="7161031" cy="214313"/>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nl-NL" noProof="0"/>
              <a:t>Klik om de modelstijlen te bewerken</a:t>
            </a:r>
          </a:p>
        </p:txBody>
      </p:sp>
      <p:sp>
        <p:nvSpPr>
          <p:cNvPr id="9" name="Tijdelijke aanduiding voor tekst 13"/>
          <p:cNvSpPr>
            <a:spLocks noGrp="1"/>
          </p:cNvSpPr>
          <p:nvPr>
            <p:ph type="body" sz="quarter" idx="17"/>
          </p:nvPr>
        </p:nvSpPr>
        <p:spPr>
          <a:xfrm>
            <a:off x="1768702" y="442568"/>
            <a:ext cx="7161016" cy="482203"/>
          </a:xfrm>
        </p:spPr>
        <p:txBody>
          <a:bodyPr tIns="0" rIns="0" bIns="0" anchor="b"/>
          <a:lstStyle>
            <a:lvl1pPr marL="0" indent="0">
              <a:buNone/>
              <a:defRPr sz="1875" b="1" cap="all" baseline="0">
                <a:latin typeface="+mj-lt"/>
              </a:defRPr>
            </a:lvl1pPr>
          </a:lstStyle>
          <a:p>
            <a:pPr lvl="0"/>
            <a:r>
              <a:rPr lang="nl-NL" noProof="0"/>
              <a:t>Klik om de modelstijlen te bewerken</a:t>
            </a:r>
          </a:p>
        </p:txBody>
      </p:sp>
      <p:sp>
        <p:nvSpPr>
          <p:cNvPr id="6" name="Tijdelijke aanduiding voor datum 3"/>
          <p:cNvSpPr>
            <a:spLocks noGrp="1"/>
          </p:cNvSpPr>
          <p:nvPr>
            <p:ph type="dt" sz="half" idx="18"/>
          </p:nvPr>
        </p:nvSpPr>
        <p:spPr/>
        <p:txBody>
          <a:bodyPr/>
          <a:lstStyle>
            <a:lvl1pPr>
              <a:defRPr/>
            </a:lvl1pPr>
          </a:lstStyle>
          <a:p>
            <a:pPr>
              <a:defRPr/>
            </a:pPr>
            <a:r>
              <a:rPr lang="nl-NL">
                <a:solidFill>
                  <a:srgbClr val="000000"/>
                </a:solidFill>
              </a:rPr>
              <a:t>December 4th, 2012</a:t>
            </a:r>
            <a:endParaRPr lang="en-US">
              <a:solidFill>
                <a:srgbClr val="000000"/>
              </a:solidFill>
            </a:endParaRPr>
          </a:p>
        </p:txBody>
      </p:sp>
      <p:sp>
        <p:nvSpPr>
          <p:cNvPr id="7" name="Tijdelijke aanduiding voor voettekst 4"/>
          <p:cNvSpPr>
            <a:spLocks noGrp="1"/>
          </p:cNvSpPr>
          <p:nvPr>
            <p:ph type="ftr" sz="quarter" idx="19"/>
          </p:nvPr>
        </p:nvSpPr>
        <p:spPr/>
        <p:txBody>
          <a:bodyPr/>
          <a:lstStyle>
            <a:lvl1pPr>
              <a:defRPr/>
            </a:lvl1pPr>
          </a:lstStyle>
          <a:p>
            <a:pPr>
              <a:defRPr/>
            </a:pPr>
            <a:r>
              <a:rPr lang="en-US">
                <a:solidFill>
                  <a:srgbClr val="000000"/>
                </a:solidFill>
              </a:rPr>
              <a:t>Title: to modify choose 'Insert' then 'Heater and footer'</a:t>
            </a:r>
          </a:p>
        </p:txBody>
      </p:sp>
      <p:sp>
        <p:nvSpPr>
          <p:cNvPr id="10" name="Tijdelijke aanduiding voor dianummer 5"/>
          <p:cNvSpPr>
            <a:spLocks noGrp="1"/>
          </p:cNvSpPr>
          <p:nvPr>
            <p:ph type="sldNum" sz="quarter" idx="20"/>
          </p:nvPr>
        </p:nvSpPr>
        <p:spPr/>
        <p:txBody>
          <a:bodyPr/>
          <a:lstStyle>
            <a:lvl1pPr>
              <a:defRPr/>
            </a:lvl1pPr>
          </a:lstStyle>
          <a:p>
            <a:pPr>
              <a:defRPr/>
            </a:pPr>
            <a:fld id="{7893D760-AF3F-4282-B63B-942B5955A5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48633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685800" y="457200"/>
            <a:ext cx="7772400" cy="4114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897702-1981-4A29-A634-903721A071BC}" type="slidenum">
              <a:rPr lang="en-US"/>
              <a:pPr>
                <a:defRPr/>
              </a:pPr>
              <a:t>‹#›</a:t>
            </a:fld>
            <a:endParaRPr lang="en-US"/>
          </a:p>
        </p:txBody>
      </p:sp>
    </p:spTree>
    <p:extLst>
      <p:ext uri="{BB962C8B-B14F-4D97-AF65-F5344CB8AC3E}">
        <p14:creationId xmlns:p14="http://schemas.microsoft.com/office/powerpoint/2010/main" val="23632849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lide with bulle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9" name="Tijdelijke aanduiding voor tekst 13"/>
          <p:cNvSpPr>
            <a:spLocks noGrp="1"/>
          </p:cNvSpPr>
          <p:nvPr>
            <p:ph type="body" sz="quarter" idx="13"/>
          </p:nvPr>
        </p:nvSpPr>
        <p:spPr>
          <a:xfrm>
            <a:off x="1768702" y="442568"/>
            <a:ext cx="7161016" cy="482203"/>
          </a:xfrm>
        </p:spPr>
        <p:txBody>
          <a:bodyPr tIns="0" rIns="0" bIns="0" anchor="b"/>
          <a:lstStyle>
            <a:lvl1pPr marL="0" indent="0">
              <a:buNone/>
              <a:defRPr sz="1875" b="1" cap="all" baseline="0">
                <a:latin typeface="+mj-lt"/>
              </a:defRPr>
            </a:lvl1pPr>
          </a:lstStyle>
          <a:p>
            <a:pPr lvl="0"/>
            <a:r>
              <a:rPr lang="nl-NL" noProof="0"/>
              <a:t>Klik om de modelstijlen te bewerken</a:t>
            </a:r>
          </a:p>
        </p:txBody>
      </p:sp>
      <p:sp>
        <p:nvSpPr>
          <p:cNvPr id="10" name="Tijdelijke aanduiding voor tekst 15"/>
          <p:cNvSpPr>
            <a:spLocks noGrp="1"/>
          </p:cNvSpPr>
          <p:nvPr>
            <p:ph type="body" sz="quarter" idx="14"/>
          </p:nvPr>
        </p:nvSpPr>
        <p:spPr>
          <a:xfrm>
            <a:off x="1768688" y="920110"/>
            <a:ext cx="7161031" cy="214313"/>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nl-NL" noProof="0"/>
              <a:t>Klik om de modelstijlen te bewerken</a:t>
            </a:r>
          </a:p>
        </p:txBody>
      </p:sp>
      <p:sp>
        <p:nvSpPr>
          <p:cNvPr id="5" name="Tijdelijke aanduiding voor datum 3"/>
          <p:cNvSpPr>
            <a:spLocks noGrp="1"/>
          </p:cNvSpPr>
          <p:nvPr>
            <p:ph type="dt" sz="half" idx="15"/>
          </p:nvPr>
        </p:nvSpPr>
        <p:spPr/>
        <p:txBody>
          <a:bodyPr/>
          <a:lstStyle>
            <a:lvl1pPr>
              <a:defRPr/>
            </a:lvl1pPr>
          </a:lstStyle>
          <a:p>
            <a:pPr>
              <a:defRPr/>
            </a:pPr>
            <a:r>
              <a:rPr lang="nl-NL">
                <a:solidFill>
                  <a:srgbClr val="000000"/>
                </a:solidFill>
              </a:rPr>
              <a:t>December 4th, 2012</a:t>
            </a:r>
            <a:endParaRPr lang="en-US">
              <a:solidFill>
                <a:srgbClr val="000000"/>
              </a:solidFill>
            </a:endParaRPr>
          </a:p>
        </p:txBody>
      </p:sp>
      <p:sp>
        <p:nvSpPr>
          <p:cNvPr id="6" name="Tijdelijke aanduiding voor voettekst 4"/>
          <p:cNvSpPr>
            <a:spLocks noGrp="1"/>
          </p:cNvSpPr>
          <p:nvPr>
            <p:ph type="ftr" sz="quarter" idx="16"/>
          </p:nvPr>
        </p:nvSpPr>
        <p:spPr/>
        <p:txBody>
          <a:bodyPr/>
          <a:lstStyle>
            <a:lvl1pPr>
              <a:defRPr/>
            </a:lvl1pPr>
          </a:lstStyle>
          <a:p>
            <a:pPr>
              <a:defRPr/>
            </a:pPr>
            <a:r>
              <a:rPr lang="en-US">
                <a:solidFill>
                  <a:srgbClr val="000000"/>
                </a:solidFill>
              </a:rPr>
              <a:t>Title: to modify choose 'Insert' then 'Heater and footer'</a:t>
            </a:r>
          </a:p>
        </p:txBody>
      </p:sp>
      <p:sp>
        <p:nvSpPr>
          <p:cNvPr id="7" name="Tijdelijke aanduiding voor dianummer 5"/>
          <p:cNvSpPr>
            <a:spLocks noGrp="1"/>
          </p:cNvSpPr>
          <p:nvPr>
            <p:ph type="sldNum" sz="quarter" idx="17"/>
          </p:nvPr>
        </p:nvSpPr>
        <p:spPr/>
        <p:txBody>
          <a:bodyPr/>
          <a:lstStyle>
            <a:lvl1pPr>
              <a:defRPr/>
            </a:lvl1pPr>
          </a:lstStyle>
          <a:p>
            <a:pPr>
              <a:defRPr/>
            </a:pPr>
            <a:fld id="{A189CF85-C678-42E3-87C3-6ECBEE66D0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41532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nl-NL"/>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026EAAD-8C6B-4383-A668-00BA60C37878}" type="slidenum">
              <a:rPr lang="en-US"/>
              <a:pPr/>
              <a:t>‹#›</a:t>
            </a:fld>
            <a:endParaRPr lang="en-US"/>
          </a:p>
        </p:txBody>
      </p:sp>
    </p:spTree>
    <p:extLst>
      <p:ext uri="{BB962C8B-B14F-4D97-AF65-F5344CB8AC3E}">
        <p14:creationId xmlns:p14="http://schemas.microsoft.com/office/powerpoint/2010/main" val="2537525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89261F7-83C0-4744-A47B-8192F532A8CF}" type="slidenum">
              <a:rPr lang="en-US"/>
              <a:pPr/>
              <a:t>‹#›</a:t>
            </a:fld>
            <a:endParaRPr lang="en-US"/>
          </a:p>
        </p:txBody>
      </p:sp>
    </p:spTree>
    <p:extLst>
      <p:ext uri="{BB962C8B-B14F-4D97-AF65-F5344CB8AC3E}">
        <p14:creationId xmlns:p14="http://schemas.microsoft.com/office/powerpoint/2010/main" val="898849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nl-NL"/>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63567D-144D-4C97-92C1-34ABADC6C32B}" type="slidenum">
              <a:rPr lang="en-US"/>
              <a:pPr/>
              <a:t>‹#›</a:t>
            </a:fld>
            <a:endParaRPr lang="en-US"/>
          </a:p>
        </p:txBody>
      </p:sp>
    </p:spTree>
    <p:extLst>
      <p:ext uri="{BB962C8B-B14F-4D97-AF65-F5344CB8AC3E}">
        <p14:creationId xmlns:p14="http://schemas.microsoft.com/office/powerpoint/2010/main" val="525340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 met grafiek">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0A0EB60C-C01B-4001-B070-3C07473B5E6F}" type="datetime1">
              <a:rPr lang="en-GB" smtClean="0"/>
              <a:t>14/01/2023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a:t>
            </a:fld>
            <a:endParaRPr lang="nl-NL"/>
          </a:p>
        </p:txBody>
      </p:sp>
      <p:sp>
        <p:nvSpPr>
          <p:cNvPr id="9" name="Tijdelijke aanduiding voor grafiek 8"/>
          <p:cNvSpPr>
            <a:spLocks noGrp="1"/>
          </p:cNvSpPr>
          <p:nvPr>
            <p:ph type="chart" sz="quarter" idx="14"/>
          </p:nvPr>
        </p:nvSpPr>
        <p:spPr>
          <a:xfrm>
            <a:off x="1371600" y="1231199"/>
            <a:ext cx="7772400" cy="2999700"/>
          </a:xfrm>
        </p:spPr>
        <p:txBody>
          <a:bodyPr/>
          <a:lstStyle/>
          <a:p>
            <a:r>
              <a:rPr lang="en-US"/>
              <a:t>Click icon to add chart</a:t>
            </a:r>
            <a:endParaRPr lang="nl-NL" dirty="0"/>
          </a:p>
        </p:txBody>
      </p:sp>
      <p:sp>
        <p:nvSpPr>
          <p:cNvPr id="11" name="Tijdelijke aanduiding voor tekst 13"/>
          <p:cNvSpPr>
            <a:spLocks noGrp="1"/>
          </p:cNvSpPr>
          <p:nvPr>
            <p:ph type="body" sz="quarter" idx="13" hasCustomPrompt="1"/>
          </p:nvPr>
        </p:nvSpPr>
        <p:spPr>
          <a:xfrm>
            <a:off x="1371600" y="136061"/>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4" name="Tijdelijke aanduiding voor tekst 15"/>
          <p:cNvSpPr>
            <a:spLocks noGrp="1"/>
          </p:cNvSpPr>
          <p:nvPr>
            <p:ph type="body" sz="quarter" idx="15"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FC23720-8084-482B-9FD4-19173C9B50B8}" type="slidenum">
              <a:rPr lang="en-US"/>
              <a:pPr/>
              <a:t>‹#›</a:t>
            </a:fld>
            <a:endParaRPr lang="en-US"/>
          </a:p>
        </p:txBody>
      </p:sp>
    </p:spTree>
    <p:extLst>
      <p:ext uri="{BB962C8B-B14F-4D97-AF65-F5344CB8AC3E}">
        <p14:creationId xmlns:p14="http://schemas.microsoft.com/office/powerpoint/2010/main" val="38052421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E2FA005-235D-4C27-BF00-76E0C13A5B6F}" type="slidenum">
              <a:rPr lang="en-US"/>
              <a:pPr/>
              <a:t>‹#›</a:t>
            </a:fld>
            <a:endParaRPr lang="en-US"/>
          </a:p>
        </p:txBody>
      </p:sp>
    </p:spTree>
    <p:extLst>
      <p:ext uri="{BB962C8B-B14F-4D97-AF65-F5344CB8AC3E}">
        <p14:creationId xmlns:p14="http://schemas.microsoft.com/office/powerpoint/2010/main" val="606185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E20DD25-D902-4300-BC49-C45A4F495E40}" type="slidenum">
              <a:rPr lang="en-US"/>
              <a:pPr/>
              <a:t>‹#›</a:t>
            </a:fld>
            <a:endParaRPr lang="en-US"/>
          </a:p>
        </p:txBody>
      </p:sp>
    </p:spTree>
    <p:extLst>
      <p:ext uri="{BB962C8B-B14F-4D97-AF65-F5344CB8AC3E}">
        <p14:creationId xmlns:p14="http://schemas.microsoft.com/office/powerpoint/2010/main" val="28700403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4076C69-69A2-414D-9A9D-B3FB3CB46C8B}" type="slidenum">
              <a:rPr lang="en-US"/>
              <a:pPr/>
              <a:t>‹#›</a:t>
            </a:fld>
            <a:endParaRPr lang="en-US"/>
          </a:p>
        </p:txBody>
      </p:sp>
    </p:spTree>
    <p:extLst>
      <p:ext uri="{BB962C8B-B14F-4D97-AF65-F5344CB8AC3E}">
        <p14:creationId xmlns:p14="http://schemas.microsoft.com/office/powerpoint/2010/main" val="17611576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nl-NL"/>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7A8800D-0509-41A9-A4B5-B39E303BF8A3}" type="slidenum">
              <a:rPr lang="en-US"/>
              <a:pPr/>
              <a:t>‹#›</a:t>
            </a:fld>
            <a:endParaRPr lang="en-US"/>
          </a:p>
        </p:txBody>
      </p:sp>
    </p:spTree>
    <p:extLst>
      <p:ext uri="{BB962C8B-B14F-4D97-AF65-F5344CB8AC3E}">
        <p14:creationId xmlns:p14="http://schemas.microsoft.com/office/powerpoint/2010/main" val="230222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nl-NL"/>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721F37A-1996-4E83-99A1-709CA56377B8}" type="slidenum">
              <a:rPr lang="en-US"/>
              <a:pPr/>
              <a:t>‹#›</a:t>
            </a:fld>
            <a:endParaRPr lang="en-US"/>
          </a:p>
        </p:txBody>
      </p:sp>
    </p:spTree>
    <p:extLst>
      <p:ext uri="{BB962C8B-B14F-4D97-AF65-F5344CB8AC3E}">
        <p14:creationId xmlns:p14="http://schemas.microsoft.com/office/powerpoint/2010/main" val="15511510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9949FF-4185-49C8-AE50-268A2E44DFCA}" type="slidenum">
              <a:rPr lang="en-US"/>
              <a:pPr/>
              <a:t>‹#›</a:t>
            </a:fld>
            <a:endParaRPr lang="en-US"/>
          </a:p>
        </p:txBody>
      </p:sp>
    </p:spTree>
    <p:extLst>
      <p:ext uri="{BB962C8B-B14F-4D97-AF65-F5344CB8AC3E}">
        <p14:creationId xmlns:p14="http://schemas.microsoft.com/office/powerpoint/2010/main" val="40503803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86B199-F0F7-42AC-99D3-C45424244FB3}" type="slidenum">
              <a:rPr lang="en-US"/>
              <a:pPr/>
              <a:t>‹#›</a:t>
            </a:fld>
            <a:endParaRPr lang="en-US"/>
          </a:p>
        </p:txBody>
      </p:sp>
    </p:spTree>
    <p:extLst>
      <p:ext uri="{BB962C8B-B14F-4D97-AF65-F5344CB8AC3E}">
        <p14:creationId xmlns:p14="http://schemas.microsoft.com/office/powerpoint/2010/main" val="19032634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100263" y="1233488"/>
            <a:ext cx="6786562" cy="1102519"/>
          </a:xfrm>
        </p:spPr>
        <p:txBody>
          <a:bodyPr lIns="91440"/>
          <a:lstStyle>
            <a:lvl1pPr>
              <a:lnSpc>
                <a:spcPts val="1875"/>
              </a:lnSpc>
              <a:defRPr>
                <a:solidFill>
                  <a:schemeClr val="bg1"/>
                </a:solidFill>
              </a:defRPr>
            </a:lvl1pPr>
          </a:lstStyle>
          <a:p>
            <a:pPr lvl="0"/>
            <a:r>
              <a:rPr lang="nl-NL" noProof="0"/>
              <a:t>RUIMTE VOOR DE TITEL, ARIAL NARROW BOLD </a:t>
            </a:r>
          </a:p>
        </p:txBody>
      </p:sp>
      <p:sp>
        <p:nvSpPr>
          <p:cNvPr id="23555" name="Rectangle 3"/>
          <p:cNvSpPr>
            <a:spLocks noGrp="1" noChangeArrowheads="1"/>
          </p:cNvSpPr>
          <p:nvPr>
            <p:ph type="subTitle" idx="1"/>
          </p:nvPr>
        </p:nvSpPr>
        <p:spPr>
          <a:xfrm>
            <a:off x="2098675" y="2276475"/>
            <a:ext cx="6788150" cy="826294"/>
          </a:xfrm>
        </p:spPr>
        <p:txBody>
          <a:bodyPr lIns="91440"/>
          <a:lstStyle>
            <a:lvl1pPr marL="0" indent="0">
              <a:buFont typeface="Wingdings" pitchFamily="2" charset="2"/>
              <a:buNone/>
              <a:defRPr>
                <a:solidFill>
                  <a:schemeClr val="bg1"/>
                </a:solidFill>
                <a:latin typeface="Arial Narrow" pitchFamily="34" charset="0"/>
              </a:defRPr>
            </a:lvl1pPr>
          </a:lstStyle>
          <a:p>
            <a:pPr lvl="0"/>
            <a:r>
              <a:rPr lang="nl-NL" noProof="0"/>
              <a:t>RUIMTE VOOR DE SUBTITEL ARIAL NARROW C17/25</a:t>
            </a:r>
          </a:p>
        </p:txBody>
      </p:sp>
      <p:sp>
        <p:nvSpPr>
          <p:cNvPr id="4" name="Rectangle 4"/>
          <p:cNvSpPr>
            <a:spLocks noGrp="1" noChangeArrowheads="1"/>
          </p:cNvSpPr>
          <p:nvPr>
            <p:ph type="dt" sz="half" idx="10"/>
          </p:nvPr>
        </p:nvSpPr>
        <p:spPr>
          <a:xfrm>
            <a:off x="457200" y="4683919"/>
            <a:ext cx="2133600" cy="357188"/>
          </a:xfrm>
        </p:spPr>
        <p:txBody>
          <a:bodyPr/>
          <a:lstStyle>
            <a:lvl1pPr algn="l">
              <a:lnSpc>
                <a:spcPct val="100000"/>
              </a:lnSpc>
              <a:defRPr sz="1050"/>
            </a:lvl1pPr>
          </a:lstStyle>
          <a:p>
            <a:pPr>
              <a:defRPr/>
            </a:pPr>
            <a:fld id="{AF4DEFC0-8E2B-4449-8C98-2CD98DCB552C}" type="datetime1">
              <a:rPr lang="nl-NL" smtClean="0">
                <a:solidFill>
                  <a:srgbClr val="000000"/>
                </a:solidFill>
              </a:rPr>
              <a:t>14-1-2023</a:t>
            </a:fld>
            <a:endParaRPr lang="nl-NL">
              <a:solidFill>
                <a:srgbClr val="000000"/>
              </a:solidFill>
            </a:endParaRPr>
          </a:p>
        </p:txBody>
      </p:sp>
      <p:sp>
        <p:nvSpPr>
          <p:cNvPr id="5" name="Rectangle 5"/>
          <p:cNvSpPr>
            <a:spLocks noGrp="1" noChangeArrowheads="1"/>
          </p:cNvSpPr>
          <p:nvPr>
            <p:ph type="ftr" sz="quarter" idx="11"/>
          </p:nvPr>
        </p:nvSpPr>
        <p:spPr>
          <a:xfrm>
            <a:off x="3124200" y="4683919"/>
            <a:ext cx="2895600" cy="357188"/>
          </a:xfrm>
        </p:spPr>
        <p:txBody>
          <a:bodyPr/>
          <a:lstStyle>
            <a:lvl1pPr algn="ctr">
              <a:lnSpc>
                <a:spcPct val="100000"/>
              </a:lnSpc>
              <a:defRPr sz="1050"/>
            </a:lvl1pPr>
          </a:lstStyle>
          <a:p>
            <a:pPr>
              <a:defRPr/>
            </a:pPr>
            <a:r>
              <a:rPr lang="nl-NL">
                <a:solidFill>
                  <a:srgbClr val="000000"/>
                </a:solidFill>
              </a:rPr>
              <a:t>Presentatietitel: aanpassen via Beeld, Koptekst en voettekst</a:t>
            </a:r>
          </a:p>
        </p:txBody>
      </p:sp>
      <p:sp>
        <p:nvSpPr>
          <p:cNvPr id="6" name="Rectangle 6"/>
          <p:cNvSpPr>
            <a:spLocks noGrp="1" noChangeArrowheads="1"/>
          </p:cNvSpPr>
          <p:nvPr>
            <p:ph type="sldNum" sz="quarter" idx="12"/>
          </p:nvPr>
        </p:nvSpPr>
        <p:spPr>
          <a:xfrm>
            <a:off x="6553200" y="4683919"/>
            <a:ext cx="2133600" cy="357188"/>
          </a:xfrm>
        </p:spPr>
        <p:txBody>
          <a:bodyPr rIns="91440"/>
          <a:lstStyle>
            <a:lvl1pPr>
              <a:lnSpc>
                <a:spcPct val="100000"/>
              </a:lnSpc>
              <a:defRPr sz="1050"/>
            </a:lvl1pPr>
          </a:lstStyle>
          <a:p>
            <a:pPr>
              <a:defRPr/>
            </a:pPr>
            <a:fld id="{E01231DA-9C3D-4398-A802-95BEAE507F6D}" type="slidenum">
              <a:rPr lang="nl-NL">
                <a:solidFill>
                  <a:srgbClr val="000000"/>
                </a:solidFill>
              </a:rPr>
              <a:pPr>
                <a:defRPr/>
              </a:pPr>
              <a:t>‹#›</a:t>
            </a:fld>
            <a:endParaRPr lang="nl-NL">
              <a:solidFill>
                <a:srgbClr val="000000"/>
              </a:solidFill>
            </a:endParaRPr>
          </a:p>
        </p:txBody>
      </p:sp>
      <p:sp>
        <p:nvSpPr>
          <p:cNvPr id="7" name="Rectangle 6"/>
          <p:cNvSpPr txBox="1">
            <a:spLocks noChangeArrowheads="1"/>
          </p:cNvSpPr>
          <p:nvPr userDrawn="1"/>
        </p:nvSpPr>
        <p:spPr bwMode="auto">
          <a:xfrm>
            <a:off x="8509000" y="4800600"/>
            <a:ext cx="3746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0" bIns="34290" numCol="1" anchor="t" anchorCtr="0" compatLnSpc="1">
            <a:prstTxWarp prst="textNoShape">
              <a:avLst/>
            </a:prstTxWarp>
          </a:bodyPr>
          <a:lstStyle>
            <a:defPPr>
              <a:defRPr lang="nl-NL"/>
            </a:defPPr>
            <a:lvl1pPr algn="r" rtl="0" fontAlgn="base">
              <a:lnSpc>
                <a:spcPts val="1500"/>
              </a:lnSpc>
              <a:spcBef>
                <a:spcPct val="0"/>
              </a:spcBef>
              <a:spcAft>
                <a:spcPct val="0"/>
              </a:spcAft>
              <a:defRPr sz="1000" b="0" kern="1200" baseline="-25000">
                <a:solidFill>
                  <a:schemeClr val="tx1"/>
                </a:solidFill>
                <a:latin typeface="Arial" charset="0"/>
                <a:ea typeface="+mn-ea"/>
                <a:cs typeface="+mn-cs"/>
              </a:defRPr>
            </a:lvl1pPr>
            <a:lvl2pPr marL="457200" algn="l" rtl="0" fontAlgn="base">
              <a:spcBef>
                <a:spcPct val="0"/>
              </a:spcBef>
              <a:spcAft>
                <a:spcPct val="0"/>
              </a:spcAft>
              <a:defRPr kern="1200" baseline="-25000">
                <a:solidFill>
                  <a:schemeClr val="tx1"/>
                </a:solidFill>
                <a:latin typeface="Arial" charset="0"/>
                <a:ea typeface="+mn-ea"/>
                <a:cs typeface="+mn-cs"/>
              </a:defRPr>
            </a:lvl2pPr>
            <a:lvl3pPr marL="914400" algn="l" rtl="0" fontAlgn="base">
              <a:spcBef>
                <a:spcPct val="0"/>
              </a:spcBef>
              <a:spcAft>
                <a:spcPct val="0"/>
              </a:spcAft>
              <a:defRPr kern="1200" baseline="-25000">
                <a:solidFill>
                  <a:schemeClr val="tx1"/>
                </a:solidFill>
                <a:latin typeface="Arial" charset="0"/>
                <a:ea typeface="+mn-ea"/>
                <a:cs typeface="+mn-cs"/>
              </a:defRPr>
            </a:lvl3pPr>
            <a:lvl4pPr marL="1371600" algn="l" rtl="0" fontAlgn="base">
              <a:spcBef>
                <a:spcPct val="0"/>
              </a:spcBef>
              <a:spcAft>
                <a:spcPct val="0"/>
              </a:spcAft>
              <a:defRPr kern="1200" baseline="-25000">
                <a:solidFill>
                  <a:schemeClr val="tx1"/>
                </a:solidFill>
                <a:latin typeface="Arial" charset="0"/>
                <a:ea typeface="+mn-ea"/>
                <a:cs typeface="+mn-cs"/>
              </a:defRPr>
            </a:lvl4pPr>
            <a:lvl5pPr marL="1828800" algn="l" rtl="0" fontAlgn="base">
              <a:spcBef>
                <a:spcPct val="0"/>
              </a:spcBef>
              <a:spcAft>
                <a:spcPct val="0"/>
              </a:spcAft>
              <a:defRPr kern="1200" baseline="-25000">
                <a:solidFill>
                  <a:schemeClr val="tx1"/>
                </a:solidFill>
                <a:latin typeface="Arial" charset="0"/>
                <a:ea typeface="+mn-ea"/>
                <a:cs typeface="+mn-cs"/>
              </a:defRPr>
            </a:lvl5pPr>
            <a:lvl6pPr marL="2286000" algn="l" defTabSz="914400" rtl="0" eaLnBrk="1" latinLnBrk="0" hangingPunct="1">
              <a:defRPr kern="1200" baseline="-25000">
                <a:solidFill>
                  <a:schemeClr val="tx1"/>
                </a:solidFill>
                <a:latin typeface="Arial" charset="0"/>
                <a:ea typeface="+mn-ea"/>
                <a:cs typeface="+mn-cs"/>
              </a:defRPr>
            </a:lvl6pPr>
            <a:lvl7pPr marL="2743200" algn="l" defTabSz="914400" rtl="0" eaLnBrk="1" latinLnBrk="0" hangingPunct="1">
              <a:defRPr kern="1200" baseline="-25000">
                <a:solidFill>
                  <a:schemeClr val="tx1"/>
                </a:solidFill>
                <a:latin typeface="Arial" charset="0"/>
                <a:ea typeface="+mn-ea"/>
                <a:cs typeface="+mn-cs"/>
              </a:defRPr>
            </a:lvl7pPr>
            <a:lvl8pPr marL="3200400" algn="l" defTabSz="914400" rtl="0" eaLnBrk="1" latinLnBrk="0" hangingPunct="1">
              <a:defRPr kern="1200" baseline="-25000">
                <a:solidFill>
                  <a:schemeClr val="tx1"/>
                </a:solidFill>
                <a:latin typeface="Arial" charset="0"/>
                <a:ea typeface="+mn-ea"/>
                <a:cs typeface="+mn-cs"/>
              </a:defRPr>
            </a:lvl8pPr>
            <a:lvl9pPr marL="3657600" algn="l" defTabSz="914400" rtl="0" eaLnBrk="1" latinLnBrk="0" hangingPunct="1">
              <a:defRPr kern="1200" baseline="-25000">
                <a:solidFill>
                  <a:schemeClr val="tx1"/>
                </a:solidFill>
                <a:latin typeface="Arial" charset="0"/>
                <a:ea typeface="+mn-ea"/>
                <a:cs typeface="+mn-cs"/>
              </a:defRPr>
            </a:lvl9pPr>
          </a:lstStyle>
          <a:p>
            <a:pPr>
              <a:defRPr/>
            </a:pPr>
            <a:fld id="{98AD6C57-5472-49B3-A891-18541299F0BB}" type="slidenum">
              <a:rPr lang="nl-NL" sz="750" smtClean="0">
                <a:solidFill>
                  <a:srgbClr val="000000"/>
                </a:solidFill>
              </a:rPr>
              <a:pPr>
                <a:defRPr/>
              </a:pPr>
              <a:t>‹#›</a:t>
            </a:fld>
            <a:endParaRPr lang="nl-NL" sz="750">
              <a:solidFill>
                <a:srgbClr val="000000"/>
              </a:solidFill>
            </a:endParaRPr>
          </a:p>
        </p:txBody>
      </p:sp>
    </p:spTree>
    <p:extLst>
      <p:ext uri="{BB962C8B-B14F-4D97-AF65-F5344CB8AC3E}">
        <p14:creationId xmlns:p14="http://schemas.microsoft.com/office/powerpoint/2010/main" val="26365656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fld id="{84D3777A-C06F-4547-A334-52042052EEDD}" type="datetime1">
              <a:rPr lang="nl-NL" smtClean="0">
                <a:solidFill>
                  <a:srgbClr val="000000"/>
                </a:solidFill>
              </a:rPr>
              <a:t>14-1-2023</a:t>
            </a:fld>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l-NL">
                <a:solidFill>
                  <a:srgbClr val="000000"/>
                </a:solidFill>
              </a:rPr>
              <a:t>Presentatietitel: aanpassen via Beeld, Koptekst en voettekst</a:t>
            </a:r>
          </a:p>
        </p:txBody>
      </p:sp>
      <p:sp>
        <p:nvSpPr>
          <p:cNvPr id="6" name="Rectangle 6"/>
          <p:cNvSpPr>
            <a:spLocks noGrp="1" noChangeArrowheads="1"/>
          </p:cNvSpPr>
          <p:nvPr>
            <p:ph type="sldNum" sz="quarter" idx="12"/>
          </p:nvPr>
        </p:nvSpPr>
        <p:spPr>
          <a:ln/>
        </p:spPr>
        <p:txBody>
          <a:bodyPr/>
          <a:lstStyle>
            <a:lvl1pPr>
              <a:defRPr/>
            </a:lvl1pPr>
          </a:lstStyle>
          <a:p>
            <a:pPr>
              <a:defRPr/>
            </a:pPr>
            <a:fld id="{98AD6C57-5472-49B3-A891-18541299F0BB}" type="slidenum">
              <a:rPr lang="nl-NL">
                <a:solidFill>
                  <a:srgbClr val="000000"/>
                </a:solidFill>
              </a:rPr>
              <a:pPr>
                <a:defRPr/>
              </a:pPr>
              <a:t>‹#›</a:t>
            </a:fld>
            <a:endParaRPr lang="nl-NL" dirty="0">
              <a:solidFill>
                <a:srgbClr val="000000"/>
              </a:solidFill>
            </a:endParaRPr>
          </a:p>
        </p:txBody>
      </p:sp>
    </p:spTree>
    <p:extLst>
      <p:ext uri="{BB962C8B-B14F-4D97-AF65-F5344CB8AC3E}">
        <p14:creationId xmlns:p14="http://schemas.microsoft.com/office/powerpoint/2010/main" val="1603739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dia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233488"/>
            <a:ext cx="6786562" cy="1102519"/>
          </a:xfrm>
          <a:prstGeom prst="rect">
            <a:avLst/>
          </a:prstGeom>
        </p:spPr>
        <p:txBody>
          <a:bodyPr lIns="0" anchor="b" anchorCtr="0"/>
          <a:lstStyle>
            <a:lvl1pPr>
              <a:lnSpc>
                <a:spcPts val="2500"/>
              </a:lnSpc>
              <a:defRPr sz="2600" cap="all" baseline="0">
                <a:solidFill>
                  <a:schemeClr val="bg1"/>
                </a:solidFill>
              </a:defRPr>
            </a:lvl1pPr>
          </a:lstStyle>
          <a:p>
            <a:r>
              <a:rPr lang="en-US"/>
              <a:t>Click to edit Master title style</a:t>
            </a:r>
            <a:endParaRPr lang="nl-NL" dirty="0"/>
          </a:p>
        </p:txBody>
      </p:sp>
      <p:sp>
        <p:nvSpPr>
          <p:cNvPr id="5" name="Rectangle 3"/>
          <p:cNvSpPr>
            <a:spLocks noGrp="1" noChangeArrowheads="1"/>
          </p:cNvSpPr>
          <p:nvPr>
            <p:ph type="subTitle" idx="1"/>
          </p:nvPr>
        </p:nvSpPr>
        <p:spPr>
          <a:xfrm>
            <a:off x="1346400" y="2276475"/>
            <a:ext cx="6788150" cy="826294"/>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a:t>Click to edit Master subtitle style</a:t>
            </a:r>
            <a:endParaRPr lang="nl-NL"/>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nl-NL"/>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7CEAA23-DCB7-4680-A3AB-7949DD100549}" type="datetime1">
              <a:rPr lang="nl-NL" smtClean="0">
                <a:solidFill>
                  <a:srgbClr val="000000"/>
                </a:solidFill>
              </a:rPr>
              <a:t>14-1-2023</a:t>
            </a:fld>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l-NL">
                <a:solidFill>
                  <a:srgbClr val="000000"/>
                </a:solidFill>
              </a:rPr>
              <a:t>Presentatietitel: aanpassen via Beeld, Koptekst en voettekst</a:t>
            </a:r>
          </a:p>
        </p:txBody>
      </p:sp>
      <p:sp>
        <p:nvSpPr>
          <p:cNvPr id="6" name="Rectangle 6"/>
          <p:cNvSpPr>
            <a:spLocks noGrp="1" noChangeArrowheads="1"/>
          </p:cNvSpPr>
          <p:nvPr>
            <p:ph type="sldNum" sz="quarter" idx="12"/>
          </p:nvPr>
        </p:nvSpPr>
        <p:spPr>
          <a:ln/>
        </p:spPr>
        <p:txBody>
          <a:bodyPr/>
          <a:lstStyle>
            <a:lvl1pPr>
              <a:defRPr/>
            </a:lvl1pPr>
          </a:lstStyle>
          <a:p>
            <a:pPr>
              <a:defRPr/>
            </a:pPr>
            <a:fld id="{824B1A7A-CDCC-48F0-B8FB-CCE1A1AD49D1}"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185326190"/>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533400" y="1538288"/>
            <a:ext cx="4097338" cy="26705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783138" y="1538288"/>
            <a:ext cx="4098925" cy="26705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fld id="{3E3A54E0-B5A4-4D4B-9FCE-260E59D5E446}" type="datetime1">
              <a:rPr lang="nl-NL" smtClean="0">
                <a:solidFill>
                  <a:srgbClr val="000000"/>
                </a:solidFill>
              </a:rPr>
              <a:t>14-1-2023</a:t>
            </a:fld>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l-NL">
                <a:solidFill>
                  <a:srgbClr val="000000"/>
                </a:solidFill>
              </a:rPr>
              <a:t>Presentatietitel: aanpassen via Beeld, Koptekst en voettekst</a:t>
            </a:r>
          </a:p>
        </p:txBody>
      </p:sp>
      <p:sp>
        <p:nvSpPr>
          <p:cNvPr id="7" name="Rectangle 6"/>
          <p:cNvSpPr>
            <a:spLocks noGrp="1" noChangeArrowheads="1"/>
          </p:cNvSpPr>
          <p:nvPr>
            <p:ph type="sldNum" sz="quarter" idx="12"/>
          </p:nvPr>
        </p:nvSpPr>
        <p:spPr>
          <a:ln/>
        </p:spPr>
        <p:txBody>
          <a:bodyPr/>
          <a:lstStyle>
            <a:lvl1pPr>
              <a:defRPr/>
            </a:lvl1pPr>
          </a:lstStyle>
          <a:p>
            <a:pPr>
              <a:defRPr/>
            </a:pPr>
            <a:fld id="{F0C69C1A-27B9-4DEE-939E-B50AF717F2F6}"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9538112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fld id="{8459A568-7573-447C-9AAC-51E71F4D9510}" type="datetime1">
              <a:rPr lang="nl-NL" smtClean="0">
                <a:solidFill>
                  <a:srgbClr val="000000"/>
                </a:solidFill>
              </a:rPr>
              <a:t>14-1-2023</a:t>
            </a:fld>
            <a:endParaRPr lang="nl-N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nl-NL">
                <a:solidFill>
                  <a:srgbClr val="000000"/>
                </a:solidFill>
              </a:rPr>
              <a:t>Presentatietitel: aanpassen via Beeld, Koptekst en voettekst</a:t>
            </a:r>
          </a:p>
        </p:txBody>
      </p:sp>
      <p:sp>
        <p:nvSpPr>
          <p:cNvPr id="9" name="Rectangle 6"/>
          <p:cNvSpPr>
            <a:spLocks noGrp="1" noChangeArrowheads="1"/>
          </p:cNvSpPr>
          <p:nvPr>
            <p:ph type="sldNum" sz="quarter" idx="12"/>
          </p:nvPr>
        </p:nvSpPr>
        <p:spPr>
          <a:ln/>
        </p:spPr>
        <p:txBody>
          <a:bodyPr/>
          <a:lstStyle>
            <a:lvl1pPr>
              <a:defRPr/>
            </a:lvl1pPr>
          </a:lstStyle>
          <a:p>
            <a:pPr>
              <a:defRPr/>
            </a:pPr>
            <a:fld id="{A7061627-8ECE-46AA-944C-43B32CF6D038}"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8279932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fld id="{364BA30F-E952-4D62-A575-1DD02294BDB0}" type="datetime1">
              <a:rPr lang="nl-NL" smtClean="0">
                <a:solidFill>
                  <a:srgbClr val="000000"/>
                </a:solidFill>
              </a:rPr>
              <a:t>14-1-2023</a:t>
            </a:fld>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nl-NL">
                <a:solidFill>
                  <a:srgbClr val="000000"/>
                </a:solidFill>
              </a:rPr>
              <a:t>Presentatietitel: aanpassen via Beeld, Koptekst en voettekst</a:t>
            </a:r>
          </a:p>
        </p:txBody>
      </p:sp>
      <p:sp>
        <p:nvSpPr>
          <p:cNvPr id="5" name="Rectangle 6"/>
          <p:cNvSpPr>
            <a:spLocks noGrp="1" noChangeArrowheads="1"/>
          </p:cNvSpPr>
          <p:nvPr>
            <p:ph type="sldNum" sz="quarter" idx="12"/>
          </p:nvPr>
        </p:nvSpPr>
        <p:spPr>
          <a:ln/>
        </p:spPr>
        <p:txBody>
          <a:bodyPr/>
          <a:lstStyle>
            <a:lvl1pPr>
              <a:defRPr/>
            </a:lvl1pPr>
          </a:lstStyle>
          <a:p>
            <a:pPr>
              <a:defRPr/>
            </a:pPr>
            <a:fld id="{1A7563F5-FCB3-4EEB-988E-0DFAF96E6905}"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662205035"/>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60D1F16-F9AA-408B-A183-8B62BD166107}" type="datetime1">
              <a:rPr lang="nl-NL" smtClean="0">
                <a:solidFill>
                  <a:srgbClr val="000000"/>
                </a:solidFill>
              </a:rPr>
              <a:t>14-1-2023</a:t>
            </a:fld>
            <a:endParaRPr lang="nl-N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nl-NL">
                <a:solidFill>
                  <a:srgbClr val="000000"/>
                </a:solidFill>
              </a:rPr>
              <a:t>Presentatietitel: aanpassen via Beeld, Koptekst en voettekst</a:t>
            </a:r>
          </a:p>
        </p:txBody>
      </p:sp>
      <p:sp>
        <p:nvSpPr>
          <p:cNvPr id="4" name="Rectangle 6"/>
          <p:cNvSpPr>
            <a:spLocks noGrp="1" noChangeArrowheads="1"/>
          </p:cNvSpPr>
          <p:nvPr>
            <p:ph type="sldNum" sz="quarter" idx="12"/>
          </p:nvPr>
        </p:nvSpPr>
        <p:spPr>
          <a:ln/>
        </p:spPr>
        <p:txBody>
          <a:bodyPr/>
          <a:lstStyle>
            <a:lvl1pPr>
              <a:defRPr/>
            </a:lvl1pPr>
          </a:lstStyle>
          <a:p>
            <a:pPr>
              <a:defRPr/>
            </a:pPr>
            <a:fld id="{57AB1D4F-0098-4101-B2BF-D1972DD1AE2E}"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41571901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a:t>Click to edit Master title style</a:t>
            </a:r>
            <a:endParaRPr lang="nl-NL"/>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CE806FB-84C7-4B64-B41C-EDF2277565D4}" type="datetime1">
              <a:rPr lang="nl-NL" smtClean="0">
                <a:solidFill>
                  <a:srgbClr val="000000"/>
                </a:solidFill>
              </a:rPr>
              <a:t>14-1-2023</a:t>
            </a:fld>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l-NL">
                <a:solidFill>
                  <a:srgbClr val="000000"/>
                </a:solidFill>
              </a:rPr>
              <a:t>Presentatietitel: aanpassen via Beeld, Koptekst en voettekst</a:t>
            </a:r>
          </a:p>
        </p:txBody>
      </p:sp>
      <p:sp>
        <p:nvSpPr>
          <p:cNvPr id="7" name="Rectangle 6"/>
          <p:cNvSpPr>
            <a:spLocks noGrp="1" noChangeArrowheads="1"/>
          </p:cNvSpPr>
          <p:nvPr>
            <p:ph type="sldNum" sz="quarter" idx="12"/>
          </p:nvPr>
        </p:nvSpPr>
        <p:spPr>
          <a:ln/>
        </p:spPr>
        <p:txBody>
          <a:bodyPr/>
          <a:lstStyle>
            <a:lvl1pPr>
              <a:defRPr/>
            </a:lvl1pPr>
          </a:lstStyle>
          <a:p>
            <a:pPr>
              <a:defRPr/>
            </a:pPr>
            <a:fld id="{DAF259BC-1B94-4817-A163-B36702A0BF04}"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1215456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endParaRPr lang="nl-NL"/>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l-NL"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1DE5970-81AB-4308-AAA8-D3E21E1C644D}" type="datetime1">
              <a:rPr lang="nl-NL" smtClean="0">
                <a:solidFill>
                  <a:srgbClr val="000000"/>
                </a:solidFill>
              </a:rPr>
              <a:t>14-1-2023</a:t>
            </a:fld>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l-NL">
                <a:solidFill>
                  <a:srgbClr val="000000"/>
                </a:solidFill>
              </a:rPr>
              <a:t>Presentatietitel: aanpassen via Beeld, Koptekst en voettekst</a:t>
            </a:r>
          </a:p>
        </p:txBody>
      </p:sp>
      <p:sp>
        <p:nvSpPr>
          <p:cNvPr id="7" name="Rectangle 6"/>
          <p:cNvSpPr>
            <a:spLocks noGrp="1" noChangeArrowheads="1"/>
          </p:cNvSpPr>
          <p:nvPr>
            <p:ph type="sldNum" sz="quarter" idx="12"/>
          </p:nvPr>
        </p:nvSpPr>
        <p:spPr>
          <a:ln/>
        </p:spPr>
        <p:txBody>
          <a:bodyPr/>
          <a:lstStyle>
            <a:lvl1pPr>
              <a:defRPr/>
            </a:lvl1pPr>
          </a:lstStyle>
          <a:p>
            <a:pPr>
              <a:defRPr/>
            </a:pPr>
            <a:fld id="{16EA5323-664E-423E-94D0-677F92A710F8}"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539782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fld id="{C97ED818-1FEC-4CBA-B1BF-5EFAE74F8129}" type="datetime1">
              <a:rPr lang="nl-NL" smtClean="0">
                <a:solidFill>
                  <a:srgbClr val="000000"/>
                </a:solidFill>
              </a:rPr>
              <a:t>14-1-2023</a:t>
            </a:fld>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l-NL">
                <a:solidFill>
                  <a:srgbClr val="000000"/>
                </a:solidFill>
              </a:rPr>
              <a:t>Presentatietitel: aanpassen via Beeld, Koptekst en voettekst</a:t>
            </a:r>
          </a:p>
        </p:txBody>
      </p:sp>
      <p:sp>
        <p:nvSpPr>
          <p:cNvPr id="6" name="Rectangle 6"/>
          <p:cNvSpPr>
            <a:spLocks noGrp="1" noChangeArrowheads="1"/>
          </p:cNvSpPr>
          <p:nvPr>
            <p:ph type="sldNum" sz="quarter" idx="12"/>
          </p:nvPr>
        </p:nvSpPr>
        <p:spPr>
          <a:ln/>
        </p:spPr>
        <p:txBody>
          <a:bodyPr/>
          <a:lstStyle>
            <a:lvl1pPr>
              <a:defRPr/>
            </a:lvl1pPr>
          </a:lstStyle>
          <a:p>
            <a:pPr>
              <a:defRPr/>
            </a:pPr>
            <a:fld id="{71691C64-3DBC-48C7-A2DB-0AAF4C1F9210}"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41964728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272654"/>
            <a:ext cx="2087562" cy="3936206"/>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533400" y="272654"/>
            <a:ext cx="6110288" cy="3936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fld id="{5DC2ACA9-C81E-4673-9A67-1B1B5B57C1D5}" type="datetime1">
              <a:rPr lang="nl-NL" smtClean="0">
                <a:solidFill>
                  <a:srgbClr val="000000"/>
                </a:solidFill>
              </a:rPr>
              <a:t>14-1-2023</a:t>
            </a:fld>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l-NL">
                <a:solidFill>
                  <a:srgbClr val="000000"/>
                </a:solidFill>
              </a:rPr>
              <a:t>Presentatietitel: aanpassen via Beeld, Koptekst en voettekst</a:t>
            </a:r>
          </a:p>
        </p:txBody>
      </p:sp>
      <p:sp>
        <p:nvSpPr>
          <p:cNvPr id="6" name="Rectangle 6"/>
          <p:cNvSpPr>
            <a:spLocks noGrp="1" noChangeArrowheads="1"/>
          </p:cNvSpPr>
          <p:nvPr>
            <p:ph type="sldNum" sz="quarter" idx="12"/>
          </p:nvPr>
        </p:nvSpPr>
        <p:spPr>
          <a:ln/>
        </p:spPr>
        <p:txBody>
          <a:bodyPr/>
          <a:lstStyle>
            <a:lvl1pPr>
              <a:defRPr/>
            </a:lvl1pPr>
          </a:lstStyle>
          <a:p>
            <a:pPr>
              <a:defRPr/>
            </a:pPr>
            <a:fld id="{AB386EC9-ADED-4D92-AEF1-C9D04721C6AF}"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2161857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272654"/>
            <a:ext cx="8350250" cy="3936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Rectangle 4"/>
          <p:cNvSpPr>
            <a:spLocks noGrp="1" noChangeArrowheads="1"/>
          </p:cNvSpPr>
          <p:nvPr>
            <p:ph type="dt" sz="half" idx="10"/>
          </p:nvPr>
        </p:nvSpPr>
        <p:spPr>
          <a:ln/>
        </p:spPr>
        <p:txBody>
          <a:bodyPr/>
          <a:lstStyle>
            <a:lvl1pPr>
              <a:defRPr/>
            </a:lvl1pPr>
          </a:lstStyle>
          <a:p>
            <a:pPr>
              <a:defRPr/>
            </a:pPr>
            <a:fld id="{5DEAF43B-FB5B-4603-8DF0-551F315B65A3}" type="datetime1">
              <a:rPr lang="nl-NL" smtClean="0">
                <a:solidFill>
                  <a:srgbClr val="000000"/>
                </a:solidFill>
              </a:rPr>
              <a:t>14-1-2023</a:t>
            </a:fld>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nl-NL">
                <a:solidFill>
                  <a:srgbClr val="000000"/>
                </a:solidFill>
              </a:rPr>
              <a:t>Presentatietitel: aanpassen via Beeld, Koptekst en voettekst</a:t>
            </a:r>
          </a:p>
        </p:txBody>
      </p:sp>
      <p:sp>
        <p:nvSpPr>
          <p:cNvPr id="5" name="Rectangle 6"/>
          <p:cNvSpPr>
            <a:spLocks noGrp="1" noChangeArrowheads="1"/>
          </p:cNvSpPr>
          <p:nvPr>
            <p:ph type="sldNum" sz="quarter" idx="12"/>
          </p:nvPr>
        </p:nvSpPr>
        <p:spPr>
          <a:ln/>
        </p:spPr>
        <p:txBody>
          <a:bodyPr/>
          <a:lstStyle>
            <a:lvl1pPr>
              <a:defRPr/>
            </a:lvl1pPr>
          </a:lstStyle>
          <a:p>
            <a:pPr>
              <a:defRPr/>
            </a:pPr>
            <a:fld id="{32D9FC02-DD2A-43A4-967D-ABEE4852F2CF}"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840562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dia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233488"/>
            <a:ext cx="6786562" cy="1102519"/>
          </a:xfrm>
          <a:prstGeom prst="rect">
            <a:avLst/>
          </a:prstGeom>
        </p:spPr>
        <p:txBody>
          <a:bodyPr lIns="0" anchor="b" anchorCtr="0"/>
          <a:lstStyle>
            <a:lvl1pPr>
              <a:lnSpc>
                <a:spcPts val="2500"/>
              </a:lnSpc>
              <a:defRPr sz="2600" cap="all" baseline="0">
                <a:solidFill>
                  <a:schemeClr val="bg1"/>
                </a:solidFill>
              </a:defRPr>
            </a:lvl1pPr>
          </a:lstStyle>
          <a:p>
            <a:r>
              <a:rPr lang="en-US"/>
              <a:t>Click to edit Master title style</a:t>
            </a:r>
            <a:endParaRPr lang="nl-NL" dirty="0"/>
          </a:p>
        </p:txBody>
      </p:sp>
      <p:sp>
        <p:nvSpPr>
          <p:cNvPr id="5" name="Rectangle 3"/>
          <p:cNvSpPr>
            <a:spLocks noGrp="1" noChangeArrowheads="1"/>
          </p:cNvSpPr>
          <p:nvPr>
            <p:ph type="subTitle" idx="1"/>
          </p:nvPr>
        </p:nvSpPr>
        <p:spPr>
          <a:xfrm>
            <a:off x="1346400" y="2276475"/>
            <a:ext cx="6788150" cy="826294"/>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en-US"/>
              <a:t>Click to edit Master subtitle style</a:t>
            </a:r>
            <a:endParaRPr lang="nl-NL"/>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lide with bulle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jdelijke aanduiding voor datum 3"/>
          <p:cNvSpPr>
            <a:spLocks noGrp="1"/>
          </p:cNvSpPr>
          <p:nvPr>
            <p:ph type="dt" sz="half" idx="10"/>
          </p:nvPr>
        </p:nvSpPr>
        <p:spPr/>
        <p:txBody>
          <a:bodyPr/>
          <a:lstStyle>
            <a:lvl1pPr>
              <a:defRPr/>
            </a:lvl1pPr>
          </a:lstStyle>
          <a:p>
            <a:fld id="{178DD6A5-40AC-48F6-BC13-DC3DC6A2847A}" type="datetime1">
              <a:rPr lang="nl-NL" smtClean="0">
                <a:solidFill>
                  <a:srgbClr val="000000"/>
                </a:solidFill>
              </a:rPr>
              <a:t>14-1-2023</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a:solidFill>
                  <a:srgbClr val="000000"/>
                </a:solidFill>
              </a:rPr>
              <a:t>Presentatietitel: aanpassen via Beeld, Koptekst en voettekst</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9" name="Tijdelijke aanduiding voor tekst 13"/>
          <p:cNvSpPr>
            <a:spLocks noGrp="1"/>
          </p:cNvSpPr>
          <p:nvPr>
            <p:ph type="body" sz="quarter" idx="13" hasCustomPrompt="1"/>
          </p:nvPr>
        </p:nvSpPr>
        <p:spPr>
          <a:xfrm>
            <a:off x="1082902" y="375032"/>
            <a:ext cx="7775378" cy="549739"/>
          </a:xfrm>
        </p:spPr>
        <p:txBody>
          <a:bodyPr lIns="0" tIns="0" rIns="0" bIns="0" anchor="b" anchorCtr="0"/>
          <a:lstStyle>
            <a:lvl1pPr marL="0" indent="0">
              <a:buNone/>
              <a:defRPr sz="1950" b="1" cap="all" baseline="0">
                <a:latin typeface="+mj-lt"/>
              </a:defRPr>
            </a:lvl1pPr>
          </a:lstStyle>
          <a:p>
            <a:pPr lvl="0"/>
            <a:r>
              <a:rPr lang="en-US" noProof="0" dirty="0"/>
              <a:t>Click here and type the title</a:t>
            </a:r>
          </a:p>
        </p:txBody>
      </p:sp>
      <p:sp>
        <p:nvSpPr>
          <p:cNvPr id="10" name="Tijdelijke aanduiding voor tekst 15"/>
          <p:cNvSpPr>
            <a:spLocks noGrp="1"/>
          </p:cNvSpPr>
          <p:nvPr>
            <p:ph type="body" sz="quarter" idx="14" hasCustomPrompt="1"/>
          </p:nvPr>
        </p:nvSpPr>
        <p:spPr>
          <a:xfrm>
            <a:off x="1082888" y="920110"/>
            <a:ext cx="7775393" cy="214313"/>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a:t>Click here and type the subtitle</a:t>
            </a:r>
          </a:p>
        </p:txBody>
      </p:sp>
    </p:spTree>
    <p:extLst>
      <p:ext uri="{BB962C8B-B14F-4D97-AF65-F5344CB8AC3E}">
        <p14:creationId xmlns:p14="http://schemas.microsoft.com/office/powerpoint/2010/main" val="8153490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7925309A-7865-4945-A416-EEDF0013BC56}" type="datetime1">
              <a:rPr lang="nl-NL" smtClean="0">
                <a:solidFill>
                  <a:srgbClr val="000000"/>
                </a:solidFill>
              </a:rPr>
              <a:t>14-1-2023</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a:solidFill>
                  <a:srgbClr val="000000"/>
                </a:solidFill>
              </a:rPr>
              <a:t>Presentatietitel: aanpassen via Beeld, Koptekst en voettekst</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7" name="Tijdelijke aanduiding voor tekst 13"/>
          <p:cNvSpPr>
            <a:spLocks noGrp="1"/>
          </p:cNvSpPr>
          <p:nvPr>
            <p:ph type="body" sz="quarter" idx="13" hasCustomPrompt="1"/>
          </p:nvPr>
        </p:nvSpPr>
        <p:spPr>
          <a:xfrm>
            <a:off x="1082902" y="375032"/>
            <a:ext cx="7775378" cy="549739"/>
          </a:xfrm>
        </p:spPr>
        <p:txBody>
          <a:bodyPr lIns="0" tIns="0" rIns="0" bIns="0" anchor="b" anchorCtr="0"/>
          <a:lstStyle>
            <a:lvl1pPr marL="0" indent="0">
              <a:buNone/>
              <a:defRPr sz="1950" b="1" cap="all" baseline="0">
                <a:latin typeface="+mj-lt"/>
              </a:defRPr>
            </a:lvl1pPr>
          </a:lstStyle>
          <a:p>
            <a:pPr lvl="0"/>
            <a:r>
              <a:rPr lang="en-US" noProof="0" dirty="0"/>
              <a:t>Click here and type the title</a:t>
            </a:r>
          </a:p>
        </p:txBody>
      </p:sp>
      <p:sp>
        <p:nvSpPr>
          <p:cNvPr id="8" name="Tijdelijke aanduiding voor tekst 15"/>
          <p:cNvSpPr>
            <a:spLocks noGrp="1"/>
          </p:cNvSpPr>
          <p:nvPr>
            <p:ph type="body" sz="quarter" idx="14" hasCustomPrompt="1"/>
          </p:nvPr>
        </p:nvSpPr>
        <p:spPr>
          <a:xfrm>
            <a:off x="1082888" y="920110"/>
            <a:ext cx="7775393" cy="214313"/>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a:t>Click here and type the subtitle</a:t>
            </a:r>
          </a:p>
        </p:txBody>
      </p:sp>
    </p:spTree>
    <p:extLst>
      <p:ext uri="{BB962C8B-B14F-4D97-AF65-F5344CB8AC3E}">
        <p14:creationId xmlns:p14="http://schemas.microsoft.com/office/powerpoint/2010/main" val="32879702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marL="0" indent="0">
              <a:buFontTx/>
              <a:buNone/>
              <a:defRPr/>
            </a:lvl1pPr>
            <a:lvl2pPr>
              <a:buFontTx/>
              <a:buNone/>
              <a:defRPr/>
            </a:lvl2pPr>
            <a:lvl3pPr>
              <a:buFontTx/>
              <a:buNone/>
              <a:defRPr/>
            </a:lvl3pPr>
            <a:lvl4pPr>
              <a:buFontTx/>
              <a:buNone/>
              <a:defRPr/>
            </a:lvl4pPr>
            <a:lvl5pPr>
              <a:buFontTx/>
              <a:buNone/>
              <a:defRPr/>
            </a:lvl5pPr>
          </a:lstStyle>
          <a:p>
            <a:pPr lvl="0"/>
            <a:r>
              <a:rPr lang="en-US" noProof="0"/>
              <a:t>Click to edit Master text styles</a:t>
            </a:r>
          </a:p>
        </p:txBody>
      </p:sp>
      <p:sp>
        <p:nvSpPr>
          <p:cNvPr id="4" name="Tijdelijke aanduiding voor datum 3"/>
          <p:cNvSpPr>
            <a:spLocks noGrp="1"/>
          </p:cNvSpPr>
          <p:nvPr>
            <p:ph type="dt" sz="half" idx="10"/>
          </p:nvPr>
        </p:nvSpPr>
        <p:spPr/>
        <p:txBody>
          <a:bodyPr/>
          <a:lstStyle>
            <a:lvl1pPr>
              <a:defRPr/>
            </a:lvl1pPr>
          </a:lstStyle>
          <a:p>
            <a:fld id="{FEB05B46-2A9F-491C-B8C6-41F1C4E26F77}" type="datetime1">
              <a:rPr lang="nl-NL" smtClean="0">
                <a:solidFill>
                  <a:srgbClr val="000000"/>
                </a:solidFill>
              </a:rPr>
              <a:t>14-1-2023</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a:solidFill>
                  <a:srgbClr val="000000"/>
                </a:solidFill>
              </a:rPr>
              <a:t>Presentatietitel: aanpassen via Beeld, Koptekst en voettekst</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8" name="Tijdelijke aanduiding voor tekst 13"/>
          <p:cNvSpPr>
            <a:spLocks noGrp="1"/>
          </p:cNvSpPr>
          <p:nvPr>
            <p:ph type="body" sz="quarter" idx="13" hasCustomPrompt="1"/>
          </p:nvPr>
        </p:nvSpPr>
        <p:spPr>
          <a:xfrm>
            <a:off x="1082902" y="375032"/>
            <a:ext cx="7775378" cy="549739"/>
          </a:xfrm>
        </p:spPr>
        <p:txBody>
          <a:bodyPr lIns="0" tIns="0" rIns="0" bIns="0" anchor="b" anchorCtr="0"/>
          <a:lstStyle>
            <a:lvl1pPr marL="0" indent="0">
              <a:buNone/>
              <a:defRPr sz="1950" b="1" cap="all" baseline="0">
                <a:latin typeface="+mj-lt"/>
              </a:defRPr>
            </a:lvl1pPr>
          </a:lstStyle>
          <a:p>
            <a:pPr lvl="0"/>
            <a:r>
              <a:rPr lang="en-US" noProof="0" dirty="0"/>
              <a:t>Click here and type the title</a:t>
            </a:r>
          </a:p>
        </p:txBody>
      </p:sp>
      <p:sp>
        <p:nvSpPr>
          <p:cNvPr id="11" name="Tijdelijke aanduiding voor tekst 15"/>
          <p:cNvSpPr>
            <a:spLocks noGrp="1"/>
          </p:cNvSpPr>
          <p:nvPr>
            <p:ph type="body" sz="quarter" idx="14" hasCustomPrompt="1"/>
          </p:nvPr>
        </p:nvSpPr>
        <p:spPr>
          <a:xfrm>
            <a:off x="1082888" y="920110"/>
            <a:ext cx="7775393" cy="214313"/>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a:t>Click here and type the subtitle</a:t>
            </a:r>
          </a:p>
        </p:txBody>
      </p:sp>
      <p:pic>
        <p:nvPicPr>
          <p:cNvPr id="9" name="Picture 13" descr="UT_Logo_2400_Black_N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21" y="4805353"/>
            <a:ext cx="2654313" cy="39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721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lide with picture">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3"/>
          </p:nvPr>
        </p:nvSpPr>
        <p:spPr>
          <a:xfrm>
            <a:off x="1071538" y="1232288"/>
            <a:ext cx="8072462" cy="3000396"/>
          </a:xfrm>
        </p:spPr>
        <p:txBody>
          <a:bodyPr/>
          <a:lstStyle/>
          <a:p>
            <a:r>
              <a:rPr lang="en-US" noProof="0"/>
              <a:t>Click icon to add picture</a:t>
            </a:r>
            <a:endParaRPr lang="en-US" noProof="0" dirty="0"/>
          </a:p>
        </p:txBody>
      </p:sp>
      <p:sp>
        <p:nvSpPr>
          <p:cNvPr id="4" name="Tijdelijke aanduiding voor datum 3"/>
          <p:cNvSpPr>
            <a:spLocks noGrp="1"/>
          </p:cNvSpPr>
          <p:nvPr>
            <p:ph type="dt" sz="half" idx="10"/>
          </p:nvPr>
        </p:nvSpPr>
        <p:spPr/>
        <p:txBody>
          <a:bodyPr/>
          <a:lstStyle>
            <a:lvl1pPr>
              <a:defRPr/>
            </a:lvl1pPr>
          </a:lstStyle>
          <a:p>
            <a:fld id="{B59C936D-F7E0-4F66-8E22-2C74C7B70256}" type="datetime1">
              <a:rPr lang="nl-NL" smtClean="0">
                <a:solidFill>
                  <a:srgbClr val="000000"/>
                </a:solidFill>
              </a:rPr>
              <a:t>14-1-2023</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a:solidFill>
                  <a:srgbClr val="000000"/>
                </a:solidFill>
              </a:rPr>
              <a:t>Presentatietitel: aanpassen via Beeld, Koptekst en voettekst</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10" name="Tijdelijke aanduiding voor tekst 13"/>
          <p:cNvSpPr>
            <a:spLocks noGrp="1"/>
          </p:cNvSpPr>
          <p:nvPr>
            <p:ph type="body" sz="quarter" idx="14" hasCustomPrompt="1"/>
          </p:nvPr>
        </p:nvSpPr>
        <p:spPr>
          <a:xfrm>
            <a:off x="1082902" y="375032"/>
            <a:ext cx="7775378" cy="549739"/>
          </a:xfrm>
        </p:spPr>
        <p:txBody>
          <a:bodyPr lIns="0" tIns="0" rIns="0" bIns="0" anchor="b" anchorCtr="0"/>
          <a:lstStyle>
            <a:lvl1pPr marL="0" indent="0">
              <a:buNone/>
              <a:defRPr sz="1950" b="1" cap="all" baseline="0">
                <a:latin typeface="+mj-lt"/>
              </a:defRPr>
            </a:lvl1pPr>
          </a:lstStyle>
          <a:p>
            <a:pPr lvl="0"/>
            <a:r>
              <a:rPr lang="en-US" noProof="0" dirty="0"/>
              <a:t>Click here and type the title</a:t>
            </a:r>
          </a:p>
        </p:txBody>
      </p:sp>
      <p:sp>
        <p:nvSpPr>
          <p:cNvPr id="12" name="Tijdelijke aanduiding voor tekst 15"/>
          <p:cNvSpPr>
            <a:spLocks noGrp="1"/>
          </p:cNvSpPr>
          <p:nvPr>
            <p:ph type="body" sz="quarter" idx="15" hasCustomPrompt="1"/>
          </p:nvPr>
        </p:nvSpPr>
        <p:spPr>
          <a:xfrm>
            <a:off x="1082888" y="920110"/>
            <a:ext cx="7775393" cy="214313"/>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a:t>Click here and type the subtitle</a:t>
            </a:r>
          </a:p>
        </p:txBody>
      </p:sp>
    </p:spTree>
    <p:extLst>
      <p:ext uri="{BB962C8B-B14F-4D97-AF65-F5344CB8AC3E}">
        <p14:creationId xmlns:p14="http://schemas.microsoft.com/office/powerpoint/2010/main" val="41980264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lide with picture and text">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3"/>
          </p:nvPr>
        </p:nvSpPr>
        <p:spPr>
          <a:xfrm>
            <a:off x="1071538" y="1232288"/>
            <a:ext cx="4546800" cy="3311631"/>
          </a:xfrm>
        </p:spPr>
        <p:txBody>
          <a:bodyPr/>
          <a:lstStyle/>
          <a:p>
            <a:r>
              <a:rPr lang="en-US" noProof="0"/>
              <a:t>Click icon to add picture</a:t>
            </a:r>
            <a:endParaRPr lang="en-US" noProof="0" dirty="0"/>
          </a:p>
        </p:txBody>
      </p:sp>
      <p:sp>
        <p:nvSpPr>
          <p:cNvPr id="13" name="Tijdelijke aanduiding voor tekst 12"/>
          <p:cNvSpPr>
            <a:spLocks noGrp="1"/>
          </p:cNvSpPr>
          <p:nvPr>
            <p:ph type="body" sz="quarter" idx="16"/>
          </p:nvPr>
        </p:nvSpPr>
        <p:spPr>
          <a:xfrm>
            <a:off x="5670000" y="1285200"/>
            <a:ext cx="3189600" cy="3242700"/>
          </a:xfrm>
        </p:spPr>
        <p:txBody>
          <a:bodyPr/>
          <a:lstStyle>
            <a:lvl1pPr marL="0" indent="0">
              <a:buFontTx/>
              <a:buNone/>
              <a:defRPr baseline="0"/>
            </a:lvl1pPr>
            <a:lvl2pPr>
              <a:buFontTx/>
              <a:buNone/>
              <a:defRPr/>
            </a:lvl2pPr>
            <a:lvl3pPr>
              <a:buFontTx/>
              <a:buNone/>
              <a:defRPr/>
            </a:lvl3pPr>
            <a:lvl4pPr>
              <a:buFontTx/>
              <a:buNone/>
              <a:defRPr/>
            </a:lvl4pPr>
            <a:lvl5pPr>
              <a:buFontTx/>
              <a:buNone/>
              <a:defRPr/>
            </a:lvl5pPr>
          </a:lstStyle>
          <a:p>
            <a:pPr lvl="0"/>
            <a:r>
              <a:rPr lang="en-US" noProof="0"/>
              <a:t>Click to edit Master text styles</a:t>
            </a:r>
          </a:p>
        </p:txBody>
      </p:sp>
      <p:sp>
        <p:nvSpPr>
          <p:cNvPr id="4" name="Tijdelijke aanduiding voor datum 3"/>
          <p:cNvSpPr>
            <a:spLocks noGrp="1"/>
          </p:cNvSpPr>
          <p:nvPr>
            <p:ph type="dt" sz="half" idx="10"/>
          </p:nvPr>
        </p:nvSpPr>
        <p:spPr/>
        <p:txBody>
          <a:bodyPr/>
          <a:lstStyle>
            <a:lvl1pPr>
              <a:defRPr/>
            </a:lvl1pPr>
          </a:lstStyle>
          <a:p>
            <a:fld id="{A36FB243-79A6-400E-B29C-9070191B4BF6}" type="datetime1">
              <a:rPr lang="nl-NL" smtClean="0">
                <a:solidFill>
                  <a:srgbClr val="000000"/>
                </a:solidFill>
              </a:rPr>
              <a:t>14-1-2023</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a:solidFill>
                  <a:srgbClr val="000000"/>
                </a:solidFill>
              </a:rPr>
              <a:t>Presentatietitel: aanpassen via Beeld, Koptekst en voettekst</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10" name="Tijdelijke aanduiding voor tekst 13"/>
          <p:cNvSpPr>
            <a:spLocks noGrp="1"/>
          </p:cNvSpPr>
          <p:nvPr>
            <p:ph type="body" sz="quarter" idx="17" hasCustomPrompt="1"/>
          </p:nvPr>
        </p:nvSpPr>
        <p:spPr>
          <a:xfrm>
            <a:off x="1082902" y="375032"/>
            <a:ext cx="7775378" cy="549739"/>
          </a:xfrm>
        </p:spPr>
        <p:txBody>
          <a:bodyPr lIns="0" tIns="0" rIns="0" bIns="0" anchor="b" anchorCtr="0"/>
          <a:lstStyle>
            <a:lvl1pPr marL="0" indent="0">
              <a:buNone/>
              <a:defRPr sz="1950" b="1" cap="all" baseline="0">
                <a:latin typeface="+mj-lt"/>
              </a:defRPr>
            </a:lvl1pPr>
          </a:lstStyle>
          <a:p>
            <a:pPr lvl="0"/>
            <a:r>
              <a:rPr lang="en-US" noProof="0" dirty="0"/>
              <a:t>Click here and type the title</a:t>
            </a:r>
          </a:p>
        </p:txBody>
      </p:sp>
      <p:sp>
        <p:nvSpPr>
          <p:cNvPr id="12" name="Tijdelijke aanduiding voor tekst 15"/>
          <p:cNvSpPr>
            <a:spLocks noGrp="1"/>
          </p:cNvSpPr>
          <p:nvPr>
            <p:ph type="body" sz="quarter" idx="14" hasCustomPrompt="1"/>
          </p:nvPr>
        </p:nvSpPr>
        <p:spPr>
          <a:xfrm>
            <a:off x="1082888" y="920110"/>
            <a:ext cx="7775393" cy="214313"/>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a:t>Click here and type the subtitle</a:t>
            </a:r>
          </a:p>
        </p:txBody>
      </p:sp>
      <p:pic>
        <p:nvPicPr>
          <p:cNvPr id="9" name="Picture 13" descr="UT_Logo_2400_Black_N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21" y="4805353"/>
            <a:ext cx="2654313" cy="39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6748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lide with graph">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3B1816F9-9A2D-4CFA-850A-3EB49824008B}" type="datetime1">
              <a:rPr lang="nl-NL" smtClean="0">
                <a:solidFill>
                  <a:srgbClr val="000000"/>
                </a:solidFill>
              </a:rPr>
              <a:t>14-1-2023</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a:solidFill>
                  <a:srgbClr val="000000"/>
                </a:solidFill>
              </a:rPr>
              <a:t>Presentatietitel: aanpassen via Beeld, Koptekst en voettekst</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9" name="Tijdelijke aanduiding voor grafiek 8"/>
          <p:cNvSpPr>
            <a:spLocks noGrp="1"/>
          </p:cNvSpPr>
          <p:nvPr>
            <p:ph type="chart" sz="quarter" idx="14"/>
          </p:nvPr>
        </p:nvSpPr>
        <p:spPr>
          <a:xfrm>
            <a:off x="1071538" y="1231199"/>
            <a:ext cx="8072462" cy="2999700"/>
          </a:xfrm>
        </p:spPr>
        <p:txBody>
          <a:bodyPr/>
          <a:lstStyle/>
          <a:p>
            <a:r>
              <a:rPr lang="en-US" noProof="0"/>
              <a:t>Click icon to add chart</a:t>
            </a:r>
            <a:endParaRPr lang="en-US" noProof="0" dirty="0"/>
          </a:p>
        </p:txBody>
      </p:sp>
      <p:sp>
        <p:nvSpPr>
          <p:cNvPr id="10" name="Line 8"/>
          <p:cNvSpPr>
            <a:spLocks noChangeShapeType="1"/>
          </p:cNvSpPr>
          <p:nvPr userDrawn="1"/>
        </p:nvSpPr>
        <p:spPr bwMode="auto">
          <a:xfrm>
            <a:off x="1762126" y="1227535"/>
            <a:ext cx="7381875" cy="0"/>
          </a:xfrm>
          <a:prstGeom prst="line">
            <a:avLst/>
          </a:prstGeom>
          <a:noFill/>
          <a:ln w="12700">
            <a:solidFill>
              <a:schemeClr val="tx1"/>
            </a:solidFill>
            <a:round/>
            <a:headEnd/>
            <a:tailEnd/>
          </a:ln>
          <a:effectLst/>
        </p:spPr>
        <p:txBody>
          <a:bodyPr/>
          <a:lstStyle/>
          <a:p>
            <a:endParaRPr lang="en-US" baseline="0" dirty="0">
              <a:solidFill>
                <a:srgbClr val="000000"/>
              </a:solidFill>
              <a:latin typeface="Arial"/>
            </a:endParaRPr>
          </a:p>
        </p:txBody>
      </p:sp>
      <p:sp>
        <p:nvSpPr>
          <p:cNvPr id="11" name="Tijdelijke aanduiding voor tekst 13"/>
          <p:cNvSpPr>
            <a:spLocks noGrp="1"/>
          </p:cNvSpPr>
          <p:nvPr>
            <p:ph type="body" sz="quarter" idx="13" hasCustomPrompt="1"/>
          </p:nvPr>
        </p:nvSpPr>
        <p:spPr>
          <a:xfrm>
            <a:off x="1082902" y="375032"/>
            <a:ext cx="7775378" cy="549739"/>
          </a:xfrm>
        </p:spPr>
        <p:txBody>
          <a:bodyPr lIns="0" tIns="0" rIns="0" bIns="0" anchor="b" anchorCtr="0"/>
          <a:lstStyle>
            <a:lvl1pPr marL="0" indent="0">
              <a:buNone/>
              <a:defRPr sz="1950" b="1" cap="all" baseline="0">
                <a:latin typeface="+mj-lt"/>
              </a:defRPr>
            </a:lvl1pPr>
          </a:lstStyle>
          <a:p>
            <a:pPr lvl="0"/>
            <a:r>
              <a:rPr lang="en-US" noProof="0" dirty="0"/>
              <a:t>Click here and type the title</a:t>
            </a:r>
          </a:p>
        </p:txBody>
      </p:sp>
      <p:sp>
        <p:nvSpPr>
          <p:cNvPr id="14" name="Tijdelijke aanduiding voor tekst 15"/>
          <p:cNvSpPr>
            <a:spLocks noGrp="1"/>
          </p:cNvSpPr>
          <p:nvPr>
            <p:ph type="body" sz="quarter" idx="15" hasCustomPrompt="1"/>
          </p:nvPr>
        </p:nvSpPr>
        <p:spPr>
          <a:xfrm>
            <a:off x="1082888" y="920110"/>
            <a:ext cx="7775393" cy="214313"/>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a:t>Click here and type the subtitle</a:t>
            </a:r>
          </a:p>
        </p:txBody>
      </p:sp>
    </p:spTree>
    <p:extLst>
      <p:ext uri="{BB962C8B-B14F-4D97-AF65-F5344CB8AC3E}">
        <p14:creationId xmlns:p14="http://schemas.microsoft.com/office/powerpoint/2010/main" val="31633147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0">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1346400" y="1233488"/>
            <a:ext cx="6786562" cy="1102519"/>
          </a:xfrm>
          <a:prstGeom prst="rect">
            <a:avLst/>
          </a:prstGeom>
        </p:spPr>
        <p:txBody>
          <a:bodyPr lIns="0" anchor="b" anchorCtr="0"/>
          <a:lstStyle>
            <a:lvl1pPr>
              <a:lnSpc>
                <a:spcPts val="1875"/>
              </a:lnSpc>
              <a:defRPr cap="all" baseline="0">
                <a:solidFill>
                  <a:schemeClr val="bg1"/>
                </a:solidFill>
              </a:defRPr>
            </a:lvl1pPr>
          </a:lstStyle>
          <a:p>
            <a:r>
              <a:rPr lang="en-US" noProof="0"/>
              <a:t>Click here and type the title</a:t>
            </a:r>
          </a:p>
        </p:txBody>
      </p:sp>
      <p:sp>
        <p:nvSpPr>
          <p:cNvPr id="5" name="Rectangle 3"/>
          <p:cNvSpPr>
            <a:spLocks noGrp="1" noChangeArrowheads="1"/>
          </p:cNvSpPr>
          <p:nvPr>
            <p:ph type="subTitle" idx="1" hasCustomPrompt="1"/>
          </p:nvPr>
        </p:nvSpPr>
        <p:spPr>
          <a:xfrm>
            <a:off x="1346400" y="2276475"/>
            <a:ext cx="6788150" cy="826294"/>
          </a:xfrm>
        </p:spPr>
        <p:txBody>
          <a:bodyPr lIns="0"/>
          <a:lstStyle>
            <a:lvl1pPr marL="0" indent="0">
              <a:buFont typeface="Wingdings" pitchFamily="2" charset="2"/>
              <a:buNone/>
              <a:defRPr cap="all" baseline="0">
                <a:solidFill>
                  <a:schemeClr val="bg1"/>
                </a:solidFill>
                <a:latin typeface="Arial Narrow" pitchFamily="34" charset="0"/>
              </a:defRPr>
            </a:lvl1pPr>
          </a:lstStyle>
          <a:p>
            <a:r>
              <a:rPr lang="en-US" noProof="0"/>
              <a:t>Click here and type the subtitle</a:t>
            </a:r>
          </a:p>
        </p:txBody>
      </p:sp>
    </p:spTree>
    <p:extLst>
      <p:ext uri="{BB962C8B-B14F-4D97-AF65-F5344CB8AC3E}">
        <p14:creationId xmlns:p14="http://schemas.microsoft.com/office/powerpoint/2010/main" val="5746337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0">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1346400" y="1233488"/>
            <a:ext cx="6786562" cy="1102519"/>
          </a:xfrm>
          <a:prstGeom prst="rect">
            <a:avLst/>
          </a:prstGeom>
        </p:spPr>
        <p:txBody>
          <a:bodyPr lIns="0" anchor="b" anchorCtr="0"/>
          <a:lstStyle>
            <a:lvl1pPr>
              <a:lnSpc>
                <a:spcPts val="1875"/>
              </a:lnSpc>
              <a:defRPr cap="all" baseline="0">
                <a:solidFill>
                  <a:schemeClr val="bg1"/>
                </a:solidFill>
              </a:defRPr>
            </a:lvl1pPr>
          </a:lstStyle>
          <a:p>
            <a:r>
              <a:rPr lang="en-US" noProof="0"/>
              <a:t>Click here and type the title</a:t>
            </a:r>
          </a:p>
        </p:txBody>
      </p:sp>
      <p:sp>
        <p:nvSpPr>
          <p:cNvPr id="5" name="Rectangle 3"/>
          <p:cNvSpPr>
            <a:spLocks noGrp="1" noChangeArrowheads="1"/>
          </p:cNvSpPr>
          <p:nvPr>
            <p:ph type="subTitle" idx="1" hasCustomPrompt="1"/>
          </p:nvPr>
        </p:nvSpPr>
        <p:spPr>
          <a:xfrm>
            <a:off x="1346400" y="2276475"/>
            <a:ext cx="6788150" cy="826294"/>
          </a:xfrm>
        </p:spPr>
        <p:txBody>
          <a:bodyPr lIns="0"/>
          <a:lstStyle>
            <a:lvl1pPr marL="0" indent="0">
              <a:buFont typeface="Wingdings" pitchFamily="2" charset="2"/>
              <a:buNone/>
              <a:defRPr cap="all" baseline="0">
                <a:solidFill>
                  <a:schemeClr val="bg1"/>
                </a:solidFill>
                <a:latin typeface="Arial Narrow" pitchFamily="34" charset="0"/>
              </a:defRPr>
            </a:lvl1pPr>
          </a:lstStyle>
          <a:p>
            <a:r>
              <a:rPr lang="en-US" noProof="0"/>
              <a:t>Click here and type the subtitle</a:t>
            </a:r>
          </a:p>
        </p:txBody>
      </p:sp>
    </p:spTree>
    <p:extLst>
      <p:ext uri="{BB962C8B-B14F-4D97-AF65-F5344CB8AC3E}">
        <p14:creationId xmlns:p14="http://schemas.microsoft.com/office/powerpoint/2010/main" val="39848579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0">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1346400" y="1233488"/>
            <a:ext cx="6786562" cy="1102519"/>
          </a:xfrm>
          <a:prstGeom prst="rect">
            <a:avLst/>
          </a:prstGeom>
        </p:spPr>
        <p:txBody>
          <a:bodyPr lIns="0" anchor="b" anchorCtr="0"/>
          <a:lstStyle>
            <a:lvl1pPr>
              <a:lnSpc>
                <a:spcPts val="1875"/>
              </a:lnSpc>
              <a:defRPr cap="all" baseline="0">
                <a:solidFill>
                  <a:schemeClr val="bg1"/>
                </a:solidFill>
              </a:defRPr>
            </a:lvl1pPr>
          </a:lstStyle>
          <a:p>
            <a:r>
              <a:rPr lang="en-US" noProof="0"/>
              <a:t>Click here and type the title</a:t>
            </a:r>
          </a:p>
        </p:txBody>
      </p:sp>
      <p:sp>
        <p:nvSpPr>
          <p:cNvPr id="5" name="Rectangle 3"/>
          <p:cNvSpPr>
            <a:spLocks noGrp="1" noChangeArrowheads="1"/>
          </p:cNvSpPr>
          <p:nvPr>
            <p:ph type="subTitle" idx="1" hasCustomPrompt="1"/>
          </p:nvPr>
        </p:nvSpPr>
        <p:spPr>
          <a:xfrm>
            <a:off x="1346400" y="2276475"/>
            <a:ext cx="6788150" cy="826294"/>
          </a:xfrm>
        </p:spPr>
        <p:txBody>
          <a:bodyPr lIns="0"/>
          <a:lstStyle>
            <a:lvl1pPr marL="0" indent="0">
              <a:buFont typeface="Wingdings" pitchFamily="2" charset="2"/>
              <a:buNone/>
              <a:defRPr cap="all" baseline="0">
                <a:solidFill>
                  <a:schemeClr val="bg1"/>
                </a:solidFill>
                <a:latin typeface="Arial Narrow" pitchFamily="34" charset="0"/>
              </a:defRPr>
            </a:lvl1pPr>
          </a:lstStyle>
          <a:p>
            <a:r>
              <a:rPr lang="en-US" noProof="0"/>
              <a:t>Click here and type the subtitle</a:t>
            </a:r>
          </a:p>
        </p:txBody>
      </p:sp>
    </p:spTree>
    <p:extLst>
      <p:ext uri="{BB962C8B-B14F-4D97-AF65-F5344CB8AC3E}">
        <p14:creationId xmlns:p14="http://schemas.microsoft.com/office/powerpoint/2010/main" val="24122593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hapter slide 2">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jdelijke aanduiding voor datum 3"/>
          <p:cNvSpPr>
            <a:spLocks noGrp="1"/>
          </p:cNvSpPr>
          <p:nvPr>
            <p:ph type="dt" sz="half" idx="10"/>
          </p:nvPr>
        </p:nvSpPr>
        <p:spPr/>
        <p:txBody>
          <a:bodyPr/>
          <a:lstStyle>
            <a:lvl1pPr>
              <a:defRPr/>
            </a:lvl1pPr>
          </a:lstStyle>
          <a:p>
            <a:fld id="{5F107C63-E82F-474E-9687-4098E60890BC}" type="datetime1">
              <a:rPr lang="nl-NL" smtClean="0">
                <a:solidFill>
                  <a:srgbClr val="000000"/>
                </a:solidFill>
              </a:rPr>
              <a:t>14-1-2023</a:t>
            </a:fld>
            <a:endParaRPr lang="en-US"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r>
              <a:rPr lang="nl-NL">
                <a:solidFill>
                  <a:srgbClr val="000000"/>
                </a:solidFill>
              </a:rPr>
              <a:t>Presentatietitel: aanpassen via Beeld, Koptekst en voettekst</a:t>
            </a:r>
            <a:endParaRPr lang="en-US"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smtClean="0">
                <a:solidFill>
                  <a:srgbClr val="000000"/>
                </a:solidFill>
              </a:rPr>
              <a:pPr/>
              <a:t>‹#›</a:t>
            </a:fld>
            <a:endParaRPr lang="en-US" dirty="0">
              <a:solidFill>
                <a:srgbClr val="000000"/>
              </a:solidFill>
            </a:endParaRPr>
          </a:p>
        </p:txBody>
      </p:sp>
      <p:sp>
        <p:nvSpPr>
          <p:cNvPr id="13" name="Tijdelijke aanduiding voor tekst 13"/>
          <p:cNvSpPr>
            <a:spLocks noGrp="1"/>
          </p:cNvSpPr>
          <p:nvPr>
            <p:ph type="body" sz="quarter" idx="13" hasCustomPrompt="1"/>
          </p:nvPr>
        </p:nvSpPr>
        <p:spPr>
          <a:xfrm>
            <a:off x="1082902" y="375032"/>
            <a:ext cx="7775378" cy="549739"/>
          </a:xfrm>
        </p:spPr>
        <p:txBody>
          <a:bodyPr lIns="0" tIns="0" rIns="0" bIns="0" anchor="b" anchorCtr="0"/>
          <a:lstStyle>
            <a:lvl1pPr marL="0" indent="0">
              <a:buNone/>
              <a:defRPr sz="1950" b="1" cap="all" baseline="0">
                <a:latin typeface="+mj-lt"/>
              </a:defRPr>
            </a:lvl1pPr>
          </a:lstStyle>
          <a:p>
            <a:pPr lvl="0"/>
            <a:r>
              <a:rPr lang="en-US" noProof="0" dirty="0"/>
              <a:t>Click here and type the title</a:t>
            </a:r>
          </a:p>
        </p:txBody>
      </p:sp>
      <p:sp>
        <p:nvSpPr>
          <p:cNvPr id="14" name="Tijdelijke aanduiding voor tekst 15"/>
          <p:cNvSpPr>
            <a:spLocks noGrp="1"/>
          </p:cNvSpPr>
          <p:nvPr>
            <p:ph type="body" sz="quarter" idx="14" hasCustomPrompt="1"/>
          </p:nvPr>
        </p:nvSpPr>
        <p:spPr>
          <a:xfrm>
            <a:off x="1082888" y="920110"/>
            <a:ext cx="7775393" cy="214313"/>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a:t>Click here and type the subtitle</a:t>
            </a:r>
          </a:p>
        </p:txBody>
      </p:sp>
    </p:spTree>
    <p:extLst>
      <p:ext uri="{BB962C8B-B14F-4D97-AF65-F5344CB8AC3E}">
        <p14:creationId xmlns:p14="http://schemas.microsoft.com/office/powerpoint/2010/main" val="1922857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jpeg"/><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image" Target="../media/image1.jpe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4.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image" Target="../media/image11.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theme" Target="../theme/theme6.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1.jpe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1.jpeg"/><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theme" Target="../theme/theme9.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1371600" y="1352550"/>
            <a:ext cx="7509600" cy="2670572"/>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nl-NL" dirty="0"/>
              <a:t>Klik om de opmaakprofielen van de </a:t>
            </a:r>
            <a:r>
              <a:rPr lang="nl-NL" dirty="0" err="1"/>
              <a:t>modeltekst</a:t>
            </a:r>
            <a:r>
              <a:rPr lang="nl-NL" dirty="0"/>
              <a:t>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28" name="Rectangle 4"/>
          <p:cNvSpPr>
            <a:spLocks noGrp="1" noChangeArrowheads="1"/>
          </p:cNvSpPr>
          <p:nvPr>
            <p:ph type="dt" sz="half" idx="2"/>
          </p:nvPr>
        </p:nvSpPr>
        <p:spPr bwMode="auto">
          <a:xfrm>
            <a:off x="7572376" y="4629150"/>
            <a:ext cx="936625"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fld id="{3BBDD77B-FE4D-426A-8FB4-5094E65E2E75}" type="datetime1">
              <a:rPr lang="en-GB" smtClean="0"/>
              <a:t>14/01/2023</a:t>
            </a:fld>
            <a:endParaRPr lang="nl-NL"/>
          </a:p>
        </p:txBody>
      </p:sp>
      <p:sp>
        <p:nvSpPr>
          <p:cNvPr id="1029" name="Rectangle 5"/>
          <p:cNvSpPr>
            <a:spLocks noGrp="1" noChangeArrowheads="1"/>
          </p:cNvSpPr>
          <p:nvPr>
            <p:ph type="ftr" sz="quarter" idx="3"/>
          </p:nvPr>
        </p:nvSpPr>
        <p:spPr bwMode="auto">
          <a:xfrm>
            <a:off x="3540125" y="4629150"/>
            <a:ext cx="403225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endParaRPr lang="nl-NL" dirty="0"/>
          </a:p>
        </p:txBody>
      </p:sp>
      <p:sp>
        <p:nvSpPr>
          <p:cNvPr id="1030" name="Rectangle 6"/>
          <p:cNvSpPr>
            <a:spLocks noGrp="1" noChangeArrowheads="1"/>
          </p:cNvSpPr>
          <p:nvPr>
            <p:ph type="sldNum" sz="quarter" idx="4"/>
          </p:nvPr>
        </p:nvSpPr>
        <p:spPr bwMode="auto">
          <a:xfrm>
            <a:off x="8509000" y="4652962"/>
            <a:ext cx="374650" cy="357188"/>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lnSpc>
                <a:spcPts val="1500"/>
              </a:lnSpc>
              <a:defRPr sz="1000"/>
            </a:lvl1pPr>
          </a:lstStyle>
          <a:p>
            <a:fld id="{D818A380-CEF3-4FA4-B905-6E6A3B62A7C3}" type="slidenum">
              <a:rPr lang="nl-NL"/>
              <a:pPr/>
              <a:t>‹#›</a:t>
            </a:fld>
            <a:endParaRPr lang="nl-NL"/>
          </a:p>
        </p:txBody>
      </p:sp>
      <p:pic>
        <p:nvPicPr>
          <p:cNvPr id="3" name="Picture 2" descr="UT_Logo_Black_NL.jp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4689690"/>
            <a:ext cx="2260600" cy="4538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6" r:id="rId4"/>
    <p:sldLayoutId id="2147483660" r:id="rId5"/>
    <p:sldLayoutId id="2147483665" r:id="rId6"/>
    <p:sldLayoutId id="2147483661" r:id="rId7"/>
    <p:sldLayoutId id="2147483662" r:id="rId8"/>
    <p:sldLayoutId id="2147483663" r:id="rId9"/>
    <p:sldLayoutId id="2147483664" r:id="rId10"/>
    <p:sldLayoutId id="2147483655" r:id="rId11"/>
    <p:sldLayoutId id="2147483656" r:id="rId12"/>
    <p:sldLayoutId id="2147483657" r:id="rId13"/>
    <p:sldLayoutId id="2147483658" r:id="rId14"/>
    <p:sldLayoutId id="2147483668" r:id="rId15"/>
    <p:sldLayoutId id="2147483682" r:id="rId16"/>
    <p:sldLayoutId id="2147483843" r:id="rId17"/>
    <p:sldLayoutId id="2147483844" r:id="rId18"/>
  </p:sldLayoutIdLst>
  <p:hf hdr="0" ftr="0" dt="0"/>
  <p:txStyles>
    <p:title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p:titleStyle>
    <p:bodyStyle>
      <a:lvl1pPr marL="255588" indent="-2555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ea typeface="+mn-ea"/>
          <a:cs typeface="+mn-cs"/>
        </a:defRPr>
      </a:lvl1pPr>
      <a:lvl2pPr marL="538163" indent="-2809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2pPr>
      <a:lvl3pPr marL="801688" indent="-238125"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3pPr>
      <a:lvl4pPr marL="1077913" indent="-250825"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4pPr>
      <a:lvl5pPr marL="1344613" indent="-2555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272654"/>
            <a:ext cx="8350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0" numCol="1" anchor="b" anchorCtr="0" compatLnSpc="1">
            <a:prstTxWarp prst="textNoShape">
              <a:avLst/>
            </a:prstTxWarp>
          </a:bodyPr>
          <a:lstStyle/>
          <a:p>
            <a:pPr lvl="0"/>
            <a:r>
              <a:rPr lang="nl-NL"/>
              <a:t>KLIK OM HET OPMAAKPROFIEL TE BEWERKEN</a:t>
            </a:r>
          </a:p>
        </p:txBody>
      </p:sp>
      <p:sp>
        <p:nvSpPr>
          <p:cNvPr id="1027" name="Rectangle 3"/>
          <p:cNvSpPr>
            <a:spLocks noGrp="1" noChangeArrowheads="1"/>
          </p:cNvSpPr>
          <p:nvPr>
            <p:ph type="body" idx="1"/>
          </p:nvPr>
        </p:nvSpPr>
        <p:spPr bwMode="auto">
          <a:xfrm>
            <a:off x="533402" y="1538290"/>
            <a:ext cx="8348663" cy="267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22532" name="Rectangle 4"/>
          <p:cNvSpPr>
            <a:spLocks noGrp="1" noChangeArrowheads="1"/>
          </p:cNvSpPr>
          <p:nvPr>
            <p:ph type="dt" sz="half" idx="2"/>
          </p:nvPr>
        </p:nvSpPr>
        <p:spPr bwMode="auto">
          <a:xfrm>
            <a:off x="7572377" y="4801791"/>
            <a:ext cx="93662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ts val="1125"/>
              </a:lnSpc>
              <a:defRPr sz="750" b="0">
                <a:cs typeface="+mn-cs"/>
              </a:defRPr>
            </a:lvl1pPr>
          </a:lstStyle>
          <a:p>
            <a:pPr>
              <a:defRPr/>
            </a:pPr>
            <a:fld id="{C205ED83-5F48-405C-AFE2-C0EB4E537600}" type="datetime1">
              <a:rPr lang="nl-NL" smtClean="0"/>
              <a:t>14-1-2023</a:t>
            </a:fld>
            <a:endParaRPr lang="nl-NL"/>
          </a:p>
        </p:txBody>
      </p:sp>
      <p:sp>
        <p:nvSpPr>
          <p:cNvPr id="22533" name="Rectangle 5"/>
          <p:cNvSpPr>
            <a:spLocks noGrp="1" noChangeArrowheads="1"/>
          </p:cNvSpPr>
          <p:nvPr>
            <p:ph type="ftr" sz="quarter" idx="3"/>
          </p:nvPr>
        </p:nvSpPr>
        <p:spPr bwMode="auto">
          <a:xfrm>
            <a:off x="3540125" y="4801791"/>
            <a:ext cx="40322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ts val="1125"/>
              </a:lnSpc>
              <a:defRPr sz="750" b="0">
                <a:cs typeface="+mn-cs"/>
              </a:defRPr>
            </a:lvl1pPr>
          </a:lstStyle>
          <a:p>
            <a:pPr>
              <a:defRPr/>
            </a:pPr>
            <a:r>
              <a:rPr lang="nl-NL"/>
              <a:t>Presentatietitel: aanpassen via Beeld, Koptekst en voettekst</a:t>
            </a:r>
          </a:p>
        </p:txBody>
      </p:sp>
      <p:sp>
        <p:nvSpPr>
          <p:cNvPr id="22534" name="Rectangle 6"/>
          <p:cNvSpPr>
            <a:spLocks noGrp="1" noChangeArrowheads="1"/>
          </p:cNvSpPr>
          <p:nvPr>
            <p:ph type="sldNum" sz="quarter" idx="4"/>
          </p:nvPr>
        </p:nvSpPr>
        <p:spPr bwMode="auto">
          <a:xfrm>
            <a:off x="8509000" y="4800600"/>
            <a:ext cx="3746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a:lnSpc>
                <a:spcPts val="1125"/>
              </a:lnSpc>
              <a:defRPr sz="750" b="0">
                <a:cs typeface="+mn-cs"/>
              </a:defRPr>
            </a:lvl1pPr>
          </a:lstStyle>
          <a:p>
            <a:pPr>
              <a:defRPr/>
            </a:pPr>
            <a:fld id="{9B5F2135-06F7-4EC6-A484-79FADA4669F8}" type="slidenum">
              <a:rPr lang="nl-NL"/>
              <a:pPr>
                <a:defRPr/>
              </a:pPr>
              <a:t>‹#›</a:t>
            </a:fld>
            <a:endParaRPr lang="nl-NL"/>
          </a:p>
        </p:txBody>
      </p:sp>
      <p:pic>
        <p:nvPicPr>
          <p:cNvPr id="7" name="Picture 6" descr="UT_Logo_Black_NL.jp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4689690"/>
            <a:ext cx="2260600" cy="453810"/>
          </a:xfrm>
          <a:prstGeom prst="rect">
            <a:avLst/>
          </a:prstGeom>
        </p:spPr>
      </p:pic>
    </p:spTree>
    <p:extLst>
      <p:ext uri="{BB962C8B-B14F-4D97-AF65-F5344CB8AC3E}">
        <p14:creationId xmlns:p14="http://schemas.microsoft.com/office/powerpoint/2010/main" val="146007432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hf hdr="0" ftr="0" dt="0"/>
  <p:txStyles>
    <p:titleStyle>
      <a:lvl1pPr algn="l" rtl="0" eaLnBrk="0" fontAlgn="base" hangingPunct="0">
        <a:spcBef>
          <a:spcPct val="0"/>
        </a:spcBef>
        <a:spcAft>
          <a:spcPct val="0"/>
        </a:spcAft>
        <a:defRPr sz="1875" b="1">
          <a:solidFill>
            <a:schemeClr val="tx2"/>
          </a:solidFill>
          <a:latin typeface="+mj-lt"/>
          <a:ea typeface="+mj-ea"/>
          <a:cs typeface="+mj-cs"/>
        </a:defRPr>
      </a:lvl1pPr>
      <a:lvl2pPr algn="l" rtl="0" eaLnBrk="0" fontAlgn="base" hangingPunct="0">
        <a:spcBef>
          <a:spcPct val="0"/>
        </a:spcBef>
        <a:spcAft>
          <a:spcPct val="0"/>
        </a:spcAft>
        <a:defRPr sz="1875" b="1">
          <a:solidFill>
            <a:schemeClr val="tx2"/>
          </a:solidFill>
          <a:latin typeface="Arial Narrow" pitchFamily="34" charset="0"/>
        </a:defRPr>
      </a:lvl2pPr>
      <a:lvl3pPr algn="l" rtl="0" eaLnBrk="0" fontAlgn="base" hangingPunct="0">
        <a:spcBef>
          <a:spcPct val="0"/>
        </a:spcBef>
        <a:spcAft>
          <a:spcPct val="0"/>
        </a:spcAft>
        <a:defRPr sz="1875" b="1">
          <a:solidFill>
            <a:schemeClr val="tx2"/>
          </a:solidFill>
          <a:latin typeface="Arial Narrow" pitchFamily="34" charset="0"/>
        </a:defRPr>
      </a:lvl3pPr>
      <a:lvl4pPr algn="l" rtl="0" eaLnBrk="0" fontAlgn="base" hangingPunct="0">
        <a:spcBef>
          <a:spcPct val="0"/>
        </a:spcBef>
        <a:spcAft>
          <a:spcPct val="0"/>
        </a:spcAft>
        <a:defRPr sz="1875" b="1">
          <a:solidFill>
            <a:schemeClr val="tx2"/>
          </a:solidFill>
          <a:latin typeface="Arial Narrow" pitchFamily="34" charset="0"/>
        </a:defRPr>
      </a:lvl4pPr>
      <a:lvl5pPr algn="l" rtl="0" eaLnBrk="0" fontAlgn="base" hangingPunct="0">
        <a:spcBef>
          <a:spcPct val="0"/>
        </a:spcBef>
        <a:spcAft>
          <a:spcPct val="0"/>
        </a:spcAft>
        <a:defRPr sz="1875" b="1">
          <a:solidFill>
            <a:schemeClr val="tx2"/>
          </a:solidFill>
          <a:latin typeface="Arial Narrow" pitchFamily="34" charset="0"/>
        </a:defRPr>
      </a:lvl5pPr>
      <a:lvl6pPr marL="342900" algn="l" rtl="0" fontAlgn="base">
        <a:spcBef>
          <a:spcPct val="0"/>
        </a:spcBef>
        <a:spcAft>
          <a:spcPct val="0"/>
        </a:spcAft>
        <a:defRPr sz="1875" b="1">
          <a:solidFill>
            <a:schemeClr val="tx2"/>
          </a:solidFill>
          <a:latin typeface="Arial Narrow" pitchFamily="34" charset="0"/>
        </a:defRPr>
      </a:lvl6pPr>
      <a:lvl7pPr marL="685800" algn="l" rtl="0" fontAlgn="base">
        <a:spcBef>
          <a:spcPct val="0"/>
        </a:spcBef>
        <a:spcAft>
          <a:spcPct val="0"/>
        </a:spcAft>
        <a:defRPr sz="1875" b="1">
          <a:solidFill>
            <a:schemeClr val="tx2"/>
          </a:solidFill>
          <a:latin typeface="Arial Narrow" pitchFamily="34" charset="0"/>
        </a:defRPr>
      </a:lvl7pPr>
      <a:lvl8pPr marL="1028700" algn="l" rtl="0" fontAlgn="base">
        <a:spcBef>
          <a:spcPct val="0"/>
        </a:spcBef>
        <a:spcAft>
          <a:spcPct val="0"/>
        </a:spcAft>
        <a:defRPr sz="1875" b="1">
          <a:solidFill>
            <a:schemeClr val="tx2"/>
          </a:solidFill>
          <a:latin typeface="Arial Narrow" pitchFamily="34" charset="0"/>
        </a:defRPr>
      </a:lvl8pPr>
      <a:lvl9pPr marL="1371600" algn="l" rtl="0" fontAlgn="base">
        <a:spcBef>
          <a:spcPct val="0"/>
        </a:spcBef>
        <a:spcAft>
          <a:spcPct val="0"/>
        </a:spcAft>
        <a:defRPr sz="1875" b="1">
          <a:solidFill>
            <a:schemeClr val="tx2"/>
          </a:solidFill>
          <a:latin typeface="Arial Narrow" pitchFamily="34" charset="0"/>
        </a:defRPr>
      </a:lvl9pPr>
    </p:titleStyle>
    <p:bodyStyle>
      <a:lvl1pPr marL="191691" indent="-191691"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ea typeface="+mn-ea"/>
          <a:cs typeface="+mn-cs"/>
        </a:defRPr>
      </a:lvl1pPr>
      <a:lvl2pPr marL="403622" indent="-210741"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2pPr>
      <a:lvl3pPr marL="601266" indent="-178594"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3pPr>
      <a:lvl4pPr marL="808435" indent="-188119"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4pPr>
      <a:lvl5pPr marL="1008460" indent="-191691"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5pPr>
      <a:lvl6pPr marL="13513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6pPr>
      <a:lvl7pPr marL="16942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7pPr>
      <a:lvl8pPr marL="20371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8pPr>
      <a:lvl9pPr marL="23800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1371600" y="1352550"/>
            <a:ext cx="7509600" cy="2670572"/>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nl-NL" dirty="0"/>
              <a:t>Klik om de opmaakprofielen van de </a:t>
            </a:r>
            <a:r>
              <a:rPr lang="nl-NL" dirty="0" err="1"/>
              <a:t>modeltekst</a:t>
            </a:r>
            <a:r>
              <a:rPr lang="nl-NL" dirty="0"/>
              <a:t>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28" name="Rectangle 4"/>
          <p:cNvSpPr>
            <a:spLocks noGrp="1" noChangeArrowheads="1"/>
          </p:cNvSpPr>
          <p:nvPr>
            <p:ph type="dt" sz="half" idx="2"/>
          </p:nvPr>
        </p:nvSpPr>
        <p:spPr bwMode="auto">
          <a:xfrm>
            <a:off x="7572376" y="4629150"/>
            <a:ext cx="936625"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fld id="{3BBDD77B-FE4D-426A-8FB4-5094E65E2E75}" type="datetime1">
              <a:rPr lang="en-GB" smtClean="0"/>
              <a:t>14/01/2023</a:t>
            </a:fld>
            <a:endParaRPr lang="nl-NL"/>
          </a:p>
        </p:txBody>
      </p:sp>
      <p:sp>
        <p:nvSpPr>
          <p:cNvPr id="1029" name="Rectangle 5"/>
          <p:cNvSpPr>
            <a:spLocks noGrp="1" noChangeArrowheads="1"/>
          </p:cNvSpPr>
          <p:nvPr>
            <p:ph type="ftr" sz="quarter" idx="3"/>
          </p:nvPr>
        </p:nvSpPr>
        <p:spPr bwMode="auto">
          <a:xfrm>
            <a:off x="3540125" y="4629150"/>
            <a:ext cx="403225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endParaRPr lang="nl-NL" dirty="0"/>
          </a:p>
        </p:txBody>
      </p:sp>
      <p:sp>
        <p:nvSpPr>
          <p:cNvPr id="1030" name="Rectangle 6"/>
          <p:cNvSpPr>
            <a:spLocks noGrp="1" noChangeArrowheads="1"/>
          </p:cNvSpPr>
          <p:nvPr>
            <p:ph type="sldNum" sz="quarter" idx="4"/>
          </p:nvPr>
        </p:nvSpPr>
        <p:spPr bwMode="auto">
          <a:xfrm>
            <a:off x="8509000" y="4652962"/>
            <a:ext cx="374650" cy="357188"/>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lnSpc>
                <a:spcPts val="1500"/>
              </a:lnSpc>
              <a:defRPr sz="1000"/>
            </a:lvl1pPr>
          </a:lstStyle>
          <a:p>
            <a:fld id="{D818A380-CEF3-4FA4-B905-6E6A3B62A7C3}" type="slidenum">
              <a:rPr lang="nl-NL"/>
              <a:pPr/>
              <a:t>‹#›</a:t>
            </a:fld>
            <a:endParaRPr lang="nl-NL" dirty="0"/>
          </a:p>
        </p:txBody>
      </p:sp>
      <p:pic>
        <p:nvPicPr>
          <p:cNvPr id="3" name="Picture 2" descr="UT_Logo_Black_NL.jp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4689690"/>
            <a:ext cx="2260600" cy="453810"/>
          </a:xfrm>
          <a:prstGeom prst="rect">
            <a:avLst/>
          </a:prstGeom>
        </p:spPr>
      </p:pic>
    </p:spTree>
    <p:extLst>
      <p:ext uri="{BB962C8B-B14F-4D97-AF65-F5344CB8AC3E}">
        <p14:creationId xmlns:p14="http://schemas.microsoft.com/office/powerpoint/2010/main" val="248644888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58" r:id="rId18"/>
    <p:sldLayoutId id="2147483771" r:id="rId19"/>
  </p:sldLayoutIdLst>
  <p:hf hdr="0" ftr="0" dt="0"/>
  <p:txStyles>
    <p:title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p:titleStyle>
    <p:bodyStyle>
      <a:lvl1pPr marL="255588" indent="-2555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ea typeface="+mn-ea"/>
          <a:cs typeface="+mn-cs"/>
        </a:defRPr>
      </a:lvl1pPr>
      <a:lvl2pPr marL="538163" indent="-2809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2pPr>
      <a:lvl3pPr marL="801688" indent="-238125"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3pPr>
      <a:lvl4pPr marL="1077913" indent="-250825"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4pPr>
      <a:lvl5pPr marL="1344613" indent="-2555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5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70104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500"/>
            </a:lvl1pPr>
          </a:lstStyle>
          <a:p>
            <a:pPr>
              <a:defRPr/>
            </a:pPr>
            <a:fld id="{2D0D0807-E217-4DEA-8AF3-3BCC1CB5E95F}" type="slidenum">
              <a:rPr lang="en-US"/>
              <a:pPr>
                <a:defRPr/>
              </a:pPr>
              <a:t>‹#›</a:t>
            </a:fld>
            <a:endParaRPr lang="en-US"/>
          </a:p>
        </p:txBody>
      </p:sp>
    </p:spTree>
    <p:extLst>
      <p:ext uri="{BB962C8B-B14F-4D97-AF65-F5344CB8AC3E}">
        <p14:creationId xmlns:p14="http://schemas.microsoft.com/office/powerpoint/2010/main" val="41341320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eaLnBrk="0" fontAlgn="base" hangingPunct="0">
        <a:spcBef>
          <a:spcPct val="0"/>
        </a:spcBef>
        <a:spcAft>
          <a:spcPct val="0"/>
        </a:spcAft>
        <a:defRPr sz="3300">
          <a:solidFill>
            <a:schemeClr val="tx2"/>
          </a:solidFill>
          <a:latin typeface="Times New Roman" pitchFamily="18" charset="0"/>
        </a:defRPr>
      </a:lvl6pPr>
      <a:lvl7pPr marL="685800" algn="ctr" rtl="0" eaLnBrk="0" fontAlgn="base" hangingPunct="0">
        <a:spcBef>
          <a:spcPct val="0"/>
        </a:spcBef>
        <a:spcAft>
          <a:spcPct val="0"/>
        </a:spcAft>
        <a:defRPr sz="3300">
          <a:solidFill>
            <a:schemeClr val="tx2"/>
          </a:solidFill>
          <a:latin typeface="Times New Roman" pitchFamily="18" charset="0"/>
        </a:defRPr>
      </a:lvl7pPr>
      <a:lvl8pPr marL="1028700" algn="ctr" rtl="0" eaLnBrk="0" fontAlgn="base" hangingPunct="0">
        <a:spcBef>
          <a:spcPct val="0"/>
        </a:spcBef>
        <a:spcAft>
          <a:spcPct val="0"/>
        </a:spcAft>
        <a:defRPr sz="3300">
          <a:solidFill>
            <a:schemeClr val="tx2"/>
          </a:solidFill>
          <a:latin typeface="Times New Roman" pitchFamily="18" charset="0"/>
        </a:defRPr>
      </a:lvl8pPr>
      <a:lvl9pPr marL="1371600" algn="ctr" rtl="0" eaLnBrk="0" fontAlgn="base" hangingPunct="0">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eaLnBrk="0" fontAlgn="base" hangingPunct="0">
        <a:spcBef>
          <a:spcPct val="20000"/>
        </a:spcBef>
        <a:spcAft>
          <a:spcPct val="0"/>
        </a:spcAft>
        <a:buChar char="»"/>
        <a:defRPr sz="1500">
          <a:solidFill>
            <a:schemeClr val="tx1"/>
          </a:solidFill>
          <a:latin typeface="+mn-lt"/>
        </a:defRPr>
      </a:lvl6pPr>
      <a:lvl7pPr marL="2228850" indent="-171450" algn="l" rtl="0" eaLnBrk="0" fontAlgn="base" hangingPunct="0">
        <a:spcBef>
          <a:spcPct val="20000"/>
        </a:spcBef>
        <a:spcAft>
          <a:spcPct val="0"/>
        </a:spcAft>
        <a:buChar char="»"/>
        <a:defRPr sz="1500">
          <a:solidFill>
            <a:schemeClr val="tx1"/>
          </a:solidFill>
          <a:latin typeface="+mn-lt"/>
        </a:defRPr>
      </a:lvl7pPr>
      <a:lvl8pPr marL="2571750" indent="-171450" algn="l" rtl="0" eaLnBrk="0" fontAlgn="base" hangingPunct="0">
        <a:spcBef>
          <a:spcPct val="20000"/>
        </a:spcBef>
        <a:spcAft>
          <a:spcPct val="0"/>
        </a:spcAft>
        <a:buChar char="»"/>
        <a:defRPr sz="1500">
          <a:solidFill>
            <a:schemeClr val="tx1"/>
          </a:solidFill>
          <a:latin typeface="+mn-lt"/>
        </a:defRPr>
      </a:lvl8pPr>
      <a:lvl9pPr marL="2914650" indent="-171450" algn="l" rtl="0" eaLnBrk="0" fontAlgn="base" hangingPunct="0">
        <a:spcBef>
          <a:spcPct val="20000"/>
        </a:spcBef>
        <a:spcAft>
          <a:spcPct val="0"/>
        </a:spcAft>
        <a:buChar char="»"/>
        <a:defRPr sz="1500">
          <a:solidFill>
            <a:schemeClr val="tx1"/>
          </a:solidFill>
          <a:latin typeface="+mn-lt"/>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50" b="0">
                <a:latin typeface="+mn-lt"/>
              </a:defRPr>
            </a:lvl1pPr>
          </a:lstStyle>
          <a:p>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b="0">
                <a:latin typeface="+mn-lt"/>
              </a:defRPr>
            </a:lvl1pPr>
          </a:lstStyle>
          <a:p>
            <a:endParaRPr lang="en-US"/>
          </a:p>
        </p:txBody>
      </p:sp>
      <p:sp>
        <p:nvSpPr>
          <p:cNvPr id="1030" name="Rectangle 6"/>
          <p:cNvSpPr>
            <a:spLocks noGrp="1" noChangeArrowheads="1"/>
          </p:cNvSpPr>
          <p:nvPr>
            <p:ph type="sldNum" sz="quarter" idx="4"/>
          </p:nvPr>
        </p:nvSpPr>
        <p:spPr bwMode="auto">
          <a:xfrm>
            <a:off x="8316417" y="4854672"/>
            <a:ext cx="74794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Arial" pitchFamily="34" charset="0"/>
                <a:cs typeface="Arial" pitchFamily="34" charset="0"/>
              </a:defRPr>
            </a:lvl1pPr>
          </a:lstStyle>
          <a:p>
            <a:fld id="{59B8CB27-1177-4606-8756-861D76465498}" type="slidenum">
              <a:rPr lang="en-US" smtClean="0"/>
              <a:pPr/>
              <a:t>‹#›</a:t>
            </a:fld>
            <a:endParaRPr lang="en-US" dirty="0"/>
          </a:p>
        </p:txBody>
      </p:sp>
    </p:spTree>
    <p:extLst>
      <p:ext uri="{BB962C8B-B14F-4D97-AF65-F5344CB8AC3E}">
        <p14:creationId xmlns:p14="http://schemas.microsoft.com/office/powerpoint/2010/main" val="362829715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eaLnBrk="0" fontAlgn="base" hangingPunct="0">
        <a:spcBef>
          <a:spcPct val="0"/>
        </a:spcBef>
        <a:spcAft>
          <a:spcPct val="0"/>
        </a:spcAft>
        <a:defRPr sz="3300">
          <a:solidFill>
            <a:schemeClr val="tx2"/>
          </a:solidFill>
          <a:latin typeface="Times New Roman" pitchFamily="18" charset="0"/>
        </a:defRPr>
      </a:lvl6pPr>
      <a:lvl7pPr marL="685800" algn="ctr" rtl="0" eaLnBrk="0" fontAlgn="base" hangingPunct="0">
        <a:spcBef>
          <a:spcPct val="0"/>
        </a:spcBef>
        <a:spcAft>
          <a:spcPct val="0"/>
        </a:spcAft>
        <a:defRPr sz="3300">
          <a:solidFill>
            <a:schemeClr val="tx2"/>
          </a:solidFill>
          <a:latin typeface="Times New Roman" pitchFamily="18" charset="0"/>
        </a:defRPr>
      </a:lvl7pPr>
      <a:lvl8pPr marL="1028700" algn="ctr" rtl="0" eaLnBrk="0" fontAlgn="base" hangingPunct="0">
        <a:spcBef>
          <a:spcPct val="0"/>
        </a:spcBef>
        <a:spcAft>
          <a:spcPct val="0"/>
        </a:spcAft>
        <a:defRPr sz="3300">
          <a:solidFill>
            <a:schemeClr val="tx2"/>
          </a:solidFill>
          <a:latin typeface="Times New Roman" pitchFamily="18" charset="0"/>
        </a:defRPr>
      </a:lvl8pPr>
      <a:lvl9pPr marL="1371600" algn="ctr" rtl="0" eaLnBrk="0" fontAlgn="base" hangingPunct="0">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eaLnBrk="0" fontAlgn="base" hangingPunct="0">
        <a:spcBef>
          <a:spcPct val="20000"/>
        </a:spcBef>
        <a:spcAft>
          <a:spcPct val="0"/>
        </a:spcAft>
        <a:buChar char="»"/>
        <a:defRPr sz="1500">
          <a:solidFill>
            <a:schemeClr val="tx1"/>
          </a:solidFill>
          <a:latin typeface="+mn-lt"/>
        </a:defRPr>
      </a:lvl6pPr>
      <a:lvl7pPr marL="2228850" indent="-171450" algn="l" rtl="0" eaLnBrk="0" fontAlgn="base" hangingPunct="0">
        <a:spcBef>
          <a:spcPct val="20000"/>
        </a:spcBef>
        <a:spcAft>
          <a:spcPct val="0"/>
        </a:spcAft>
        <a:buChar char="»"/>
        <a:defRPr sz="1500">
          <a:solidFill>
            <a:schemeClr val="tx1"/>
          </a:solidFill>
          <a:latin typeface="+mn-lt"/>
        </a:defRPr>
      </a:lvl7pPr>
      <a:lvl8pPr marL="2571750" indent="-171450" algn="l" rtl="0" eaLnBrk="0" fontAlgn="base" hangingPunct="0">
        <a:spcBef>
          <a:spcPct val="20000"/>
        </a:spcBef>
        <a:spcAft>
          <a:spcPct val="0"/>
        </a:spcAft>
        <a:buChar char="»"/>
        <a:defRPr sz="1500">
          <a:solidFill>
            <a:schemeClr val="tx1"/>
          </a:solidFill>
          <a:latin typeface="+mn-lt"/>
        </a:defRPr>
      </a:lvl8pPr>
      <a:lvl9pPr marL="2914650" indent="-171450" algn="l" rtl="0" eaLnBrk="0" fontAlgn="base" hangingPunct="0">
        <a:spcBef>
          <a:spcPct val="20000"/>
        </a:spcBef>
        <a:spcAft>
          <a:spcPct val="0"/>
        </a:spcAft>
        <a:buChar char="»"/>
        <a:defRPr sz="1500">
          <a:solidFill>
            <a:schemeClr val="tx1"/>
          </a:solidFill>
          <a:latin typeface="+mn-lt"/>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272654"/>
            <a:ext cx="8350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0" numCol="1" anchor="b" anchorCtr="0" compatLnSpc="1">
            <a:prstTxWarp prst="textNoShape">
              <a:avLst/>
            </a:prstTxWarp>
          </a:bodyPr>
          <a:lstStyle/>
          <a:p>
            <a:pPr lvl="0"/>
            <a:r>
              <a:rPr lang="nl-NL"/>
              <a:t>KLIK OM HET OPMAAKPROFIEL TE BEWERKEN</a:t>
            </a:r>
          </a:p>
        </p:txBody>
      </p:sp>
      <p:sp>
        <p:nvSpPr>
          <p:cNvPr id="1027" name="Rectangle 3"/>
          <p:cNvSpPr>
            <a:spLocks noGrp="1" noChangeArrowheads="1"/>
          </p:cNvSpPr>
          <p:nvPr>
            <p:ph type="body" idx="1"/>
          </p:nvPr>
        </p:nvSpPr>
        <p:spPr bwMode="auto">
          <a:xfrm>
            <a:off x="533401" y="1538288"/>
            <a:ext cx="8348663" cy="267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22532" name="Rectangle 4"/>
          <p:cNvSpPr>
            <a:spLocks noGrp="1" noChangeArrowheads="1"/>
          </p:cNvSpPr>
          <p:nvPr>
            <p:ph type="dt" sz="half" idx="2"/>
          </p:nvPr>
        </p:nvSpPr>
        <p:spPr bwMode="auto">
          <a:xfrm>
            <a:off x="7572376" y="4801791"/>
            <a:ext cx="93662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ts val="1125"/>
              </a:lnSpc>
              <a:defRPr sz="750" b="0">
                <a:cs typeface="+mn-cs"/>
              </a:defRPr>
            </a:lvl1pPr>
          </a:lstStyle>
          <a:p>
            <a:pPr>
              <a:defRPr/>
            </a:pPr>
            <a:fld id="{2E44BC6F-E030-4F7F-9C90-80F1DCDA2B32}" type="datetime1">
              <a:rPr lang="nl-NL" baseline="0" smtClean="0">
                <a:solidFill>
                  <a:srgbClr val="000000"/>
                </a:solidFill>
              </a:rPr>
              <a:t>14-1-2023</a:t>
            </a:fld>
            <a:endParaRPr lang="nl-NL" baseline="0">
              <a:solidFill>
                <a:srgbClr val="000000"/>
              </a:solidFill>
            </a:endParaRPr>
          </a:p>
        </p:txBody>
      </p:sp>
      <p:sp>
        <p:nvSpPr>
          <p:cNvPr id="22533" name="Rectangle 5"/>
          <p:cNvSpPr>
            <a:spLocks noGrp="1" noChangeArrowheads="1"/>
          </p:cNvSpPr>
          <p:nvPr>
            <p:ph type="ftr" sz="quarter" idx="3"/>
          </p:nvPr>
        </p:nvSpPr>
        <p:spPr bwMode="auto">
          <a:xfrm>
            <a:off x="3540125" y="4801791"/>
            <a:ext cx="40322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ts val="1125"/>
              </a:lnSpc>
              <a:defRPr sz="750" b="0">
                <a:cs typeface="+mn-cs"/>
              </a:defRPr>
            </a:lvl1pPr>
          </a:lstStyle>
          <a:p>
            <a:pPr>
              <a:defRPr/>
            </a:pPr>
            <a:r>
              <a:rPr lang="nl-NL" baseline="0">
                <a:solidFill>
                  <a:srgbClr val="000000"/>
                </a:solidFill>
              </a:rPr>
              <a:t>Presentatietitel: aanpassen via Beeld, Koptekst en voettekst</a:t>
            </a:r>
          </a:p>
        </p:txBody>
      </p:sp>
      <p:sp>
        <p:nvSpPr>
          <p:cNvPr id="22534" name="Rectangle 6"/>
          <p:cNvSpPr>
            <a:spLocks noGrp="1" noChangeArrowheads="1"/>
          </p:cNvSpPr>
          <p:nvPr>
            <p:ph type="sldNum" sz="quarter" idx="4"/>
          </p:nvPr>
        </p:nvSpPr>
        <p:spPr bwMode="auto">
          <a:xfrm>
            <a:off x="8509000" y="4800600"/>
            <a:ext cx="3746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a:lnSpc>
                <a:spcPts val="1125"/>
              </a:lnSpc>
              <a:defRPr sz="750" b="0">
                <a:cs typeface="+mn-cs"/>
              </a:defRPr>
            </a:lvl1pPr>
          </a:lstStyle>
          <a:p>
            <a:pPr>
              <a:defRPr/>
            </a:pPr>
            <a:fld id="{9B5F2135-06F7-4EC6-A484-79FADA4669F8}" type="slidenum">
              <a:rPr lang="nl-NL" baseline="0">
                <a:solidFill>
                  <a:srgbClr val="000000"/>
                </a:solidFill>
              </a:rPr>
              <a:pPr>
                <a:defRPr/>
              </a:pPr>
              <a:t>‹#›</a:t>
            </a:fld>
            <a:endParaRPr lang="nl-NL" baseline="0">
              <a:solidFill>
                <a:srgbClr val="000000"/>
              </a:solidFill>
            </a:endParaRPr>
          </a:p>
        </p:txBody>
      </p:sp>
      <p:pic>
        <p:nvPicPr>
          <p:cNvPr id="8" name="Picture 13" descr="UT_Logo_2400_Black_NL"/>
          <p:cNvPicPr>
            <a:picLocks noChangeAspect="1" noChangeArrowheads="1"/>
          </p:cNvPicPr>
          <p:nvPr userDrawn="1"/>
        </p:nvPicPr>
        <p:blipFill>
          <a:blip r:embed="rId29" cstate="screen">
            <a:extLst>
              <a:ext uri="{28A0092B-C50C-407E-A947-70E740481C1C}">
                <a14:useLocalDpi xmlns:a14="http://schemas.microsoft.com/office/drawing/2010/main" val="0"/>
              </a:ext>
            </a:extLst>
          </a:blip>
          <a:srcRect/>
          <a:stretch>
            <a:fillRect/>
          </a:stretch>
        </p:blipFill>
        <p:spPr bwMode="auto">
          <a:xfrm>
            <a:off x="-85121" y="4805353"/>
            <a:ext cx="2654313" cy="39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61876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800" r:id="rId27"/>
  </p:sldLayoutIdLst>
  <p:hf hdr="0" ftr="0" dt="0"/>
  <p:txStyles>
    <p:titleStyle>
      <a:lvl1pPr algn="l" rtl="0" eaLnBrk="0" fontAlgn="base" hangingPunct="0">
        <a:spcBef>
          <a:spcPct val="0"/>
        </a:spcBef>
        <a:spcAft>
          <a:spcPct val="0"/>
        </a:spcAft>
        <a:defRPr sz="1875" b="1">
          <a:solidFill>
            <a:schemeClr val="tx2"/>
          </a:solidFill>
          <a:latin typeface="+mj-lt"/>
          <a:ea typeface="+mj-ea"/>
          <a:cs typeface="+mj-cs"/>
        </a:defRPr>
      </a:lvl1pPr>
      <a:lvl2pPr algn="l" rtl="0" eaLnBrk="0" fontAlgn="base" hangingPunct="0">
        <a:spcBef>
          <a:spcPct val="0"/>
        </a:spcBef>
        <a:spcAft>
          <a:spcPct val="0"/>
        </a:spcAft>
        <a:defRPr sz="1875" b="1">
          <a:solidFill>
            <a:schemeClr val="tx2"/>
          </a:solidFill>
          <a:latin typeface="Arial Narrow" pitchFamily="34" charset="0"/>
        </a:defRPr>
      </a:lvl2pPr>
      <a:lvl3pPr algn="l" rtl="0" eaLnBrk="0" fontAlgn="base" hangingPunct="0">
        <a:spcBef>
          <a:spcPct val="0"/>
        </a:spcBef>
        <a:spcAft>
          <a:spcPct val="0"/>
        </a:spcAft>
        <a:defRPr sz="1875" b="1">
          <a:solidFill>
            <a:schemeClr val="tx2"/>
          </a:solidFill>
          <a:latin typeface="Arial Narrow" pitchFamily="34" charset="0"/>
        </a:defRPr>
      </a:lvl3pPr>
      <a:lvl4pPr algn="l" rtl="0" eaLnBrk="0" fontAlgn="base" hangingPunct="0">
        <a:spcBef>
          <a:spcPct val="0"/>
        </a:spcBef>
        <a:spcAft>
          <a:spcPct val="0"/>
        </a:spcAft>
        <a:defRPr sz="1875" b="1">
          <a:solidFill>
            <a:schemeClr val="tx2"/>
          </a:solidFill>
          <a:latin typeface="Arial Narrow" pitchFamily="34" charset="0"/>
        </a:defRPr>
      </a:lvl4pPr>
      <a:lvl5pPr algn="l" rtl="0" eaLnBrk="0" fontAlgn="base" hangingPunct="0">
        <a:spcBef>
          <a:spcPct val="0"/>
        </a:spcBef>
        <a:spcAft>
          <a:spcPct val="0"/>
        </a:spcAft>
        <a:defRPr sz="1875" b="1">
          <a:solidFill>
            <a:schemeClr val="tx2"/>
          </a:solidFill>
          <a:latin typeface="Arial Narrow" pitchFamily="34" charset="0"/>
        </a:defRPr>
      </a:lvl5pPr>
      <a:lvl6pPr marL="342900" algn="l" rtl="0" fontAlgn="base">
        <a:spcBef>
          <a:spcPct val="0"/>
        </a:spcBef>
        <a:spcAft>
          <a:spcPct val="0"/>
        </a:spcAft>
        <a:defRPr sz="1875" b="1">
          <a:solidFill>
            <a:schemeClr val="tx2"/>
          </a:solidFill>
          <a:latin typeface="Arial Narrow" pitchFamily="34" charset="0"/>
        </a:defRPr>
      </a:lvl6pPr>
      <a:lvl7pPr marL="685800" algn="l" rtl="0" fontAlgn="base">
        <a:spcBef>
          <a:spcPct val="0"/>
        </a:spcBef>
        <a:spcAft>
          <a:spcPct val="0"/>
        </a:spcAft>
        <a:defRPr sz="1875" b="1">
          <a:solidFill>
            <a:schemeClr val="tx2"/>
          </a:solidFill>
          <a:latin typeface="Arial Narrow" pitchFamily="34" charset="0"/>
        </a:defRPr>
      </a:lvl7pPr>
      <a:lvl8pPr marL="1028700" algn="l" rtl="0" fontAlgn="base">
        <a:spcBef>
          <a:spcPct val="0"/>
        </a:spcBef>
        <a:spcAft>
          <a:spcPct val="0"/>
        </a:spcAft>
        <a:defRPr sz="1875" b="1">
          <a:solidFill>
            <a:schemeClr val="tx2"/>
          </a:solidFill>
          <a:latin typeface="Arial Narrow" pitchFamily="34" charset="0"/>
        </a:defRPr>
      </a:lvl8pPr>
      <a:lvl9pPr marL="1371600" algn="l" rtl="0" fontAlgn="base">
        <a:spcBef>
          <a:spcPct val="0"/>
        </a:spcBef>
        <a:spcAft>
          <a:spcPct val="0"/>
        </a:spcAft>
        <a:defRPr sz="1875" b="1">
          <a:solidFill>
            <a:schemeClr val="tx2"/>
          </a:solidFill>
          <a:latin typeface="Arial Narrow" pitchFamily="34" charset="0"/>
        </a:defRPr>
      </a:lvl9pPr>
    </p:titleStyle>
    <p:bodyStyle>
      <a:lvl1pPr marL="191691" indent="-191691"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ea typeface="+mn-ea"/>
          <a:cs typeface="+mn-cs"/>
        </a:defRPr>
      </a:lvl1pPr>
      <a:lvl2pPr marL="403622" indent="-210741"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2pPr>
      <a:lvl3pPr marL="601266" indent="-178594"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3pPr>
      <a:lvl4pPr marL="808435" indent="-188119"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4pPr>
      <a:lvl5pPr marL="1008460" indent="-191691"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5pPr>
      <a:lvl6pPr marL="13513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6pPr>
      <a:lvl7pPr marL="16942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7pPr>
      <a:lvl8pPr marL="20371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8pPr>
      <a:lvl9pPr marL="23800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1" y="272654"/>
            <a:ext cx="8350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0" numCol="1" anchor="b" anchorCtr="0" compatLnSpc="1">
            <a:prstTxWarp prst="textNoShape">
              <a:avLst/>
            </a:prstTxWarp>
          </a:bodyPr>
          <a:lstStyle/>
          <a:p>
            <a:pPr lvl="0"/>
            <a:r>
              <a:rPr lang="nl-NL" dirty="0"/>
              <a:t>KLIK OM HET OPMAAKPROFIEL TE BEWERKEN</a:t>
            </a:r>
          </a:p>
        </p:txBody>
      </p:sp>
      <p:sp>
        <p:nvSpPr>
          <p:cNvPr id="1027" name="Rectangle 3"/>
          <p:cNvSpPr>
            <a:spLocks noGrp="1" noChangeArrowheads="1"/>
          </p:cNvSpPr>
          <p:nvPr>
            <p:ph type="body" idx="1"/>
          </p:nvPr>
        </p:nvSpPr>
        <p:spPr bwMode="auto">
          <a:xfrm>
            <a:off x="533402" y="1538290"/>
            <a:ext cx="8348663" cy="267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22532" name="Rectangle 4"/>
          <p:cNvSpPr>
            <a:spLocks noGrp="1" noChangeArrowheads="1"/>
          </p:cNvSpPr>
          <p:nvPr>
            <p:ph type="dt" sz="half" idx="2"/>
          </p:nvPr>
        </p:nvSpPr>
        <p:spPr bwMode="auto">
          <a:xfrm>
            <a:off x="7572377" y="4801791"/>
            <a:ext cx="93662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ts val="1125"/>
              </a:lnSpc>
              <a:defRPr sz="750">
                <a:latin typeface="+mn-lt"/>
                <a:cs typeface="+mn-cs"/>
              </a:defRPr>
            </a:lvl1pPr>
          </a:lstStyle>
          <a:p>
            <a:pPr>
              <a:defRPr/>
            </a:pPr>
            <a:endParaRPr lang="nl-NL" b="0">
              <a:solidFill>
                <a:srgbClr val="000000"/>
              </a:solidFill>
            </a:endParaRPr>
          </a:p>
        </p:txBody>
      </p:sp>
      <p:sp>
        <p:nvSpPr>
          <p:cNvPr id="22533" name="Rectangle 5"/>
          <p:cNvSpPr>
            <a:spLocks noGrp="1" noChangeArrowheads="1"/>
          </p:cNvSpPr>
          <p:nvPr>
            <p:ph type="ftr" sz="quarter" idx="3"/>
          </p:nvPr>
        </p:nvSpPr>
        <p:spPr bwMode="auto">
          <a:xfrm>
            <a:off x="3540126" y="4801791"/>
            <a:ext cx="40322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ts val="1125"/>
              </a:lnSpc>
              <a:defRPr sz="750">
                <a:latin typeface="+mn-lt"/>
                <a:cs typeface="+mn-cs"/>
              </a:defRPr>
            </a:lvl1pPr>
          </a:lstStyle>
          <a:p>
            <a:pPr>
              <a:defRPr/>
            </a:pPr>
            <a:endParaRPr lang="nl-NL" b="0">
              <a:solidFill>
                <a:srgbClr val="000000"/>
              </a:solidFill>
            </a:endParaRPr>
          </a:p>
        </p:txBody>
      </p:sp>
      <p:sp>
        <p:nvSpPr>
          <p:cNvPr id="22534" name="Rectangle 6"/>
          <p:cNvSpPr>
            <a:spLocks noGrp="1" noChangeArrowheads="1"/>
          </p:cNvSpPr>
          <p:nvPr>
            <p:ph type="sldNum" sz="quarter" idx="4"/>
          </p:nvPr>
        </p:nvSpPr>
        <p:spPr bwMode="auto">
          <a:xfrm>
            <a:off x="8509001" y="4800600"/>
            <a:ext cx="3746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a:lnSpc>
                <a:spcPts val="1125"/>
              </a:lnSpc>
              <a:defRPr sz="750">
                <a:latin typeface="+mn-lt"/>
                <a:cs typeface="+mn-cs"/>
              </a:defRPr>
            </a:lvl1pPr>
          </a:lstStyle>
          <a:p>
            <a:pPr>
              <a:defRPr/>
            </a:pPr>
            <a:fld id="{4FA7A3E5-83D0-44A5-805D-3830DA2826FC}" type="slidenum">
              <a:rPr lang="nl-NL" b="0">
                <a:solidFill>
                  <a:srgbClr val="000000"/>
                </a:solidFill>
              </a:rPr>
              <a:pPr>
                <a:defRPr/>
              </a:pPr>
              <a:t>‹#›</a:t>
            </a:fld>
            <a:endParaRPr lang="nl-NL" b="0">
              <a:solidFill>
                <a:srgbClr val="000000"/>
              </a:solidFill>
            </a:endParaRPr>
          </a:p>
        </p:txBody>
      </p:sp>
      <p:pic>
        <p:nvPicPr>
          <p:cNvPr id="2" name="Picture 1" descr="UT_Logo_Black_NL.jpg">
            <a:extLst>
              <a:ext uri="{FF2B5EF4-FFF2-40B4-BE49-F238E27FC236}">
                <a16:creationId xmlns:a16="http://schemas.microsoft.com/office/drawing/2014/main" id="{31EF527D-ABEB-C46C-4280-18BF3AA9774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689690"/>
            <a:ext cx="2260600" cy="453810"/>
          </a:xfrm>
          <a:prstGeom prst="rect">
            <a:avLst/>
          </a:prstGeom>
        </p:spPr>
      </p:pic>
    </p:spTree>
    <p:extLst>
      <p:ext uri="{BB962C8B-B14F-4D97-AF65-F5344CB8AC3E}">
        <p14:creationId xmlns:p14="http://schemas.microsoft.com/office/powerpoint/2010/main" val="228332333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hdr="0" ftr="0" dt="0"/>
  <p:txStyles>
    <p:titleStyle>
      <a:lvl1pPr algn="l" rtl="0" eaLnBrk="0" fontAlgn="base" hangingPunct="0">
        <a:spcBef>
          <a:spcPct val="0"/>
        </a:spcBef>
        <a:spcAft>
          <a:spcPct val="0"/>
        </a:spcAft>
        <a:defRPr sz="1875" b="1">
          <a:solidFill>
            <a:schemeClr val="tx2"/>
          </a:solidFill>
          <a:latin typeface="+mj-lt"/>
          <a:ea typeface="+mj-ea"/>
          <a:cs typeface="+mj-cs"/>
        </a:defRPr>
      </a:lvl1pPr>
      <a:lvl2pPr algn="l" rtl="0" eaLnBrk="0" fontAlgn="base" hangingPunct="0">
        <a:spcBef>
          <a:spcPct val="0"/>
        </a:spcBef>
        <a:spcAft>
          <a:spcPct val="0"/>
        </a:spcAft>
        <a:defRPr sz="1875" b="1">
          <a:solidFill>
            <a:schemeClr val="tx2"/>
          </a:solidFill>
          <a:latin typeface="Arial Narrow" pitchFamily="34" charset="0"/>
        </a:defRPr>
      </a:lvl2pPr>
      <a:lvl3pPr algn="l" rtl="0" eaLnBrk="0" fontAlgn="base" hangingPunct="0">
        <a:spcBef>
          <a:spcPct val="0"/>
        </a:spcBef>
        <a:spcAft>
          <a:spcPct val="0"/>
        </a:spcAft>
        <a:defRPr sz="1875" b="1">
          <a:solidFill>
            <a:schemeClr val="tx2"/>
          </a:solidFill>
          <a:latin typeface="Arial Narrow" pitchFamily="34" charset="0"/>
        </a:defRPr>
      </a:lvl3pPr>
      <a:lvl4pPr algn="l" rtl="0" eaLnBrk="0" fontAlgn="base" hangingPunct="0">
        <a:spcBef>
          <a:spcPct val="0"/>
        </a:spcBef>
        <a:spcAft>
          <a:spcPct val="0"/>
        </a:spcAft>
        <a:defRPr sz="1875" b="1">
          <a:solidFill>
            <a:schemeClr val="tx2"/>
          </a:solidFill>
          <a:latin typeface="Arial Narrow" pitchFamily="34" charset="0"/>
        </a:defRPr>
      </a:lvl4pPr>
      <a:lvl5pPr algn="l" rtl="0" eaLnBrk="0" fontAlgn="base" hangingPunct="0">
        <a:spcBef>
          <a:spcPct val="0"/>
        </a:spcBef>
        <a:spcAft>
          <a:spcPct val="0"/>
        </a:spcAft>
        <a:defRPr sz="1875" b="1">
          <a:solidFill>
            <a:schemeClr val="tx2"/>
          </a:solidFill>
          <a:latin typeface="Arial Narrow" pitchFamily="34" charset="0"/>
        </a:defRPr>
      </a:lvl5pPr>
      <a:lvl6pPr marL="342900" algn="l" rtl="0" fontAlgn="base">
        <a:spcBef>
          <a:spcPct val="0"/>
        </a:spcBef>
        <a:spcAft>
          <a:spcPct val="0"/>
        </a:spcAft>
        <a:defRPr sz="1875" b="1">
          <a:solidFill>
            <a:schemeClr val="tx2"/>
          </a:solidFill>
          <a:latin typeface="Arial Narrow" pitchFamily="34" charset="0"/>
        </a:defRPr>
      </a:lvl6pPr>
      <a:lvl7pPr marL="685800" algn="l" rtl="0" fontAlgn="base">
        <a:spcBef>
          <a:spcPct val="0"/>
        </a:spcBef>
        <a:spcAft>
          <a:spcPct val="0"/>
        </a:spcAft>
        <a:defRPr sz="1875" b="1">
          <a:solidFill>
            <a:schemeClr val="tx2"/>
          </a:solidFill>
          <a:latin typeface="Arial Narrow" pitchFamily="34" charset="0"/>
        </a:defRPr>
      </a:lvl7pPr>
      <a:lvl8pPr marL="1028700" algn="l" rtl="0" fontAlgn="base">
        <a:spcBef>
          <a:spcPct val="0"/>
        </a:spcBef>
        <a:spcAft>
          <a:spcPct val="0"/>
        </a:spcAft>
        <a:defRPr sz="1875" b="1">
          <a:solidFill>
            <a:schemeClr val="tx2"/>
          </a:solidFill>
          <a:latin typeface="Arial Narrow" pitchFamily="34" charset="0"/>
        </a:defRPr>
      </a:lvl8pPr>
      <a:lvl9pPr marL="1371600" algn="l" rtl="0" fontAlgn="base">
        <a:spcBef>
          <a:spcPct val="0"/>
        </a:spcBef>
        <a:spcAft>
          <a:spcPct val="0"/>
        </a:spcAft>
        <a:defRPr sz="1875" b="1">
          <a:solidFill>
            <a:schemeClr val="tx2"/>
          </a:solidFill>
          <a:latin typeface="Arial Narrow" pitchFamily="34" charset="0"/>
        </a:defRPr>
      </a:lvl9pPr>
    </p:titleStyle>
    <p:bodyStyle>
      <a:lvl1pPr marL="191691" indent="-191691"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ea typeface="+mn-ea"/>
          <a:cs typeface="+mn-cs"/>
        </a:defRPr>
      </a:lvl1pPr>
      <a:lvl2pPr marL="403622" indent="-210741"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2pPr>
      <a:lvl3pPr marL="601266" indent="-178594"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3pPr>
      <a:lvl4pPr marL="808435" indent="-188119"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4pPr>
      <a:lvl5pPr marL="1008460" indent="-191691"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5pPr>
      <a:lvl6pPr marL="13513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6pPr>
      <a:lvl7pPr marL="16942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7pPr>
      <a:lvl8pPr marL="20371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8pPr>
      <a:lvl9pPr marL="23800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1" y="272654"/>
            <a:ext cx="8350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0" numCol="1" anchor="b" anchorCtr="0" compatLnSpc="1">
            <a:prstTxWarp prst="textNoShape">
              <a:avLst/>
            </a:prstTxWarp>
          </a:bodyPr>
          <a:lstStyle/>
          <a:p>
            <a:pPr lvl="0"/>
            <a:r>
              <a:rPr lang="nl-NL"/>
              <a:t>KLIK OM HET OPMAAKPROFIEL TE BEWERKEN</a:t>
            </a:r>
          </a:p>
        </p:txBody>
      </p:sp>
      <p:sp>
        <p:nvSpPr>
          <p:cNvPr id="1027" name="Rectangle 3"/>
          <p:cNvSpPr>
            <a:spLocks noGrp="1" noChangeArrowheads="1"/>
          </p:cNvSpPr>
          <p:nvPr>
            <p:ph type="body" idx="1"/>
          </p:nvPr>
        </p:nvSpPr>
        <p:spPr bwMode="auto">
          <a:xfrm>
            <a:off x="533402" y="1538290"/>
            <a:ext cx="8348663" cy="267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22532" name="Rectangle 4"/>
          <p:cNvSpPr>
            <a:spLocks noGrp="1" noChangeArrowheads="1"/>
          </p:cNvSpPr>
          <p:nvPr>
            <p:ph type="dt" sz="half" idx="2"/>
          </p:nvPr>
        </p:nvSpPr>
        <p:spPr bwMode="auto">
          <a:xfrm>
            <a:off x="7572377" y="4801791"/>
            <a:ext cx="93662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ts val="1125"/>
              </a:lnSpc>
              <a:defRPr sz="750" b="0">
                <a:cs typeface="+mn-cs"/>
              </a:defRPr>
            </a:lvl1pPr>
          </a:lstStyle>
          <a:p>
            <a:pPr>
              <a:defRPr/>
            </a:pPr>
            <a:fld id="{C205ED83-5F48-405C-AFE2-C0EB4E537600}" type="datetime1">
              <a:rPr lang="nl-NL" smtClean="0"/>
              <a:t>14-1-2023</a:t>
            </a:fld>
            <a:endParaRPr lang="nl-NL"/>
          </a:p>
        </p:txBody>
      </p:sp>
      <p:sp>
        <p:nvSpPr>
          <p:cNvPr id="22533" name="Rectangle 5"/>
          <p:cNvSpPr>
            <a:spLocks noGrp="1" noChangeArrowheads="1"/>
          </p:cNvSpPr>
          <p:nvPr>
            <p:ph type="ftr" sz="quarter" idx="3"/>
          </p:nvPr>
        </p:nvSpPr>
        <p:spPr bwMode="auto">
          <a:xfrm>
            <a:off x="3540126" y="4801791"/>
            <a:ext cx="40322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ts val="1125"/>
              </a:lnSpc>
              <a:defRPr sz="750" b="0">
                <a:cs typeface="+mn-cs"/>
              </a:defRPr>
            </a:lvl1pPr>
          </a:lstStyle>
          <a:p>
            <a:pPr>
              <a:defRPr/>
            </a:pPr>
            <a:r>
              <a:rPr lang="nl-NL"/>
              <a:t>Presentatietitel: aanpassen via Beeld, Koptekst en voettekst</a:t>
            </a:r>
          </a:p>
        </p:txBody>
      </p:sp>
      <p:sp>
        <p:nvSpPr>
          <p:cNvPr id="22534" name="Rectangle 6"/>
          <p:cNvSpPr>
            <a:spLocks noGrp="1" noChangeArrowheads="1"/>
          </p:cNvSpPr>
          <p:nvPr>
            <p:ph type="sldNum" sz="quarter" idx="4"/>
          </p:nvPr>
        </p:nvSpPr>
        <p:spPr bwMode="auto">
          <a:xfrm>
            <a:off x="8509001" y="4800600"/>
            <a:ext cx="3746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a:lnSpc>
                <a:spcPts val="1125"/>
              </a:lnSpc>
              <a:defRPr sz="750" b="0">
                <a:cs typeface="+mn-cs"/>
              </a:defRPr>
            </a:lvl1pPr>
          </a:lstStyle>
          <a:p>
            <a:pPr>
              <a:defRPr/>
            </a:pPr>
            <a:fld id="{9B5F2135-06F7-4EC6-A484-79FADA4669F8}" type="slidenum">
              <a:rPr lang="nl-NL"/>
              <a:pPr>
                <a:defRPr/>
              </a:pPr>
              <a:t>‹#›</a:t>
            </a:fld>
            <a:endParaRPr lang="nl-NL"/>
          </a:p>
        </p:txBody>
      </p:sp>
      <p:pic>
        <p:nvPicPr>
          <p:cNvPr id="2" name="Picture 1" descr="UT_Logo_Black_NL.jpg">
            <a:extLst>
              <a:ext uri="{FF2B5EF4-FFF2-40B4-BE49-F238E27FC236}">
                <a16:creationId xmlns:a16="http://schemas.microsoft.com/office/drawing/2014/main" id="{334B461C-E79A-595A-9ADE-92629601FCF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4689690"/>
            <a:ext cx="2260600" cy="453810"/>
          </a:xfrm>
          <a:prstGeom prst="rect">
            <a:avLst/>
          </a:prstGeom>
        </p:spPr>
      </p:pic>
    </p:spTree>
    <p:extLst>
      <p:ext uri="{BB962C8B-B14F-4D97-AF65-F5344CB8AC3E}">
        <p14:creationId xmlns:p14="http://schemas.microsoft.com/office/powerpoint/2010/main" val="364886388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hf hdr="0" ftr="0" dt="0"/>
  <p:txStyles>
    <p:titleStyle>
      <a:lvl1pPr algn="l" rtl="0" eaLnBrk="0" fontAlgn="base" hangingPunct="0">
        <a:spcBef>
          <a:spcPct val="0"/>
        </a:spcBef>
        <a:spcAft>
          <a:spcPct val="0"/>
        </a:spcAft>
        <a:defRPr sz="1875" b="1">
          <a:solidFill>
            <a:schemeClr val="tx2"/>
          </a:solidFill>
          <a:latin typeface="+mj-lt"/>
          <a:ea typeface="+mj-ea"/>
          <a:cs typeface="+mj-cs"/>
        </a:defRPr>
      </a:lvl1pPr>
      <a:lvl2pPr algn="l" rtl="0" eaLnBrk="0" fontAlgn="base" hangingPunct="0">
        <a:spcBef>
          <a:spcPct val="0"/>
        </a:spcBef>
        <a:spcAft>
          <a:spcPct val="0"/>
        </a:spcAft>
        <a:defRPr sz="1875" b="1">
          <a:solidFill>
            <a:schemeClr val="tx2"/>
          </a:solidFill>
          <a:latin typeface="Arial Narrow" pitchFamily="34" charset="0"/>
        </a:defRPr>
      </a:lvl2pPr>
      <a:lvl3pPr algn="l" rtl="0" eaLnBrk="0" fontAlgn="base" hangingPunct="0">
        <a:spcBef>
          <a:spcPct val="0"/>
        </a:spcBef>
        <a:spcAft>
          <a:spcPct val="0"/>
        </a:spcAft>
        <a:defRPr sz="1875" b="1">
          <a:solidFill>
            <a:schemeClr val="tx2"/>
          </a:solidFill>
          <a:latin typeface="Arial Narrow" pitchFamily="34" charset="0"/>
        </a:defRPr>
      </a:lvl3pPr>
      <a:lvl4pPr algn="l" rtl="0" eaLnBrk="0" fontAlgn="base" hangingPunct="0">
        <a:spcBef>
          <a:spcPct val="0"/>
        </a:spcBef>
        <a:spcAft>
          <a:spcPct val="0"/>
        </a:spcAft>
        <a:defRPr sz="1875" b="1">
          <a:solidFill>
            <a:schemeClr val="tx2"/>
          </a:solidFill>
          <a:latin typeface="Arial Narrow" pitchFamily="34" charset="0"/>
        </a:defRPr>
      </a:lvl4pPr>
      <a:lvl5pPr algn="l" rtl="0" eaLnBrk="0" fontAlgn="base" hangingPunct="0">
        <a:spcBef>
          <a:spcPct val="0"/>
        </a:spcBef>
        <a:spcAft>
          <a:spcPct val="0"/>
        </a:spcAft>
        <a:defRPr sz="1875" b="1">
          <a:solidFill>
            <a:schemeClr val="tx2"/>
          </a:solidFill>
          <a:latin typeface="Arial Narrow" pitchFamily="34" charset="0"/>
        </a:defRPr>
      </a:lvl5pPr>
      <a:lvl6pPr marL="342900" algn="l" rtl="0" fontAlgn="base">
        <a:spcBef>
          <a:spcPct val="0"/>
        </a:spcBef>
        <a:spcAft>
          <a:spcPct val="0"/>
        </a:spcAft>
        <a:defRPr sz="1875" b="1">
          <a:solidFill>
            <a:schemeClr val="tx2"/>
          </a:solidFill>
          <a:latin typeface="Arial Narrow" pitchFamily="34" charset="0"/>
        </a:defRPr>
      </a:lvl6pPr>
      <a:lvl7pPr marL="685800" algn="l" rtl="0" fontAlgn="base">
        <a:spcBef>
          <a:spcPct val="0"/>
        </a:spcBef>
        <a:spcAft>
          <a:spcPct val="0"/>
        </a:spcAft>
        <a:defRPr sz="1875" b="1">
          <a:solidFill>
            <a:schemeClr val="tx2"/>
          </a:solidFill>
          <a:latin typeface="Arial Narrow" pitchFamily="34" charset="0"/>
        </a:defRPr>
      </a:lvl7pPr>
      <a:lvl8pPr marL="1028700" algn="l" rtl="0" fontAlgn="base">
        <a:spcBef>
          <a:spcPct val="0"/>
        </a:spcBef>
        <a:spcAft>
          <a:spcPct val="0"/>
        </a:spcAft>
        <a:defRPr sz="1875" b="1">
          <a:solidFill>
            <a:schemeClr val="tx2"/>
          </a:solidFill>
          <a:latin typeface="Arial Narrow" pitchFamily="34" charset="0"/>
        </a:defRPr>
      </a:lvl8pPr>
      <a:lvl9pPr marL="1371600" algn="l" rtl="0" fontAlgn="base">
        <a:spcBef>
          <a:spcPct val="0"/>
        </a:spcBef>
        <a:spcAft>
          <a:spcPct val="0"/>
        </a:spcAft>
        <a:defRPr sz="1875" b="1">
          <a:solidFill>
            <a:schemeClr val="tx2"/>
          </a:solidFill>
          <a:latin typeface="Arial Narrow" pitchFamily="34" charset="0"/>
        </a:defRPr>
      </a:lvl9pPr>
    </p:titleStyle>
    <p:bodyStyle>
      <a:lvl1pPr marL="191691" indent="-191691"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ea typeface="+mn-ea"/>
          <a:cs typeface="+mn-cs"/>
        </a:defRPr>
      </a:lvl1pPr>
      <a:lvl2pPr marL="403622" indent="-210741"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2pPr>
      <a:lvl3pPr marL="601266" indent="-178594"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3pPr>
      <a:lvl4pPr marL="808435" indent="-188119"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4pPr>
      <a:lvl5pPr marL="1008460" indent="-191691" algn="l" defTabSz="178594" rtl="0" eaLnBrk="0" fontAlgn="base" hangingPunct="0">
        <a:lnSpc>
          <a:spcPts val="1875"/>
        </a:lnSpc>
        <a:spcBef>
          <a:spcPct val="20000"/>
        </a:spcBef>
        <a:spcAft>
          <a:spcPct val="0"/>
        </a:spcAft>
        <a:buFont typeface="Wingdings" pitchFamily="2" charset="2"/>
        <a:buChar char="§"/>
        <a:defRPr sz="1275">
          <a:solidFill>
            <a:schemeClr val="tx1"/>
          </a:solidFill>
          <a:latin typeface="+mn-lt"/>
        </a:defRPr>
      </a:lvl5pPr>
      <a:lvl6pPr marL="13513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6pPr>
      <a:lvl7pPr marL="16942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7pPr>
      <a:lvl8pPr marL="20371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8pPr>
      <a:lvl9pPr marL="2380060" indent="-191691" algn="l" defTabSz="178594" rtl="0" fontAlgn="base">
        <a:lnSpc>
          <a:spcPts val="1875"/>
        </a:lnSpc>
        <a:spcBef>
          <a:spcPct val="20000"/>
        </a:spcBef>
        <a:spcAft>
          <a:spcPct val="0"/>
        </a:spcAft>
        <a:buFont typeface="Wingdings" pitchFamily="2" charset="2"/>
        <a:buChar char="§"/>
        <a:defRPr sz="1275">
          <a:solidFill>
            <a:schemeClr val="tx1"/>
          </a:solidFill>
          <a:latin typeface="+mn-lt"/>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69"/>
            </a:lvl1pPr>
          </a:lstStyle>
          <a:p>
            <a:pPr>
              <a:defRPr/>
            </a:pPr>
            <a:endParaRPr lang="en-GB"/>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69"/>
            </a:lvl1pPr>
          </a:lstStyle>
          <a:p>
            <a:pPr>
              <a:defRPr/>
            </a:pPr>
            <a:endParaRPr lang="en-GB"/>
          </a:p>
        </p:txBody>
      </p:sp>
      <p:sp>
        <p:nvSpPr>
          <p:cNvPr id="1030" name="Rectangle 6"/>
          <p:cNvSpPr>
            <a:spLocks noGrp="1" noChangeArrowheads="1"/>
          </p:cNvSpPr>
          <p:nvPr>
            <p:ph type="sldNum" sz="quarter" idx="4"/>
          </p:nvPr>
        </p:nvSpPr>
        <p:spPr bwMode="auto">
          <a:xfrm>
            <a:off x="7108581" y="4714875"/>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vl1pPr>
          </a:lstStyle>
          <a:p>
            <a:pPr>
              <a:defRPr/>
            </a:pPr>
            <a:fld id="{3992FCD8-D022-4C80-9124-D16C5543B487}" type="slidenum">
              <a:rPr lang="en-GB"/>
              <a:pPr>
                <a:defRPr/>
              </a:pPr>
              <a:t>‹#›</a:t>
            </a:fld>
            <a:endParaRPr lang="en-GB"/>
          </a:p>
        </p:txBody>
      </p:sp>
    </p:spTree>
    <p:extLst>
      <p:ext uri="{BB962C8B-B14F-4D97-AF65-F5344CB8AC3E}">
        <p14:creationId xmlns:p14="http://schemas.microsoft.com/office/powerpoint/2010/main" val="82808316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hf hdr="0" ftr="0" dt="0"/>
  <p:txStyles>
    <p:titleStyle>
      <a:lvl1pPr algn="ctr" rtl="0" eaLnBrk="0" fontAlgn="base" hangingPunct="0">
        <a:spcBef>
          <a:spcPct val="0"/>
        </a:spcBef>
        <a:spcAft>
          <a:spcPct val="0"/>
        </a:spcAft>
        <a:defRPr sz="3047">
          <a:solidFill>
            <a:schemeClr val="tx2"/>
          </a:solidFill>
          <a:latin typeface="+mj-lt"/>
          <a:ea typeface="+mj-ea"/>
          <a:cs typeface="+mj-cs"/>
        </a:defRPr>
      </a:lvl1pPr>
      <a:lvl2pPr algn="ctr" rtl="0" eaLnBrk="0" fontAlgn="base" hangingPunct="0">
        <a:spcBef>
          <a:spcPct val="0"/>
        </a:spcBef>
        <a:spcAft>
          <a:spcPct val="0"/>
        </a:spcAft>
        <a:defRPr sz="3047">
          <a:solidFill>
            <a:schemeClr val="tx2"/>
          </a:solidFill>
          <a:latin typeface="Times New Roman" pitchFamily="18" charset="0"/>
        </a:defRPr>
      </a:lvl2pPr>
      <a:lvl3pPr algn="ctr" rtl="0" eaLnBrk="0" fontAlgn="base" hangingPunct="0">
        <a:spcBef>
          <a:spcPct val="0"/>
        </a:spcBef>
        <a:spcAft>
          <a:spcPct val="0"/>
        </a:spcAft>
        <a:defRPr sz="3047">
          <a:solidFill>
            <a:schemeClr val="tx2"/>
          </a:solidFill>
          <a:latin typeface="Times New Roman" pitchFamily="18" charset="0"/>
        </a:defRPr>
      </a:lvl3pPr>
      <a:lvl4pPr algn="ctr" rtl="0" eaLnBrk="0" fontAlgn="base" hangingPunct="0">
        <a:spcBef>
          <a:spcPct val="0"/>
        </a:spcBef>
        <a:spcAft>
          <a:spcPct val="0"/>
        </a:spcAft>
        <a:defRPr sz="3047">
          <a:solidFill>
            <a:schemeClr val="tx2"/>
          </a:solidFill>
          <a:latin typeface="Times New Roman" pitchFamily="18" charset="0"/>
        </a:defRPr>
      </a:lvl4pPr>
      <a:lvl5pPr algn="ctr" rtl="0" eaLnBrk="0" fontAlgn="base" hangingPunct="0">
        <a:spcBef>
          <a:spcPct val="0"/>
        </a:spcBef>
        <a:spcAft>
          <a:spcPct val="0"/>
        </a:spcAft>
        <a:defRPr sz="3047">
          <a:solidFill>
            <a:schemeClr val="tx2"/>
          </a:solidFill>
          <a:latin typeface="Times New Roman" pitchFamily="18" charset="0"/>
        </a:defRPr>
      </a:lvl5pPr>
      <a:lvl6pPr marL="316531" algn="ctr" rtl="0" fontAlgn="base">
        <a:spcBef>
          <a:spcPct val="0"/>
        </a:spcBef>
        <a:spcAft>
          <a:spcPct val="0"/>
        </a:spcAft>
        <a:defRPr sz="3047">
          <a:solidFill>
            <a:schemeClr val="tx2"/>
          </a:solidFill>
          <a:latin typeface="Times New Roman" pitchFamily="18" charset="0"/>
        </a:defRPr>
      </a:lvl6pPr>
      <a:lvl7pPr marL="633062" algn="ctr" rtl="0" fontAlgn="base">
        <a:spcBef>
          <a:spcPct val="0"/>
        </a:spcBef>
        <a:spcAft>
          <a:spcPct val="0"/>
        </a:spcAft>
        <a:defRPr sz="3047">
          <a:solidFill>
            <a:schemeClr val="tx2"/>
          </a:solidFill>
          <a:latin typeface="Times New Roman" pitchFamily="18" charset="0"/>
        </a:defRPr>
      </a:lvl7pPr>
      <a:lvl8pPr marL="949593" algn="ctr" rtl="0" fontAlgn="base">
        <a:spcBef>
          <a:spcPct val="0"/>
        </a:spcBef>
        <a:spcAft>
          <a:spcPct val="0"/>
        </a:spcAft>
        <a:defRPr sz="3047">
          <a:solidFill>
            <a:schemeClr val="tx2"/>
          </a:solidFill>
          <a:latin typeface="Times New Roman" pitchFamily="18" charset="0"/>
        </a:defRPr>
      </a:lvl8pPr>
      <a:lvl9pPr marL="1266124" algn="ctr" rtl="0" fontAlgn="base">
        <a:spcBef>
          <a:spcPct val="0"/>
        </a:spcBef>
        <a:spcAft>
          <a:spcPct val="0"/>
        </a:spcAft>
        <a:defRPr sz="3047">
          <a:solidFill>
            <a:schemeClr val="tx2"/>
          </a:solidFill>
          <a:latin typeface="Times New Roman" pitchFamily="18" charset="0"/>
        </a:defRPr>
      </a:lvl9pPr>
    </p:titleStyle>
    <p:bodyStyle>
      <a:lvl1pPr marL="237398" indent="-237398" algn="l" rtl="0" eaLnBrk="0" fontAlgn="base" hangingPunct="0">
        <a:spcBef>
          <a:spcPct val="20000"/>
        </a:spcBef>
        <a:spcAft>
          <a:spcPct val="0"/>
        </a:spcAft>
        <a:buChar char="•"/>
        <a:defRPr sz="2216">
          <a:solidFill>
            <a:schemeClr val="tx1"/>
          </a:solidFill>
          <a:latin typeface="+mn-lt"/>
          <a:ea typeface="+mn-ea"/>
          <a:cs typeface="+mn-cs"/>
        </a:defRPr>
      </a:lvl1pPr>
      <a:lvl2pPr marL="514363" indent="-197832" algn="l" rtl="0" eaLnBrk="0" fontAlgn="base" hangingPunct="0">
        <a:spcBef>
          <a:spcPct val="20000"/>
        </a:spcBef>
        <a:spcAft>
          <a:spcPct val="0"/>
        </a:spcAft>
        <a:buChar char="–"/>
        <a:defRPr sz="1939">
          <a:solidFill>
            <a:schemeClr val="tx1"/>
          </a:solidFill>
          <a:latin typeface="+mn-lt"/>
        </a:defRPr>
      </a:lvl2pPr>
      <a:lvl3pPr marL="791327" indent="-158266" algn="l" rtl="0" eaLnBrk="0" fontAlgn="base" hangingPunct="0">
        <a:spcBef>
          <a:spcPct val="20000"/>
        </a:spcBef>
        <a:spcAft>
          <a:spcPct val="0"/>
        </a:spcAft>
        <a:buChar char="•"/>
        <a:defRPr sz="1661">
          <a:solidFill>
            <a:schemeClr val="tx1"/>
          </a:solidFill>
          <a:latin typeface="+mn-lt"/>
        </a:defRPr>
      </a:lvl3pPr>
      <a:lvl4pPr marL="1107859" indent="-158266" algn="l" rtl="0" eaLnBrk="0" fontAlgn="base" hangingPunct="0">
        <a:spcBef>
          <a:spcPct val="20000"/>
        </a:spcBef>
        <a:spcAft>
          <a:spcPct val="0"/>
        </a:spcAft>
        <a:buChar char="–"/>
        <a:defRPr sz="1385">
          <a:solidFill>
            <a:schemeClr val="tx1"/>
          </a:solidFill>
          <a:latin typeface="+mn-lt"/>
        </a:defRPr>
      </a:lvl4pPr>
      <a:lvl5pPr marL="1424390" indent="-158266" algn="l" rtl="0" eaLnBrk="0" fontAlgn="base" hangingPunct="0">
        <a:spcBef>
          <a:spcPct val="20000"/>
        </a:spcBef>
        <a:spcAft>
          <a:spcPct val="0"/>
        </a:spcAft>
        <a:buChar char="»"/>
        <a:defRPr sz="1385">
          <a:solidFill>
            <a:schemeClr val="tx1"/>
          </a:solidFill>
          <a:latin typeface="+mn-lt"/>
        </a:defRPr>
      </a:lvl5pPr>
      <a:lvl6pPr marL="1740920" indent="-158266" algn="l" rtl="0" fontAlgn="base">
        <a:spcBef>
          <a:spcPct val="20000"/>
        </a:spcBef>
        <a:spcAft>
          <a:spcPct val="0"/>
        </a:spcAft>
        <a:buChar char="»"/>
        <a:defRPr sz="1385">
          <a:solidFill>
            <a:schemeClr val="tx1"/>
          </a:solidFill>
          <a:latin typeface="+mn-lt"/>
        </a:defRPr>
      </a:lvl6pPr>
      <a:lvl7pPr marL="2057452" indent="-158266" algn="l" rtl="0" fontAlgn="base">
        <a:spcBef>
          <a:spcPct val="20000"/>
        </a:spcBef>
        <a:spcAft>
          <a:spcPct val="0"/>
        </a:spcAft>
        <a:buChar char="»"/>
        <a:defRPr sz="1385">
          <a:solidFill>
            <a:schemeClr val="tx1"/>
          </a:solidFill>
          <a:latin typeface="+mn-lt"/>
        </a:defRPr>
      </a:lvl7pPr>
      <a:lvl8pPr marL="2373983" indent="-158266" algn="l" rtl="0" fontAlgn="base">
        <a:spcBef>
          <a:spcPct val="20000"/>
        </a:spcBef>
        <a:spcAft>
          <a:spcPct val="0"/>
        </a:spcAft>
        <a:buChar char="»"/>
        <a:defRPr sz="1385">
          <a:solidFill>
            <a:schemeClr val="tx1"/>
          </a:solidFill>
          <a:latin typeface="+mn-lt"/>
        </a:defRPr>
      </a:lvl8pPr>
      <a:lvl9pPr marL="2690513" indent="-158266" algn="l" rtl="0" fontAlgn="base">
        <a:spcBef>
          <a:spcPct val="20000"/>
        </a:spcBef>
        <a:spcAft>
          <a:spcPct val="0"/>
        </a:spcAft>
        <a:buChar char="»"/>
        <a:defRPr sz="1385">
          <a:solidFill>
            <a:schemeClr val="tx1"/>
          </a:solidFill>
          <a:latin typeface="+mn-lt"/>
        </a:defRPr>
      </a:lvl9pPr>
    </p:bodyStyle>
    <p:otherStyle>
      <a:defPPr>
        <a:defRPr lang="nl-NL"/>
      </a:defPPr>
      <a:lvl1pPr marL="0" algn="l" defTabSz="633062" rtl="0" eaLnBrk="1" latinLnBrk="0" hangingPunct="1">
        <a:defRPr sz="1247" kern="1200">
          <a:solidFill>
            <a:schemeClr val="tx1"/>
          </a:solidFill>
          <a:latin typeface="+mn-lt"/>
          <a:ea typeface="+mn-ea"/>
          <a:cs typeface="+mn-cs"/>
        </a:defRPr>
      </a:lvl1pPr>
      <a:lvl2pPr marL="316531" algn="l" defTabSz="633062" rtl="0" eaLnBrk="1" latinLnBrk="0" hangingPunct="1">
        <a:defRPr sz="1247" kern="1200">
          <a:solidFill>
            <a:schemeClr val="tx1"/>
          </a:solidFill>
          <a:latin typeface="+mn-lt"/>
          <a:ea typeface="+mn-ea"/>
          <a:cs typeface="+mn-cs"/>
        </a:defRPr>
      </a:lvl2pPr>
      <a:lvl3pPr marL="633062" algn="l" defTabSz="633062" rtl="0" eaLnBrk="1" latinLnBrk="0" hangingPunct="1">
        <a:defRPr sz="1247" kern="1200">
          <a:solidFill>
            <a:schemeClr val="tx1"/>
          </a:solidFill>
          <a:latin typeface="+mn-lt"/>
          <a:ea typeface="+mn-ea"/>
          <a:cs typeface="+mn-cs"/>
        </a:defRPr>
      </a:lvl3pPr>
      <a:lvl4pPr marL="949593" algn="l" defTabSz="633062" rtl="0" eaLnBrk="1" latinLnBrk="0" hangingPunct="1">
        <a:defRPr sz="1247" kern="1200">
          <a:solidFill>
            <a:schemeClr val="tx1"/>
          </a:solidFill>
          <a:latin typeface="+mn-lt"/>
          <a:ea typeface="+mn-ea"/>
          <a:cs typeface="+mn-cs"/>
        </a:defRPr>
      </a:lvl4pPr>
      <a:lvl5pPr marL="1266124" algn="l" defTabSz="633062" rtl="0" eaLnBrk="1" latinLnBrk="0" hangingPunct="1">
        <a:defRPr sz="1247" kern="1200">
          <a:solidFill>
            <a:schemeClr val="tx1"/>
          </a:solidFill>
          <a:latin typeface="+mn-lt"/>
          <a:ea typeface="+mn-ea"/>
          <a:cs typeface="+mn-cs"/>
        </a:defRPr>
      </a:lvl5pPr>
      <a:lvl6pPr marL="1582655" algn="l" defTabSz="633062" rtl="0" eaLnBrk="1" latinLnBrk="0" hangingPunct="1">
        <a:defRPr sz="1247" kern="1200">
          <a:solidFill>
            <a:schemeClr val="tx1"/>
          </a:solidFill>
          <a:latin typeface="+mn-lt"/>
          <a:ea typeface="+mn-ea"/>
          <a:cs typeface="+mn-cs"/>
        </a:defRPr>
      </a:lvl6pPr>
      <a:lvl7pPr marL="1899186" algn="l" defTabSz="633062" rtl="0" eaLnBrk="1" latinLnBrk="0" hangingPunct="1">
        <a:defRPr sz="1247" kern="1200">
          <a:solidFill>
            <a:schemeClr val="tx1"/>
          </a:solidFill>
          <a:latin typeface="+mn-lt"/>
          <a:ea typeface="+mn-ea"/>
          <a:cs typeface="+mn-cs"/>
        </a:defRPr>
      </a:lvl7pPr>
      <a:lvl8pPr marL="2215717" algn="l" defTabSz="633062" rtl="0" eaLnBrk="1" latinLnBrk="0" hangingPunct="1">
        <a:defRPr sz="1247" kern="1200">
          <a:solidFill>
            <a:schemeClr val="tx1"/>
          </a:solidFill>
          <a:latin typeface="+mn-lt"/>
          <a:ea typeface="+mn-ea"/>
          <a:cs typeface="+mn-cs"/>
        </a:defRPr>
      </a:lvl8pPr>
      <a:lvl9pPr marL="2532248" algn="l" defTabSz="633062" rtl="0" eaLnBrk="1" latinLnBrk="0" hangingPunct="1">
        <a:defRPr sz="12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0.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5.png"/><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1.xml"/><Relationship Id="rId1" Type="http://schemas.openxmlformats.org/officeDocument/2006/relationships/tags" Target="../tags/tag3.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1.xml"/><Relationship Id="rId1" Type="http://schemas.openxmlformats.org/officeDocument/2006/relationships/tags" Target="../tags/tag4.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5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0.xml"/><Relationship Id="rId1" Type="http://schemas.openxmlformats.org/officeDocument/2006/relationships/themeOverride" Target="../theme/themeOverride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3.xml"/><Relationship Id="rId1" Type="http://schemas.openxmlformats.org/officeDocument/2006/relationships/tags" Target="../tags/tag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0.xml"/><Relationship Id="rId1" Type="http://schemas.openxmlformats.org/officeDocument/2006/relationships/themeOverride" Target="../theme/themeOverride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0.xml"/><Relationship Id="rId1" Type="http://schemas.openxmlformats.org/officeDocument/2006/relationships/themeOverride" Target="../theme/themeOverride10.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5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0.xml"/><Relationship Id="rId1" Type="http://schemas.openxmlformats.org/officeDocument/2006/relationships/themeOverride" Target="../theme/themeOverride11.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docid=32MNntBV_q_9BM&amp;tbnid=TR3_Luodu5TiuM:&amp;ved=0CAUQjRw&amp;url=http://ball72.com/johan-cruyff.html&amp;ei=GMdvUdSsHYOI0AWIiYGIDA&amp;bvm=bv.45368065,d.d2k&amp;psig=AFQjCNFEsIl6uIbZ7Z99u5TXXlbn5ucBsw&amp;ust=1366366215288004" TargetMode="External"/><Relationship Id="rId2" Type="http://schemas.openxmlformats.org/officeDocument/2006/relationships/notesSlide" Target="../notesSlides/notesSlide27.xml"/><Relationship Id="rId1" Type="http://schemas.openxmlformats.org/officeDocument/2006/relationships/slideLayout" Target="../slideLayouts/slideLayout51.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51.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6.xml"/><Relationship Id="rId1" Type="http://schemas.openxmlformats.org/officeDocument/2006/relationships/themeOverride" Target="../theme/themeOverride4.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52.jpeg"/><Relationship Id="rId7" Type="http://schemas.openxmlformats.org/officeDocument/2006/relationships/oleObject" Target="../embeddings/oleObject2.bin"/><Relationship Id="rId2" Type="http://schemas.openxmlformats.org/officeDocument/2006/relationships/notesSlide" Target="../notesSlides/notesSlide32.xml"/><Relationship Id="rId1" Type="http://schemas.openxmlformats.org/officeDocument/2006/relationships/slideLayout" Target="../slideLayouts/slideLayout50.xml"/><Relationship Id="rId6" Type="http://schemas.openxmlformats.org/officeDocument/2006/relationships/image" Target="../media/image53.emf"/><Relationship Id="rId5" Type="http://schemas.openxmlformats.org/officeDocument/2006/relationships/oleObject" Target="../embeddings/oleObject1.bin"/><Relationship Id="rId4" Type="http://schemas.openxmlformats.org/officeDocument/2006/relationships/image" Target="../media/image54.pn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1.xml"/><Relationship Id="rId1" Type="http://schemas.openxmlformats.org/officeDocument/2006/relationships/tags" Target="../tags/tag6.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4.xml"/><Relationship Id="rId1" Type="http://schemas.openxmlformats.org/officeDocument/2006/relationships/slideLayout" Target="../slideLayouts/slideLayout68.xml"/><Relationship Id="rId4" Type="http://schemas.openxmlformats.org/officeDocument/2006/relationships/image" Target="../media/image58.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hyperlink" Target="https://epaper.zwp-online.info/epaper/4380/export-article/12" TargetMode="External"/><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50.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9.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0.xml"/><Relationship Id="rId1" Type="http://schemas.openxmlformats.org/officeDocument/2006/relationships/tags" Target="../tags/tag1.xml"/><Relationship Id="rId5" Type="http://schemas.openxmlformats.org/officeDocument/2006/relationships/image" Target="../media/image19.jpe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9.xml"/><Relationship Id="rId1" Type="http://schemas.openxmlformats.org/officeDocument/2006/relationships/tags" Target="../tags/tag8.xml"/><Relationship Id="rId4" Type="http://schemas.openxmlformats.org/officeDocument/2006/relationships/image" Target="../media/image61.w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9.xml"/><Relationship Id="rId1" Type="http://schemas.openxmlformats.org/officeDocument/2006/relationships/tags" Target="../tags/tag9.xml"/></Relationships>
</file>

<file path=ppt/slides/_rels/slide42.xml.rels><?xml version="1.0" encoding="UTF-8" standalone="yes"?>
<Relationships xmlns="http://schemas.openxmlformats.org/package/2006/relationships"><Relationship Id="rId3" Type="http://schemas.openxmlformats.org/officeDocument/2006/relationships/video" Target="../media/media1.avi"/><Relationship Id="rId7" Type="http://schemas.openxmlformats.org/officeDocument/2006/relationships/image" Target="../media/image63.png"/><Relationship Id="rId2" Type="http://schemas.microsoft.com/office/2007/relationships/media" Target="../media/media1.avi"/><Relationship Id="rId1" Type="http://schemas.openxmlformats.org/officeDocument/2006/relationships/tags" Target="../tags/tag10.xml"/><Relationship Id="rId6" Type="http://schemas.openxmlformats.org/officeDocument/2006/relationships/image" Target="../media/image62.emf"/><Relationship Id="rId5" Type="http://schemas.openxmlformats.org/officeDocument/2006/relationships/notesSlide" Target="../notesSlides/notesSlide42.xml"/><Relationship Id="rId4"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8.xml"/><Relationship Id="rId1" Type="http://schemas.openxmlformats.org/officeDocument/2006/relationships/tags" Target="../tags/tag11.xml"/><Relationship Id="rId5" Type="http://schemas.openxmlformats.org/officeDocument/2006/relationships/image" Target="../media/image33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66.jpeg"/><Relationship Id="rId2" Type="http://schemas.openxmlformats.org/officeDocument/2006/relationships/slideLayout" Target="../slideLayouts/slideLayout17.xml"/><Relationship Id="rId1" Type="http://schemas.openxmlformats.org/officeDocument/2006/relationships/themeOverride" Target="../theme/themeOverride1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oleObject" Target="../embeddings/oleObject3.bin"/></Relationships>
</file>

<file path=ppt/slides/_rels/slide45.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7.xml"/><Relationship Id="rId1" Type="http://schemas.openxmlformats.org/officeDocument/2006/relationships/themeOverride" Target="../theme/themeOverride13.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1" Type="http://schemas.openxmlformats.org/officeDocument/2006/relationships/image" Target="../media/image74.png"/><Relationship Id="rId2" Type="http://schemas.openxmlformats.org/officeDocument/2006/relationships/notesSlide" Target="../notesSlides/notesSlide47.xml"/><Relationship Id="rId20" Type="http://schemas.openxmlformats.org/officeDocument/2006/relationships/image" Target="../media/image73.png"/><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71.png"/><Relationship Id="rId19" Type="http://schemas.openxmlformats.org/officeDocument/2006/relationships/image" Target="../media/image750.png"/><Relationship Id="rId4" Type="http://schemas.openxmlformats.org/officeDocument/2006/relationships/image" Target="../media/image70.svg"/><Relationship Id="rId22"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0.xml"/><Relationship Id="rId1" Type="http://schemas.openxmlformats.org/officeDocument/2006/relationships/themeOverride" Target="../theme/themeOverr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81.JPG"/><Relationship Id="rId4" Type="http://schemas.openxmlformats.org/officeDocument/2006/relationships/image" Target="../media/image80.JPG"/></Relationships>
</file>

<file path=ppt/slides/_rels/slide51.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16.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16.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4.xml"/><Relationship Id="rId1" Type="http://schemas.openxmlformats.org/officeDocument/2006/relationships/slideLayout" Target="../slideLayouts/slideLayout17.xml"/><Relationship Id="rId5" Type="http://schemas.openxmlformats.org/officeDocument/2006/relationships/image" Target="../media/image99.jpeg"/><Relationship Id="rId4" Type="http://schemas.openxmlformats.org/officeDocument/2006/relationships/image" Target="../media/image9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0.xml"/><Relationship Id="rId1" Type="http://schemas.openxmlformats.org/officeDocument/2006/relationships/themeOverride" Target="../theme/themeOverr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Titel 7"/>
          <p:cNvSpPr>
            <a:spLocks noGrp="1"/>
          </p:cNvSpPr>
          <p:nvPr>
            <p:ph type="ctrTitle"/>
          </p:nvPr>
        </p:nvSpPr>
        <p:spPr>
          <a:xfrm>
            <a:off x="395536" y="1233488"/>
            <a:ext cx="6770887" cy="1102519"/>
          </a:xfrm>
        </p:spPr>
        <p:txBody>
          <a:bodyPr/>
          <a:lstStyle/>
          <a:p>
            <a:r>
              <a:rPr lang="en-US" b="0" cap="none" dirty="0" err="1"/>
              <a:t>Optische</a:t>
            </a:r>
            <a:r>
              <a:rPr lang="en-US" b="0" cap="none" dirty="0"/>
              <a:t> speckle: </a:t>
            </a:r>
            <a:r>
              <a:rPr lang="en-US" b="0" cap="none" dirty="0" err="1"/>
              <a:t>als</a:t>
            </a:r>
            <a:r>
              <a:rPr lang="en-US" b="0" cap="none" dirty="0"/>
              <a:t> je het </a:t>
            </a:r>
            <a:r>
              <a:rPr lang="en-US" b="0" cap="none" dirty="0" err="1"/>
              <a:t>doorhebt</a:t>
            </a:r>
            <a:r>
              <a:rPr lang="en-US" b="0" cap="none" dirty="0"/>
              <a:t>, ga je ze </a:t>
            </a:r>
            <a:r>
              <a:rPr lang="en-US" b="0" cap="none" dirty="0" err="1"/>
              <a:t>zien</a:t>
            </a:r>
            <a:endParaRPr lang="nl-NL" b="0" cap="none" dirty="0"/>
          </a:p>
        </p:txBody>
      </p:sp>
      <p:sp>
        <p:nvSpPr>
          <p:cNvPr id="9" name="Ondertitel 8"/>
          <p:cNvSpPr>
            <a:spLocks noGrp="1"/>
          </p:cNvSpPr>
          <p:nvPr>
            <p:ph type="subTitle" idx="1"/>
          </p:nvPr>
        </p:nvSpPr>
        <p:spPr>
          <a:xfrm>
            <a:off x="395536" y="2571750"/>
            <a:ext cx="6788150" cy="826294"/>
          </a:xfrm>
        </p:spPr>
        <p:txBody>
          <a:bodyPr/>
          <a:lstStyle/>
          <a:p>
            <a:r>
              <a:rPr lang="nl-NL" cap="none" dirty="0"/>
              <a:t>Wiendelt Steenbergen</a:t>
            </a:r>
          </a:p>
          <a:p>
            <a:r>
              <a:rPr lang="nl-NL" cap="none" dirty="0" err="1"/>
              <a:t>Techmed</a:t>
            </a:r>
            <a:r>
              <a:rPr lang="nl-NL" cap="none"/>
              <a:t> Centre / Biomedical </a:t>
            </a:r>
            <a:r>
              <a:rPr lang="nl-NL" cap="none" dirty="0" err="1"/>
              <a:t>Photonic</a:t>
            </a:r>
            <a:r>
              <a:rPr lang="nl-NL" cap="none" dirty="0"/>
              <a:t> Imaging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037" y="267494"/>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0" kern="1200" dirty="0">
                <a:solidFill>
                  <a:schemeClr val="tx1"/>
                </a:solidFill>
                <a:ea typeface="+mn-ea"/>
                <a:cs typeface="+mn-cs"/>
              </a:rPr>
              <a:t>Programma</a:t>
            </a:r>
          </a:p>
        </p:txBody>
      </p:sp>
      <p:sp>
        <p:nvSpPr>
          <p:cNvPr id="3" name="Slide Number Placeholder 2"/>
          <p:cNvSpPr>
            <a:spLocks noGrp="1"/>
          </p:cNvSpPr>
          <p:nvPr>
            <p:ph type="sldNum" sz="quarter" idx="12"/>
          </p:nvPr>
        </p:nvSpPr>
        <p:spPr/>
        <p:txBody>
          <a:bodyPr/>
          <a:lstStyle/>
          <a:p>
            <a:pPr marL="0" marR="0" lvl="0" indent="0" algn="r" defTabSz="685800" rtl="0" eaLnBrk="1" fontAlgn="base" latinLnBrk="0" hangingPunct="1">
              <a:lnSpc>
                <a:spcPts val="1500"/>
              </a:lnSpc>
              <a:spcBef>
                <a:spcPct val="0"/>
              </a:spcBef>
              <a:spcAft>
                <a:spcPct val="0"/>
              </a:spcAft>
              <a:buClrTx/>
              <a:buSzTx/>
              <a:buFontTx/>
              <a:buNone/>
              <a:tabLst/>
              <a:defRPr/>
            </a:pPr>
            <a:fld id="{1A7563F5-FCB3-4EEB-988E-0DFAF96E6905}" type="slidenum">
              <a:rPr kumimoji="0" lang="nl-NL" sz="1000" b="0" i="0" u="none" strike="noStrike" kern="1200" cap="none" spc="0" normalizeH="0" baseline="-25000" noProof="0">
                <a:ln>
                  <a:noFill/>
                </a:ln>
                <a:solidFill>
                  <a:srgbClr val="000000"/>
                </a:solidFill>
                <a:effectLst/>
                <a:uLnTx/>
                <a:uFillTx/>
                <a:latin typeface="Arial" charset="0"/>
                <a:ea typeface="+mn-ea"/>
                <a:cs typeface="+mn-cs"/>
              </a:rPr>
              <a:pPr marL="0" marR="0" lvl="0" indent="0" algn="r" defTabSz="685800" rtl="0" eaLnBrk="1" fontAlgn="base" latinLnBrk="0" hangingPunct="1">
                <a:lnSpc>
                  <a:spcPts val="1500"/>
                </a:lnSpc>
                <a:spcBef>
                  <a:spcPct val="0"/>
                </a:spcBef>
                <a:spcAft>
                  <a:spcPct val="0"/>
                </a:spcAft>
                <a:buClrTx/>
                <a:buSzTx/>
                <a:buFontTx/>
                <a:buNone/>
                <a:tabLst/>
                <a:defRPr/>
              </a:pPr>
              <a:t>10</a:t>
            </a:fld>
            <a:endParaRPr kumimoji="0" lang="nl-NL" sz="10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4" name="TextBox 3"/>
          <p:cNvSpPr txBox="1"/>
          <p:nvPr/>
        </p:nvSpPr>
        <p:spPr>
          <a:xfrm>
            <a:off x="487413" y="1124744"/>
            <a:ext cx="8208912" cy="3046988"/>
          </a:xfrm>
          <a:prstGeom prst="rect">
            <a:avLst/>
          </a:prstGeom>
          <a:noFill/>
        </p:spPr>
        <p:txBody>
          <a:bodyPr wrap="square" rtlCol="0">
            <a:spAutoFit/>
          </a:bodyPr>
          <a:lstStyle/>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a:t>
            </a:r>
            <a:r>
              <a:rPr lang="nl-NL" sz="2400" dirty="0">
                <a:solidFill>
                  <a:schemeClr val="bg1">
                    <a:lumMod val="50000"/>
                  </a:schemeClr>
                </a:solidFill>
                <a:latin typeface="Arial Narrow"/>
              </a:rPr>
              <a:t> – het fenomeen</a:t>
            </a:r>
          </a:p>
          <a:p>
            <a:pPr marL="342900" lvl="0" indent="-342900">
              <a:buFont typeface="Arial" panose="020B0604020202020204" pitchFamily="34" charset="0"/>
              <a:buChar char="•"/>
              <a:defRPr/>
            </a:pPr>
            <a:r>
              <a:rPr lang="nl-NL" sz="2400" dirty="0">
                <a:solidFill>
                  <a:srgbClr val="FF0000"/>
                </a:solidFill>
                <a:latin typeface="Arial Narrow"/>
              </a:rPr>
              <a:t>Hoe ontstaan ze? </a:t>
            </a:r>
          </a:p>
          <a:p>
            <a:pPr marL="342900" lvl="0" indent="-342900">
              <a:buFont typeface="Arial" panose="020B0604020202020204" pitchFamily="34" charset="0"/>
              <a:buChar char="•"/>
              <a:defRPr/>
            </a:pPr>
            <a:r>
              <a:rPr lang="nl-NL" sz="2400" dirty="0">
                <a:solidFill>
                  <a:schemeClr val="bg1">
                    <a:lumMod val="50000"/>
                  </a:schemeClr>
                </a:solidFill>
                <a:latin typeface="Arial Narrow"/>
              </a:rPr>
              <a:t>Wanneer kan je ze zien?</a:t>
            </a:r>
          </a:p>
          <a:p>
            <a:pPr marL="342900" lvl="0" indent="-342900">
              <a:buFont typeface="Arial" panose="020B0604020202020204" pitchFamily="34" charset="0"/>
              <a:buChar char="•"/>
              <a:defRPr/>
            </a:pPr>
            <a:r>
              <a:rPr lang="nl-NL" sz="2400" dirty="0">
                <a:solidFill>
                  <a:schemeClr val="bg1">
                    <a:lumMod val="50000"/>
                  </a:schemeClr>
                </a:solidFill>
                <a:latin typeface="Arial Narrow"/>
              </a:rPr>
              <a:t>Wat bepaalt hoe groot ze zijn?</a:t>
            </a:r>
          </a:p>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Speckles</a:t>
            </a:r>
            <a:r>
              <a:rPr lang="nl-NL" sz="2400" dirty="0">
                <a:solidFill>
                  <a:schemeClr val="bg1">
                    <a:lumMod val="50000"/>
                  </a:schemeClr>
                </a:solidFill>
                <a:latin typeface="Arial Narrow"/>
              </a:rPr>
              <a:t> met andere lichtbronnen?</a:t>
            </a:r>
          </a:p>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Speckles</a:t>
            </a:r>
            <a:r>
              <a:rPr lang="nl-NL" sz="2400" dirty="0">
                <a:solidFill>
                  <a:schemeClr val="bg1">
                    <a:lumMod val="50000"/>
                  </a:schemeClr>
                </a:solidFill>
                <a:latin typeface="Arial Narrow"/>
              </a:rPr>
              <a:t>: wat kan je ermee?</a:t>
            </a:r>
          </a:p>
          <a:p>
            <a:pPr marL="342900" lvl="0" indent="-342900">
              <a:buFont typeface="Arial" panose="020B0604020202020204" pitchFamily="34" charset="0"/>
              <a:buChar char="•"/>
              <a:defRPr/>
            </a:pPr>
            <a:r>
              <a:rPr lang="nl-NL" sz="2400" dirty="0">
                <a:solidFill>
                  <a:schemeClr val="bg1">
                    <a:lumMod val="50000"/>
                  </a:schemeClr>
                </a:solidFill>
                <a:latin typeface="Arial Narrow"/>
              </a:rPr>
              <a:t>Overwegingen voor het onderwijs</a:t>
            </a:r>
          </a:p>
          <a:p>
            <a:pPr lvl="0">
              <a:defRPr/>
            </a:pPr>
            <a:endParaRPr lang="nl-NL" sz="2400" dirty="0">
              <a:latin typeface="Arial Narrow"/>
            </a:endParaRPr>
          </a:p>
        </p:txBody>
      </p:sp>
    </p:spTree>
    <p:extLst>
      <p:ext uri="{BB962C8B-B14F-4D97-AF65-F5344CB8AC3E}">
        <p14:creationId xmlns:p14="http://schemas.microsoft.com/office/powerpoint/2010/main" val="386973759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4"/>
          <p:cNvSpPr>
            <a:spLocks noGrp="1"/>
          </p:cNvSpPr>
          <p:nvPr>
            <p:ph type="sldNum" sz="quarter" idx="12"/>
          </p:nvPr>
        </p:nvSpPr>
        <p:spPr>
          <a:xfrm>
            <a:off x="8509000" y="4806850"/>
            <a:ext cx="374650" cy="357188"/>
          </a:xfrm>
          <a:noFill/>
        </p:spPr>
        <p:txBody>
          <a:bodyPr/>
          <a:lstStyle>
            <a:lvl1pPr eaLnBrk="0" hangingPunct="0">
              <a:defRPr sz="692">
                <a:solidFill>
                  <a:schemeClr val="tx1"/>
                </a:solidFill>
                <a:latin typeface="Times New Roman" pitchFamily="18" charset="0"/>
              </a:defRPr>
            </a:lvl1pPr>
            <a:lvl2pPr marL="514363" indent="-197832" eaLnBrk="0" hangingPunct="0">
              <a:defRPr sz="692">
                <a:solidFill>
                  <a:schemeClr val="tx1"/>
                </a:solidFill>
                <a:latin typeface="Times New Roman" pitchFamily="18" charset="0"/>
              </a:defRPr>
            </a:lvl2pPr>
            <a:lvl3pPr marL="791327" indent="-158266" eaLnBrk="0" hangingPunct="0">
              <a:defRPr sz="692">
                <a:solidFill>
                  <a:schemeClr val="tx1"/>
                </a:solidFill>
                <a:latin typeface="Times New Roman" pitchFamily="18" charset="0"/>
              </a:defRPr>
            </a:lvl3pPr>
            <a:lvl4pPr marL="1107859" indent="-158266" eaLnBrk="0" hangingPunct="0">
              <a:defRPr sz="692">
                <a:solidFill>
                  <a:schemeClr val="tx1"/>
                </a:solidFill>
                <a:latin typeface="Times New Roman" pitchFamily="18" charset="0"/>
              </a:defRPr>
            </a:lvl4pPr>
            <a:lvl5pPr marL="1424390" indent="-158266" eaLnBrk="0" hangingPunct="0">
              <a:defRPr sz="692">
                <a:solidFill>
                  <a:schemeClr val="tx1"/>
                </a:solidFill>
                <a:latin typeface="Times New Roman" pitchFamily="18" charset="0"/>
              </a:defRPr>
            </a:lvl5pPr>
            <a:lvl6pPr marL="1740920" indent="-158266" eaLnBrk="0" fontAlgn="base" hangingPunct="0">
              <a:spcBef>
                <a:spcPct val="0"/>
              </a:spcBef>
              <a:spcAft>
                <a:spcPct val="0"/>
              </a:spcAft>
              <a:defRPr sz="692">
                <a:solidFill>
                  <a:schemeClr val="tx1"/>
                </a:solidFill>
                <a:latin typeface="Times New Roman" pitchFamily="18" charset="0"/>
              </a:defRPr>
            </a:lvl6pPr>
            <a:lvl7pPr marL="2057452" indent="-158266" eaLnBrk="0" fontAlgn="base" hangingPunct="0">
              <a:spcBef>
                <a:spcPct val="0"/>
              </a:spcBef>
              <a:spcAft>
                <a:spcPct val="0"/>
              </a:spcAft>
              <a:defRPr sz="692">
                <a:solidFill>
                  <a:schemeClr val="tx1"/>
                </a:solidFill>
                <a:latin typeface="Times New Roman" pitchFamily="18" charset="0"/>
              </a:defRPr>
            </a:lvl7pPr>
            <a:lvl8pPr marL="2373983" indent="-158266" eaLnBrk="0" fontAlgn="base" hangingPunct="0">
              <a:spcBef>
                <a:spcPct val="0"/>
              </a:spcBef>
              <a:spcAft>
                <a:spcPct val="0"/>
              </a:spcAft>
              <a:defRPr sz="692">
                <a:solidFill>
                  <a:schemeClr val="tx1"/>
                </a:solidFill>
                <a:latin typeface="Times New Roman" pitchFamily="18" charset="0"/>
              </a:defRPr>
            </a:lvl8pPr>
            <a:lvl9pPr marL="2690513" indent="-158266" eaLnBrk="0" fontAlgn="base" hangingPunct="0">
              <a:spcBef>
                <a:spcPct val="0"/>
              </a:spcBef>
              <a:spcAft>
                <a:spcPct val="0"/>
              </a:spcAft>
              <a:defRPr sz="692">
                <a:solidFill>
                  <a:schemeClr val="tx1"/>
                </a:solidFill>
                <a:latin typeface="Times New Roman" pitchFamily="18" charset="0"/>
              </a:defRPr>
            </a:lvl9pPr>
          </a:lstStyle>
          <a:p>
            <a:pPr eaLnBrk="1" hangingPunct="1"/>
            <a:fld id="{2484E5B4-78DB-4877-812A-55B256ED7C8A}" type="slidenum">
              <a:rPr lang="en-GB" sz="1661"/>
              <a:pPr eaLnBrk="1" hangingPunct="1"/>
              <a:t>11</a:t>
            </a:fld>
            <a:endParaRPr lang="en-GB" sz="1661"/>
          </a:p>
        </p:txBody>
      </p:sp>
      <p:sp>
        <p:nvSpPr>
          <p:cNvPr id="3" name="Rectangle 2">
            <a:extLst>
              <a:ext uri="{FF2B5EF4-FFF2-40B4-BE49-F238E27FC236}">
                <a16:creationId xmlns:a16="http://schemas.microsoft.com/office/drawing/2014/main" id="{5894F0D2-E5B4-854B-76AE-4B4E7CCEA1EE}"/>
              </a:ext>
            </a:extLst>
          </p:cNvPr>
          <p:cNvSpPr/>
          <p:nvPr/>
        </p:nvSpPr>
        <p:spPr>
          <a:xfrm>
            <a:off x="1003796" y="0"/>
            <a:ext cx="5724636" cy="80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203" name="Rectangle 2"/>
          <p:cNvSpPr>
            <a:spLocks noGrp="1" noChangeArrowheads="1"/>
          </p:cNvSpPr>
          <p:nvPr>
            <p:ph type="title"/>
          </p:nvPr>
        </p:nvSpPr>
        <p:spPr>
          <a:xfrm>
            <a:off x="395536" y="77626"/>
            <a:ext cx="6731074" cy="895588"/>
          </a:xfrm>
        </p:spPr>
        <p:txBody>
          <a:bodyPr/>
          <a:lstStyle/>
          <a:p>
            <a:pPr eaLnBrk="1" hangingPunct="1"/>
            <a:r>
              <a:rPr lang="en-US" sz="3200" b="0" dirty="0" err="1">
                <a:latin typeface="Arial Narrow" panose="020B0606020202030204" pitchFamily="34" charset="0"/>
              </a:rPr>
              <a:t>Interferentie</a:t>
            </a:r>
            <a:r>
              <a:rPr lang="en-US" sz="3200" b="0" dirty="0">
                <a:latin typeface="Arial Narrow" panose="020B0606020202030204" pitchFamily="34" charset="0"/>
              </a:rPr>
              <a:t> van 1, 2, 3 en 4  </a:t>
            </a:r>
            <a:r>
              <a:rPr lang="en-US" sz="3200" b="0" dirty="0" err="1">
                <a:latin typeface="Arial Narrow" panose="020B0606020202030204" pitchFamily="34" charset="0"/>
              </a:rPr>
              <a:t>bolgolven</a:t>
            </a:r>
            <a:endParaRPr lang="en-US" sz="3200" b="0" dirty="0">
              <a:latin typeface="Arial Narrow" panose="020B0606020202030204" pitchFamily="34" charset="0"/>
            </a:endParaRPr>
          </a:p>
        </p:txBody>
      </p:sp>
      <p:pic>
        <p:nvPicPr>
          <p:cNvPr id="5" name="Picture 4">
            <a:extLst>
              <a:ext uri="{FF2B5EF4-FFF2-40B4-BE49-F238E27FC236}">
                <a16:creationId xmlns:a16="http://schemas.microsoft.com/office/drawing/2014/main" id="{28E388F5-A321-150C-DF26-B85D8C4E83B9}"/>
              </a:ext>
            </a:extLst>
          </p:cNvPr>
          <p:cNvPicPr>
            <a:picLocks noChangeAspect="1"/>
          </p:cNvPicPr>
          <p:nvPr/>
        </p:nvPicPr>
        <p:blipFill rotWithShape="1">
          <a:blip r:embed="rId4"/>
          <a:srcRect l="23971" t="26751" r="36698" b="29000"/>
          <a:stretch/>
        </p:blipFill>
        <p:spPr>
          <a:xfrm>
            <a:off x="1004863" y="801857"/>
            <a:ext cx="3024336" cy="1913909"/>
          </a:xfrm>
          <a:prstGeom prst="rect">
            <a:avLst/>
          </a:prstGeom>
        </p:spPr>
      </p:pic>
      <p:pic>
        <p:nvPicPr>
          <p:cNvPr id="7" name="Picture 6">
            <a:extLst>
              <a:ext uri="{FF2B5EF4-FFF2-40B4-BE49-F238E27FC236}">
                <a16:creationId xmlns:a16="http://schemas.microsoft.com/office/drawing/2014/main" id="{94963F79-B137-D59B-A144-D8F0D0607698}"/>
              </a:ext>
            </a:extLst>
          </p:cNvPr>
          <p:cNvPicPr>
            <a:picLocks noChangeAspect="1"/>
          </p:cNvPicPr>
          <p:nvPr/>
        </p:nvPicPr>
        <p:blipFill rotWithShape="1">
          <a:blip r:embed="rId5"/>
          <a:srcRect l="23225" t="24800" r="34250" b="29000"/>
          <a:stretch/>
        </p:blipFill>
        <p:spPr>
          <a:xfrm>
            <a:off x="4499992" y="678678"/>
            <a:ext cx="3312368" cy="2024225"/>
          </a:xfrm>
          <a:prstGeom prst="rect">
            <a:avLst/>
          </a:prstGeom>
        </p:spPr>
      </p:pic>
      <p:pic>
        <p:nvPicPr>
          <p:cNvPr id="9" name="Picture 8">
            <a:extLst>
              <a:ext uri="{FF2B5EF4-FFF2-40B4-BE49-F238E27FC236}">
                <a16:creationId xmlns:a16="http://schemas.microsoft.com/office/drawing/2014/main" id="{B1C19999-D4B4-8868-C50D-DD8506F91145}"/>
              </a:ext>
            </a:extLst>
          </p:cNvPr>
          <p:cNvPicPr>
            <a:picLocks noChangeAspect="1"/>
          </p:cNvPicPr>
          <p:nvPr/>
        </p:nvPicPr>
        <p:blipFill rotWithShape="1">
          <a:blip r:embed="rId6"/>
          <a:srcRect l="23225" t="26201" r="34250" b="29749"/>
          <a:stretch/>
        </p:blipFill>
        <p:spPr>
          <a:xfrm>
            <a:off x="889068" y="2602963"/>
            <a:ext cx="2940248" cy="1713216"/>
          </a:xfrm>
          <a:prstGeom prst="rect">
            <a:avLst/>
          </a:prstGeom>
        </p:spPr>
      </p:pic>
      <p:pic>
        <p:nvPicPr>
          <p:cNvPr id="11" name="Picture 10">
            <a:extLst>
              <a:ext uri="{FF2B5EF4-FFF2-40B4-BE49-F238E27FC236}">
                <a16:creationId xmlns:a16="http://schemas.microsoft.com/office/drawing/2014/main" id="{F0F96398-CC70-AE6D-6351-04D4E1B0E2DE}"/>
              </a:ext>
            </a:extLst>
          </p:cNvPr>
          <p:cNvPicPr>
            <a:picLocks noChangeAspect="1"/>
          </p:cNvPicPr>
          <p:nvPr/>
        </p:nvPicPr>
        <p:blipFill rotWithShape="1">
          <a:blip r:embed="rId7"/>
          <a:srcRect l="20863" t="26201" r="28738" b="29749"/>
          <a:stretch/>
        </p:blipFill>
        <p:spPr>
          <a:xfrm>
            <a:off x="4547344" y="2649990"/>
            <a:ext cx="3389084" cy="1666189"/>
          </a:xfrm>
          <a:prstGeom prst="rect">
            <a:avLst/>
          </a:prstGeom>
        </p:spPr>
      </p:pic>
    </p:spTree>
    <p:custDataLst>
      <p:tags r:id="rId1"/>
    </p:custDataLst>
    <p:extLst>
      <p:ext uri="{BB962C8B-B14F-4D97-AF65-F5344CB8AC3E}">
        <p14:creationId xmlns:p14="http://schemas.microsoft.com/office/powerpoint/2010/main" val="3552073838"/>
      </p:ext>
    </p:extLst>
  </p:cSld>
  <p:clrMapOvr>
    <a:masterClrMapping/>
  </p:clrMapOvr>
  <mc:AlternateContent xmlns:mc="http://schemas.openxmlformats.org/markup-compatibility/2006" xmlns:p14="http://schemas.microsoft.com/office/powerpoint/2010/main">
    <mc:Choice Requires="p14">
      <p:transition spd="slow" p14:dur="2000" advTm="55152"/>
    </mc:Choice>
    <mc:Fallback xmlns="">
      <p:transition spd="slow" advTm="55152"/>
    </mc:Fallback>
  </mc:AlternateContent>
  <p:extLst>
    <p:ext uri="{3A86A75C-4F4B-4683-9AE1-C65F6400EC91}">
      <p14:laserTraceLst xmlns:p14="http://schemas.microsoft.com/office/powerpoint/2010/main">
        <p14:tracePtLst>
          <p14:tracePt t="17995" x="800100" y="2387600"/>
          <p14:tracePt t="18011" x="850900" y="2444750"/>
          <p14:tracePt t="18091" x="1263650" y="2679700"/>
          <p14:tracePt t="18164" x="1930400" y="2863850"/>
          <p14:tracePt t="18168" x="1987550" y="2870200"/>
          <p14:tracePt t="18177" x="2038350" y="2882900"/>
          <p14:tracePt t="18187" x="2095500" y="2895600"/>
          <p14:tracePt t="18205" x="2222500" y="2914650"/>
          <p14:tracePt t="18207" x="2286000" y="2940050"/>
          <p14:tracePt t="18227" x="2393950" y="2952750"/>
          <p14:tracePt t="18238" x="2457450" y="2959100"/>
          <p14:tracePt t="18254" x="2578100" y="2965450"/>
          <p14:tracePt t="18256" x="2628900" y="2971800"/>
          <p14:tracePt t="18270" x="2679700" y="2978150"/>
          <p14:tracePt t="18271" x="2724150" y="2984500"/>
          <p14:tracePt t="18287" x="2794000" y="2997200"/>
          <p14:tracePt t="18304" x="2832100" y="2997200"/>
          <p14:tracePt t="18320" x="2876550" y="2997200"/>
          <p14:tracePt t="18337" x="2927350" y="3003550"/>
          <p14:tracePt t="18355" x="2984500" y="3003550"/>
          <p14:tracePt t="18371" x="3028950" y="3003550"/>
          <p14:tracePt t="18388" x="3073400" y="2990850"/>
          <p14:tracePt t="18404" x="3117850" y="2965450"/>
          <p14:tracePt t="18421" x="3143250" y="2927350"/>
          <p14:tracePt t="18437" x="3194050" y="2876550"/>
          <p14:tracePt t="18454" x="3244850" y="2819400"/>
          <p14:tracePt t="18455" x="3270250" y="2794000"/>
          <p14:tracePt t="18471" x="3333750" y="2743200"/>
          <p14:tracePt t="18487" x="3365500" y="2705100"/>
          <p14:tracePt t="18504" x="3390900" y="2673350"/>
          <p14:tracePt t="18521" x="3403600" y="2654300"/>
          <p14:tracePt t="18540" x="3429000" y="2622550"/>
          <p14:tracePt t="18555" x="3429000" y="2603500"/>
          <p14:tracePt t="18572" x="3435350" y="2584450"/>
          <p14:tracePt t="18587" x="3441700" y="2552700"/>
          <p14:tracePt t="18604" x="3448050" y="2514600"/>
          <p14:tracePt t="18621" x="3460750" y="2476500"/>
          <p14:tracePt t="18640" x="3467100" y="2432050"/>
          <p14:tracePt t="18656" x="3473450" y="2400300"/>
          <p14:tracePt t="18671" x="3473450" y="2355850"/>
          <p14:tracePt t="18687" x="3467100" y="2311400"/>
          <p14:tracePt t="18704" x="3460750" y="2273300"/>
          <p14:tracePt t="18721" x="3448050" y="2235200"/>
          <p14:tracePt t="18738" x="3422650" y="2165350"/>
          <p14:tracePt t="18755" x="3397250" y="2108200"/>
          <p14:tracePt t="18771" x="3359150" y="2025650"/>
          <p14:tracePt t="18788" x="3308350" y="1936750"/>
          <p14:tracePt t="18804" x="3270250" y="1866900"/>
          <p14:tracePt t="18821" x="3225800" y="1803400"/>
          <p14:tracePt t="18838" x="3194050" y="1752600"/>
          <p14:tracePt t="18855" x="3162300" y="1720850"/>
          <p14:tracePt t="18871" x="3136900" y="1689100"/>
          <p14:tracePt t="18888" x="3048000" y="1651000"/>
          <p14:tracePt t="18905" x="2984500" y="1625600"/>
          <p14:tracePt t="18922" x="2952750" y="1606550"/>
          <p14:tracePt t="18940" x="2946400" y="1606550"/>
          <p14:tracePt t="18954" x="2927350" y="1600200"/>
          <p14:tracePt t="18971" x="2914650" y="1600200"/>
          <p14:tracePt t="18988" x="2863850" y="1600200"/>
          <p14:tracePt t="19006" x="2717800" y="1581150"/>
          <p14:tracePt t="19008" x="2609850" y="1562100"/>
          <p14:tracePt t="19021" x="2444750" y="1536700"/>
          <p14:tracePt t="19037" x="2260600" y="1536700"/>
          <p14:tracePt t="19039" x="2203450" y="1536700"/>
          <p14:tracePt t="19055" x="2133600" y="1536700"/>
          <p14:tracePt t="19071" x="2101850" y="1536700"/>
          <p14:tracePt t="19088" x="2070100" y="1543050"/>
          <p14:tracePt t="19105" x="2044700" y="1562100"/>
          <p14:tracePt t="19121" x="1981200" y="1587500"/>
          <p14:tracePt t="19138" x="1917700" y="1600200"/>
          <p14:tracePt t="19158" x="1860550" y="1631950"/>
          <p14:tracePt t="19159" x="1847850" y="1638300"/>
          <p14:tracePt t="19172" x="1822450" y="1651000"/>
          <p14:tracePt t="19188" x="1790700" y="1676400"/>
          <p14:tracePt t="19204" x="1752600" y="1701800"/>
          <p14:tracePt t="19208" x="1733550" y="1720850"/>
          <p14:tracePt t="19221" x="1714500" y="1733550"/>
          <p14:tracePt t="19238" x="1663700" y="1790700"/>
          <p14:tracePt t="19239" x="1644650" y="1809750"/>
          <p14:tracePt t="19255" x="1612900" y="1892300"/>
          <p14:tracePt t="19271" x="1593850" y="1962150"/>
          <p14:tracePt t="19288" x="1581150" y="2012950"/>
          <p14:tracePt t="19305" x="1555750" y="2063750"/>
          <p14:tracePt t="19321" x="1555750" y="2101850"/>
          <p14:tracePt t="19338" x="1555750" y="2146300"/>
          <p14:tracePt t="19356" x="1555750" y="2209800"/>
          <p14:tracePt t="19372" x="1555750" y="2273300"/>
          <p14:tracePt t="19388" x="1555750" y="2343150"/>
          <p14:tracePt t="19405" x="1555750" y="2381250"/>
          <p14:tracePt t="19422" x="1574800" y="2432050"/>
          <p14:tracePt t="19423" x="1587500" y="2457450"/>
          <p14:tracePt t="19439" x="1619250" y="2533650"/>
          <p14:tracePt t="19456" x="1651000" y="2590800"/>
          <p14:tracePt t="19472" x="1682750" y="2667000"/>
          <p14:tracePt t="19489" x="1727200" y="2724150"/>
          <p14:tracePt t="19505" x="1758950" y="2794000"/>
          <p14:tracePt t="19522" x="1803400" y="2851150"/>
          <p14:tracePt t="19539" x="1841500" y="2895600"/>
          <p14:tracePt t="19556" x="1892300" y="2940050"/>
          <p14:tracePt t="19572" x="1987550" y="2990850"/>
          <p14:tracePt t="19589" x="2095500" y="3035300"/>
          <p14:tracePt t="19605" x="2209800" y="3086100"/>
          <p14:tracePt t="19622" x="2330450" y="3117850"/>
          <p14:tracePt t="19623" x="2381250" y="3124200"/>
          <p14:tracePt t="19639" x="2476500" y="3130550"/>
          <p14:tracePt t="19656" x="2565400" y="3136900"/>
          <p14:tracePt t="19672" x="2647950" y="3124200"/>
          <p14:tracePt t="19688" x="2705100" y="3111500"/>
          <p14:tracePt t="19705" x="2762250" y="3079750"/>
          <p14:tracePt t="19722" x="2800350" y="3060700"/>
          <p14:tracePt t="19739" x="2851150" y="3035300"/>
          <p14:tracePt t="19756" x="2876550" y="3022600"/>
          <p14:tracePt t="19772" x="2895600" y="3003550"/>
          <p14:tracePt t="19788" x="2927350" y="2984500"/>
          <p14:tracePt t="19805" x="2971800" y="2952750"/>
          <p14:tracePt t="19822" x="3022600" y="2921000"/>
          <p14:tracePt t="19823" x="3035300" y="2908300"/>
          <p14:tracePt t="19839" x="3067050" y="2876550"/>
          <p14:tracePt t="19857" x="3079750" y="2857500"/>
          <p14:tracePt t="19872" x="3092450" y="2819400"/>
          <p14:tracePt t="19889" x="3111500" y="2787650"/>
          <p14:tracePt t="19906" x="3130550" y="2762250"/>
          <p14:tracePt t="19922" x="3130550" y="2736850"/>
          <p14:tracePt t="19939" x="3143250" y="2698750"/>
          <p14:tracePt t="19956" x="3143250" y="2628900"/>
          <p14:tracePt t="19972" x="3143250" y="2559050"/>
          <p14:tracePt t="19989" x="3143250" y="2501900"/>
          <p14:tracePt t="20006" x="3143250" y="2438400"/>
          <p14:tracePt t="20007" x="3143250" y="2406650"/>
          <p14:tracePt t="20023" x="3117850" y="2298700"/>
          <p14:tracePt t="20039" x="3054350" y="2165350"/>
          <p14:tracePt t="20057" x="2946400" y="2012950"/>
          <p14:tracePt t="20073" x="2889250" y="1936750"/>
          <p14:tracePt t="20089" x="2889250" y="1911350"/>
          <p14:tracePt t="20106" x="2876550" y="1898650"/>
          <p14:tracePt t="20123" x="2870200" y="1892300"/>
          <p14:tracePt t="20139" x="2863850" y="1885950"/>
          <p14:tracePt t="20156" x="2857500" y="1879600"/>
          <p14:tracePt t="20224" x="0" y="0"/>
        </p14:tracePtLst>
        <p14:tracePtLst>
          <p14:tracePt t="26644" x="7950200" y="1962150"/>
          <p14:tracePt t="26671" x="7943850" y="1962150"/>
          <p14:tracePt t="26687" x="7937500" y="1962150"/>
          <p14:tracePt t="26697" x="7918450" y="1962150"/>
          <p14:tracePt t="26714" x="7848600" y="1962150"/>
          <p14:tracePt t="26730" x="7791450" y="1955800"/>
          <p14:tracePt t="26747" x="7753350" y="1955800"/>
          <p14:tracePt t="26765" x="7702550" y="1955800"/>
          <p14:tracePt t="26767" x="7677150" y="1955800"/>
          <p14:tracePt t="26781" x="7620000" y="1962150"/>
          <p14:tracePt t="26797" x="7454900" y="1968500"/>
          <p14:tracePt t="26814" x="7213600" y="1981200"/>
          <p14:tracePt t="26816" x="7112000" y="1993900"/>
          <p14:tracePt t="26831" x="6985000" y="2032000"/>
          <p14:tracePt t="26847" x="6877050" y="2063750"/>
          <p14:tracePt t="26864" x="6775450" y="2095500"/>
          <p14:tracePt t="26880" x="6654800" y="2146300"/>
          <p14:tracePt t="26897" x="6546850" y="2197100"/>
          <p14:tracePt t="26914" x="6496050" y="2228850"/>
          <p14:tracePt t="26930" x="6432550" y="2286000"/>
          <p14:tracePt t="26947" x="6381750" y="2336800"/>
          <p14:tracePt t="26964" x="6330950" y="2387600"/>
          <p14:tracePt t="26980" x="6267450" y="2438400"/>
          <p14:tracePt t="26997" x="6172200" y="2489200"/>
          <p14:tracePt t="27016" x="6089650" y="2565400"/>
          <p14:tracePt t="27031" x="6064250" y="2647950"/>
          <p14:tracePt t="27047" x="6038850" y="2743200"/>
          <p14:tracePt t="27064" x="6019800" y="2851150"/>
          <p14:tracePt t="27080" x="6007100" y="2965450"/>
          <p14:tracePt t="27097" x="6007100" y="3073400"/>
          <p14:tracePt t="27114" x="6013450" y="3194050"/>
          <p14:tracePt t="27131" x="6076950" y="3314700"/>
          <p14:tracePt t="27147" x="6134100" y="3416300"/>
          <p14:tracePt t="27164" x="6203950" y="3517900"/>
          <p14:tracePt t="27180" x="6280150" y="3600450"/>
          <p14:tracePt t="27197" x="6381750" y="3657600"/>
          <p14:tracePt t="27214" x="6470650" y="3695700"/>
          <p14:tracePt t="27231" x="6591300" y="3714750"/>
          <p14:tracePt t="27249" x="6699250" y="3733800"/>
          <p14:tracePt t="27263" x="6838950" y="3759200"/>
          <p14:tracePt t="27280" x="6985000" y="3778250"/>
          <p14:tracePt t="27297" x="7137400" y="3790950"/>
          <p14:tracePt t="27314" x="7264400" y="3797300"/>
          <p14:tracePt t="27330" x="7372350" y="3797300"/>
          <p14:tracePt t="27349" x="7461250" y="3797300"/>
          <p14:tracePt t="27352" x="7493000" y="3797300"/>
          <p14:tracePt t="27367" x="7556500" y="3765550"/>
          <p14:tracePt t="27381" x="7569200" y="3740150"/>
          <p14:tracePt t="27398" x="7581900" y="3683000"/>
          <p14:tracePt t="27399" x="7594600" y="3651250"/>
          <p14:tracePt t="27414" x="7607300" y="3606800"/>
          <p14:tracePt t="27415" x="7632700" y="3556000"/>
          <p14:tracePt t="27431" x="7677150" y="3460750"/>
          <p14:tracePt t="27447" x="7734300" y="3340100"/>
          <p14:tracePt t="27464" x="7759700" y="3232150"/>
          <p14:tracePt t="27481" x="7772400" y="3111500"/>
          <p14:tracePt t="27497" x="7772400" y="2990850"/>
          <p14:tracePt t="27514" x="7778750" y="2901950"/>
          <p14:tracePt t="27532" x="7778750" y="2819400"/>
          <p14:tracePt t="27549" x="7766050" y="2736850"/>
          <p14:tracePt t="27552" x="7740650" y="2686050"/>
          <p14:tracePt t="27565" x="7715250" y="2628900"/>
          <p14:tracePt t="27568" x="7670800" y="2565400"/>
          <p14:tracePt t="27581" x="7639050" y="2514600"/>
          <p14:tracePt t="27599" x="7562850" y="2406650"/>
          <p14:tracePt t="27616" x="7512050" y="2336800"/>
          <p14:tracePt t="27633" x="7429500" y="2260600"/>
          <p14:tracePt t="27649" x="7321550" y="2197100"/>
          <p14:tracePt t="27665" x="7207250" y="2133600"/>
          <p14:tracePt t="27681" x="7067550" y="2089150"/>
          <p14:tracePt t="27698" x="6915150" y="2044700"/>
          <p14:tracePt t="27714" x="6800850" y="2025650"/>
          <p14:tracePt t="27731" x="6756400" y="2025650"/>
          <p14:tracePt t="27748" x="6743700" y="2025650"/>
          <p14:tracePt t="27765" x="6724650" y="2032000"/>
          <p14:tracePt t="27780" x="6705600" y="2044700"/>
          <p14:tracePt t="27799" x="6654800" y="2082800"/>
          <p14:tracePt t="27817" x="6616700" y="2120900"/>
          <p14:tracePt t="27831" x="6559550" y="2178050"/>
          <p14:tracePt t="27847" x="6502400" y="2235200"/>
          <p14:tracePt t="27865" x="6432550" y="2292350"/>
          <p14:tracePt t="27881" x="6375400" y="2349500"/>
          <p14:tracePt t="27898" x="6350000" y="2419350"/>
          <p14:tracePt t="27915" x="6330950" y="2514600"/>
          <p14:tracePt t="27932" x="6318250" y="2616200"/>
          <p14:tracePt t="27948" x="6305550" y="2711450"/>
          <p14:tracePt t="27965" x="6292850" y="2800350"/>
          <p14:tracePt t="27981" x="6286500" y="2895600"/>
          <p14:tracePt t="27998" x="6286500" y="2997200"/>
          <p14:tracePt t="27999" x="6292850" y="3048000"/>
          <p14:tracePt t="28015" x="6318250" y="3130550"/>
          <p14:tracePt t="28032" x="6350000" y="3206750"/>
          <p14:tracePt t="28048" x="6394450" y="3263900"/>
          <p14:tracePt t="28065" x="6426200" y="3302000"/>
          <p14:tracePt t="28082" x="6464300" y="3346450"/>
          <p14:tracePt t="28098" x="6508750" y="3384550"/>
          <p14:tracePt t="28115" x="6553200" y="3409950"/>
          <p14:tracePt t="28131" x="6565900" y="3416300"/>
          <p14:tracePt t="28148" x="6572250" y="3416300"/>
          <p14:tracePt t="28240" x="0" y="0"/>
        </p14:tracePtLst>
        <p14:tracePtLst>
          <p14:tracePt t="34592" x="7200900" y="3841750"/>
          <p14:tracePt t="34680" x="7200900" y="3848100"/>
          <p14:tracePt t="34687" x="7200900" y="3854450"/>
          <p14:tracePt t="34705" x="7200900" y="3892550"/>
          <p14:tracePt t="34722" x="7181850" y="3943350"/>
          <p14:tracePt t="34739" x="7124700" y="4006850"/>
          <p14:tracePt t="34756" x="6953250" y="4076700"/>
          <p14:tracePt t="34776" x="6750050" y="4191000"/>
          <p14:tracePt t="34789" x="6705600" y="4222750"/>
          <p14:tracePt t="34806" x="6642100" y="4286250"/>
          <p14:tracePt t="34823" x="6584950" y="4343400"/>
          <p14:tracePt t="34840" x="6565900" y="4356100"/>
          <p14:tracePt t="34858" x="6553200" y="4368800"/>
          <p14:tracePt t="34872" x="6553200" y="4375150"/>
          <p14:tracePt t="34890" x="6540500" y="4400550"/>
          <p14:tracePt t="34906" x="6515100" y="4438650"/>
          <p14:tracePt t="34923" x="6445250" y="4495800"/>
          <p14:tracePt t="34940" x="6369050" y="4540250"/>
          <p14:tracePt t="34955" x="6311900" y="4584700"/>
          <p14:tracePt t="34972" x="6292850" y="4641850"/>
          <p14:tracePt t="34989" x="6273800" y="4724400"/>
          <p14:tracePt t="35005" x="6261100" y="4813300"/>
          <p14:tracePt t="35023" x="6248400" y="4902200"/>
          <p14:tracePt t="35039" x="6235700" y="4965700"/>
          <p14:tracePt t="35056" x="6235700" y="5016500"/>
          <p14:tracePt t="35072" x="6235700" y="5080000"/>
          <p14:tracePt t="35090" x="6254750" y="5143500"/>
          <p14:tracePt t="35106" x="6299200" y="5226050"/>
          <p14:tracePt t="35123" x="6362700" y="5327650"/>
          <p14:tracePt t="35141" x="6413500" y="5429250"/>
          <p14:tracePt t="35146" x="6438900" y="5473700"/>
          <p14:tracePt t="35162" x="6470650" y="5518150"/>
          <p14:tracePt t="35173" x="6470650" y="5537200"/>
          <p14:tracePt t="35192" x="6489700" y="5562600"/>
          <p14:tracePt t="35206" x="6496050" y="5568950"/>
          <p14:tracePt t="35207" x="6508750" y="5575300"/>
          <p14:tracePt t="35223" x="6534150" y="5600700"/>
          <p14:tracePt t="35240" x="6565900" y="5626100"/>
          <p14:tracePt t="35259" x="6578600" y="5638800"/>
          <p14:tracePt t="35276" x="6610350" y="5657850"/>
          <p14:tracePt t="35289" x="6667500" y="5683250"/>
          <p14:tracePt t="35306" x="6711950" y="5702300"/>
          <p14:tracePt t="35322" x="6769100" y="5727700"/>
          <p14:tracePt t="35341" x="6826250" y="5734050"/>
          <p14:tracePt t="35345" x="6864350" y="5740400"/>
          <p14:tracePt t="35357" x="6889750" y="5740400"/>
          <p14:tracePt t="35377" x="6978650" y="5740400"/>
          <p14:tracePt t="35390" x="7023100" y="5727700"/>
          <p14:tracePt t="35391" x="7067550" y="5702300"/>
          <p14:tracePt t="35405" x="7118350" y="5689600"/>
          <p14:tracePt t="35422" x="7226300" y="5657850"/>
          <p14:tracePt t="35423" x="7264400" y="5645150"/>
          <p14:tracePt t="35440" x="7334250" y="5613400"/>
          <p14:tracePt t="35456" x="7397750" y="5581650"/>
          <p14:tracePt t="35473" x="7448550" y="5530850"/>
          <p14:tracePt t="35489" x="7486650" y="5473700"/>
          <p14:tracePt t="35506" x="7537450" y="5403850"/>
          <p14:tracePt t="35524" x="7600950" y="5327650"/>
          <p14:tracePt t="35539" x="7651750" y="5245100"/>
          <p14:tracePt t="35558" x="7677150" y="5162550"/>
          <p14:tracePt t="35561" x="7689850" y="5124450"/>
          <p14:tracePt t="35573" x="7696200" y="5086350"/>
          <p14:tracePt t="35591" x="7721600" y="4991100"/>
          <p14:tracePt t="35607" x="7721600" y="4927600"/>
          <p14:tracePt t="35623" x="7721600" y="4876800"/>
          <p14:tracePt t="35640" x="7721600" y="4819650"/>
          <p14:tracePt t="35656" x="7721600" y="4768850"/>
          <p14:tracePt t="35675" x="7702550" y="4692650"/>
          <p14:tracePt t="35692" x="7664450" y="4622800"/>
          <p14:tracePt t="35708" x="7639050" y="4572000"/>
          <p14:tracePt t="35723" x="7613650" y="4514850"/>
          <p14:tracePt t="35740" x="7575550" y="4451350"/>
          <p14:tracePt t="35756" x="7518400" y="4375150"/>
          <p14:tracePt t="35773" x="7404100" y="4254500"/>
          <p14:tracePt t="35791" x="7296150" y="4165600"/>
          <p14:tracePt t="35807" x="7283450" y="4152900"/>
          <p14:tracePt t="35823" x="7264400" y="4133850"/>
          <p14:tracePt t="35840" x="7251700" y="4127500"/>
          <p14:tracePt t="35856" x="7226300" y="4121150"/>
          <p14:tracePt t="35874" x="7194550" y="4102100"/>
          <p14:tracePt t="35890" x="7131050" y="4089400"/>
          <p14:tracePt t="35907" x="7086600" y="4083050"/>
          <p14:tracePt t="35924" x="7054850" y="4083050"/>
          <p14:tracePt t="35940" x="7016750" y="4083050"/>
          <p14:tracePt t="35957" x="6908800" y="4083050"/>
          <p14:tracePt t="35974" x="6762750" y="4083050"/>
          <p14:tracePt t="35991" x="6642100" y="4114800"/>
          <p14:tracePt t="36008" x="6616700" y="4127500"/>
          <p14:tracePt t="36023" x="6578600" y="4159250"/>
          <p14:tracePt t="36042" x="6559550" y="4184650"/>
          <p14:tracePt t="36057" x="6540500" y="4210050"/>
          <p14:tracePt t="36074" x="6502400" y="4260850"/>
          <p14:tracePt t="36091" x="6489700" y="4305300"/>
          <p14:tracePt t="36107" x="6477000" y="4400550"/>
          <p14:tracePt t="36124" x="6470650" y="4495800"/>
          <p14:tracePt t="36142" x="6464300" y="4591050"/>
          <p14:tracePt t="36146" x="6457950" y="4635500"/>
          <p14:tracePt t="36164" x="6438900" y="4711700"/>
          <p14:tracePt t="36173" x="6438900" y="4756150"/>
          <p14:tracePt t="36190" x="6438900" y="4857750"/>
          <p14:tracePt t="36191" x="6445250" y="4921250"/>
          <p14:tracePt t="36207" x="6470650" y="5016500"/>
          <p14:tracePt t="36224" x="6496050" y="5092700"/>
          <p14:tracePt t="36241" x="6515100" y="5137150"/>
          <p14:tracePt t="36258" x="6527800" y="5168900"/>
          <p14:tracePt t="36274" x="6534150" y="5187950"/>
          <p14:tracePt t="36291" x="6540500" y="5200650"/>
          <p14:tracePt t="36456" x="0" y="0"/>
        </p14:tracePtLst>
        <p14:tracePtLst>
          <p14:tracePt t="37608" x="6654800" y="5257800"/>
          <p14:tracePt t="37737" x="6667500" y="5264150"/>
          <p14:tracePt t="37743" x="6667500" y="5270500"/>
          <p14:tracePt t="37759" x="6680200" y="5295900"/>
          <p14:tracePt t="37776" x="6699250" y="5321300"/>
          <p14:tracePt t="37793" x="6718300" y="5353050"/>
          <p14:tracePt t="37809" x="6743700" y="5378450"/>
          <p14:tracePt t="37825" x="6775450" y="5391150"/>
          <p14:tracePt t="37842" x="6813550" y="5416550"/>
          <p14:tracePt t="37859" x="6870700" y="5441950"/>
          <p14:tracePt t="37876" x="6953250" y="5461000"/>
          <p14:tracePt t="37894" x="7048500" y="5467350"/>
          <p14:tracePt t="37896" x="7099300" y="5467350"/>
          <p14:tracePt t="37911" x="7194550" y="5461000"/>
          <p14:tracePt t="37928" x="7315200" y="5435600"/>
          <p14:tracePt t="37943" x="7435850" y="5422900"/>
          <p14:tracePt t="37960" x="7537450" y="5403850"/>
          <p14:tracePt t="37976" x="7613650" y="5378450"/>
          <p14:tracePt t="37993" x="7664450" y="5346700"/>
          <p14:tracePt t="38011" x="7689850" y="5314950"/>
          <p14:tracePt t="38026" x="7721600" y="5283200"/>
          <p14:tracePt t="38044" x="7766050" y="5245100"/>
          <p14:tracePt t="38060" x="7804150" y="5213350"/>
          <p14:tracePt t="38077" x="7848600" y="5181600"/>
          <p14:tracePt t="38093" x="7874000" y="5156200"/>
          <p14:tracePt t="38109" x="7886700" y="5130800"/>
          <p14:tracePt t="38126" x="7886700" y="5092700"/>
          <p14:tracePt t="38127" x="7886700" y="5080000"/>
          <p14:tracePt t="38143" x="7893050" y="5041900"/>
          <p14:tracePt t="38160" x="7899400" y="4997450"/>
          <p14:tracePt t="38177" x="7899400" y="4953000"/>
          <p14:tracePt t="38194" x="7867650" y="4870450"/>
          <p14:tracePt t="38209" x="7816850" y="4787900"/>
          <p14:tracePt t="38226" x="7734300" y="4686300"/>
          <p14:tracePt t="38243" x="7645400" y="4603750"/>
          <p14:tracePt t="38262" x="7600950" y="4559300"/>
          <p14:tracePt t="38264" x="7588250" y="4552950"/>
          <p14:tracePt t="38280" x="7550150" y="4527550"/>
          <p14:tracePt t="38293" x="7543800" y="4521200"/>
          <p14:tracePt t="38309" x="7524750" y="4514850"/>
          <p14:tracePt t="38326" x="7499350" y="4502150"/>
          <p14:tracePt t="38327" x="7473950" y="4495800"/>
          <p14:tracePt t="38343" x="7423150" y="4495800"/>
          <p14:tracePt t="38359" x="7346950" y="4495800"/>
          <p14:tracePt t="38376" x="7239000" y="4495800"/>
          <p14:tracePt t="38394" x="7143750" y="4495800"/>
          <p14:tracePt t="38412" x="7067550" y="4514850"/>
          <p14:tracePt t="38427" x="7010400" y="4546600"/>
          <p14:tracePt t="38443" x="6965950" y="4565650"/>
          <p14:tracePt t="38460" x="6934200" y="4591050"/>
          <p14:tracePt t="38476" x="6883400" y="4610100"/>
          <p14:tracePt t="38493" x="6838950" y="4635500"/>
          <p14:tracePt t="38510" x="6788150" y="4648200"/>
          <p14:tracePt t="38527" x="6756400" y="4679950"/>
          <p14:tracePt t="38543" x="6743700" y="4711700"/>
          <p14:tracePt t="38559" x="6724650" y="4749800"/>
          <p14:tracePt t="38577" x="6705600" y="4806950"/>
          <p14:tracePt t="38593" x="6686550" y="4857750"/>
          <p14:tracePt t="38609" x="6667500" y="4927600"/>
          <p14:tracePt t="38627" x="6667500" y="4997450"/>
          <p14:tracePt t="38643" x="6667500" y="5054600"/>
          <p14:tracePt t="38660" x="6673850" y="5111750"/>
          <p14:tracePt t="38677" x="6686550" y="5168900"/>
          <p14:tracePt t="38695" x="6724650" y="5289550"/>
          <p14:tracePt t="38710" x="6737350" y="5327650"/>
          <p14:tracePt t="38727" x="6775450" y="5391150"/>
          <p14:tracePt t="38743" x="6813550" y="5429250"/>
          <p14:tracePt t="38760" x="6870700" y="5480050"/>
          <p14:tracePt t="38777" x="6915150" y="5518150"/>
          <p14:tracePt t="38793" x="6927850" y="5524500"/>
          <p14:tracePt t="38810" x="6940550" y="5524500"/>
          <p14:tracePt t="38826" x="6946900" y="5524500"/>
          <p14:tracePt t="38843" x="6959600" y="5524500"/>
          <p14:tracePt t="38860" x="6965950" y="5518150"/>
          <p14:tracePt t="38877" x="6978650" y="5511800"/>
          <p14:tracePt t="38893" x="6985000" y="5505450"/>
          <p14:tracePt t="38910" x="6985000" y="5499100"/>
          <p14:tracePt t="38936"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65DD6B6-0CB2-4137-A074-B24372CC15E9}" type="slidenum">
              <a:rPr lang="en-US">
                <a:latin typeface="+mj-lt"/>
              </a:rPr>
              <a:pPr/>
              <a:t>12</a:t>
            </a:fld>
            <a:endParaRPr lang="en-US">
              <a:latin typeface="+mj-lt"/>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3517" y="1242072"/>
            <a:ext cx="3414557" cy="314156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383414" y="1266390"/>
            <a:ext cx="3296599" cy="3087559"/>
          </a:xfrm>
          <a:prstGeom prst="rect">
            <a:avLst/>
          </a:prstGeom>
        </p:spPr>
      </p:pic>
      <p:sp>
        <p:nvSpPr>
          <p:cNvPr id="14" name="TextBox 13"/>
          <p:cNvSpPr txBox="1"/>
          <p:nvPr/>
        </p:nvSpPr>
        <p:spPr>
          <a:xfrm>
            <a:off x="3653899" y="249492"/>
            <a:ext cx="1781321" cy="461665"/>
          </a:xfrm>
          <a:prstGeom prst="rect">
            <a:avLst/>
          </a:prstGeom>
          <a:noFill/>
        </p:spPr>
        <p:txBody>
          <a:bodyPr wrap="square" rtlCol="0">
            <a:spAutoFit/>
          </a:bodyPr>
          <a:lstStyle/>
          <a:p>
            <a:r>
              <a:rPr lang="nl-NL" sz="2400" dirty="0">
                <a:latin typeface="+mj-lt"/>
              </a:rPr>
              <a:t>2 bronnen</a:t>
            </a:r>
          </a:p>
        </p:txBody>
      </p:sp>
      <p:sp>
        <p:nvSpPr>
          <p:cNvPr id="2" name="TextBox 1"/>
          <p:cNvSpPr txBox="1"/>
          <p:nvPr/>
        </p:nvSpPr>
        <p:spPr>
          <a:xfrm>
            <a:off x="2243089" y="2196534"/>
            <a:ext cx="651140" cy="323165"/>
          </a:xfrm>
          <a:prstGeom prst="rect">
            <a:avLst/>
          </a:prstGeom>
          <a:noFill/>
        </p:spPr>
        <p:txBody>
          <a:bodyPr wrap="none" rtlCol="0">
            <a:spAutoFit/>
          </a:bodyPr>
          <a:lstStyle/>
          <a:p>
            <a:r>
              <a:rPr lang="nl-NL" sz="1500" dirty="0">
                <a:latin typeface="+mj-lt"/>
              </a:rPr>
              <a:t>Bron 1</a:t>
            </a:r>
          </a:p>
        </p:txBody>
      </p:sp>
      <p:sp>
        <p:nvSpPr>
          <p:cNvPr id="7" name="TextBox 6"/>
          <p:cNvSpPr txBox="1"/>
          <p:nvPr/>
        </p:nvSpPr>
        <p:spPr>
          <a:xfrm>
            <a:off x="2408692" y="3161250"/>
            <a:ext cx="651140" cy="323165"/>
          </a:xfrm>
          <a:prstGeom prst="rect">
            <a:avLst/>
          </a:prstGeom>
          <a:noFill/>
        </p:spPr>
        <p:txBody>
          <a:bodyPr wrap="none" rtlCol="0">
            <a:spAutoFit/>
          </a:bodyPr>
          <a:lstStyle/>
          <a:p>
            <a:r>
              <a:rPr lang="nl-NL" sz="1500" dirty="0">
                <a:latin typeface="+mj-lt"/>
              </a:rPr>
              <a:t>Bron 2</a:t>
            </a:r>
          </a:p>
        </p:txBody>
      </p:sp>
      <p:cxnSp>
        <p:nvCxnSpPr>
          <p:cNvPr id="5" name="Straight Arrow Connector 4"/>
          <p:cNvCxnSpPr/>
          <p:nvPr/>
        </p:nvCxnSpPr>
        <p:spPr bwMode="auto">
          <a:xfrm flipV="1">
            <a:off x="2951821" y="1656474"/>
            <a:ext cx="276755" cy="54006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H="1">
            <a:off x="2176818" y="3435846"/>
            <a:ext cx="234942" cy="3207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2303749" y="897564"/>
            <a:ext cx="1704313" cy="323165"/>
          </a:xfrm>
          <a:prstGeom prst="rect">
            <a:avLst/>
          </a:prstGeom>
          <a:noFill/>
        </p:spPr>
        <p:txBody>
          <a:bodyPr wrap="none" rtlCol="0">
            <a:spAutoFit/>
          </a:bodyPr>
          <a:lstStyle/>
          <a:p>
            <a:r>
              <a:rPr lang="en-US" sz="1500" dirty="0" err="1">
                <a:latin typeface="+mj-lt"/>
              </a:rPr>
              <a:t>vlak</a:t>
            </a:r>
            <a:r>
              <a:rPr lang="en-US" sz="1500" dirty="0">
                <a:latin typeface="+mj-lt"/>
              </a:rPr>
              <a:t> met </a:t>
            </a:r>
            <a:r>
              <a:rPr lang="en-US" sz="1500" dirty="0" err="1">
                <a:latin typeface="+mj-lt"/>
              </a:rPr>
              <a:t>puntbronnen</a:t>
            </a:r>
            <a:endParaRPr lang="nl-NL" sz="1500" dirty="0">
              <a:latin typeface="+mj-lt"/>
            </a:endParaRPr>
          </a:p>
        </p:txBody>
      </p:sp>
      <p:sp>
        <p:nvSpPr>
          <p:cNvPr id="17" name="TextBox 16"/>
          <p:cNvSpPr txBox="1"/>
          <p:nvPr/>
        </p:nvSpPr>
        <p:spPr>
          <a:xfrm>
            <a:off x="5808576" y="897564"/>
            <a:ext cx="702436" cy="323165"/>
          </a:xfrm>
          <a:prstGeom prst="rect">
            <a:avLst/>
          </a:prstGeom>
          <a:noFill/>
        </p:spPr>
        <p:txBody>
          <a:bodyPr wrap="none" rtlCol="0">
            <a:spAutoFit/>
          </a:bodyPr>
          <a:lstStyle/>
          <a:p>
            <a:r>
              <a:rPr lang="nl-NL" sz="1500" dirty="0">
                <a:latin typeface="+mj-lt"/>
              </a:rPr>
              <a:t>scherm</a:t>
            </a:r>
          </a:p>
        </p:txBody>
      </p:sp>
      <p:sp>
        <p:nvSpPr>
          <p:cNvPr id="13" name="TextBox 12"/>
          <p:cNvSpPr txBox="1"/>
          <p:nvPr/>
        </p:nvSpPr>
        <p:spPr>
          <a:xfrm>
            <a:off x="2200912" y="4414816"/>
            <a:ext cx="5146316" cy="415498"/>
          </a:xfrm>
          <a:prstGeom prst="rect">
            <a:avLst/>
          </a:prstGeom>
          <a:noFill/>
        </p:spPr>
        <p:txBody>
          <a:bodyPr wrap="square" rtlCol="0">
            <a:spAutoFit/>
          </a:bodyPr>
          <a:lstStyle/>
          <a:p>
            <a:r>
              <a:rPr lang="nl-NL" sz="2100" dirty="0">
                <a:latin typeface="+mj-lt"/>
              </a:rPr>
              <a:t>Bronnen hebben </a:t>
            </a:r>
            <a:r>
              <a:rPr lang="nl-NL" sz="2100" i="1" dirty="0">
                <a:latin typeface="+mj-lt"/>
              </a:rPr>
              <a:t>random</a:t>
            </a:r>
            <a:r>
              <a:rPr lang="nl-NL" sz="2100" dirty="0">
                <a:latin typeface="+mj-lt"/>
              </a:rPr>
              <a:t> faseverschil</a:t>
            </a:r>
          </a:p>
        </p:txBody>
      </p:sp>
      <p:cxnSp>
        <p:nvCxnSpPr>
          <p:cNvPr id="6" name="Straight Connector 5">
            <a:extLst>
              <a:ext uri="{FF2B5EF4-FFF2-40B4-BE49-F238E27FC236}">
                <a16:creationId xmlns:a16="http://schemas.microsoft.com/office/drawing/2014/main" id="{D0945621-50FF-4AFB-AECF-34D6FED2FBF3}"/>
              </a:ext>
            </a:extLst>
          </p:cNvPr>
          <p:cNvCxnSpPr/>
          <p:nvPr/>
        </p:nvCxnSpPr>
        <p:spPr bwMode="auto">
          <a:xfrm flipV="1">
            <a:off x="2120466" y="1599642"/>
            <a:ext cx="1134126" cy="2214246"/>
          </a:xfrm>
          <a:prstGeom prst="line">
            <a:avLst/>
          </a:prstGeom>
          <a:solidFill>
            <a:schemeClr val="accent1"/>
          </a:solidFill>
          <a:ln w="222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ABCE5708-E1CD-48E7-ADCC-7A85E34B2AFB}"/>
              </a:ext>
            </a:extLst>
          </p:cNvPr>
          <p:cNvCxnSpPr/>
          <p:nvPr/>
        </p:nvCxnSpPr>
        <p:spPr bwMode="auto">
          <a:xfrm flipH="1" flipV="1">
            <a:off x="5112060" y="2254002"/>
            <a:ext cx="2268252" cy="1073832"/>
          </a:xfrm>
          <a:prstGeom prst="line">
            <a:avLst/>
          </a:prstGeom>
          <a:solidFill>
            <a:schemeClr val="accent1"/>
          </a:solidFill>
          <a:ln w="222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770560317"/>
      </p:ext>
    </p:extLst>
  </p:cSld>
  <p:clrMapOvr>
    <a:masterClrMapping/>
  </p:clrMapOvr>
  <mc:AlternateContent xmlns:mc="http://schemas.openxmlformats.org/markup-compatibility/2006" xmlns:p14="http://schemas.microsoft.com/office/powerpoint/2010/main">
    <mc:Choice Requires="p14">
      <p:transition spd="slow" p14:dur="2000" advTm="55337"/>
    </mc:Choice>
    <mc:Fallback xmlns="">
      <p:transition spd="slow" advTm="55337"/>
    </mc:Fallback>
  </mc:AlternateContent>
  <p:extLst>
    <p:ext uri="{3A86A75C-4F4B-4683-9AE1-C65F6400EC91}">
      <p14:laserTraceLst xmlns:p14="http://schemas.microsoft.com/office/powerpoint/2010/main">
        <p14:tracePtLst>
          <p14:tracePt t="3500" x="2819400" y="1606550"/>
          <p14:tracePt t="3514" x="2825750" y="1606550"/>
          <p14:tracePt t="3544" x="2819400" y="1587500"/>
          <p14:tracePt t="3563" x="2705100" y="1498600"/>
          <p14:tracePt t="3579" x="2457450" y="1358900"/>
          <p14:tracePt t="3596" x="2235200" y="1263650"/>
          <p14:tracePt t="3613" x="2120900" y="1212850"/>
          <p14:tracePt t="3629" x="2063750" y="1187450"/>
          <p14:tracePt t="3673" x="2057400" y="1187450"/>
          <p14:tracePt t="3681" x="2044700" y="1187450"/>
          <p14:tracePt t="3689" x="2032000" y="1200150"/>
          <p14:tracePt t="3695" x="2006600" y="1231900"/>
          <p14:tracePt t="3712" x="1936750" y="1301750"/>
          <p14:tracePt t="3731" x="1822450" y="1384300"/>
          <p14:tracePt t="3747" x="1720850" y="1466850"/>
          <p14:tracePt t="3764" x="1612900" y="1555750"/>
          <p14:tracePt t="3780" x="1504950" y="1631950"/>
          <p14:tracePt t="3796" x="1422400" y="1708150"/>
          <p14:tracePt t="3814" x="1365250" y="1797050"/>
          <p14:tracePt t="3817" x="1339850" y="1854200"/>
          <p14:tracePt t="3830" x="1301750" y="1905000"/>
          <p14:tracePt t="3832" x="1263650" y="1962150"/>
          <p14:tracePt t="3846" x="1206500" y="2025650"/>
          <p14:tracePt t="3864" x="1060450" y="2184400"/>
          <p14:tracePt t="3880" x="996950" y="2317750"/>
          <p14:tracePt t="3896" x="946150" y="2470150"/>
          <p14:tracePt t="3914" x="908050" y="2628900"/>
          <p14:tracePt t="3931" x="863600" y="2768600"/>
          <p14:tracePt t="3947" x="831850" y="2895600"/>
          <p14:tracePt t="3964" x="819150" y="3041650"/>
          <p14:tracePt t="3981" x="819150" y="3168650"/>
          <p14:tracePt t="3983" x="819150" y="3219450"/>
          <p14:tracePt t="3998" x="819150" y="3270250"/>
          <p14:tracePt t="4000" x="819150" y="3302000"/>
          <p14:tracePt t="4013" x="825500" y="3346450"/>
          <p14:tracePt t="4030" x="850900" y="3429000"/>
          <p14:tracePt t="4032" x="863600" y="3473450"/>
          <p14:tracePt t="4046" x="869950" y="3511550"/>
          <p14:tracePt t="4063" x="914400" y="3600450"/>
          <p14:tracePt t="4080" x="933450" y="3657600"/>
          <p14:tracePt t="4096" x="958850" y="3727450"/>
          <p14:tracePt t="4113" x="990600" y="3797300"/>
          <p14:tracePt t="4129" x="1035050" y="3879850"/>
          <p14:tracePt t="4147" x="1073150" y="3943350"/>
          <p14:tracePt t="4164" x="1104900" y="4006850"/>
          <p14:tracePt t="4182" x="1155700" y="4076700"/>
          <p14:tracePt t="4185" x="1187450" y="4114800"/>
          <p14:tracePt t="4196" x="1231900" y="4152900"/>
          <p14:tracePt t="4214" x="1346200" y="4241800"/>
          <p14:tracePt t="4216" x="1416050" y="4273550"/>
          <p14:tracePt t="4230" x="1517650" y="4311650"/>
          <p14:tracePt t="4247" x="1778000" y="4400550"/>
          <p14:tracePt t="4263" x="1911350" y="4457700"/>
          <p14:tracePt t="4280" x="1968500" y="4476750"/>
          <p14:tracePt t="4297" x="2006600" y="4476750"/>
          <p14:tracePt t="4313" x="2082800" y="4476750"/>
          <p14:tracePt t="4330" x="2222500" y="4445000"/>
          <p14:tracePt t="4348" x="2406650" y="4394200"/>
          <p14:tracePt t="4365" x="2616200" y="4337050"/>
          <p14:tracePt t="4381" x="2806700" y="4260850"/>
          <p14:tracePt t="4384" x="2863850" y="4222750"/>
          <p14:tracePt t="4397" x="2927350" y="4191000"/>
          <p14:tracePt t="4412" x="3016250" y="4140200"/>
          <p14:tracePt t="4430" x="3105150" y="4070350"/>
          <p14:tracePt t="4447" x="3175000" y="3987800"/>
          <p14:tracePt t="4464" x="3213100" y="3898900"/>
          <p14:tracePt t="4479" x="3232150" y="3816350"/>
          <p14:tracePt t="4496" x="3251200" y="3733800"/>
          <p14:tracePt t="4513" x="3257550" y="3657600"/>
          <p14:tracePt t="4529" x="3270250" y="3562350"/>
          <p14:tracePt t="4546" x="3282950" y="3441700"/>
          <p14:tracePt t="4563" x="3295650" y="3308350"/>
          <p14:tracePt t="4580" x="3302000" y="3168650"/>
          <p14:tracePt t="4596" x="3302000" y="3035300"/>
          <p14:tracePt t="4613" x="3302000" y="2901950"/>
          <p14:tracePt t="4633" x="3276600" y="2736850"/>
          <p14:tracePt t="4648" x="3251200" y="2647950"/>
          <p14:tracePt t="4664" x="3213100" y="2552700"/>
          <p14:tracePt t="4682" x="3175000" y="2463800"/>
          <p14:tracePt t="4697" x="3111500" y="2355850"/>
          <p14:tracePt t="4713" x="3022600" y="2235200"/>
          <p14:tracePt t="4730" x="2914650" y="2108200"/>
          <p14:tracePt t="4747" x="2832100" y="2019300"/>
          <p14:tracePt t="4763" x="2762250" y="1936750"/>
          <p14:tracePt t="4781" x="2686050" y="1854200"/>
          <p14:tracePt t="4785" x="2641600" y="1822450"/>
          <p14:tracePt t="4798" x="2597150" y="1790700"/>
          <p14:tracePt t="4800" x="2540000" y="1752600"/>
          <p14:tracePt t="4813" x="2489200" y="1720850"/>
          <p14:tracePt t="4830" x="2387600" y="1682750"/>
          <p14:tracePt t="4831" x="2362200" y="1670050"/>
          <p14:tracePt t="4847" x="2292350" y="1651000"/>
          <p14:tracePt t="4864" x="2241550" y="1644650"/>
          <p14:tracePt t="4880" x="2165350" y="1644650"/>
          <p14:tracePt t="4897" x="2025650" y="1644650"/>
          <p14:tracePt t="4913" x="1822450" y="1644650"/>
          <p14:tracePt t="4931" x="1612900" y="1644650"/>
          <p14:tracePt t="4948" x="1479550" y="1682750"/>
          <p14:tracePt t="4965" x="1397000" y="1739900"/>
          <p14:tracePt t="4980" x="1358900" y="1778000"/>
          <p14:tracePt t="4998" x="1339850" y="1803400"/>
          <p14:tracePt t="5000" x="1327150" y="1822450"/>
          <p14:tracePt t="5015" x="1308100" y="1854200"/>
          <p14:tracePt t="5032" x="1295400" y="1898650"/>
          <p14:tracePt t="5047" x="1276350" y="1968500"/>
          <p14:tracePt t="5064" x="1250950" y="2038350"/>
          <p14:tracePt t="5080" x="1231900" y="2114550"/>
          <p14:tracePt t="5097" x="1219200" y="2146300"/>
          <p14:tracePt t="5114" x="1212850" y="2165350"/>
          <p14:tracePt t="5131" x="1200150" y="2184400"/>
          <p14:tracePt t="5147" x="1193800" y="2209800"/>
          <p14:tracePt t="5148" x="0" y="0"/>
        </p14:tracePtLst>
        <p14:tracePtLst>
          <p14:tracePt t="5944" x="2641600" y="2419350"/>
          <p14:tracePt t="5967" x="2647950" y="2419350"/>
          <p14:tracePt t="6033" x="2654300" y="2419350"/>
          <p14:tracePt t="6041" x="2673350" y="2419350"/>
          <p14:tracePt t="6050" x="2698750" y="2419350"/>
          <p14:tracePt t="6066" x="2749550" y="2425700"/>
          <p14:tracePt t="6082" x="2813050" y="2432050"/>
          <p14:tracePt t="6099" x="2863850" y="2438400"/>
          <p14:tracePt t="6116" x="2901950" y="2438400"/>
          <p14:tracePt t="6133" x="2921000" y="2438400"/>
          <p14:tracePt t="6135" x="2933700" y="2438400"/>
          <p14:tracePt t="6151" x="2940050" y="2438400"/>
          <p14:tracePt t="6153" x="2946400" y="2438400"/>
          <p14:tracePt t="6166" x="2952750" y="2438400"/>
          <p14:tracePt t="6182" x="2971800" y="2425700"/>
          <p14:tracePt t="6184" x="2984500" y="2425700"/>
          <p14:tracePt t="6200" x="3016250" y="2413000"/>
          <p14:tracePt t="6216" x="3054350" y="2406650"/>
          <p14:tracePt t="6233" x="3060700" y="2393950"/>
          <p14:tracePt t="6250" x="3073400" y="2387600"/>
          <p14:tracePt t="6264" x="3073400" y="2374900"/>
          <p14:tracePt t="6282" x="3073400" y="2349500"/>
          <p14:tracePt t="6298" x="3073400" y="2324100"/>
          <p14:tracePt t="6315" x="3086100" y="2298700"/>
          <p14:tracePt t="6333" x="3092450" y="2273300"/>
          <p14:tracePt t="6336" x="3092450" y="2254250"/>
          <p14:tracePt t="6348" x="3092450" y="2235200"/>
          <p14:tracePt t="6365" x="3092450" y="2203450"/>
          <p14:tracePt t="6382" x="3098800" y="2165350"/>
          <p14:tracePt t="6383" x="3098800" y="2139950"/>
          <p14:tracePt t="6398" x="3098800" y="2120900"/>
          <p14:tracePt t="6415" x="3111500" y="2032000"/>
          <p14:tracePt t="6432" x="3111500" y="1981200"/>
          <p14:tracePt t="6449" x="3111500" y="1917700"/>
          <p14:tracePt t="6465" x="3105150" y="1860550"/>
          <p14:tracePt t="6483" x="3073400" y="1809750"/>
          <p14:tracePt t="6498" x="3048000" y="1765300"/>
          <p14:tracePt t="6515" x="3022600" y="1739900"/>
          <p14:tracePt t="6532" x="3009900" y="1733550"/>
          <p14:tracePt t="6575" x="3003550" y="1733550"/>
          <p14:tracePt t="6583" x="2990850" y="1733550"/>
          <p14:tracePt t="6598" x="2971800" y="1739900"/>
          <p14:tracePt t="6600" x="2933700" y="1752600"/>
          <p14:tracePt t="6616" x="2844800" y="1797050"/>
          <p14:tracePt t="6633" x="2749550" y="1847850"/>
          <p14:tracePt t="6649" x="2673350" y="1892300"/>
          <p14:tracePt t="6666" x="2622550" y="1936750"/>
          <p14:tracePt t="6683" x="2609850" y="1955800"/>
          <p14:tracePt t="6698" x="2597150" y="1981200"/>
          <p14:tracePt t="6716" x="2590800" y="2000250"/>
          <p14:tracePt t="6732" x="2578100" y="2012950"/>
          <p14:tracePt t="6749" x="2578100" y="2032000"/>
          <p14:tracePt t="6765" x="2571750" y="2051050"/>
          <p14:tracePt t="6782" x="2565400" y="2089150"/>
          <p14:tracePt t="6799" x="2565400" y="2139950"/>
          <p14:tracePt t="6816" x="2565400" y="2184400"/>
          <p14:tracePt t="6833" x="2565400" y="2241550"/>
          <p14:tracePt t="6850" x="2565400" y="2292350"/>
          <p14:tracePt t="6866" x="2584450" y="2349500"/>
          <p14:tracePt t="6884" x="2616200" y="2419350"/>
          <p14:tracePt t="6899" x="2660650" y="2489200"/>
          <p14:tracePt t="6916" x="2698750" y="2546350"/>
          <p14:tracePt t="6932" x="2736850" y="2590800"/>
          <p14:tracePt t="6950" x="2774950" y="2628900"/>
          <p14:tracePt t="6966" x="2819400" y="2654300"/>
          <p14:tracePt t="6967" x="2832100" y="2660650"/>
          <p14:tracePt t="6986" x="2863850" y="2673350"/>
          <p14:tracePt t="7001" x="2908300" y="2686050"/>
          <p14:tracePt t="7018" x="2971800" y="2692400"/>
          <p14:tracePt t="7034" x="3041650" y="2698750"/>
          <p14:tracePt t="7049" x="3105150" y="2698750"/>
          <p14:tracePt t="7067" x="3168650" y="2692400"/>
          <p14:tracePt t="7083" x="3213100" y="2673350"/>
          <p14:tracePt t="7099" x="3225800" y="2654300"/>
          <p14:tracePt t="7117" x="3244850" y="2609850"/>
          <p14:tracePt t="7133" x="3257550" y="2559050"/>
          <p14:tracePt t="7150" x="3270250" y="2501900"/>
          <p14:tracePt t="7166" x="3276600" y="2444750"/>
          <p14:tracePt t="7183" x="3276600" y="2336800"/>
          <p14:tracePt t="7199" x="3257550" y="2254250"/>
          <p14:tracePt t="7216" x="3219450" y="2165350"/>
          <p14:tracePt t="7232" x="3187700" y="2082800"/>
          <p14:tracePt t="7249" x="3162300" y="2012950"/>
          <p14:tracePt t="7266" x="3149600" y="1955800"/>
          <p14:tracePt t="7283" x="3136900" y="1917700"/>
          <p14:tracePt t="7301" x="3130550" y="1898650"/>
          <p14:tracePt t="7316" x="3124200" y="1892300"/>
          <p14:tracePt t="7384" x="0" y="0"/>
        </p14:tracePtLst>
        <p14:tracePtLst>
          <p14:tracePt t="8249" x="1428750" y="4984750"/>
          <p14:tracePt t="8267" x="1422400" y="4991100"/>
          <p14:tracePt t="8287" x="1416050" y="4991100"/>
          <p14:tracePt t="8301" x="1409700" y="4991100"/>
          <p14:tracePt t="8318" x="1403350" y="4991100"/>
          <p14:tracePt t="8336" x="1397000" y="4991100"/>
          <p14:tracePt t="8368" x="1390650" y="4991100"/>
          <p14:tracePt t="8376" x="1384300" y="4991100"/>
          <p14:tracePt t="8400" x="1377950" y="4991100"/>
          <p14:tracePt t="8407" x="1365250" y="4991100"/>
          <p14:tracePt t="8418" x="1352550" y="4991100"/>
          <p14:tracePt t="8434" x="1320800" y="4991100"/>
          <p14:tracePt t="8450" x="1308100" y="4991100"/>
          <p14:tracePt t="8468" x="1295400" y="4991100"/>
          <p14:tracePt t="8486" x="1289050" y="4997450"/>
          <p14:tracePt t="8504" x="1276350" y="5003800"/>
          <p14:tracePt t="8517" x="1276350" y="5010150"/>
          <p14:tracePt t="8534" x="1276350" y="5022850"/>
          <p14:tracePt t="8553" x="1276350" y="5029200"/>
          <p14:tracePt t="8570" x="1276350" y="5035550"/>
          <p14:tracePt t="8587" x="1276350" y="5048250"/>
          <p14:tracePt t="8600" x="1270000" y="5060950"/>
          <p14:tracePt t="8618" x="1270000" y="5080000"/>
          <p14:tracePt t="8635" x="1263650" y="5099050"/>
          <p14:tracePt t="8652" x="1263650" y="5124450"/>
          <p14:tracePt t="8668" x="1263650" y="5149850"/>
          <p14:tracePt t="8690" x="1263650" y="5175250"/>
          <p14:tracePt t="8701" x="1270000" y="5175250"/>
          <p14:tracePt t="8717" x="1282700" y="5194300"/>
          <p14:tracePt t="8736" x="1295400" y="5207000"/>
          <p14:tracePt t="8752" x="1301750" y="5207000"/>
          <p14:tracePt t="8770" x="1314450" y="5207000"/>
          <p14:tracePt t="8793" x="1320800" y="5207000"/>
          <p14:tracePt t="8863" x="1327150" y="5207000"/>
          <p14:tracePt t="8951" x="1333500" y="5200650"/>
          <p14:tracePt t="8960" x="1339850" y="5194300"/>
          <p14:tracePt t="8969" x="1339850" y="5187950"/>
          <p14:tracePt t="8987" x="1346200" y="5168900"/>
          <p14:tracePt t="9003" x="1352550" y="5149850"/>
          <p14:tracePt t="9018" x="1352550" y="5137150"/>
          <p14:tracePt t="9035" x="1352550" y="5130800"/>
          <p14:tracePt t="9051" x="1352550" y="5118100"/>
          <p14:tracePt t="9068" x="1352550" y="5105400"/>
          <p14:tracePt t="9086" x="1346200" y="5073650"/>
          <p14:tracePt t="9087" x="1346200" y="5067300"/>
          <p14:tracePt t="9102" x="1346200" y="5060950"/>
          <p14:tracePt t="9199" x="1339850" y="5054600"/>
          <p14:tracePt t="9280" x="0" y="0"/>
        </p14:tracePtLst>
        <p14:tracePtLst>
          <p14:tracePt t="17547" x="8197850" y="2813050"/>
          <p14:tracePt t="17556" x="8185150" y="2800350"/>
          <p14:tracePt t="17560" x="8172450" y="2787650"/>
          <p14:tracePt t="17578" x="8172450" y="2768600"/>
          <p14:tracePt t="17594" x="8172450" y="2749550"/>
          <p14:tracePt t="17611" x="8172450" y="2692400"/>
          <p14:tracePt t="17629" x="8147050" y="2584450"/>
          <p14:tracePt t="17646" x="8089900" y="2438400"/>
          <p14:tracePt t="17649" x="8039100" y="2343150"/>
          <p14:tracePt t="17660" x="7969250" y="2235200"/>
          <p14:tracePt t="17677" x="7804150" y="2038350"/>
          <p14:tracePt t="17695" x="7670800" y="1854200"/>
          <p14:tracePt t="17711" x="7613650" y="1778000"/>
          <p14:tracePt t="17728" x="7556500" y="1708150"/>
          <p14:tracePt t="17745" x="7512050" y="1638300"/>
          <p14:tracePt t="17761" x="7473950" y="1587500"/>
          <p14:tracePt t="17777" x="7435850" y="1517650"/>
          <p14:tracePt t="17795" x="7397750" y="1460500"/>
          <p14:tracePt t="17811" x="7346950" y="1390650"/>
          <p14:tracePt t="17829" x="7277100" y="1320800"/>
          <p14:tracePt t="17844" x="7194550" y="1257300"/>
          <p14:tracePt t="17862" x="7118350" y="1206500"/>
          <p14:tracePt t="17878" x="7054850" y="1168400"/>
          <p14:tracePt t="17879" x="7023100" y="1143000"/>
          <p14:tracePt t="17897" x="6991350" y="1123950"/>
          <p14:tracePt t="17913" x="6959600" y="1111250"/>
          <p14:tracePt t="17928" x="6927850" y="1111250"/>
          <p14:tracePt t="17945" x="6902450" y="1104900"/>
          <p14:tracePt t="17961" x="6832600" y="1104900"/>
          <p14:tracePt t="17978" x="6743700" y="1104900"/>
          <p14:tracePt t="17995" x="6635750" y="1143000"/>
          <p14:tracePt t="18011" x="6540500" y="1212850"/>
          <p14:tracePt t="18030" x="6470650" y="1282700"/>
          <p14:tracePt t="18032" x="6445250" y="1314450"/>
          <p14:tracePt t="18044" x="6426200" y="1339850"/>
          <p14:tracePt t="18064" x="6388100" y="1416050"/>
          <p14:tracePt t="18079" x="6369050" y="1466850"/>
          <p14:tracePt t="18095" x="6362700" y="1517650"/>
          <p14:tracePt t="18115" x="6362700" y="1593850"/>
          <p14:tracePt t="18130" x="6362700" y="1657350"/>
          <p14:tracePt t="18145" x="6394450" y="1727200"/>
          <p14:tracePt t="18162" x="6413500" y="1758950"/>
          <p14:tracePt t="18178" x="6432550" y="1778000"/>
          <p14:tracePt t="18195" x="6464300" y="1803400"/>
          <p14:tracePt t="18211" x="6534150" y="1828800"/>
          <p14:tracePt t="18228" x="6648450" y="1847850"/>
          <p14:tracePt t="18244" x="6775450" y="1847850"/>
          <p14:tracePt t="18262" x="6883400" y="1847850"/>
          <p14:tracePt t="18263" x="6921500" y="1847850"/>
          <p14:tracePt t="18278" x="6953250" y="1835150"/>
          <p14:tracePt t="18296" x="6997700" y="1803400"/>
          <p14:tracePt t="18311" x="7010400" y="1778000"/>
          <p14:tracePt t="18330" x="7042150" y="1727200"/>
          <p14:tracePt t="18346" x="7067550" y="1670050"/>
          <p14:tracePt t="18363" x="7099300" y="1593850"/>
          <p14:tracePt t="18380" x="7118350" y="1504950"/>
          <p14:tracePt t="18396" x="7118350" y="1422400"/>
          <p14:tracePt t="18412" x="7118350" y="1346200"/>
          <p14:tracePt t="18429" x="7118350" y="1289050"/>
          <p14:tracePt t="18445" x="7086600" y="1219200"/>
          <p14:tracePt t="18462" x="7061200" y="1174750"/>
          <p14:tracePt t="18463" x="7042150" y="1162050"/>
          <p14:tracePt t="18480" x="7010400" y="1136650"/>
          <p14:tracePt t="18497" x="6985000" y="1130300"/>
          <p14:tracePt t="18515" x="6959600" y="1117600"/>
          <p14:tracePt t="18529" x="6889750" y="1111250"/>
          <p14:tracePt t="18546" x="6731000" y="1092200"/>
          <p14:tracePt t="18562" x="6553200" y="1060450"/>
          <p14:tracePt t="18579" x="6407150" y="1054100"/>
          <p14:tracePt t="18595" x="6305550" y="1047750"/>
          <p14:tracePt t="18615" x="6235700" y="1047750"/>
          <p14:tracePt t="18617" x="6223000" y="1047750"/>
          <p14:tracePt t="18630" x="6210300" y="1047750"/>
          <p14:tracePt t="18646" x="6203950" y="1047750"/>
          <p14:tracePt t="18720" x="0" y="0"/>
        </p14:tracePtLst>
        <p14:tracePtLst>
          <p14:tracePt t="35460" x="7607300" y="1905000"/>
          <p14:tracePt t="35535" x="7588250" y="1898650"/>
          <p14:tracePt t="35543" x="7550150" y="1885950"/>
          <p14:tracePt t="35551" x="7486650" y="1873250"/>
          <p14:tracePt t="35565" x="7429500" y="1866900"/>
          <p14:tracePt t="35581" x="7308850" y="1854200"/>
          <p14:tracePt t="35598" x="7188200" y="1854200"/>
          <p14:tracePt t="35599" x="7124700" y="1854200"/>
          <p14:tracePt t="35614" x="7048500" y="1854200"/>
          <p14:tracePt t="35615" x="6972300" y="1854200"/>
          <p14:tracePt t="35631" x="6800850" y="1847850"/>
          <p14:tracePt t="35648" x="6642100" y="1841500"/>
          <p14:tracePt t="35665" x="6502400" y="1841500"/>
          <p14:tracePt t="35682" x="6407150" y="1847850"/>
          <p14:tracePt t="35699" x="6324600" y="1873250"/>
          <p14:tracePt t="35716" x="6254750" y="1885950"/>
          <p14:tracePt t="35733" x="6172200" y="1911350"/>
          <p14:tracePt t="35748" x="6089650" y="1943100"/>
          <p14:tracePt t="35765" x="6038850" y="1974850"/>
          <p14:tracePt t="35781" x="5981700" y="2019300"/>
          <p14:tracePt t="35798" x="5924550" y="2057400"/>
          <p14:tracePt t="35799" x="5886450" y="2076450"/>
          <p14:tracePt t="35814" x="5835650" y="2095500"/>
          <p14:tracePt t="35830" x="5734050" y="2159000"/>
          <p14:tracePt t="35849" x="5657850" y="2254250"/>
          <p14:tracePt t="35866" x="5626100" y="2330450"/>
          <p14:tracePt t="35881" x="5607050" y="2381250"/>
          <p14:tracePt t="35898" x="5607050" y="2425700"/>
          <p14:tracePt t="35915" x="5607050" y="2476500"/>
          <p14:tracePt t="35931" x="5607050" y="2533650"/>
          <p14:tracePt t="35948" x="5607050" y="2597150"/>
          <p14:tracePt t="35965" x="5607050" y="2673350"/>
          <p14:tracePt t="35981" x="5613400" y="2743200"/>
          <p14:tracePt t="35999" x="5619750" y="2857500"/>
          <p14:tracePt t="36014" x="5626100" y="2895600"/>
          <p14:tracePt t="36031" x="5676900" y="3048000"/>
          <p14:tracePt t="36048" x="5721350" y="3136900"/>
          <p14:tracePt t="36065" x="5772150" y="3213100"/>
          <p14:tracePt t="36082" x="5797550" y="3257550"/>
          <p14:tracePt t="36098" x="5829300" y="3282950"/>
          <p14:tracePt t="36115" x="5848350" y="3308350"/>
          <p14:tracePt t="36132" x="5886450" y="3352800"/>
          <p14:tracePt t="36149" x="5918200" y="3403600"/>
          <p14:tracePt t="36166" x="5949950" y="3448050"/>
          <p14:tracePt t="36169" x="5975350" y="3479800"/>
          <p14:tracePt t="36182" x="6000750" y="3511550"/>
          <p14:tracePt t="36184" x="6019800" y="3543300"/>
          <p14:tracePt t="36198" x="6051550" y="3587750"/>
          <p14:tracePt t="36214" x="6127750" y="3676650"/>
          <p14:tracePt t="36216" x="6172200" y="3733800"/>
          <p14:tracePt t="36232" x="6286500" y="3848100"/>
          <p14:tracePt t="36248" x="6381750" y="3937000"/>
          <p14:tracePt t="36265" x="6489700" y="4000500"/>
          <p14:tracePt t="36281" x="6584950" y="4025900"/>
          <p14:tracePt t="36298" x="6686550" y="4025900"/>
          <p14:tracePt t="36315" x="6819900" y="4013200"/>
          <p14:tracePt t="36332" x="6934200" y="3949700"/>
          <p14:tracePt t="36348" x="7061200" y="3867150"/>
          <p14:tracePt t="36366" x="7162800" y="3784600"/>
          <p14:tracePt t="36381" x="7270750" y="3695700"/>
          <p14:tracePt t="36398" x="7372350" y="3606800"/>
          <p14:tracePt t="36400" x="7423150" y="3568700"/>
          <p14:tracePt t="36416" x="7505700" y="3473450"/>
          <p14:tracePt t="36432" x="7550150" y="3390900"/>
          <p14:tracePt t="36448" x="7588250" y="3289300"/>
          <p14:tracePt t="36465" x="7613650" y="3194050"/>
          <p14:tracePt t="36482" x="7620000" y="3092450"/>
          <p14:tracePt t="36499" x="7626350" y="2990850"/>
          <p14:tracePt t="36515" x="7626350" y="2882900"/>
          <p14:tracePt t="36534" x="7626350" y="2781300"/>
          <p14:tracePt t="36536" x="7613650" y="2724150"/>
          <p14:tracePt t="36549" x="7600950" y="2667000"/>
          <p14:tracePt t="36567" x="7575550" y="2571750"/>
          <p14:tracePt t="36569" x="7556500" y="2527300"/>
          <p14:tracePt t="36583" x="7543800" y="2476500"/>
          <p14:tracePt t="36585" x="7524750" y="2438400"/>
          <p14:tracePt t="36600" x="7467600" y="2336800"/>
          <p14:tracePt t="36616" x="7385050" y="2235200"/>
          <p14:tracePt t="36634" x="7245350" y="2101850"/>
          <p14:tracePt t="36651" x="7067550" y="2006600"/>
          <p14:tracePt t="36666" x="6940550" y="1955800"/>
          <p14:tracePt t="36683" x="6826250" y="1911350"/>
          <p14:tracePt t="36700" x="6731000" y="1885950"/>
          <p14:tracePt t="36716" x="6680200" y="1879600"/>
          <p14:tracePt t="36733" x="6661150" y="1879600"/>
          <p14:tracePt t="36767" x="6654800" y="1879600"/>
          <p14:tracePt t="36775" x="6648450" y="1879600"/>
          <p14:tracePt t="36783" x="6642100" y="1885950"/>
          <p14:tracePt t="36798" x="6629400" y="1892300"/>
          <p14:tracePt t="36799" x="6623050" y="1892300"/>
          <p14:tracePt t="36815" x="6616700" y="1898650"/>
          <p14:tracePt t="36849"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65DD6B6-0CB2-4137-A074-B24372CC15E9}" type="slidenum">
              <a:rPr lang="en-US">
                <a:latin typeface="+mj-lt"/>
              </a:rPr>
              <a:pPr/>
              <a:t>13</a:t>
            </a:fld>
            <a:endParaRPr lang="en-US">
              <a:latin typeface="+mj-lt"/>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7964" y="1192887"/>
            <a:ext cx="3456385" cy="321506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9622" y="1221600"/>
            <a:ext cx="3300692" cy="3116719"/>
          </a:xfrm>
          <a:prstGeom prst="rect">
            <a:avLst/>
          </a:prstGeom>
        </p:spPr>
      </p:pic>
      <p:sp>
        <p:nvSpPr>
          <p:cNvPr id="7" name="TextBox 6"/>
          <p:cNvSpPr txBox="1"/>
          <p:nvPr/>
        </p:nvSpPr>
        <p:spPr>
          <a:xfrm>
            <a:off x="3653899" y="249492"/>
            <a:ext cx="1781321" cy="461665"/>
          </a:xfrm>
          <a:prstGeom prst="rect">
            <a:avLst/>
          </a:prstGeom>
          <a:noFill/>
        </p:spPr>
        <p:txBody>
          <a:bodyPr wrap="square" rtlCol="0">
            <a:spAutoFit/>
          </a:bodyPr>
          <a:lstStyle/>
          <a:p>
            <a:r>
              <a:rPr lang="nl-NL" sz="2400" dirty="0">
                <a:latin typeface="+mj-lt"/>
              </a:rPr>
              <a:t>3 bronnen</a:t>
            </a:r>
          </a:p>
        </p:txBody>
      </p:sp>
      <p:grpSp>
        <p:nvGrpSpPr>
          <p:cNvPr id="2" name="Group 1">
            <a:extLst>
              <a:ext uri="{FF2B5EF4-FFF2-40B4-BE49-F238E27FC236}">
                <a16:creationId xmlns:a16="http://schemas.microsoft.com/office/drawing/2014/main" id="{C9FED6FA-46EC-4C11-8468-C8ECD1D0801F}"/>
              </a:ext>
            </a:extLst>
          </p:cNvPr>
          <p:cNvGrpSpPr/>
          <p:nvPr/>
        </p:nvGrpSpPr>
        <p:grpSpPr>
          <a:xfrm>
            <a:off x="1995985" y="2639533"/>
            <a:ext cx="1164543" cy="446567"/>
            <a:chOff x="1137313" y="3519377"/>
            <a:chExt cx="1552724" cy="595423"/>
          </a:xfrm>
        </p:grpSpPr>
        <p:cxnSp>
          <p:nvCxnSpPr>
            <p:cNvPr id="3" name="Straight Connector 2">
              <a:extLst>
                <a:ext uri="{FF2B5EF4-FFF2-40B4-BE49-F238E27FC236}">
                  <a16:creationId xmlns:a16="http://schemas.microsoft.com/office/drawing/2014/main" id="{9D498DB2-2FF8-4236-80D9-815EAE28A983}"/>
                </a:ext>
              </a:extLst>
            </p:cNvPr>
            <p:cNvCxnSpPr/>
            <p:nvPr/>
          </p:nvCxnSpPr>
          <p:spPr bwMode="auto">
            <a:xfrm flipV="1">
              <a:off x="1174898" y="3519377"/>
              <a:ext cx="1461976" cy="90377"/>
            </a:xfrm>
            <a:prstGeom prst="line">
              <a:avLst/>
            </a:prstGeom>
            <a:solidFill>
              <a:schemeClr val="accent1"/>
            </a:solidFill>
            <a:ln w="317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4B8ADB2C-1E10-4E81-B9BE-E6B89C4E992E}"/>
                </a:ext>
              </a:extLst>
            </p:cNvPr>
            <p:cNvCxnSpPr/>
            <p:nvPr/>
          </p:nvCxnSpPr>
          <p:spPr bwMode="auto">
            <a:xfrm flipV="1">
              <a:off x="1903228" y="3545959"/>
              <a:ext cx="786809" cy="568841"/>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FFCF5F3F-F491-44D9-814F-2FCF28C1810C}"/>
                </a:ext>
              </a:extLst>
            </p:cNvPr>
            <p:cNvCxnSpPr/>
            <p:nvPr/>
          </p:nvCxnSpPr>
          <p:spPr bwMode="auto">
            <a:xfrm>
              <a:off x="1137313" y="3643952"/>
              <a:ext cx="691487" cy="468573"/>
            </a:xfrm>
            <a:prstGeom prst="line">
              <a:avLst/>
            </a:prstGeom>
            <a:solidFill>
              <a:schemeClr val="accent1"/>
            </a:solidFill>
            <a:ln w="317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Straight Connector 19">
            <a:extLst>
              <a:ext uri="{FF2B5EF4-FFF2-40B4-BE49-F238E27FC236}">
                <a16:creationId xmlns:a16="http://schemas.microsoft.com/office/drawing/2014/main" id="{6BB4D5C1-3D53-4DE5-859F-DE3B2F79C820}"/>
              </a:ext>
            </a:extLst>
          </p:cNvPr>
          <p:cNvCxnSpPr>
            <a:cxnSpLocks noChangeAspect="1"/>
          </p:cNvCxnSpPr>
          <p:nvPr/>
        </p:nvCxnSpPr>
        <p:spPr bwMode="auto">
          <a:xfrm rot="16200000" flipV="1">
            <a:off x="6070480" y="2038864"/>
            <a:ext cx="1215627" cy="878859"/>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a:extLst>
              <a:ext uri="{FF2B5EF4-FFF2-40B4-BE49-F238E27FC236}">
                <a16:creationId xmlns:a16="http://schemas.microsoft.com/office/drawing/2014/main" id="{15DE7749-E3D7-4FEB-9BF2-B2494C55562E}"/>
              </a:ext>
            </a:extLst>
          </p:cNvPr>
          <p:cNvCxnSpPr>
            <a:cxnSpLocks noChangeAspect="1"/>
          </p:cNvCxnSpPr>
          <p:nvPr/>
        </p:nvCxnSpPr>
        <p:spPr bwMode="auto">
          <a:xfrm rot="16200000" flipV="1">
            <a:off x="4593752" y="2419940"/>
            <a:ext cx="1608350" cy="99426"/>
          </a:xfrm>
          <a:prstGeom prst="line">
            <a:avLst/>
          </a:prstGeom>
          <a:solidFill>
            <a:schemeClr val="accent1"/>
          </a:solidFill>
          <a:ln w="317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a:extLst>
              <a:ext uri="{FF2B5EF4-FFF2-40B4-BE49-F238E27FC236}">
                <a16:creationId xmlns:a16="http://schemas.microsoft.com/office/drawing/2014/main" id="{51167C33-CD65-4A9C-BD7C-C1E271B45103}"/>
              </a:ext>
            </a:extLst>
          </p:cNvPr>
          <p:cNvCxnSpPr>
            <a:cxnSpLocks noChangeAspect="1"/>
          </p:cNvCxnSpPr>
          <p:nvPr/>
        </p:nvCxnSpPr>
        <p:spPr bwMode="auto">
          <a:xfrm rot="16200000">
            <a:off x="5579464" y="3138148"/>
            <a:ext cx="970514" cy="657652"/>
          </a:xfrm>
          <a:prstGeom prst="line">
            <a:avLst/>
          </a:prstGeom>
          <a:solidFill>
            <a:schemeClr val="accent1"/>
          </a:solidFill>
          <a:ln w="317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466057690"/>
      </p:ext>
    </p:extLst>
  </p:cSld>
  <p:clrMapOvr>
    <a:masterClrMapping/>
  </p:clrMapOvr>
  <mc:AlternateContent xmlns:mc="http://schemas.openxmlformats.org/markup-compatibility/2006" xmlns:p14="http://schemas.microsoft.com/office/powerpoint/2010/main">
    <mc:Choice Requires="p14">
      <p:transition spd="slow" p14:dur="2000" advTm="36264"/>
    </mc:Choice>
    <mc:Fallback xmlns="">
      <p:transition spd="slow" advTm="36264"/>
    </mc:Fallback>
  </mc:AlternateContent>
  <p:extLst>
    <p:ext uri="{3A86A75C-4F4B-4683-9AE1-C65F6400EC91}">
      <p14:laserTraceLst xmlns:p14="http://schemas.microsoft.com/office/powerpoint/2010/main">
        <p14:tracePtLst>
          <p14:tracePt t="6847" x="2787650" y="3575050"/>
          <p14:tracePt t="6992" x="2787650" y="3568700"/>
          <p14:tracePt t="7014" x="2787650" y="3562350"/>
          <p14:tracePt t="7040" x="2787650" y="3556000"/>
          <p14:tracePt t="7056" x="2787650" y="3549650"/>
          <p14:tracePt t="7079" x="2787650" y="3543300"/>
          <p14:tracePt t="7090" x="2774950" y="3536950"/>
          <p14:tracePt t="7108" x="2768600" y="3517900"/>
          <p14:tracePt t="7111" x="2762250" y="3517900"/>
          <p14:tracePt t="7124" x="2755900" y="3511550"/>
          <p14:tracePt t="7145" x="2743200" y="3479800"/>
          <p14:tracePt t="7156" x="2730500" y="3467100"/>
          <p14:tracePt t="7173" x="2730500" y="3460750"/>
          <p14:tracePt t="7198" x="2724150" y="3460750"/>
          <p14:tracePt t="7270" x="2717800" y="3460750"/>
          <p14:tracePt t="7294" x="2711450" y="3467100"/>
          <p14:tracePt t="7301" x="2705100" y="3486150"/>
          <p14:tracePt t="7318" x="2705100" y="3498850"/>
          <p14:tracePt t="7326" x="2698750" y="3505200"/>
          <p14:tracePt t="7341" x="2698750" y="3511550"/>
          <p14:tracePt t="7345" x="2698750" y="3517900"/>
          <p14:tracePt t="7360" x="2698750" y="3524250"/>
          <p14:tracePt t="7375" x="2698750" y="3530600"/>
          <p14:tracePt t="7390" x="2698750" y="3543300"/>
          <p14:tracePt t="7422" x="2705100" y="3543300"/>
          <p14:tracePt t="7567" x="0" y="0"/>
        </p14:tracePtLst>
        <p14:tracePtLst>
          <p14:tracePt t="8282" x="1676400" y="4076700"/>
          <p14:tracePt t="8295" x="1682750" y="4076700"/>
          <p14:tracePt t="8304" x="1689100" y="4076700"/>
          <p14:tracePt t="8351" x="1695450" y="4083050"/>
          <p14:tracePt t="8378" x="1701800" y="4083050"/>
          <p14:tracePt t="8383" x="1708150" y="4095750"/>
          <p14:tracePt t="8392" x="1714500" y="4095750"/>
          <p14:tracePt t="8410" x="1746250" y="4114800"/>
          <p14:tracePt t="8427" x="1790700" y="4146550"/>
          <p14:tracePt t="8443" x="1835150" y="4178300"/>
          <p14:tracePt t="8446" x="1847850" y="4191000"/>
          <p14:tracePt t="8459" x="1866900" y="4203700"/>
          <p14:tracePt t="8463" x="1879600" y="4216400"/>
          <p14:tracePt t="8477" x="1898650" y="4222750"/>
          <p14:tracePt t="8480" x="1905000" y="4229100"/>
          <p14:tracePt t="8493" x="1911350" y="4235450"/>
          <p14:tracePt t="8494" x="1924050" y="4235450"/>
          <p14:tracePt t="8512" x="1924050" y="4241800"/>
          <p14:tracePt t="8526" x="1936750" y="4241800"/>
          <p14:tracePt t="8543" x="1943100" y="4248150"/>
          <p14:tracePt t="8559" x="1968500" y="4254500"/>
          <p14:tracePt t="8578" x="2006600" y="4267200"/>
          <p14:tracePt t="8593" x="2025650" y="4267200"/>
          <p14:tracePt t="8639" x="2032000" y="4267200"/>
          <p14:tracePt t="8659" x="2032000" y="4260850"/>
          <p14:tracePt t="8679" x="2032000" y="4222750"/>
          <p14:tracePt t="8692" x="2032000" y="4203700"/>
          <p14:tracePt t="8711" x="2032000" y="4165600"/>
          <p14:tracePt t="8727" x="2032000" y="4159250"/>
          <p14:tracePt t="8743" x="2025650" y="4146550"/>
          <p14:tracePt t="8807" x="2019300" y="4146550"/>
          <p14:tracePt t="8911" x="2012950" y="4146550"/>
          <p14:tracePt t="8912" x="0" y="0"/>
        </p14:tracePtLst>
        <p14:tracePtLst>
          <p14:tracePt t="9491" x="1200150" y="3575050"/>
          <p14:tracePt t="9550" x="1193800" y="3575050"/>
          <p14:tracePt t="9567" x="1187450" y="3575050"/>
          <p14:tracePt t="9616" x="1181100" y="3575050"/>
          <p14:tracePt t="9623" x="1174750" y="3575050"/>
          <p14:tracePt t="9643" x="1155700" y="3575050"/>
          <p14:tracePt t="9660" x="1143000" y="3575050"/>
          <p14:tracePt t="9679" x="1123950" y="3575050"/>
          <p14:tracePt t="9694" x="1117600" y="3587750"/>
          <p14:tracePt t="9712" x="1104900" y="3600450"/>
          <p14:tracePt t="9728" x="1098550" y="3606800"/>
          <p14:tracePt t="9744" x="1092200" y="3619500"/>
          <p14:tracePt t="9760" x="1092200" y="3625850"/>
          <p14:tracePt t="9777" x="1085850" y="3638550"/>
          <p14:tracePt t="9807" x="1085850" y="3644900"/>
          <p14:tracePt t="9831" x="1085850" y="3651250"/>
          <p14:tracePt t="9855" x="1085850" y="3663950"/>
          <p14:tracePt t="9863" x="1085850" y="3670300"/>
          <p14:tracePt t="9876" x="1085850" y="3676650"/>
          <p14:tracePt t="9894" x="1092200" y="3683000"/>
          <p14:tracePt t="9911" x="1098550" y="3695700"/>
          <p14:tracePt t="9943" x="1104900" y="3695700"/>
          <p14:tracePt t="10064" x="1111250" y="3689350"/>
          <p14:tracePt t="10071" x="1117600" y="3689350"/>
          <p14:tracePt t="10087" x="1117600" y="3683000"/>
          <p14:tracePt t="10105" x="1123950" y="3670300"/>
          <p14:tracePt t="10112" x="1123950" y="3663950"/>
          <p14:tracePt t="10128" x="1123950" y="3644900"/>
          <p14:tracePt t="10145" x="1130300" y="3625850"/>
          <p14:tracePt t="10161" x="1130300" y="3606800"/>
          <p14:tracePt t="10177" x="1130300" y="3600450"/>
          <p14:tracePt t="10195" x="1130300" y="3575050"/>
          <p14:tracePt t="10212" x="1123950" y="3562350"/>
          <p14:tracePt t="10271" x="1117600" y="3562350"/>
          <p14:tracePt t="10327" x="1111250" y="3562350"/>
          <p14:tracePt t="10344" x="0" y="0"/>
        </p14:tracePtLst>
        <p14:tracePtLst>
          <p14:tracePt t="30866" x="5632450" y="2260600"/>
          <p14:tracePt t="30949" x="5632450" y="2266950"/>
          <p14:tracePt t="30958" x="5632450" y="2279650"/>
          <p14:tracePt t="30967" x="5632450" y="2292350"/>
          <p14:tracePt t="30983" x="5632450" y="2330450"/>
          <p14:tracePt t="31000" x="5638800" y="2349500"/>
          <p14:tracePt t="31017" x="5645150" y="2381250"/>
          <p14:tracePt t="31033" x="5645150" y="2400300"/>
          <p14:tracePt t="31049" x="5651500" y="2425700"/>
          <p14:tracePt t="31066" x="5657850" y="2444750"/>
          <p14:tracePt t="31083" x="5657850" y="2463800"/>
          <p14:tracePt t="31100" x="5657850" y="2482850"/>
          <p14:tracePt t="31116" x="5664200" y="2508250"/>
          <p14:tracePt t="31134" x="5676900" y="2565400"/>
          <p14:tracePt t="31151" x="5676900" y="2603500"/>
          <p14:tracePt t="31168" x="5689600" y="2647950"/>
          <p14:tracePt t="31185" x="5695950" y="2705100"/>
          <p14:tracePt t="31201" x="5708650" y="2755900"/>
          <p14:tracePt t="31217" x="5708650" y="2813050"/>
          <p14:tracePt t="31233" x="5721350" y="2857500"/>
          <p14:tracePt t="31250" x="5727700" y="2895600"/>
          <p14:tracePt t="31267" x="5727700" y="2921000"/>
          <p14:tracePt t="31283" x="5727700" y="2952750"/>
          <p14:tracePt t="31301" x="5727700" y="2978150"/>
          <p14:tracePt t="31303" x="5727700" y="2984500"/>
          <p14:tracePt t="31317" x="5727700" y="2997200"/>
          <p14:tracePt t="31333" x="5727700" y="3016250"/>
          <p14:tracePt t="31334" x="5727700" y="3028950"/>
          <p14:tracePt t="31350" x="5727700" y="3054350"/>
          <p14:tracePt t="31367" x="5727700" y="3092450"/>
          <p14:tracePt t="31383" x="5727700" y="3130550"/>
          <p14:tracePt t="31400" x="5727700" y="3168650"/>
          <p14:tracePt t="31418" x="5727700" y="3200400"/>
          <p14:tracePt t="31433" x="5727700" y="3238500"/>
          <p14:tracePt t="31449" x="5727700" y="3282950"/>
          <p14:tracePt t="31467" x="5727700" y="3340100"/>
          <p14:tracePt t="31483" x="5727700" y="3403600"/>
          <p14:tracePt t="31500" x="5727700" y="3460750"/>
          <p14:tracePt t="31516" x="5727700" y="3511550"/>
          <p14:tracePt t="31534" x="5727700" y="3587750"/>
          <p14:tracePt t="31550" x="5727700" y="3632200"/>
          <p14:tracePt t="31568" x="5727700" y="3670300"/>
          <p14:tracePt t="31584" x="5727700" y="3708400"/>
          <p14:tracePt t="31601" x="5715000" y="3752850"/>
          <p14:tracePt t="31616" x="5715000" y="3784600"/>
          <p14:tracePt t="31634" x="5715000" y="3835400"/>
          <p14:tracePt t="31650" x="5708650" y="3867150"/>
          <p14:tracePt t="31668" x="5702300" y="3892550"/>
          <p14:tracePt t="31684" x="5695950" y="3930650"/>
          <p14:tracePt t="31703" x="5689600" y="3994150"/>
          <p14:tracePt t="31719" x="5689600" y="4025900"/>
          <p14:tracePt t="31734" x="5689600" y="4038600"/>
          <p14:tracePt t="31750" x="5683250" y="4051300"/>
          <p14:tracePt t="31846" x="0" y="0"/>
        </p14:tracePtLst>
        <p14:tracePtLst>
          <p14:tracePt t="32530" x="6083300" y="5099050"/>
          <p14:tracePt t="32543" x="6083300" y="5105400"/>
          <p14:tracePt t="32569" x="6089650" y="5105400"/>
          <p14:tracePt t="32576" x="6102350" y="5105400"/>
          <p14:tracePt t="32586" x="6108700" y="5105400"/>
          <p14:tracePt t="32603" x="6140450" y="5086350"/>
          <p14:tracePt t="32619" x="6203950" y="5048250"/>
          <p14:tracePt t="32636" x="6267450" y="5010150"/>
          <p14:tracePt t="32638" x="6299200" y="4997450"/>
          <p14:tracePt t="32651" x="6356350" y="4965700"/>
          <p14:tracePt t="32670" x="6457950" y="4908550"/>
          <p14:tracePt t="32686" x="6508750" y="4864100"/>
          <p14:tracePt t="32703" x="6553200" y="4806950"/>
          <p14:tracePt t="32719" x="6604000" y="4730750"/>
          <p14:tracePt t="32736" x="6654800" y="4635500"/>
          <p14:tracePt t="32753" x="6718300" y="4559300"/>
          <p14:tracePt t="32771" x="6775450" y="4483100"/>
          <p14:tracePt t="32786" x="6819900" y="4432300"/>
          <p14:tracePt t="32803" x="6877050" y="4362450"/>
          <p14:tracePt t="32820" x="6915150" y="4292600"/>
          <p14:tracePt t="32822" x="6927850" y="4273550"/>
          <p14:tracePt t="32837" x="6934200" y="4260850"/>
          <p14:tracePt t="32839" x="6940550" y="4241800"/>
          <p14:tracePt t="32852" x="6946900" y="4216400"/>
          <p14:tracePt t="32873" x="6953250" y="4184650"/>
          <p14:tracePt t="32888" x="6959600" y="4165600"/>
          <p14:tracePt t="32903" x="6959600" y="4146550"/>
          <p14:tracePt t="32919" x="6959600" y="4133850"/>
          <p14:tracePt t="32934" x="6959600" y="4127500"/>
          <p14:tracePt t="32959" x="0" y="0"/>
        </p14:tracePtLst>
        <p14:tracePtLst>
          <p14:tracePt t="33599" x="6845300" y="2527300"/>
          <p14:tracePt t="33663" x="6845300" y="2533650"/>
          <p14:tracePt t="33675" x="6845300" y="2552700"/>
          <p14:tracePt t="33680" x="6845300" y="2578100"/>
          <p14:tracePt t="33688" x="6858000" y="2616200"/>
          <p14:tracePt t="33705" x="6896100" y="2698750"/>
          <p14:tracePt t="33720" x="6940550" y="2774950"/>
          <p14:tracePt t="33736" x="6978650" y="2838450"/>
          <p14:tracePt t="33753" x="7004050" y="2889250"/>
          <p14:tracePt t="33772" x="7035800" y="2927350"/>
          <p14:tracePt t="33785" x="7067550" y="2990850"/>
          <p14:tracePt t="33802" x="7112000" y="3054350"/>
          <p14:tracePt t="33821" x="7162800" y="3124200"/>
          <p14:tracePt t="33823" x="7181850" y="3155950"/>
          <p14:tracePt t="33837" x="7207250" y="3194050"/>
          <p14:tracePt t="33840" x="7232650" y="3232150"/>
          <p14:tracePt t="33855" x="7277100" y="3295650"/>
          <p14:tracePt t="33872" x="7334250" y="3397250"/>
          <p14:tracePt t="33887" x="7385050" y="3505200"/>
          <p14:tracePt t="33903" x="7448550" y="3600450"/>
          <p14:tracePt t="33919" x="7518400" y="3702050"/>
          <p14:tracePt t="33936" x="7562850" y="3759200"/>
          <p14:tracePt t="33952" x="7600950" y="3810000"/>
          <p14:tracePt t="33971" x="7645400" y="3867150"/>
          <p14:tracePt t="33986" x="7677150" y="3905250"/>
          <p14:tracePt t="34002" x="7702550" y="3930650"/>
          <p14:tracePt t="34019" x="7747000" y="3981450"/>
          <p14:tracePt t="34036" x="7785100" y="4038600"/>
          <p14:tracePt t="34053" x="7835900" y="4083050"/>
          <p14:tracePt t="34071" x="7886700" y="4133850"/>
          <p14:tracePt t="34087" x="7912100" y="4159250"/>
          <p14:tracePt t="34103" x="7950200" y="4203700"/>
          <p14:tracePt t="34120" x="7981950" y="4248150"/>
          <p14:tracePt t="34137" x="7994650" y="4267200"/>
          <p14:tracePt t="34367"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65DD6B6-0CB2-4137-A074-B24372CC15E9}" type="slidenum">
              <a:rPr lang="en-US"/>
              <a:pPr/>
              <a:t>14</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3572" y="1127238"/>
            <a:ext cx="3463410" cy="306469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69622" y="1152682"/>
            <a:ext cx="3294366" cy="3039248"/>
          </a:xfrm>
          <a:prstGeom prst="rect">
            <a:avLst/>
          </a:prstGeom>
        </p:spPr>
      </p:pic>
      <p:sp>
        <p:nvSpPr>
          <p:cNvPr id="14" name="TextBox 13"/>
          <p:cNvSpPr txBox="1"/>
          <p:nvPr/>
        </p:nvSpPr>
        <p:spPr>
          <a:xfrm>
            <a:off x="3653899" y="249492"/>
            <a:ext cx="1781321" cy="461665"/>
          </a:xfrm>
          <a:prstGeom prst="rect">
            <a:avLst/>
          </a:prstGeom>
          <a:noFill/>
        </p:spPr>
        <p:txBody>
          <a:bodyPr wrap="square" rtlCol="0">
            <a:spAutoFit/>
          </a:bodyPr>
          <a:lstStyle/>
          <a:p>
            <a:r>
              <a:rPr lang="nl-NL" sz="2400" dirty="0">
                <a:latin typeface="+mj-lt"/>
              </a:rPr>
              <a:t>5 bronnen</a:t>
            </a:r>
          </a:p>
        </p:txBody>
      </p:sp>
      <p:sp>
        <p:nvSpPr>
          <p:cNvPr id="7" name="Oval 6">
            <a:extLst>
              <a:ext uri="{FF2B5EF4-FFF2-40B4-BE49-F238E27FC236}">
                <a16:creationId xmlns:a16="http://schemas.microsoft.com/office/drawing/2014/main" id="{88EFF5AF-78EB-604A-5F6B-762128F3A428}"/>
              </a:ext>
            </a:extLst>
          </p:cNvPr>
          <p:cNvSpPr>
            <a:spLocks noChangeAspect="1"/>
          </p:cNvSpPr>
          <p:nvPr/>
        </p:nvSpPr>
        <p:spPr>
          <a:xfrm>
            <a:off x="1877858" y="1726668"/>
            <a:ext cx="36000" cy="36000"/>
          </a:xfrm>
          <a:prstGeom prst="ellipse">
            <a:avLst/>
          </a:prstGeom>
          <a:solidFill>
            <a:srgbClr val="002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extLst>
              <a:ext uri="{FF2B5EF4-FFF2-40B4-BE49-F238E27FC236}">
                <a16:creationId xmlns:a16="http://schemas.microsoft.com/office/drawing/2014/main" id="{93B1BD1F-DA69-9269-A242-EE9CA28CABDB}"/>
              </a:ext>
            </a:extLst>
          </p:cNvPr>
          <p:cNvSpPr>
            <a:spLocks noChangeAspect="1"/>
          </p:cNvSpPr>
          <p:nvPr/>
        </p:nvSpPr>
        <p:spPr>
          <a:xfrm>
            <a:off x="3030530" y="1430829"/>
            <a:ext cx="36000" cy="36000"/>
          </a:xfrm>
          <a:prstGeom prst="ellipse">
            <a:avLst/>
          </a:prstGeom>
          <a:solidFill>
            <a:srgbClr val="002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l 8">
            <a:extLst>
              <a:ext uri="{FF2B5EF4-FFF2-40B4-BE49-F238E27FC236}">
                <a16:creationId xmlns:a16="http://schemas.microsoft.com/office/drawing/2014/main" id="{77E23774-41D3-5A40-7DAA-BB27DBEFE9D5}"/>
              </a:ext>
            </a:extLst>
          </p:cNvPr>
          <p:cNvSpPr>
            <a:spLocks noChangeAspect="1"/>
          </p:cNvSpPr>
          <p:nvPr/>
        </p:nvSpPr>
        <p:spPr>
          <a:xfrm>
            <a:off x="3983084" y="3136240"/>
            <a:ext cx="36000" cy="36000"/>
          </a:xfrm>
          <a:prstGeom prst="ellipse">
            <a:avLst/>
          </a:prstGeom>
          <a:solidFill>
            <a:srgbClr val="002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l 9">
            <a:extLst>
              <a:ext uri="{FF2B5EF4-FFF2-40B4-BE49-F238E27FC236}">
                <a16:creationId xmlns:a16="http://schemas.microsoft.com/office/drawing/2014/main" id="{9605EF25-14E6-747C-8AD3-F68D428A460B}"/>
              </a:ext>
            </a:extLst>
          </p:cNvPr>
          <p:cNvSpPr>
            <a:spLocks noChangeAspect="1"/>
          </p:cNvSpPr>
          <p:nvPr/>
        </p:nvSpPr>
        <p:spPr>
          <a:xfrm>
            <a:off x="3233158" y="1811482"/>
            <a:ext cx="36000" cy="36000"/>
          </a:xfrm>
          <a:prstGeom prst="ellipse">
            <a:avLst/>
          </a:prstGeom>
          <a:solidFill>
            <a:srgbClr val="002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l 10">
            <a:extLst>
              <a:ext uri="{FF2B5EF4-FFF2-40B4-BE49-F238E27FC236}">
                <a16:creationId xmlns:a16="http://schemas.microsoft.com/office/drawing/2014/main" id="{6AB65650-8DF5-E0FD-9522-8C840CA9FD7E}"/>
              </a:ext>
            </a:extLst>
          </p:cNvPr>
          <p:cNvSpPr>
            <a:spLocks noChangeAspect="1"/>
          </p:cNvSpPr>
          <p:nvPr/>
        </p:nvSpPr>
        <p:spPr>
          <a:xfrm>
            <a:off x="1862488" y="3665266"/>
            <a:ext cx="36000" cy="36000"/>
          </a:xfrm>
          <a:prstGeom prst="ellipse">
            <a:avLst/>
          </a:prstGeom>
          <a:solidFill>
            <a:srgbClr val="002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56794652"/>
      </p:ext>
    </p:extLst>
  </p:cSld>
  <p:clrMapOvr>
    <a:masterClrMapping/>
  </p:clrMapOvr>
  <mc:AlternateContent xmlns:mc="http://schemas.openxmlformats.org/markup-compatibility/2006" xmlns:p14="http://schemas.microsoft.com/office/powerpoint/2010/main">
    <mc:Choice Requires="p14">
      <p:transition spd="slow" p14:dur="2000" advTm="14257"/>
    </mc:Choice>
    <mc:Fallback xmlns="">
      <p:transition spd="slow" advTm="14257"/>
    </mc:Fallback>
  </mc:AlternateContent>
  <p:extLst>
    <p:ext uri="{3A86A75C-4F4B-4683-9AE1-C65F6400EC91}">
      <p14:laserTraceLst xmlns:p14="http://schemas.microsoft.com/office/powerpoint/2010/main">
        <p14:tracePtLst>
          <p14:tracePt t="11455" x="6870700" y="1422400"/>
          <p14:tracePt t="11566" x="6864350" y="1422400"/>
          <p14:tracePt t="11576" x="6838950" y="1422400"/>
          <p14:tracePt t="11587" x="6794500" y="1416050"/>
          <p14:tracePt t="11604" x="6642100" y="1416050"/>
          <p14:tracePt t="11624" x="6337300" y="1409700"/>
          <p14:tracePt t="11638" x="6216650" y="1435100"/>
          <p14:tracePt t="11655" x="6121400" y="1473200"/>
          <p14:tracePt t="11670" x="6051550" y="1517650"/>
          <p14:tracePt t="11687" x="5962650" y="1562100"/>
          <p14:tracePt t="11703" x="5848350" y="1600200"/>
          <p14:tracePt t="11720" x="5727700" y="1657350"/>
          <p14:tracePt t="11737" x="5626100" y="1720850"/>
          <p14:tracePt t="11753" x="5537200" y="1803400"/>
          <p14:tracePt t="11771" x="5429250" y="1885950"/>
          <p14:tracePt t="11787" x="5295900" y="1974850"/>
          <p14:tracePt t="11804" x="5162550" y="2044700"/>
          <p14:tracePt t="11821" x="5003800" y="2171700"/>
          <p14:tracePt t="11839" x="4914900" y="2266950"/>
          <p14:tracePt t="11855" x="4864100" y="2362200"/>
          <p14:tracePt t="11870" x="4826000" y="2425700"/>
          <p14:tracePt t="11887" x="4794250" y="2508250"/>
          <p14:tracePt t="11904" x="4775200" y="2584450"/>
          <p14:tracePt t="11920" x="4768850" y="2692400"/>
          <p14:tracePt t="11937" x="4768850" y="2800350"/>
          <p14:tracePt t="11954" x="4768850" y="2927350"/>
          <p14:tracePt t="11972" x="4781550" y="3060700"/>
          <p14:tracePt t="11975" x="4787900" y="3117850"/>
          <p14:tracePt t="11988" x="4794250" y="3168650"/>
          <p14:tracePt t="12006" x="4845050" y="3327400"/>
          <p14:tracePt t="12022" x="4902200" y="3435350"/>
          <p14:tracePt t="12039" x="4972050" y="3524250"/>
          <p14:tracePt t="12053" x="5010150" y="3568700"/>
          <p14:tracePt t="12072" x="5048250" y="3619500"/>
          <p14:tracePt t="12089" x="5086350" y="3663950"/>
          <p14:tracePt t="12105" x="5124450" y="3695700"/>
          <p14:tracePt t="12122" x="5181600" y="3721100"/>
          <p14:tracePt t="12127" x="5238750" y="3740150"/>
          <p14:tracePt t="12138" x="5295900" y="3759200"/>
          <p14:tracePt t="12155" x="5441950" y="3829050"/>
          <p14:tracePt t="12172" x="5651500" y="3949700"/>
          <p14:tracePt t="12175" x="5715000" y="3987800"/>
          <p14:tracePt t="12187" x="5797550" y="4025900"/>
          <p14:tracePt t="12204" x="5943600" y="4102100"/>
          <p14:tracePt t="12205" x="6064250" y="4146550"/>
          <p14:tracePt t="12221" x="6235700" y="4191000"/>
          <p14:tracePt t="12238" x="6388100" y="4241800"/>
          <p14:tracePt t="12254" x="6534150" y="4260850"/>
          <p14:tracePt t="12272" x="6673850" y="4267200"/>
          <p14:tracePt t="12290" x="6775450" y="4216400"/>
          <p14:tracePt t="12306" x="6921500" y="4114800"/>
          <p14:tracePt t="12323" x="7175500" y="3962400"/>
          <p14:tracePt t="12327" x="7277100" y="3892550"/>
          <p14:tracePt t="12337" x="7353300" y="3835400"/>
          <p14:tracePt t="12354" x="7473950" y="3721100"/>
          <p14:tracePt t="12371" x="7524750" y="3613150"/>
          <p14:tracePt t="12388" x="7531100" y="3492500"/>
          <p14:tracePt t="12389" x="7531100" y="3422650"/>
          <p14:tracePt t="12404" x="7531100" y="3371850"/>
          <p14:tracePt t="12405" x="7531100" y="3333750"/>
          <p14:tracePt t="12421" x="7531100" y="3232150"/>
          <p14:tracePt t="12439" x="7531100" y="3117850"/>
          <p14:tracePt t="12456" x="7499350" y="2990850"/>
          <p14:tracePt t="12473" x="7454900" y="2851150"/>
          <p14:tracePt t="12489" x="7391400" y="2698750"/>
          <p14:tracePt t="12506" x="7308850" y="2514600"/>
          <p14:tracePt t="12522" x="7175500" y="2292350"/>
          <p14:tracePt t="12540" x="7067550" y="2133600"/>
          <p14:tracePt t="12542" x="7023100" y="2070100"/>
          <p14:tracePt t="12556" x="6965950" y="2006600"/>
          <p14:tracePt t="12573" x="6807200" y="1860550"/>
          <p14:tracePt t="12588" x="6756400" y="1828800"/>
          <p14:tracePt t="12604" x="6686550" y="1797050"/>
          <p14:tracePt t="12607" x="6648450" y="1778000"/>
          <p14:tracePt t="12623" x="6565900" y="1758950"/>
          <p14:tracePt t="12640" x="6489700" y="1758950"/>
          <p14:tracePt t="12655" x="6388100" y="1758950"/>
          <p14:tracePt t="12672" x="6273800" y="1797050"/>
          <p14:tracePt t="12689" x="6159500" y="1841500"/>
          <p14:tracePt t="12704" x="6019800" y="1892300"/>
          <p14:tracePt t="12722" x="5886450" y="1924050"/>
          <p14:tracePt t="12739" x="5778500" y="1974850"/>
          <p14:tracePt t="12756" x="5715000" y="2012950"/>
          <p14:tracePt t="12759" x="5683250" y="2032000"/>
          <p14:tracePt t="12772" x="5657850" y="2057400"/>
          <p14:tracePt t="12788" x="5638800" y="2076450"/>
          <p14:tracePt t="12805" x="5632450" y="2082800"/>
          <p14:tracePt t="12838"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65DD6B6-0CB2-4137-A074-B24372CC15E9}" type="slidenum">
              <a:rPr lang="en-US"/>
              <a:pPr/>
              <a:t>15</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9983" y="1167594"/>
            <a:ext cx="3450224" cy="307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66796" y="1167593"/>
            <a:ext cx="3439359" cy="3078000"/>
          </a:xfrm>
          <a:prstGeom prst="rect">
            <a:avLst/>
          </a:prstGeom>
        </p:spPr>
      </p:pic>
      <p:sp>
        <p:nvSpPr>
          <p:cNvPr id="7" name="TextBox 6"/>
          <p:cNvSpPr txBox="1"/>
          <p:nvPr/>
        </p:nvSpPr>
        <p:spPr>
          <a:xfrm>
            <a:off x="3653899" y="249492"/>
            <a:ext cx="1781321" cy="461665"/>
          </a:xfrm>
          <a:prstGeom prst="rect">
            <a:avLst/>
          </a:prstGeom>
          <a:noFill/>
        </p:spPr>
        <p:txBody>
          <a:bodyPr wrap="square" rtlCol="0">
            <a:spAutoFit/>
          </a:bodyPr>
          <a:lstStyle/>
          <a:p>
            <a:r>
              <a:rPr lang="nl-NL" sz="2400" dirty="0">
                <a:latin typeface="+mj-lt"/>
              </a:rPr>
              <a:t>10 bronnen</a:t>
            </a:r>
          </a:p>
        </p:txBody>
      </p:sp>
    </p:spTree>
    <p:extLst>
      <p:ext uri="{BB962C8B-B14F-4D97-AF65-F5344CB8AC3E}">
        <p14:creationId xmlns:p14="http://schemas.microsoft.com/office/powerpoint/2010/main" val="3858556667"/>
      </p:ext>
    </p:extLst>
  </p:cSld>
  <p:clrMapOvr>
    <a:masterClrMapping/>
  </p:clrMapOvr>
  <mc:AlternateContent xmlns:mc="http://schemas.openxmlformats.org/markup-compatibility/2006" xmlns:p14="http://schemas.microsoft.com/office/powerpoint/2010/main">
    <mc:Choice Requires="p14">
      <p:transition spd="slow" p14:dur="2000" advTm="5191"/>
    </mc:Choice>
    <mc:Fallback xmlns="">
      <p:transition spd="slow" advTm="519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65DD6B6-0CB2-4137-A074-B24372CC15E9}" type="slidenum">
              <a:rPr lang="en-US"/>
              <a:pPr/>
              <a:t>16</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1107372"/>
            <a:ext cx="3401047" cy="311122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23628" y="1107372"/>
            <a:ext cx="3402029" cy="3084558"/>
          </a:xfrm>
          <a:prstGeom prst="rect">
            <a:avLst/>
          </a:prstGeom>
        </p:spPr>
      </p:pic>
      <p:sp>
        <p:nvSpPr>
          <p:cNvPr id="11" name="TextBox 10"/>
          <p:cNvSpPr txBox="1"/>
          <p:nvPr/>
        </p:nvSpPr>
        <p:spPr>
          <a:xfrm>
            <a:off x="3653899" y="249492"/>
            <a:ext cx="1781321" cy="461665"/>
          </a:xfrm>
          <a:prstGeom prst="rect">
            <a:avLst/>
          </a:prstGeom>
          <a:noFill/>
        </p:spPr>
        <p:txBody>
          <a:bodyPr wrap="square" rtlCol="0">
            <a:spAutoFit/>
          </a:bodyPr>
          <a:lstStyle/>
          <a:p>
            <a:r>
              <a:rPr lang="nl-NL" sz="2400" dirty="0">
                <a:latin typeface="+mj-lt"/>
              </a:rPr>
              <a:t>20 bronnen</a:t>
            </a:r>
          </a:p>
        </p:txBody>
      </p:sp>
    </p:spTree>
    <p:extLst>
      <p:ext uri="{BB962C8B-B14F-4D97-AF65-F5344CB8AC3E}">
        <p14:creationId xmlns:p14="http://schemas.microsoft.com/office/powerpoint/2010/main" val="2191147140"/>
      </p:ext>
    </p:extLst>
  </p:cSld>
  <p:clrMapOvr>
    <a:masterClrMapping/>
  </p:clrMapOvr>
  <mc:AlternateContent xmlns:mc="http://schemas.openxmlformats.org/markup-compatibility/2006" xmlns:p14="http://schemas.microsoft.com/office/powerpoint/2010/main">
    <mc:Choice Requires="p14">
      <p:transition spd="slow" p14:dur="2000" advTm="5410"/>
    </mc:Choice>
    <mc:Fallback xmlns="">
      <p:transition spd="slow" advTm="541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65DD6B6-0CB2-4137-A074-B24372CC15E9}" type="slidenum">
              <a:rPr lang="en-US"/>
              <a:pPr/>
              <a:t>17</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3989" y="1124968"/>
            <a:ext cx="3265031" cy="306696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69622" y="1162593"/>
            <a:ext cx="3294368" cy="3061015"/>
          </a:xfrm>
          <a:prstGeom prst="rect">
            <a:avLst/>
          </a:prstGeom>
        </p:spPr>
      </p:pic>
      <p:sp>
        <p:nvSpPr>
          <p:cNvPr id="11" name="TextBox 10"/>
          <p:cNvSpPr txBox="1"/>
          <p:nvPr/>
        </p:nvSpPr>
        <p:spPr>
          <a:xfrm>
            <a:off x="3653899" y="249492"/>
            <a:ext cx="1781321" cy="461665"/>
          </a:xfrm>
          <a:prstGeom prst="rect">
            <a:avLst/>
          </a:prstGeom>
          <a:noFill/>
        </p:spPr>
        <p:txBody>
          <a:bodyPr wrap="square" rtlCol="0">
            <a:spAutoFit/>
          </a:bodyPr>
          <a:lstStyle/>
          <a:p>
            <a:r>
              <a:rPr lang="nl-NL" sz="2400" dirty="0">
                <a:latin typeface="+mj-lt"/>
              </a:rPr>
              <a:t>50 bronnen</a:t>
            </a:r>
          </a:p>
        </p:txBody>
      </p:sp>
    </p:spTree>
    <p:extLst>
      <p:ext uri="{BB962C8B-B14F-4D97-AF65-F5344CB8AC3E}">
        <p14:creationId xmlns:p14="http://schemas.microsoft.com/office/powerpoint/2010/main" val="1550265029"/>
      </p:ext>
    </p:extLst>
  </p:cSld>
  <p:clrMapOvr>
    <a:masterClrMapping/>
  </p:clrMapOvr>
  <mc:AlternateContent xmlns:mc="http://schemas.openxmlformats.org/markup-compatibility/2006" xmlns:p14="http://schemas.microsoft.com/office/powerpoint/2010/main">
    <mc:Choice Requires="p14">
      <p:transition spd="slow" p14:dur="2000" advTm="4551"/>
    </mc:Choice>
    <mc:Fallback xmlns="">
      <p:transition spd="slow" advTm="455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65DD6B6-0CB2-4137-A074-B24372CC15E9}" type="slidenum">
              <a:rPr lang="en-US"/>
              <a:pPr/>
              <a:t>18</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7995" y="1059582"/>
            <a:ext cx="3294365" cy="30637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77634" y="1059583"/>
            <a:ext cx="3240362" cy="3052697"/>
          </a:xfrm>
          <a:prstGeom prst="rect">
            <a:avLst/>
          </a:prstGeom>
        </p:spPr>
      </p:pic>
      <p:sp>
        <p:nvSpPr>
          <p:cNvPr id="11" name="TextBox 10"/>
          <p:cNvSpPr txBox="1"/>
          <p:nvPr/>
        </p:nvSpPr>
        <p:spPr>
          <a:xfrm>
            <a:off x="3653898" y="249492"/>
            <a:ext cx="2187344" cy="461665"/>
          </a:xfrm>
          <a:prstGeom prst="rect">
            <a:avLst/>
          </a:prstGeom>
          <a:noFill/>
        </p:spPr>
        <p:txBody>
          <a:bodyPr wrap="square" rtlCol="0">
            <a:spAutoFit/>
          </a:bodyPr>
          <a:lstStyle/>
          <a:p>
            <a:r>
              <a:rPr lang="nl-NL" sz="2400" dirty="0">
                <a:latin typeface="+mj-lt"/>
              </a:rPr>
              <a:t>200 bronnen</a:t>
            </a:r>
          </a:p>
        </p:txBody>
      </p:sp>
    </p:spTree>
    <p:extLst>
      <p:ext uri="{BB962C8B-B14F-4D97-AF65-F5344CB8AC3E}">
        <p14:creationId xmlns:p14="http://schemas.microsoft.com/office/powerpoint/2010/main" val="1124976251"/>
      </p:ext>
    </p:extLst>
  </p:cSld>
  <p:clrMapOvr>
    <a:masterClrMapping/>
  </p:clrMapOvr>
  <mc:AlternateContent xmlns:mc="http://schemas.openxmlformats.org/markup-compatibility/2006" xmlns:p14="http://schemas.microsoft.com/office/powerpoint/2010/main">
    <mc:Choice Requires="p14">
      <p:transition spd="slow" p14:dur="2000" advTm="3671"/>
    </mc:Choice>
    <mc:Fallback xmlns="">
      <p:transition spd="slow" advTm="367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65DD6B6-0CB2-4137-A074-B24372CC15E9}" type="slidenum">
              <a:rPr lang="en-US"/>
              <a:pPr/>
              <a:t>19</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0131" y="1123021"/>
            <a:ext cx="3244217" cy="296089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88043" y="1123021"/>
            <a:ext cx="3359526" cy="2960897"/>
          </a:xfrm>
          <a:prstGeom prst="rect">
            <a:avLst/>
          </a:prstGeom>
        </p:spPr>
      </p:pic>
      <p:sp>
        <p:nvSpPr>
          <p:cNvPr id="7" name="TextBox 6"/>
          <p:cNvSpPr txBox="1"/>
          <p:nvPr/>
        </p:nvSpPr>
        <p:spPr>
          <a:xfrm>
            <a:off x="3653898" y="249492"/>
            <a:ext cx="2187344" cy="461665"/>
          </a:xfrm>
          <a:prstGeom prst="rect">
            <a:avLst/>
          </a:prstGeom>
          <a:noFill/>
        </p:spPr>
        <p:txBody>
          <a:bodyPr wrap="square" rtlCol="0">
            <a:spAutoFit/>
          </a:bodyPr>
          <a:lstStyle/>
          <a:p>
            <a:r>
              <a:rPr lang="nl-NL" sz="2400" dirty="0">
                <a:latin typeface="+mj-lt"/>
              </a:rPr>
              <a:t>1000 bronnen</a:t>
            </a:r>
          </a:p>
        </p:txBody>
      </p:sp>
    </p:spTree>
    <p:extLst>
      <p:ext uri="{BB962C8B-B14F-4D97-AF65-F5344CB8AC3E}">
        <p14:creationId xmlns:p14="http://schemas.microsoft.com/office/powerpoint/2010/main" val="3245872955"/>
      </p:ext>
    </p:extLst>
  </p:cSld>
  <p:clrMapOvr>
    <a:masterClrMapping/>
  </p:clrMapOvr>
  <mc:AlternateContent xmlns:mc="http://schemas.openxmlformats.org/markup-compatibility/2006" xmlns:p14="http://schemas.microsoft.com/office/powerpoint/2010/main">
    <mc:Choice Requires="p14">
      <p:transition spd="slow" p14:dur="2000" advTm="5503"/>
    </mc:Choice>
    <mc:Fallback xmlns="">
      <p:transition spd="slow" advTm="55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rot="5400000">
            <a:off x="3920687" y="-2777687"/>
            <a:ext cx="130262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nl-NL" sz="135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8" name="Rectangle 31"/>
          <p:cNvSpPr>
            <a:spLocks noChangeArrowheads="1"/>
          </p:cNvSpPr>
          <p:nvPr/>
        </p:nvSpPr>
        <p:spPr bwMode="auto">
          <a:xfrm>
            <a:off x="1687116" y="24494"/>
            <a:ext cx="5769769" cy="65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Narrow"/>
                <a:ea typeface="+mn-ea"/>
                <a:cs typeface="Arial" charset="0"/>
              </a:rPr>
              <a:t>Medische</a:t>
            </a:r>
            <a:r>
              <a:rPr kumimoji="0" lang="en-US" sz="2400" b="0" i="0" u="none" strike="noStrike" kern="1200" cap="none" spc="0" normalizeH="0" baseline="0" noProof="0" dirty="0">
                <a:ln>
                  <a:noFill/>
                </a:ln>
                <a:solidFill>
                  <a:srgbClr val="000000"/>
                </a:solidFill>
                <a:effectLst/>
                <a:uLnTx/>
                <a:uFillTx/>
                <a:latin typeface="Arial Narrow"/>
                <a:ea typeface="+mn-ea"/>
                <a:cs typeface="Arial" charset="0"/>
              </a:rPr>
              <a:t> </a:t>
            </a:r>
            <a:r>
              <a:rPr kumimoji="0" lang="en-US" sz="2400" b="0" i="0" u="none" strike="noStrike" kern="1200" cap="none" spc="0" normalizeH="0" baseline="0" noProof="0" dirty="0" err="1">
                <a:ln>
                  <a:noFill/>
                </a:ln>
                <a:solidFill>
                  <a:srgbClr val="000000"/>
                </a:solidFill>
                <a:effectLst/>
                <a:uLnTx/>
                <a:uFillTx/>
                <a:latin typeface="Arial Narrow"/>
                <a:ea typeface="+mn-ea"/>
                <a:cs typeface="Arial" charset="0"/>
              </a:rPr>
              <a:t>beeldvorming</a:t>
            </a:r>
            <a:r>
              <a:rPr kumimoji="0" lang="en-US" sz="2400" b="0" i="0" u="none" strike="noStrike" kern="1200" cap="none" spc="0" normalizeH="0" baseline="0" noProof="0" dirty="0">
                <a:ln>
                  <a:noFill/>
                </a:ln>
                <a:solidFill>
                  <a:srgbClr val="000000"/>
                </a:solidFill>
                <a:effectLst/>
                <a:uLnTx/>
                <a:uFillTx/>
                <a:latin typeface="Arial Narrow"/>
                <a:ea typeface="+mn-ea"/>
                <a:cs typeface="Arial" charset="0"/>
              </a:rPr>
              <a:t> met </a:t>
            </a:r>
            <a:r>
              <a:rPr kumimoji="0" lang="en-US" sz="2400" b="0" i="0" u="none" strike="noStrike" kern="1200" cap="none" spc="0" normalizeH="0" baseline="0" noProof="0" dirty="0" err="1">
                <a:ln>
                  <a:noFill/>
                </a:ln>
                <a:solidFill>
                  <a:srgbClr val="000000"/>
                </a:solidFill>
                <a:effectLst/>
                <a:uLnTx/>
                <a:uFillTx/>
                <a:latin typeface="Arial Narrow"/>
                <a:ea typeface="+mn-ea"/>
                <a:cs typeface="Arial" charset="0"/>
              </a:rPr>
              <a:t>licht</a:t>
            </a:r>
            <a:endParaRPr kumimoji="0" lang="en-US" sz="2400" b="0" i="0" u="none" strike="noStrike" kern="1200" cap="none" spc="0" normalizeH="0" baseline="0" noProof="0" dirty="0">
              <a:ln>
                <a:noFill/>
              </a:ln>
              <a:solidFill>
                <a:srgbClr val="000000"/>
              </a:solidFill>
              <a:effectLst/>
              <a:uLnTx/>
              <a:uFillTx/>
              <a:latin typeface="Arial Narrow"/>
              <a:ea typeface="+mn-ea"/>
              <a:cs typeface="Arial" charset="0"/>
            </a:endParaRPr>
          </a:p>
        </p:txBody>
      </p:sp>
      <p:sp>
        <p:nvSpPr>
          <p:cNvPr id="10" name="Slide Number Placeholder 9"/>
          <p:cNvSpPr>
            <a:spLocks noGrp="1"/>
          </p:cNvSpPr>
          <p:nvPr>
            <p:ph type="sldNum" sz="quarter" idx="12"/>
          </p:nvPr>
        </p:nvSpPr>
        <p:spPr/>
        <p:txBody>
          <a:bodyPr/>
          <a:lstStyle/>
          <a:p>
            <a:pPr marL="0" marR="0" lvl="0" indent="0" algn="r" defTabSz="685800" rtl="0" eaLnBrk="1" fontAlgn="base" latinLnBrk="0" hangingPunct="1">
              <a:lnSpc>
                <a:spcPts val="1125"/>
              </a:lnSpc>
              <a:spcBef>
                <a:spcPct val="0"/>
              </a:spcBef>
              <a:spcAft>
                <a:spcPct val="0"/>
              </a:spcAft>
              <a:buClrTx/>
              <a:buSzTx/>
              <a:buFontTx/>
              <a:buNone/>
              <a:tabLst/>
              <a:defRPr/>
            </a:pPr>
            <a:fld id="{34820F0A-F99B-419E-8BC5-568BED0036EC}" type="slidenum">
              <a:rPr kumimoji="0" lang="nl-NL" sz="750" b="1"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base" latinLnBrk="0" hangingPunct="1">
                <a:lnSpc>
                  <a:spcPts val="1125"/>
                </a:lnSpc>
                <a:spcBef>
                  <a:spcPct val="0"/>
                </a:spcBef>
                <a:spcAft>
                  <a:spcPct val="0"/>
                </a:spcAft>
                <a:buClrTx/>
                <a:buSzTx/>
                <a:buFontTx/>
                <a:buNone/>
                <a:tabLst/>
                <a:defRPr/>
              </a:pPr>
              <a:t>2</a:t>
            </a:fld>
            <a:endParaRPr kumimoji="0" lang="nl-NL" sz="750" b="1"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31"/>
          <p:cNvSpPr>
            <a:spLocks noChangeArrowheads="1"/>
          </p:cNvSpPr>
          <p:nvPr/>
        </p:nvSpPr>
        <p:spPr bwMode="auto">
          <a:xfrm>
            <a:off x="5271291" y="24493"/>
            <a:ext cx="1857933" cy="65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a:ea typeface="+mn-ea"/>
                <a:cs typeface="Arial" charset="0"/>
              </a:rPr>
              <a:t>: </a:t>
            </a:r>
            <a:r>
              <a:rPr kumimoji="0" lang="en-US" sz="2400" b="0" i="0" u="none" strike="noStrike" kern="1200" cap="none" spc="0" normalizeH="0" baseline="0" noProof="0" dirty="0" err="1">
                <a:ln>
                  <a:noFill/>
                </a:ln>
                <a:solidFill>
                  <a:srgbClr val="000000"/>
                </a:solidFill>
                <a:effectLst/>
                <a:uLnTx/>
                <a:uFillTx/>
                <a:latin typeface="Arial Narrow"/>
                <a:ea typeface="+mn-ea"/>
                <a:cs typeface="Arial" charset="0"/>
              </a:rPr>
              <a:t>slecht</a:t>
            </a:r>
            <a:r>
              <a:rPr kumimoji="0" lang="en-US" sz="2400" b="0" i="0" u="none" strike="noStrike" kern="1200" cap="none" spc="0" normalizeH="0" baseline="0" noProof="0" dirty="0">
                <a:ln>
                  <a:noFill/>
                </a:ln>
                <a:solidFill>
                  <a:srgbClr val="000000"/>
                </a:solidFill>
                <a:effectLst/>
                <a:uLnTx/>
                <a:uFillTx/>
                <a:latin typeface="Arial Narrow"/>
                <a:ea typeface="+mn-ea"/>
                <a:cs typeface="Arial" charset="0"/>
              </a:rPr>
              <a:t> idee?</a:t>
            </a:r>
          </a:p>
        </p:txBody>
      </p:sp>
      <p:pic>
        <p:nvPicPr>
          <p:cNvPr id="2" name="Picture 5" descr="kleurenopznkop">
            <a:extLst>
              <a:ext uri="{FF2B5EF4-FFF2-40B4-BE49-F238E27FC236}">
                <a16:creationId xmlns:a16="http://schemas.microsoft.com/office/drawing/2014/main" id="{75C47042-55B6-1169-5B84-A6AED6AE42A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4947" b="2885"/>
          <a:stretch>
            <a:fillRect/>
          </a:stretch>
        </p:blipFill>
        <p:spPr bwMode="auto">
          <a:xfrm>
            <a:off x="1403648" y="658885"/>
            <a:ext cx="5769769" cy="404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763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65DD6B6-0CB2-4137-A074-B24372CC15E9}" type="slidenum">
              <a:rPr lang="en-US"/>
              <a:pPr/>
              <a:t>20</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6014" y="1167595"/>
            <a:ext cx="3084328" cy="297032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87489" y="1167595"/>
            <a:ext cx="3360080" cy="2970330"/>
          </a:xfrm>
          <a:prstGeom prst="rect">
            <a:avLst/>
          </a:prstGeom>
        </p:spPr>
      </p:pic>
      <p:sp>
        <p:nvSpPr>
          <p:cNvPr id="9" name="TextBox 8"/>
          <p:cNvSpPr txBox="1"/>
          <p:nvPr/>
        </p:nvSpPr>
        <p:spPr>
          <a:xfrm>
            <a:off x="3653898" y="249492"/>
            <a:ext cx="2502278" cy="461665"/>
          </a:xfrm>
          <a:prstGeom prst="rect">
            <a:avLst/>
          </a:prstGeom>
          <a:noFill/>
        </p:spPr>
        <p:txBody>
          <a:bodyPr wrap="square" rtlCol="0">
            <a:spAutoFit/>
          </a:bodyPr>
          <a:lstStyle/>
          <a:p>
            <a:r>
              <a:rPr lang="nl-NL" sz="2400" dirty="0">
                <a:latin typeface="+mj-lt"/>
              </a:rPr>
              <a:t>10000 bronnen</a:t>
            </a:r>
          </a:p>
        </p:txBody>
      </p:sp>
    </p:spTree>
    <p:extLst>
      <p:ext uri="{BB962C8B-B14F-4D97-AF65-F5344CB8AC3E}">
        <p14:creationId xmlns:p14="http://schemas.microsoft.com/office/powerpoint/2010/main" val="856877756"/>
      </p:ext>
    </p:extLst>
  </p:cSld>
  <p:clrMapOvr>
    <a:masterClrMapping/>
  </p:clrMapOvr>
  <mc:AlternateContent xmlns:mc="http://schemas.openxmlformats.org/markup-compatibility/2006" xmlns:p14="http://schemas.microsoft.com/office/powerpoint/2010/main">
    <mc:Choice Requires="p14">
      <p:transition spd="slow" p14:dur="2000" advTm="31167"/>
    </mc:Choice>
    <mc:Fallback xmlns="">
      <p:transition spd="slow" advTm="31167"/>
    </mc:Fallback>
  </mc:AlternateContent>
  <p:extLst>
    <p:ext uri="{3A86A75C-4F4B-4683-9AE1-C65F6400EC91}">
      <p14:laserTraceLst xmlns:p14="http://schemas.microsoft.com/office/powerpoint/2010/main">
        <p14:tracePtLst>
          <p14:tracePt t="21763" x="6686550" y="1771650"/>
          <p14:tracePt t="21767" x="6680200" y="1771650"/>
          <p14:tracePt t="21786" x="6680200" y="1765300"/>
          <p14:tracePt t="21803" x="6680200" y="1758950"/>
          <p14:tracePt t="21820" x="6673850" y="1746250"/>
          <p14:tracePt t="21823" x="6667500" y="1746250"/>
          <p14:tracePt t="21838" x="6661150" y="1733550"/>
          <p14:tracePt t="21855" x="6642100" y="1733550"/>
          <p14:tracePt t="21870" x="6629400" y="1733550"/>
          <p14:tracePt t="21889" x="6610350" y="1733550"/>
          <p14:tracePt t="21904" x="6540500" y="1733550"/>
          <p14:tracePt t="21921" x="6445250" y="1758950"/>
          <p14:tracePt t="21938" x="6305550" y="1784350"/>
          <p14:tracePt t="21955" x="6153150" y="1803400"/>
          <p14:tracePt t="21971" x="6038850" y="1835150"/>
          <p14:tracePt t="21988" x="5924550" y="1866900"/>
          <p14:tracePt t="22005" x="5842000" y="1905000"/>
          <p14:tracePt t="22007" x="5784850" y="1924050"/>
          <p14:tracePt t="22020" x="5734050" y="1949450"/>
          <p14:tracePt t="22039" x="5537200" y="2032000"/>
          <p14:tracePt t="22055" x="5410200" y="2095500"/>
          <p14:tracePt t="22071" x="5283200" y="2171700"/>
          <p14:tracePt t="22087" x="5168900" y="2254250"/>
          <p14:tracePt t="22104" x="5054600" y="2336800"/>
          <p14:tracePt t="22122" x="4953000" y="2419350"/>
          <p14:tracePt t="22137" x="4851400" y="2514600"/>
          <p14:tracePt t="22155" x="4768850" y="2597150"/>
          <p14:tracePt t="22169" x="4724400" y="2698750"/>
          <p14:tracePt t="22186" x="4692650" y="2813050"/>
          <p14:tracePt t="22203" x="4667250" y="2921000"/>
          <p14:tracePt t="22220" x="4654550" y="3028950"/>
          <p14:tracePt t="22239" x="4648200" y="3187700"/>
          <p14:tracePt t="22255" x="4648200" y="3295650"/>
          <p14:tracePt t="22272" x="4679950" y="3409950"/>
          <p14:tracePt t="22286" x="4711700" y="3505200"/>
          <p14:tracePt t="22302" x="4749800" y="3587750"/>
          <p14:tracePt t="22319" x="4781550" y="3670300"/>
          <p14:tracePt t="22338" x="4819650" y="3752850"/>
          <p14:tracePt t="22355" x="4851400" y="3816350"/>
          <p14:tracePt t="22371" x="4895850" y="3867150"/>
          <p14:tracePt t="22388" x="4946650" y="3924300"/>
          <p14:tracePt t="22405" x="5010150" y="3981450"/>
          <p14:tracePt t="22407" x="5060950" y="4019550"/>
          <p14:tracePt t="22419" x="5111750" y="4064000"/>
          <p14:tracePt t="22436" x="5207000" y="4140200"/>
          <p14:tracePt t="22440" x="5257800" y="4184650"/>
          <p14:tracePt t="22453" x="5295900" y="4216400"/>
          <p14:tracePt t="22471" x="5441950" y="4337050"/>
          <p14:tracePt t="22487" x="5588000" y="4438650"/>
          <p14:tracePt t="22503" x="5708650" y="4514850"/>
          <p14:tracePt t="22519" x="5816600" y="4559300"/>
          <p14:tracePt t="22537" x="5924550" y="4603750"/>
          <p14:tracePt t="22554" x="6064250" y="4629150"/>
          <p14:tracePt t="22571" x="6223000" y="4641850"/>
          <p14:tracePt t="22587" x="6400800" y="4641850"/>
          <p14:tracePt t="22604" x="6597650" y="4641850"/>
          <p14:tracePt t="22620" x="6807200" y="4641850"/>
          <p14:tracePt t="22636" x="6985000" y="4641850"/>
          <p14:tracePt t="22654" x="7188200" y="4546600"/>
          <p14:tracePt t="22672" x="7327900" y="4445000"/>
          <p14:tracePt t="22688" x="7524750" y="4356100"/>
          <p14:tracePt t="22706" x="7734300" y="4267200"/>
          <p14:tracePt t="22722" x="7886700" y="4178300"/>
          <p14:tracePt t="22739" x="7969250" y="4076700"/>
          <p14:tracePt t="22755" x="8001000" y="3937000"/>
          <p14:tracePt t="22771" x="8001000" y="3778250"/>
          <p14:tracePt t="22787" x="8001000" y="3606800"/>
          <p14:tracePt t="22803" x="8001000" y="3467100"/>
          <p14:tracePt t="22820" x="8001000" y="3321050"/>
          <p14:tracePt t="22837" x="8001000" y="3206750"/>
          <p14:tracePt t="22838" x="8001000" y="3143250"/>
          <p14:tracePt t="22854" x="8001000" y="3009900"/>
          <p14:tracePt t="22871" x="7962900" y="2863850"/>
          <p14:tracePt t="22890" x="7905750" y="2724150"/>
          <p14:tracePt t="22906" x="7842250" y="2590800"/>
          <p14:tracePt t="22922" x="7759700" y="2451100"/>
          <p14:tracePt t="22938" x="7664450" y="2330450"/>
          <p14:tracePt t="22955" x="7600950" y="2254250"/>
          <p14:tracePt t="22972" x="7562850" y="2203450"/>
          <p14:tracePt t="22974" x="7543800" y="2184400"/>
          <p14:tracePt t="22988" x="7524750" y="2165350"/>
          <p14:tracePt t="22990" x="7512050" y="2159000"/>
          <p14:tracePt t="23005" x="7493000" y="2146300"/>
          <p14:tracePt t="23006" x="7454900" y="2114550"/>
          <p14:tracePt t="23023" x="7378700" y="2063750"/>
          <p14:tracePt t="23039" x="7277100" y="2012950"/>
          <p14:tracePt t="23056" x="7156450" y="1955800"/>
          <p14:tracePt t="23072" x="7010400" y="1911350"/>
          <p14:tracePt t="23089" x="6858000" y="1866900"/>
          <p14:tracePt t="23105" x="6769100" y="1841500"/>
          <p14:tracePt t="23122" x="6731000" y="1828800"/>
          <p14:tracePt t="23138" x="6718300" y="1828800"/>
          <p14:tracePt t="23247"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037" y="267494"/>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0" kern="1200" dirty="0">
                <a:solidFill>
                  <a:schemeClr val="tx1"/>
                </a:solidFill>
                <a:ea typeface="+mn-ea"/>
                <a:cs typeface="+mn-cs"/>
              </a:rPr>
              <a:t>Programma</a:t>
            </a:r>
          </a:p>
        </p:txBody>
      </p:sp>
      <p:sp>
        <p:nvSpPr>
          <p:cNvPr id="3" name="Slide Number Placeholder 2"/>
          <p:cNvSpPr>
            <a:spLocks noGrp="1"/>
          </p:cNvSpPr>
          <p:nvPr>
            <p:ph type="sldNum" sz="quarter" idx="12"/>
          </p:nvPr>
        </p:nvSpPr>
        <p:spPr/>
        <p:txBody>
          <a:bodyPr/>
          <a:lstStyle/>
          <a:p>
            <a:pPr marL="0" marR="0" lvl="0" indent="0" algn="r" defTabSz="685800" rtl="0" eaLnBrk="1" fontAlgn="base" latinLnBrk="0" hangingPunct="1">
              <a:lnSpc>
                <a:spcPts val="1500"/>
              </a:lnSpc>
              <a:spcBef>
                <a:spcPct val="0"/>
              </a:spcBef>
              <a:spcAft>
                <a:spcPct val="0"/>
              </a:spcAft>
              <a:buClrTx/>
              <a:buSzTx/>
              <a:buFontTx/>
              <a:buNone/>
              <a:tabLst/>
              <a:defRPr/>
            </a:pPr>
            <a:fld id="{1A7563F5-FCB3-4EEB-988E-0DFAF96E6905}" type="slidenum">
              <a:rPr kumimoji="0" lang="nl-NL" sz="1000" b="0" i="0" u="none" strike="noStrike" kern="1200" cap="none" spc="0" normalizeH="0" baseline="-25000" noProof="0">
                <a:ln>
                  <a:noFill/>
                </a:ln>
                <a:solidFill>
                  <a:srgbClr val="000000"/>
                </a:solidFill>
                <a:effectLst/>
                <a:uLnTx/>
                <a:uFillTx/>
                <a:latin typeface="Arial" charset="0"/>
                <a:ea typeface="+mn-ea"/>
                <a:cs typeface="+mn-cs"/>
              </a:rPr>
              <a:pPr marL="0" marR="0" lvl="0" indent="0" algn="r" defTabSz="685800" rtl="0" eaLnBrk="1" fontAlgn="base" latinLnBrk="0" hangingPunct="1">
                <a:lnSpc>
                  <a:spcPts val="1500"/>
                </a:lnSpc>
                <a:spcBef>
                  <a:spcPct val="0"/>
                </a:spcBef>
                <a:spcAft>
                  <a:spcPct val="0"/>
                </a:spcAft>
                <a:buClrTx/>
                <a:buSzTx/>
                <a:buFontTx/>
                <a:buNone/>
                <a:tabLst/>
                <a:defRPr/>
              </a:pPr>
              <a:t>21</a:t>
            </a:fld>
            <a:endParaRPr kumimoji="0" lang="nl-NL" sz="10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4" name="TextBox 3"/>
          <p:cNvSpPr txBox="1"/>
          <p:nvPr/>
        </p:nvSpPr>
        <p:spPr>
          <a:xfrm>
            <a:off x="487413" y="1124744"/>
            <a:ext cx="8208912" cy="3046988"/>
          </a:xfrm>
          <a:prstGeom prst="rect">
            <a:avLst/>
          </a:prstGeom>
          <a:noFill/>
        </p:spPr>
        <p:txBody>
          <a:bodyPr wrap="square" rtlCol="0">
            <a:spAutoFit/>
          </a:bodyPr>
          <a:lstStyle/>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a:t>
            </a:r>
            <a:r>
              <a:rPr lang="nl-NL" sz="2400" dirty="0">
                <a:solidFill>
                  <a:schemeClr val="bg1">
                    <a:lumMod val="50000"/>
                  </a:schemeClr>
                </a:solidFill>
                <a:latin typeface="Arial Narrow"/>
              </a:rPr>
              <a:t> – het fenomeen</a:t>
            </a:r>
          </a:p>
          <a:p>
            <a:pPr marL="342900" indent="-342900">
              <a:buFont typeface="Arial" panose="020B0604020202020204" pitchFamily="34" charset="0"/>
              <a:buChar char="•"/>
              <a:defRPr/>
            </a:pPr>
            <a:r>
              <a:rPr lang="nl-NL" sz="2400" dirty="0">
                <a:solidFill>
                  <a:schemeClr val="bg1">
                    <a:lumMod val="50000"/>
                  </a:schemeClr>
                </a:solidFill>
                <a:latin typeface="Arial Narrow"/>
              </a:rPr>
              <a:t>Hoe ontstaan ze? </a:t>
            </a:r>
          </a:p>
          <a:p>
            <a:pPr marL="342900" lvl="0" indent="-342900">
              <a:buFont typeface="Arial" panose="020B0604020202020204" pitchFamily="34" charset="0"/>
              <a:buChar char="•"/>
              <a:defRPr/>
            </a:pPr>
            <a:r>
              <a:rPr lang="nl-NL" sz="2400" dirty="0">
                <a:solidFill>
                  <a:srgbClr val="FF0000"/>
                </a:solidFill>
                <a:latin typeface="Arial Narrow"/>
              </a:rPr>
              <a:t>Wanneer kan je ze zien?</a:t>
            </a:r>
          </a:p>
          <a:p>
            <a:pPr marL="342900" lvl="0" indent="-342900">
              <a:buFont typeface="Arial" panose="020B0604020202020204" pitchFamily="34" charset="0"/>
              <a:buChar char="•"/>
              <a:defRPr/>
            </a:pPr>
            <a:r>
              <a:rPr lang="nl-NL" sz="2400" dirty="0">
                <a:solidFill>
                  <a:schemeClr val="bg1">
                    <a:lumMod val="50000"/>
                  </a:schemeClr>
                </a:solidFill>
                <a:latin typeface="Arial Narrow"/>
              </a:rPr>
              <a:t>Wat bepaalt hoe groot ze zijn?</a:t>
            </a:r>
          </a:p>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Speckles</a:t>
            </a:r>
            <a:r>
              <a:rPr lang="nl-NL" sz="2400" dirty="0">
                <a:solidFill>
                  <a:schemeClr val="bg1">
                    <a:lumMod val="50000"/>
                  </a:schemeClr>
                </a:solidFill>
                <a:latin typeface="Arial Narrow"/>
              </a:rPr>
              <a:t> met andere lichtbronnen?</a:t>
            </a:r>
          </a:p>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Speckles</a:t>
            </a:r>
            <a:r>
              <a:rPr lang="nl-NL" sz="2400" dirty="0">
                <a:solidFill>
                  <a:schemeClr val="bg1">
                    <a:lumMod val="50000"/>
                  </a:schemeClr>
                </a:solidFill>
                <a:latin typeface="Arial Narrow"/>
              </a:rPr>
              <a:t>: wat kan je ermee?</a:t>
            </a:r>
          </a:p>
          <a:p>
            <a:pPr marL="342900" lvl="0" indent="-342900">
              <a:buFont typeface="Arial" panose="020B0604020202020204" pitchFamily="34" charset="0"/>
              <a:buChar char="•"/>
              <a:defRPr/>
            </a:pPr>
            <a:r>
              <a:rPr lang="nl-NL" sz="2400" dirty="0">
                <a:solidFill>
                  <a:schemeClr val="bg1">
                    <a:lumMod val="50000"/>
                  </a:schemeClr>
                </a:solidFill>
                <a:latin typeface="Arial Narrow"/>
              </a:rPr>
              <a:t>Overwegingen voor het onderwijs</a:t>
            </a:r>
          </a:p>
          <a:p>
            <a:pPr lvl="0">
              <a:defRPr/>
            </a:pPr>
            <a:endParaRPr lang="nl-NL" sz="2400" dirty="0">
              <a:latin typeface="Arial Narrow"/>
            </a:endParaRPr>
          </a:p>
        </p:txBody>
      </p:sp>
    </p:spTree>
    <p:extLst>
      <p:ext uri="{BB962C8B-B14F-4D97-AF65-F5344CB8AC3E}">
        <p14:creationId xmlns:p14="http://schemas.microsoft.com/office/powerpoint/2010/main" val="170062459"/>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defTabSz="685800" eaLnBrk="0" hangingPunct="0"/>
            <a:fld id="{7E5449A9-3A16-47B9-B510-4BFD4291A474}" type="slidenum">
              <a:rPr lang="en-US">
                <a:solidFill>
                  <a:srgbClr val="000000"/>
                </a:solidFill>
                <a:latin typeface="Arial Narrow" panose="020B0606020202030204" pitchFamily="34" charset="0"/>
              </a:rPr>
              <a:pPr defTabSz="685800" eaLnBrk="0" hangingPunct="0"/>
              <a:t>22</a:t>
            </a:fld>
            <a:endParaRPr lang="en-US">
              <a:solidFill>
                <a:srgbClr val="000000"/>
              </a:solidFill>
              <a:latin typeface="Arial Narrow" panose="020B0606020202030204" pitchFamily="34" charset="0"/>
            </a:endParaRPr>
          </a:p>
        </p:txBody>
      </p:sp>
      <p:sp>
        <p:nvSpPr>
          <p:cNvPr id="413698" name="Rectangle 2"/>
          <p:cNvSpPr>
            <a:spLocks noChangeArrowheads="1"/>
          </p:cNvSpPr>
          <p:nvPr/>
        </p:nvSpPr>
        <p:spPr bwMode="auto">
          <a:xfrm>
            <a:off x="1543050" y="285728"/>
            <a:ext cx="589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685800" eaLnBrk="0" hangingPunct="0"/>
            <a:r>
              <a:rPr lang="en-US" sz="2800" dirty="0" err="1">
                <a:solidFill>
                  <a:srgbClr val="000000"/>
                </a:solidFill>
                <a:latin typeface="Arial Narrow" panose="020B0606020202030204" pitchFamily="34" charset="0"/>
              </a:rPr>
              <a:t>Voorwaarden</a:t>
            </a:r>
            <a:r>
              <a:rPr lang="en-US" sz="2800" dirty="0">
                <a:solidFill>
                  <a:srgbClr val="000000"/>
                </a:solidFill>
                <a:latin typeface="Arial Narrow" panose="020B0606020202030204" pitchFamily="34" charset="0"/>
              </a:rPr>
              <a:t> voor de </a:t>
            </a:r>
            <a:r>
              <a:rPr lang="en-US" sz="2800" dirty="0" err="1">
                <a:solidFill>
                  <a:srgbClr val="000000"/>
                </a:solidFill>
                <a:latin typeface="Arial Narrow" panose="020B0606020202030204" pitchFamily="34" charset="0"/>
              </a:rPr>
              <a:t>vorming</a:t>
            </a:r>
            <a:r>
              <a:rPr lang="en-US" sz="2800" dirty="0">
                <a:solidFill>
                  <a:srgbClr val="000000"/>
                </a:solidFill>
                <a:latin typeface="Arial Narrow" panose="020B0606020202030204" pitchFamily="34" charset="0"/>
              </a:rPr>
              <a:t> van speckles</a:t>
            </a:r>
          </a:p>
        </p:txBody>
      </p:sp>
      <p:sp>
        <p:nvSpPr>
          <p:cNvPr id="413699" name="Text Box 3"/>
          <p:cNvSpPr txBox="1">
            <a:spLocks noChangeArrowheads="1"/>
          </p:cNvSpPr>
          <p:nvPr/>
        </p:nvSpPr>
        <p:spPr bwMode="auto">
          <a:xfrm>
            <a:off x="1553767" y="1028700"/>
            <a:ext cx="45255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eaLnBrk="0" hangingPunct="0">
              <a:spcBef>
                <a:spcPct val="50000"/>
              </a:spcBef>
              <a:buFontTx/>
              <a:buChar char="•"/>
            </a:pP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Lichtgolf</a:t>
            </a:r>
            <a:r>
              <a:rPr lang="en-US" dirty="0">
                <a:solidFill>
                  <a:srgbClr val="000000"/>
                </a:solidFill>
                <a:latin typeface="Arial Narrow" panose="020B0606020202030204" pitchFamily="34" charset="0"/>
              </a:rPr>
              <a:t> met </a:t>
            </a:r>
            <a:r>
              <a:rPr lang="en-US" dirty="0" err="1">
                <a:solidFill>
                  <a:srgbClr val="000000"/>
                </a:solidFill>
                <a:latin typeface="Arial Narrow" panose="020B0606020202030204" pitchFamily="34" charset="0"/>
              </a:rPr>
              <a:t>voldoende</a:t>
            </a: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longitudinale</a:t>
            </a: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coherentie</a:t>
            </a:r>
            <a:r>
              <a:rPr lang="en-US" dirty="0">
                <a:solidFill>
                  <a:srgbClr val="000000"/>
                </a:solidFill>
                <a:latin typeface="Arial Narrow" panose="020B0606020202030204" pitchFamily="34" charset="0"/>
              </a:rPr>
              <a:t>…</a:t>
            </a:r>
          </a:p>
        </p:txBody>
      </p:sp>
      <p:sp>
        <p:nvSpPr>
          <p:cNvPr id="413700" name="Text Box 4"/>
          <p:cNvSpPr txBox="1">
            <a:spLocks noChangeArrowheads="1"/>
          </p:cNvSpPr>
          <p:nvPr/>
        </p:nvSpPr>
        <p:spPr bwMode="auto">
          <a:xfrm>
            <a:off x="1553767" y="1762116"/>
            <a:ext cx="40879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eaLnBrk="0" hangingPunct="0">
              <a:spcBef>
                <a:spcPct val="50000"/>
              </a:spcBef>
              <a:buFontTx/>
              <a:buChar char="•"/>
            </a:pPr>
            <a:r>
              <a:rPr lang="en-US" dirty="0">
                <a:solidFill>
                  <a:srgbClr val="000000"/>
                </a:solidFill>
                <a:latin typeface="Arial Narrow" panose="020B0606020202030204" pitchFamily="34" charset="0"/>
              </a:rPr>
              <a:t> Ze </a:t>
            </a:r>
            <a:r>
              <a:rPr lang="en-US" dirty="0" err="1">
                <a:solidFill>
                  <a:srgbClr val="000000"/>
                </a:solidFill>
                <a:latin typeface="Arial Narrow" panose="020B0606020202030204" pitchFamily="34" charset="0"/>
              </a:rPr>
              <a:t>krijgen</a:t>
            </a: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een</a:t>
            </a:r>
            <a:r>
              <a:rPr lang="en-US" dirty="0">
                <a:solidFill>
                  <a:srgbClr val="000000"/>
                </a:solidFill>
                <a:latin typeface="Arial Narrow" panose="020B0606020202030204" pitchFamily="34" charset="0"/>
              </a:rPr>
              <a:t> </a:t>
            </a:r>
            <a:r>
              <a:rPr lang="en-US" i="1" dirty="0">
                <a:solidFill>
                  <a:srgbClr val="000000"/>
                </a:solidFill>
                <a:latin typeface="Arial Narrow" panose="020B0606020202030204" pitchFamily="34" charset="0"/>
              </a:rPr>
              <a:t>random</a:t>
            </a: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onderling</a:t>
            </a: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faseverschil</a:t>
            </a:r>
            <a:endParaRPr lang="en-US" dirty="0">
              <a:solidFill>
                <a:srgbClr val="000000"/>
              </a:solidFill>
              <a:latin typeface="Arial Narrow" panose="020B0606020202030204" pitchFamily="34" charset="0"/>
            </a:endParaRPr>
          </a:p>
        </p:txBody>
      </p:sp>
      <p:sp>
        <p:nvSpPr>
          <p:cNvPr id="413701" name="Text Box 5"/>
          <p:cNvSpPr txBox="1">
            <a:spLocks noChangeArrowheads="1"/>
          </p:cNvSpPr>
          <p:nvPr/>
        </p:nvSpPr>
        <p:spPr bwMode="auto">
          <a:xfrm>
            <a:off x="1553767" y="2495531"/>
            <a:ext cx="42066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eaLnBrk="0" hangingPunct="0">
              <a:buFontTx/>
              <a:buChar char="•"/>
            </a:pPr>
            <a:r>
              <a:rPr lang="en-US" dirty="0">
                <a:solidFill>
                  <a:srgbClr val="000000"/>
                </a:solidFill>
                <a:latin typeface="Arial Narrow" panose="020B0606020202030204" pitchFamily="34" charset="0"/>
              </a:rPr>
              <a:t> …en </a:t>
            </a:r>
            <a:r>
              <a:rPr lang="en-US" dirty="0" err="1">
                <a:solidFill>
                  <a:srgbClr val="000000"/>
                </a:solidFill>
                <a:latin typeface="Arial Narrow" panose="020B0606020202030204" pitchFamily="34" charset="0"/>
              </a:rPr>
              <a:t>vallen</a:t>
            </a:r>
            <a:r>
              <a:rPr lang="en-US" dirty="0">
                <a:solidFill>
                  <a:srgbClr val="000000"/>
                </a:solidFill>
                <a:latin typeface="Arial Narrow" panose="020B0606020202030204" pitchFamily="34" charset="0"/>
              </a:rPr>
              <a:t> op </a:t>
            </a:r>
            <a:r>
              <a:rPr lang="en-US" dirty="0" err="1">
                <a:solidFill>
                  <a:srgbClr val="000000"/>
                </a:solidFill>
                <a:latin typeface="Arial Narrow" panose="020B0606020202030204" pitchFamily="34" charset="0"/>
              </a:rPr>
              <a:t>een</a:t>
            </a:r>
            <a:r>
              <a:rPr lang="en-US" dirty="0">
                <a:solidFill>
                  <a:srgbClr val="000000"/>
                </a:solidFill>
                <a:latin typeface="Arial Narrow" panose="020B0606020202030204" pitchFamily="34" charset="0"/>
              </a:rPr>
              <a:t> scherm of </a:t>
            </a:r>
            <a:r>
              <a:rPr lang="en-US" dirty="0" err="1">
                <a:solidFill>
                  <a:srgbClr val="000000"/>
                </a:solidFill>
                <a:latin typeface="Arial Narrow" panose="020B0606020202030204" pitchFamily="34" charset="0"/>
              </a:rPr>
              <a:t>een</a:t>
            </a:r>
            <a:r>
              <a:rPr lang="en-US" dirty="0">
                <a:solidFill>
                  <a:srgbClr val="000000"/>
                </a:solidFill>
                <a:latin typeface="Arial Narrow" panose="020B0606020202030204" pitchFamily="34" charset="0"/>
              </a:rPr>
              <a:t> camera-chip</a:t>
            </a:r>
          </a:p>
        </p:txBody>
      </p:sp>
      <p:sp>
        <p:nvSpPr>
          <p:cNvPr id="413703" name="Text Box 7"/>
          <p:cNvSpPr txBox="1">
            <a:spLocks noChangeArrowheads="1"/>
          </p:cNvSpPr>
          <p:nvPr/>
        </p:nvSpPr>
        <p:spPr bwMode="auto">
          <a:xfrm>
            <a:off x="1543051" y="1395408"/>
            <a:ext cx="47788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eaLnBrk="0" hangingPunct="0">
              <a:spcBef>
                <a:spcPct val="50000"/>
              </a:spcBef>
              <a:buFontTx/>
              <a:buChar char="•"/>
            </a:pP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wordt</a:t>
            </a: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opgebroken</a:t>
            </a:r>
            <a:r>
              <a:rPr lang="en-US" dirty="0">
                <a:solidFill>
                  <a:srgbClr val="000000"/>
                </a:solidFill>
                <a:latin typeface="Arial Narrow" panose="020B0606020202030204" pitchFamily="34" charset="0"/>
              </a:rPr>
              <a:t> in </a:t>
            </a:r>
            <a:r>
              <a:rPr lang="en-US" dirty="0" err="1">
                <a:solidFill>
                  <a:srgbClr val="000000"/>
                </a:solidFill>
                <a:latin typeface="Arial Narrow" panose="020B0606020202030204" pitchFamily="34" charset="0"/>
              </a:rPr>
              <a:t>een</a:t>
            </a: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grote</a:t>
            </a: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hoeveelheid</a:t>
            </a: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fracties</a:t>
            </a:r>
            <a:endParaRPr lang="en-US" dirty="0">
              <a:solidFill>
                <a:srgbClr val="000000"/>
              </a:solidFill>
              <a:latin typeface="Arial Narrow" panose="020B0606020202030204" pitchFamily="34" charset="0"/>
            </a:endParaRPr>
          </a:p>
        </p:txBody>
      </p:sp>
      <p:grpSp>
        <p:nvGrpSpPr>
          <p:cNvPr id="3" name="Group 2"/>
          <p:cNvGrpSpPr/>
          <p:nvPr/>
        </p:nvGrpSpPr>
        <p:grpSpPr>
          <a:xfrm>
            <a:off x="3491881" y="3075807"/>
            <a:ext cx="1637796" cy="1738402"/>
            <a:chOff x="2083472" y="3818036"/>
            <a:chExt cx="2183728" cy="2317869"/>
          </a:xfrm>
        </p:grpSpPr>
        <p:pic>
          <p:nvPicPr>
            <p:cNvPr id="8" name="Picture 35" descr="fibercoupledbeamnopol"/>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083472" y="4499192"/>
              <a:ext cx="2183728" cy="1636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13584" y="3818036"/>
              <a:ext cx="1729533" cy="677108"/>
            </a:xfrm>
            <a:prstGeom prst="rect">
              <a:avLst/>
            </a:prstGeom>
            <a:noFill/>
          </p:spPr>
          <p:txBody>
            <a:bodyPr wrap="none" rtlCol="0">
              <a:spAutoFit/>
            </a:bodyPr>
            <a:lstStyle/>
            <a:p>
              <a:pPr algn="ctr" defTabSz="685800" eaLnBrk="0" hangingPunct="0"/>
              <a:r>
                <a:rPr lang="nl-NL" sz="1350" dirty="0">
                  <a:solidFill>
                    <a:srgbClr val="000000"/>
                  </a:solidFill>
                  <a:latin typeface="Arial Narrow" panose="020B0606020202030204" pitchFamily="34" charset="0"/>
                </a:rPr>
                <a:t>Laserlicht uit een </a:t>
              </a:r>
            </a:p>
            <a:p>
              <a:pPr algn="ctr" defTabSz="685800" eaLnBrk="0" hangingPunct="0"/>
              <a:r>
                <a:rPr lang="nl-NL" sz="1350" dirty="0" err="1">
                  <a:solidFill>
                    <a:srgbClr val="000000"/>
                  </a:solidFill>
                  <a:latin typeface="Arial Narrow" panose="020B0606020202030204" pitchFamily="34" charset="0"/>
                </a:rPr>
                <a:t>multimode</a:t>
              </a:r>
              <a:r>
                <a:rPr lang="nl-NL" sz="1350" dirty="0">
                  <a:solidFill>
                    <a:srgbClr val="000000"/>
                  </a:solidFill>
                  <a:latin typeface="Arial Narrow" panose="020B0606020202030204" pitchFamily="34" charset="0"/>
                </a:rPr>
                <a:t> fiber</a:t>
              </a:r>
            </a:p>
          </p:txBody>
        </p:sp>
      </p:grpSp>
      <p:grpSp>
        <p:nvGrpSpPr>
          <p:cNvPr id="4" name="Group 3"/>
          <p:cNvGrpSpPr/>
          <p:nvPr/>
        </p:nvGrpSpPr>
        <p:grpSpPr>
          <a:xfrm>
            <a:off x="1403648" y="3089447"/>
            <a:ext cx="1656223" cy="1756405"/>
            <a:chOff x="5113870" y="3794032"/>
            <a:chExt cx="2208297" cy="2341873"/>
          </a:xfrm>
        </p:grpSpPr>
        <p:pic>
          <p:nvPicPr>
            <p:cNvPr id="9" name="Picture 18" descr="reflectionfrompape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30278" y="4499192"/>
              <a:ext cx="2184922" cy="16367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113870" y="3794032"/>
              <a:ext cx="2208297" cy="677108"/>
            </a:xfrm>
            <a:prstGeom prst="rect">
              <a:avLst/>
            </a:prstGeom>
            <a:noFill/>
          </p:spPr>
          <p:txBody>
            <a:bodyPr wrap="none" rtlCol="0">
              <a:spAutoFit/>
            </a:bodyPr>
            <a:lstStyle/>
            <a:p>
              <a:pPr algn="ctr" defTabSz="685800" eaLnBrk="0" hangingPunct="0"/>
              <a:r>
                <a:rPr lang="nl-NL" sz="1350" dirty="0">
                  <a:solidFill>
                    <a:srgbClr val="000000"/>
                  </a:solidFill>
                  <a:latin typeface="Arial Narrow" panose="020B0606020202030204" pitchFamily="34" charset="0"/>
                </a:rPr>
                <a:t>Laserlicht gereflecteerd</a:t>
              </a:r>
            </a:p>
            <a:p>
              <a:pPr algn="ctr" defTabSz="685800" eaLnBrk="0" hangingPunct="0"/>
              <a:r>
                <a:rPr lang="nl-NL" sz="1350" dirty="0">
                  <a:solidFill>
                    <a:srgbClr val="000000"/>
                  </a:solidFill>
                  <a:latin typeface="Arial Narrow" panose="020B0606020202030204" pitchFamily="34" charset="0"/>
                </a:rPr>
                <a:t>door paper</a:t>
              </a:r>
            </a:p>
          </p:txBody>
        </p:sp>
      </p:grpSp>
      <p:grpSp>
        <p:nvGrpSpPr>
          <p:cNvPr id="5" name="Group 4">
            <a:extLst>
              <a:ext uri="{FF2B5EF4-FFF2-40B4-BE49-F238E27FC236}">
                <a16:creationId xmlns:a16="http://schemas.microsoft.com/office/drawing/2014/main" id="{F052E519-190C-6124-6B69-9A33F9EFE5B5}"/>
              </a:ext>
            </a:extLst>
          </p:cNvPr>
          <p:cNvGrpSpPr/>
          <p:nvPr/>
        </p:nvGrpSpPr>
        <p:grpSpPr>
          <a:xfrm>
            <a:off x="5591971" y="3003799"/>
            <a:ext cx="1728358" cy="1810410"/>
            <a:chOff x="5591971" y="3003799"/>
            <a:chExt cx="1728358" cy="1810410"/>
          </a:xfrm>
        </p:grpSpPr>
        <p:pic>
          <p:nvPicPr>
            <p:cNvPr id="14" name="Picture 36" descr="freebeamstaticobjectpol">
              <a:extLst>
                <a:ext uri="{FF2B5EF4-FFF2-40B4-BE49-F238E27FC236}">
                  <a16:creationId xmlns:a16="http://schemas.microsoft.com/office/drawing/2014/main" id="{3B9803BC-5FC5-4E3D-9E3B-684763A1466F}"/>
                </a:ext>
              </a:extLst>
            </p:cNvPr>
            <p:cNvPicPr>
              <a:picLocks noChangeAspect="1" noChangeArrowheads="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679972" y="3586694"/>
              <a:ext cx="1637796" cy="12275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3473FD3-2544-453E-BA59-CB53D68C551D}"/>
                </a:ext>
              </a:extLst>
            </p:cNvPr>
            <p:cNvSpPr txBox="1"/>
            <p:nvPr/>
          </p:nvSpPr>
          <p:spPr>
            <a:xfrm>
              <a:off x="5591971" y="3003799"/>
              <a:ext cx="1728358" cy="507831"/>
            </a:xfrm>
            <a:prstGeom prst="rect">
              <a:avLst/>
            </a:prstGeom>
            <a:noFill/>
          </p:spPr>
          <p:txBody>
            <a:bodyPr wrap="none" rtlCol="0">
              <a:spAutoFit/>
            </a:bodyPr>
            <a:lstStyle/>
            <a:p>
              <a:pPr algn="ctr" defTabSz="685800" eaLnBrk="0" hangingPunct="0"/>
              <a:r>
                <a:rPr lang="nl-NL" sz="1350" dirty="0">
                  <a:solidFill>
                    <a:srgbClr val="000000"/>
                  </a:solidFill>
                  <a:latin typeface="Arial Narrow" panose="020B0606020202030204" pitchFamily="34" charset="0"/>
                </a:rPr>
                <a:t>Laserlicht gereflecteerd </a:t>
              </a:r>
            </a:p>
            <a:p>
              <a:pPr algn="ctr" defTabSz="685800" eaLnBrk="0" hangingPunct="0"/>
              <a:r>
                <a:rPr lang="nl-NL" sz="1350" dirty="0">
                  <a:solidFill>
                    <a:srgbClr val="000000"/>
                  </a:solidFill>
                  <a:latin typeface="Arial Narrow" panose="020B0606020202030204" pitchFamily="34" charset="0"/>
                </a:rPr>
                <a:t>door een blok nylon</a:t>
              </a:r>
            </a:p>
          </p:txBody>
        </p:sp>
      </p:grpSp>
      <p:sp>
        <p:nvSpPr>
          <p:cNvPr id="18" name="Text Box 4">
            <a:extLst>
              <a:ext uri="{FF2B5EF4-FFF2-40B4-BE49-F238E27FC236}">
                <a16:creationId xmlns:a16="http://schemas.microsoft.com/office/drawing/2014/main" id="{84C7CE07-F971-491F-861B-808BFBD0CCD3}"/>
              </a:ext>
            </a:extLst>
          </p:cNvPr>
          <p:cNvSpPr txBox="1">
            <a:spLocks noChangeArrowheads="1"/>
          </p:cNvSpPr>
          <p:nvPr/>
        </p:nvSpPr>
        <p:spPr bwMode="auto">
          <a:xfrm>
            <a:off x="1548786" y="2128824"/>
            <a:ext cx="321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eaLnBrk="0" hangingPunct="0">
              <a:spcBef>
                <a:spcPct val="50000"/>
              </a:spcBef>
              <a:buFontTx/>
              <a:buChar char="•"/>
            </a:pP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Golffronten</a:t>
            </a: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lopen</a:t>
            </a: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niet</a:t>
            </a:r>
            <a:r>
              <a:rPr lang="en-US" dirty="0">
                <a:solidFill>
                  <a:srgbClr val="000000"/>
                </a:solidFill>
                <a:latin typeface="Arial Narrow" panose="020B0606020202030204" pitchFamily="34" charset="0"/>
              </a:rPr>
              <a:t> </a:t>
            </a:r>
            <a:r>
              <a:rPr lang="en-US" dirty="0" err="1">
                <a:solidFill>
                  <a:srgbClr val="000000"/>
                </a:solidFill>
                <a:latin typeface="Arial Narrow" panose="020B0606020202030204" pitchFamily="34" charset="0"/>
              </a:rPr>
              <a:t>evenwijdig</a:t>
            </a:r>
            <a:r>
              <a:rPr lang="en-US" dirty="0">
                <a:solidFill>
                  <a:srgbClr val="000000"/>
                </a:solidFill>
                <a:latin typeface="Arial Narrow" panose="020B0606020202030204" pitchFamily="34" charset="0"/>
              </a:rPr>
              <a:t>…</a:t>
            </a:r>
          </a:p>
        </p:txBody>
      </p:sp>
      <p:grpSp>
        <p:nvGrpSpPr>
          <p:cNvPr id="17" name="Group 16">
            <a:extLst>
              <a:ext uri="{FF2B5EF4-FFF2-40B4-BE49-F238E27FC236}">
                <a16:creationId xmlns:a16="http://schemas.microsoft.com/office/drawing/2014/main" id="{8BE4B1AC-BAEA-BD26-4717-16EF77C69B3B}"/>
              </a:ext>
            </a:extLst>
          </p:cNvPr>
          <p:cNvGrpSpPr/>
          <p:nvPr/>
        </p:nvGrpSpPr>
        <p:grpSpPr>
          <a:xfrm>
            <a:off x="5942773" y="1230532"/>
            <a:ext cx="2989422" cy="1512000"/>
            <a:chOff x="5934075" y="1238249"/>
            <a:chExt cx="2989422" cy="1512000"/>
          </a:xfrm>
        </p:grpSpPr>
        <p:grpSp>
          <p:nvGrpSpPr>
            <p:cNvPr id="13" name="Group 12">
              <a:extLst>
                <a:ext uri="{FF2B5EF4-FFF2-40B4-BE49-F238E27FC236}">
                  <a16:creationId xmlns:a16="http://schemas.microsoft.com/office/drawing/2014/main" id="{C4FE67FE-214A-9F6E-8E49-C21C3DC18C34}"/>
                </a:ext>
              </a:extLst>
            </p:cNvPr>
            <p:cNvGrpSpPr/>
            <p:nvPr/>
          </p:nvGrpSpPr>
          <p:grpSpPr>
            <a:xfrm>
              <a:off x="5934075" y="1238249"/>
              <a:ext cx="1662261" cy="1512000"/>
              <a:chOff x="5934075" y="1238249"/>
              <a:chExt cx="1662261" cy="1512000"/>
            </a:xfrm>
          </p:grpSpPr>
          <p:sp>
            <p:nvSpPr>
              <p:cNvPr id="6" name="Freeform: Shape 5">
                <a:extLst>
                  <a:ext uri="{FF2B5EF4-FFF2-40B4-BE49-F238E27FC236}">
                    <a16:creationId xmlns:a16="http://schemas.microsoft.com/office/drawing/2014/main" id="{DFF89DB2-75FD-28EC-3DD2-9FBF629BC4FD}"/>
                  </a:ext>
                </a:extLst>
              </p:cNvPr>
              <p:cNvSpPr/>
              <p:nvPr/>
            </p:nvSpPr>
            <p:spPr bwMode="auto">
              <a:xfrm>
                <a:off x="5934075" y="1238249"/>
                <a:ext cx="1371600" cy="1512000"/>
              </a:xfrm>
              <a:custGeom>
                <a:avLst/>
                <a:gdLst>
                  <a:gd name="connsiteX0" fmla="*/ 247650 w 1371600"/>
                  <a:gd name="connsiteY0" fmla="*/ 0 h 1476375"/>
                  <a:gd name="connsiteX1" fmla="*/ 1362075 w 1371600"/>
                  <a:gd name="connsiteY1" fmla="*/ 9525 h 1476375"/>
                  <a:gd name="connsiteX2" fmla="*/ 1371600 w 1371600"/>
                  <a:gd name="connsiteY2" fmla="*/ 1476375 h 1476375"/>
                  <a:gd name="connsiteX3" fmla="*/ 0 w 1371600"/>
                  <a:gd name="connsiteY3" fmla="*/ 1466850 h 1476375"/>
                </a:gdLst>
                <a:ahLst/>
                <a:cxnLst>
                  <a:cxn ang="0">
                    <a:pos x="connsiteX0" y="connsiteY0"/>
                  </a:cxn>
                  <a:cxn ang="0">
                    <a:pos x="connsiteX1" y="connsiteY1"/>
                  </a:cxn>
                  <a:cxn ang="0">
                    <a:pos x="connsiteX2" y="connsiteY2"/>
                  </a:cxn>
                  <a:cxn ang="0">
                    <a:pos x="connsiteX3" y="connsiteY3"/>
                  </a:cxn>
                </a:cxnLst>
                <a:rect l="l" t="t" r="r" b="b"/>
                <a:pathLst>
                  <a:path w="1371600" h="1476375">
                    <a:moveTo>
                      <a:pt x="247650" y="0"/>
                    </a:moveTo>
                    <a:lnTo>
                      <a:pt x="1362075" y="9525"/>
                    </a:lnTo>
                    <a:lnTo>
                      <a:pt x="1371600" y="1476375"/>
                    </a:lnTo>
                    <a:lnTo>
                      <a:pt x="0" y="1466850"/>
                    </a:lnTo>
                  </a:path>
                </a:pathLst>
              </a:custGeom>
              <a:noFill/>
              <a:ln w="9525"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dirty="0">
                  <a:ln>
                    <a:noFill/>
                  </a:ln>
                  <a:solidFill>
                    <a:schemeClr val="tx1"/>
                  </a:solidFill>
                  <a:effectLst/>
                  <a:latin typeface="Arial Narrow" panose="020B0606020202030204" pitchFamily="34" charset="0"/>
                </a:endParaRPr>
              </a:p>
            </p:txBody>
          </p:sp>
          <p:cxnSp>
            <p:nvCxnSpPr>
              <p:cNvPr id="12" name="Straight Arrow Connector 11">
                <a:extLst>
                  <a:ext uri="{FF2B5EF4-FFF2-40B4-BE49-F238E27FC236}">
                    <a16:creationId xmlns:a16="http://schemas.microsoft.com/office/drawing/2014/main" id="{DDB236AB-B346-3B49-E886-5B625EECDDFB}"/>
                  </a:ext>
                </a:extLst>
              </p:cNvPr>
              <p:cNvCxnSpPr/>
              <p:nvPr/>
            </p:nvCxnSpPr>
            <p:spPr bwMode="auto">
              <a:xfrm>
                <a:off x="7305675" y="1923678"/>
                <a:ext cx="290661"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6" name="TextBox 15">
              <a:extLst>
                <a:ext uri="{FF2B5EF4-FFF2-40B4-BE49-F238E27FC236}">
                  <a16:creationId xmlns:a16="http://schemas.microsoft.com/office/drawing/2014/main" id="{9AE83BEC-525D-E3EA-B43D-6D75966265C1}"/>
                </a:ext>
              </a:extLst>
            </p:cNvPr>
            <p:cNvSpPr txBox="1"/>
            <p:nvPr/>
          </p:nvSpPr>
          <p:spPr>
            <a:xfrm>
              <a:off x="7560623" y="1714491"/>
              <a:ext cx="1362874" cy="400110"/>
            </a:xfrm>
            <a:prstGeom prst="rect">
              <a:avLst/>
            </a:prstGeom>
            <a:noFill/>
          </p:spPr>
          <p:txBody>
            <a:bodyPr wrap="none" rtlCol="0">
              <a:spAutoFit/>
            </a:bodyPr>
            <a:lstStyle/>
            <a:p>
              <a:pPr algn="ctr" defTabSz="685800" eaLnBrk="0" hangingPunct="0"/>
              <a:r>
                <a:rPr lang="nl-NL" sz="2000" dirty="0">
                  <a:solidFill>
                    <a:srgbClr val="000000"/>
                  </a:solidFill>
                  <a:latin typeface="Arial Narrow" panose="020B0606020202030204" pitchFamily="34" charset="0"/>
                </a:rPr>
                <a:t>Interferentie!</a:t>
              </a:r>
            </a:p>
          </p:txBody>
        </p:sp>
      </p:grpSp>
    </p:spTree>
    <p:custDataLst>
      <p:tags r:id="rId1"/>
    </p:custDataLst>
    <p:extLst>
      <p:ext uri="{BB962C8B-B14F-4D97-AF65-F5344CB8AC3E}">
        <p14:creationId xmlns:p14="http://schemas.microsoft.com/office/powerpoint/2010/main" val="2229079666"/>
      </p:ext>
    </p:extLst>
  </p:cSld>
  <p:clrMapOvr>
    <a:masterClrMapping/>
  </p:clrMapOvr>
  <mc:AlternateContent xmlns:mc="http://schemas.openxmlformats.org/markup-compatibility/2006" xmlns:p14="http://schemas.microsoft.com/office/powerpoint/2010/main">
    <mc:Choice Requires="p14">
      <p:transition spd="slow" p14:dur="2000" advTm="80317"/>
    </mc:Choice>
    <mc:Fallback xmlns="">
      <p:transition spd="slow" advTm="8031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037" y="267494"/>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0" kern="1200" dirty="0">
                <a:solidFill>
                  <a:schemeClr val="tx1"/>
                </a:solidFill>
                <a:ea typeface="+mn-ea"/>
                <a:cs typeface="+mn-cs"/>
              </a:rPr>
              <a:t>Programma</a:t>
            </a:r>
          </a:p>
        </p:txBody>
      </p:sp>
      <p:sp>
        <p:nvSpPr>
          <p:cNvPr id="3" name="Slide Number Placeholder 2"/>
          <p:cNvSpPr>
            <a:spLocks noGrp="1"/>
          </p:cNvSpPr>
          <p:nvPr>
            <p:ph type="sldNum" sz="quarter" idx="12"/>
          </p:nvPr>
        </p:nvSpPr>
        <p:spPr/>
        <p:txBody>
          <a:bodyPr/>
          <a:lstStyle/>
          <a:p>
            <a:pPr marL="0" marR="0" lvl="0" indent="0" algn="r" defTabSz="685800" rtl="0" eaLnBrk="1" fontAlgn="base" latinLnBrk="0" hangingPunct="1">
              <a:lnSpc>
                <a:spcPts val="1500"/>
              </a:lnSpc>
              <a:spcBef>
                <a:spcPct val="0"/>
              </a:spcBef>
              <a:spcAft>
                <a:spcPct val="0"/>
              </a:spcAft>
              <a:buClrTx/>
              <a:buSzTx/>
              <a:buFontTx/>
              <a:buNone/>
              <a:tabLst/>
              <a:defRPr/>
            </a:pPr>
            <a:fld id="{1A7563F5-FCB3-4EEB-988E-0DFAF96E6905}" type="slidenum">
              <a:rPr kumimoji="0" lang="nl-NL" sz="1000" b="0" i="0" u="none" strike="noStrike" kern="1200" cap="none" spc="0" normalizeH="0" baseline="-25000" noProof="0">
                <a:ln>
                  <a:noFill/>
                </a:ln>
                <a:solidFill>
                  <a:srgbClr val="000000"/>
                </a:solidFill>
                <a:effectLst/>
                <a:uLnTx/>
                <a:uFillTx/>
                <a:latin typeface="Arial" charset="0"/>
                <a:ea typeface="+mn-ea"/>
                <a:cs typeface="+mn-cs"/>
              </a:rPr>
              <a:pPr marL="0" marR="0" lvl="0" indent="0" algn="r" defTabSz="685800" rtl="0" eaLnBrk="1" fontAlgn="base" latinLnBrk="0" hangingPunct="1">
                <a:lnSpc>
                  <a:spcPts val="1500"/>
                </a:lnSpc>
                <a:spcBef>
                  <a:spcPct val="0"/>
                </a:spcBef>
                <a:spcAft>
                  <a:spcPct val="0"/>
                </a:spcAft>
                <a:buClrTx/>
                <a:buSzTx/>
                <a:buFontTx/>
                <a:buNone/>
                <a:tabLst/>
                <a:defRPr/>
              </a:pPr>
              <a:t>23</a:t>
            </a:fld>
            <a:endParaRPr kumimoji="0" lang="nl-NL" sz="10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4" name="TextBox 3"/>
          <p:cNvSpPr txBox="1"/>
          <p:nvPr/>
        </p:nvSpPr>
        <p:spPr>
          <a:xfrm>
            <a:off x="487413" y="1124744"/>
            <a:ext cx="8208912" cy="3046988"/>
          </a:xfrm>
          <a:prstGeom prst="rect">
            <a:avLst/>
          </a:prstGeom>
          <a:noFill/>
        </p:spPr>
        <p:txBody>
          <a:bodyPr wrap="square" rtlCol="0">
            <a:spAutoFit/>
          </a:bodyPr>
          <a:lstStyle/>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a:t>
            </a:r>
            <a:r>
              <a:rPr lang="nl-NL" sz="2400" dirty="0">
                <a:solidFill>
                  <a:schemeClr val="bg1">
                    <a:lumMod val="50000"/>
                  </a:schemeClr>
                </a:solidFill>
                <a:latin typeface="Arial Narrow"/>
              </a:rPr>
              <a:t> – het fenomeen</a:t>
            </a:r>
          </a:p>
          <a:p>
            <a:pPr marL="342900" indent="-342900">
              <a:buFont typeface="Arial" panose="020B0604020202020204" pitchFamily="34" charset="0"/>
              <a:buChar char="•"/>
              <a:defRPr/>
            </a:pPr>
            <a:r>
              <a:rPr lang="nl-NL" sz="2400" dirty="0">
                <a:solidFill>
                  <a:schemeClr val="bg1">
                    <a:lumMod val="50000"/>
                  </a:schemeClr>
                </a:solidFill>
                <a:latin typeface="Arial Narrow"/>
              </a:rPr>
              <a:t>Hoe ontstaan ze? </a:t>
            </a:r>
          </a:p>
          <a:p>
            <a:pPr marL="342900" lvl="0" indent="-342900">
              <a:buFont typeface="Arial" panose="020B0604020202020204" pitchFamily="34" charset="0"/>
              <a:buChar char="•"/>
              <a:defRPr/>
            </a:pPr>
            <a:r>
              <a:rPr lang="nl-NL" sz="2400" dirty="0">
                <a:solidFill>
                  <a:schemeClr val="bg1">
                    <a:lumMod val="50000"/>
                  </a:schemeClr>
                </a:solidFill>
                <a:latin typeface="Arial Narrow"/>
              </a:rPr>
              <a:t>Wanneer kan je ze zien?</a:t>
            </a:r>
          </a:p>
          <a:p>
            <a:pPr marL="342900" lvl="0" indent="-342900">
              <a:buFont typeface="Arial" panose="020B0604020202020204" pitchFamily="34" charset="0"/>
              <a:buChar char="•"/>
              <a:defRPr/>
            </a:pPr>
            <a:r>
              <a:rPr lang="nl-NL" sz="2400" dirty="0">
                <a:solidFill>
                  <a:srgbClr val="FF0000"/>
                </a:solidFill>
                <a:latin typeface="Arial Narrow"/>
              </a:rPr>
              <a:t>Wat bepaalt hoe groot ze zijn?</a:t>
            </a:r>
          </a:p>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Speckles</a:t>
            </a:r>
            <a:r>
              <a:rPr lang="nl-NL" sz="2400" dirty="0">
                <a:solidFill>
                  <a:schemeClr val="bg1">
                    <a:lumMod val="50000"/>
                  </a:schemeClr>
                </a:solidFill>
                <a:latin typeface="Arial Narrow"/>
              </a:rPr>
              <a:t> met andere lichtbronnen?</a:t>
            </a:r>
          </a:p>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Speckles</a:t>
            </a:r>
            <a:r>
              <a:rPr lang="nl-NL" sz="2400" dirty="0">
                <a:solidFill>
                  <a:schemeClr val="bg1">
                    <a:lumMod val="50000"/>
                  </a:schemeClr>
                </a:solidFill>
                <a:latin typeface="Arial Narrow"/>
              </a:rPr>
              <a:t>: wat kan je ermee?</a:t>
            </a:r>
          </a:p>
          <a:p>
            <a:pPr marL="342900" lvl="0" indent="-342900">
              <a:buFont typeface="Arial" panose="020B0604020202020204" pitchFamily="34" charset="0"/>
              <a:buChar char="•"/>
              <a:defRPr/>
            </a:pPr>
            <a:r>
              <a:rPr lang="nl-NL" sz="2400" dirty="0">
                <a:solidFill>
                  <a:schemeClr val="bg1">
                    <a:lumMod val="50000"/>
                  </a:schemeClr>
                </a:solidFill>
                <a:latin typeface="Arial Narrow"/>
              </a:rPr>
              <a:t>Overwegingen voor het onderwijs</a:t>
            </a:r>
          </a:p>
          <a:p>
            <a:pPr lvl="0">
              <a:defRPr/>
            </a:pPr>
            <a:endParaRPr lang="nl-NL" sz="2400" dirty="0">
              <a:latin typeface="Arial Narrow"/>
            </a:endParaRPr>
          </a:p>
        </p:txBody>
      </p:sp>
      <p:sp>
        <p:nvSpPr>
          <p:cNvPr id="5" name="Title 1">
            <a:extLst>
              <a:ext uri="{FF2B5EF4-FFF2-40B4-BE49-F238E27FC236}">
                <a16:creationId xmlns:a16="http://schemas.microsoft.com/office/drawing/2014/main" id="{57C4F8B5-1052-6F8A-5308-DB453D59E22B}"/>
              </a:ext>
            </a:extLst>
          </p:cNvPr>
          <p:cNvSpPr txBox="1">
            <a:spLocks/>
          </p:cNvSpPr>
          <p:nvPr/>
        </p:nvSpPr>
        <p:spPr>
          <a:xfrm rot="19006770">
            <a:off x="5597191" y="1450017"/>
            <a:ext cx="2038124"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4800" b="0" kern="1200" dirty="0">
                <a:solidFill>
                  <a:schemeClr val="tx1"/>
                </a:solidFill>
                <a:ea typeface="+mn-ea"/>
                <a:cs typeface="+mn-cs"/>
              </a:rPr>
              <a:t>Demo</a:t>
            </a:r>
          </a:p>
        </p:txBody>
      </p:sp>
    </p:spTree>
    <p:extLst>
      <p:ext uri="{BB962C8B-B14F-4D97-AF65-F5344CB8AC3E}">
        <p14:creationId xmlns:p14="http://schemas.microsoft.com/office/powerpoint/2010/main" val="4075431404"/>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037" y="267494"/>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0" kern="1200" dirty="0">
                <a:solidFill>
                  <a:schemeClr val="tx1"/>
                </a:solidFill>
                <a:ea typeface="+mn-ea"/>
                <a:cs typeface="+mn-cs"/>
              </a:rPr>
              <a:t>Demo</a:t>
            </a:r>
          </a:p>
        </p:txBody>
      </p:sp>
      <p:sp>
        <p:nvSpPr>
          <p:cNvPr id="3" name="Slide Number Placeholder 2"/>
          <p:cNvSpPr>
            <a:spLocks noGrp="1"/>
          </p:cNvSpPr>
          <p:nvPr>
            <p:ph type="sldNum" sz="quarter" idx="12"/>
          </p:nvPr>
        </p:nvSpPr>
        <p:spPr/>
        <p:txBody>
          <a:bodyPr/>
          <a:lstStyle/>
          <a:p>
            <a:pPr marL="0" marR="0" lvl="0" indent="0" algn="r" defTabSz="685800" rtl="0" eaLnBrk="1" fontAlgn="base" latinLnBrk="0" hangingPunct="1">
              <a:lnSpc>
                <a:spcPts val="1500"/>
              </a:lnSpc>
              <a:spcBef>
                <a:spcPct val="0"/>
              </a:spcBef>
              <a:spcAft>
                <a:spcPct val="0"/>
              </a:spcAft>
              <a:buClrTx/>
              <a:buSzTx/>
              <a:buFontTx/>
              <a:buNone/>
              <a:tabLst/>
              <a:defRPr/>
            </a:pPr>
            <a:fld id="{1A7563F5-FCB3-4EEB-988E-0DFAF96E6905}" type="slidenum">
              <a:rPr kumimoji="0" lang="nl-NL" sz="1000" b="0" i="0" u="none" strike="noStrike" kern="1200" cap="none" spc="0" normalizeH="0" baseline="-25000" noProof="0">
                <a:ln>
                  <a:noFill/>
                </a:ln>
                <a:solidFill>
                  <a:srgbClr val="000000"/>
                </a:solidFill>
                <a:effectLst/>
                <a:uLnTx/>
                <a:uFillTx/>
                <a:latin typeface="Arial" charset="0"/>
                <a:ea typeface="+mn-ea"/>
                <a:cs typeface="+mn-cs"/>
              </a:rPr>
              <a:pPr marL="0" marR="0" lvl="0" indent="0" algn="r" defTabSz="685800" rtl="0" eaLnBrk="1" fontAlgn="base" latinLnBrk="0" hangingPunct="1">
                <a:lnSpc>
                  <a:spcPts val="1500"/>
                </a:lnSpc>
                <a:spcBef>
                  <a:spcPct val="0"/>
                </a:spcBef>
                <a:spcAft>
                  <a:spcPct val="0"/>
                </a:spcAft>
                <a:buClrTx/>
                <a:buSzTx/>
                <a:buFontTx/>
                <a:buNone/>
                <a:tabLst/>
                <a:defRPr/>
              </a:pPr>
              <a:t>24</a:t>
            </a:fld>
            <a:endParaRPr kumimoji="0" lang="nl-NL" sz="1000" b="0" i="0" u="none" strike="noStrike" kern="1200" cap="none" spc="0" normalizeH="0" baseline="-25000" noProof="0">
              <a:ln>
                <a:noFill/>
              </a:ln>
              <a:solidFill>
                <a:srgbClr val="000000"/>
              </a:solidFill>
              <a:effectLst/>
              <a:uLnTx/>
              <a:uFillTx/>
              <a:latin typeface="Arial" charset="0"/>
              <a:ea typeface="+mn-ea"/>
              <a:cs typeface="+mn-cs"/>
            </a:endParaRPr>
          </a:p>
        </p:txBody>
      </p:sp>
      <p:pic>
        <p:nvPicPr>
          <p:cNvPr id="7" name="Picture 6" descr="A picture containing indoor, purple&#10;&#10;Description automatically generated">
            <a:extLst>
              <a:ext uri="{FF2B5EF4-FFF2-40B4-BE49-F238E27FC236}">
                <a16:creationId xmlns:a16="http://schemas.microsoft.com/office/drawing/2014/main" id="{111B14BC-25AA-A6DB-F766-003C21D13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677" y="373137"/>
            <a:ext cx="3332969" cy="4443958"/>
          </a:xfrm>
          <a:prstGeom prst="rect">
            <a:avLst/>
          </a:prstGeom>
        </p:spPr>
      </p:pic>
    </p:spTree>
    <p:extLst>
      <p:ext uri="{BB962C8B-B14F-4D97-AF65-F5344CB8AC3E}">
        <p14:creationId xmlns:p14="http://schemas.microsoft.com/office/powerpoint/2010/main" val="3915095102"/>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3788" name="Group 413787">
            <a:extLst>
              <a:ext uri="{FF2B5EF4-FFF2-40B4-BE49-F238E27FC236}">
                <a16:creationId xmlns:a16="http://schemas.microsoft.com/office/drawing/2014/main" id="{646F49D8-ABE7-626D-F294-67B6EB575CDE}"/>
              </a:ext>
            </a:extLst>
          </p:cNvPr>
          <p:cNvGrpSpPr>
            <a:grpSpLocks noChangeAspect="1"/>
          </p:cNvGrpSpPr>
          <p:nvPr/>
        </p:nvGrpSpPr>
        <p:grpSpPr>
          <a:xfrm rot="10800000">
            <a:off x="5508009" y="779235"/>
            <a:ext cx="762353" cy="762353"/>
            <a:chOff x="6949136" y="1485438"/>
            <a:chExt cx="540000" cy="540000"/>
          </a:xfrm>
        </p:grpSpPr>
        <p:sp>
          <p:nvSpPr>
            <p:cNvPr id="413789" name="Arc 413788">
              <a:extLst>
                <a:ext uri="{FF2B5EF4-FFF2-40B4-BE49-F238E27FC236}">
                  <a16:creationId xmlns:a16="http://schemas.microsoft.com/office/drawing/2014/main" id="{EEE06890-8C58-AA4C-869B-BEAA48BEC2CA}"/>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90" name="Arc 413789">
              <a:extLst>
                <a:ext uri="{FF2B5EF4-FFF2-40B4-BE49-F238E27FC236}">
                  <a16:creationId xmlns:a16="http://schemas.microsoft.com/office/drawing/2014/main" id="{B86925F1-4B09-629F-EA0B-16226CC38FE3}"/>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91" name="Arc 413790">
              <a:extLst>
                <a:ext uri="{FF2B5EF4-FFF2-40B4-BE49-F238E27FC236}">
                  <a16:creationId xmlns:a16="http://schemas.microsoft.com/office/drawing/2014/main" id="{DA651EC6-E7BC-75C6-A6FA-DEDE5799BBB7}"/>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grpSp>
        <p:nvGrpSpPr>
          <p:cNvPr id="413792" name="Group 413791">
            <a:extLst>
              <a:ext uri="{FF2B5EF4-FFF2-40B4-BE49-F238E27FC236}">
                <a16:creationId xmlns:a16="http://schemas.microsoft.com/office/drawing/2014/main" id="{97E381AA-1A9E-4707-20BD-602AF2F6E1BD}"/>
              </a:ext>
            </a:extLst>
          </p:cNvPr>
          <p:cNvGrpSpPr>
            <a:grpSpLocks noChangeAspect="1"/>
          </p:cNvGrpSpPr>
          <p:nvPr/>
        </p:nvGrpSpPr>
        <p:grpSpPr>
          <a:xfrm rot="10800000">
            <a:off x="5774952" y="779234"/>
            <a:ext cx="762353" cy="762353"/>
            <a:chOff x="6949136" y="1485438"/>
            <a:chExt cx="540000" cy="540000"/>
          </a:xfrm>
        </p:grpSpPr>
        <p:sp>
          <p:nvSpPr>
            <p:cNvPr id="413793" name="Arc 413792">
              <a:extLst>
                <a:ext uri="{FF2B5EF4-FFF2-40B4-BE49-F238E27FC236}">
                  <a16:creationId xmlns:a16="http://schemas.microsoft.com/office/drawing/2014/main" id="{97D11E72-E589-1A91-F150-11882CE5E469}"/>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94" name="Arc 413793">
              <a:extLst>
                <a:ext uri="{FF2B5EF4-FFF2-40B4-BE49-F238E27FC236}">
                  <a16:creationId xmlns:a16="http://schemas.microsoft.com/office/drawing/2014/main" id="{063A8ED7-0E49-988C-5B52-F14AAC23BEF7}"/>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807" name="Arc 413806">
              <a:extLst>
                <a:ext uri="{FF2B5EF4-FFF2-40B4-BE49-F238E27FC236}">
                  <a16:creationId xmlns:a16="http://schemas.microsoft.com/office/drawing/2014/main" id="{C866574C-FCA2-643C-9015-71F02750E704}"/>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grpSp>
        <p:nvGrpSpPr>
          <p:cNvPr id="413820" name="Group 413819">
            <a:extLst>
              <a:ext uri="{FF2B5EF4-FFF2-40B4-BE49-F238E27FC236}">
                <a16:creationId xmlns:a16="http://schemas.microsoft.com/office/drawing/2014/main" id="{226AB36D-EC73-204B-1BE8-8EFD5CF40779}"/>
              </a:ext>
            </a:extLst>
          </p:cNvPr>
          <p:cNvGrpSpPr>
            <a:grpSpLocks noChangeAspect="1"/>
          </p:cNvGrpSpPr>
          <p:nvPr/>
        </p:nvGrpSpPr>
        <p:grpSpPr>
          <a:xfrm rot="10800000">
            <a:off x="6041895" y="779234"/>
            <a:ext cx="762353" cy="762353"/>
            <a:chOff x="6949136" y="1485438"/>
            <a:chExt cx="540000" cy="540000"/>
          </a:xfrm>
        </p:grpSpPr>
        <p:sp>
          <p:nvSpPr>
            <p:cNvPr id="413821" name="Arc 413820">
              <a:extLst>
                <a:ext uri="{FF2B5EF4-FFF2-40B4-BE49-F238E27FC236}">
                  <a16:creationId xmlns:a16="http://schemas.microsoft.com/office/drawing/2014/main" id="{0D1EA544-E618-000D-1FE3-051FA0FD8DC7}"/>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822" name="Arc 413821">
              <a:extLst>
                <a:ext uri="{FF2B5EF4-FFF2-40B4-BE49-F238E27FC236}">
                  <a16:creationId xmlns:a16="http://schemas.microsoft.com/office/drawing/2014/main" id="{160FBEF7-9115-F660-9409-45CE31474D82}"/>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823" name="Arc 413822">
              <a:extLst>
                <a:ext uri="{FF2B5EF4-FFF2-40B4-BE49-F238E27FC236}">
                  <a16:creationId xmlns:a16="http://schemas.microsoft.com/office/drawing/2014/main" id="{1E7BF426-01CA-D1E2-BEED-BBE6A53AEDC7}"/>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sp>
        <p:nvSpPr>
          <p:cNvPr id="7" name="Slide Number Placeholder 3"/>
          <p:cNvSpPr>
            <a:spLocks noGrp="1"/>
          </p:cNvSpPr>
          <p:nvPr>
            <p:ph type="sldNum" sz="quarter" idx="12"/>
          </p:nvPr>
        </p:nvSpPr>
        <p:spPr/>
        <p:txBody>
          <a:bodyPr/>
          <a:lstStyle/>
          <a:p>
            <a:fld id="{7E5449A9-3A16-47B9-B510-4BFD4291A474}" type="slidenum">
              <a:rPr lang="en-US"/>
              <a:pPr/>
              <a:t>25</a:t>
            </a:fld>
            <a:endParaRPr lang="en-US"/>
          </a:p>
        </p:txBody>
      </p:sp>
      <p:grpSp>
        <p:nvGrpSpPr>
          <p:cNvPr id="11" name="Group 10">
            <a:extLst>
              <a:ext uri="{FF2B5EF4-FFF2-40B4-BE49-F238E27FC236}">
                <a16:creationId xmlns:a16="http://schemas.microsoft.com/office/drawing/2014/main" id="{7C6AEE41-7F69-E3C6-10CA-43CAD93716A3}"/>
              </a:ext>
            </a:extLst>
          </p:cNvPr>
          <p:cNvGrpSpPr>
            <a:grpSpLocks noChangeAspect="1"/>
          </p:cNvGrpSpPr>
          <p:nvPr/>
        </p:nvGrpSpPr>
        <p:grpSpPr>
          <a:xfrm rot="10800000">
            <a:off x="3347864" y="832507"/>
            <a:ext cx="762353" cy="762353"/>
            <a:chOff x="6949136" y="1485438"/>
            <a:chExt cx="540000" cy="540000"/>
          </a:xfrm>
        </p:grpSpPr>
        <p:sp>
          <p:nvSpPr>
            <p:cNvPr id="21" name="Arc 20">
              <a:extLst>
                <a:ext uri="{FF2B5EF4-FFF2-40B4-BE49-F238E27FC236}">
                  <a16:creationId xmlns:a16="http://schemas.microsoft.com/office/drawing/2014/main" id="{3B524FC8-4EB0-8C57-1677-FE7FF17A915D}"/>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24" name="Arc 23">
              <a:extLst>
                <a:ext uri="{FF2B5EF4-FFF2-40B4-BE49-F238E27FC236}">
                  <a16:creationId xmlns:a16="http://schemas.microsoft.com/office/drawing/2014/main" id="{9789F236-4C55-AED9-9884-E432ADA8A35A}"/>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25" name="Arc 24">
              <a:extLst>
                <a:ext uri="{FF2B5EF4-FFF2-40B4-BE49-F238E27FC236}">
                  <a16:creationId xmlns:a16="http://schemas.microsoft.com/office/drawing/2014/main" id="{B75011FE-5464-95F5-21EB-979335D88E66}"/>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grpSp>
        <p:nvGrpSpPr>
          <p:cNvPr id="26" name="Group 25">
            <a:extLst>
              <a:ext uri="{FF2B5EF4-FFF2-40B4-BE49-F238E27FC236}">
                <a16:creationId xmlns:a16="http://schemas.microsoft.com/office/drawing/2014/main" id="{FE74F685-7646-7E5D-30F4-97A9A731F5A1}"/>
              </a:ext>
            </a:extLst>
          </p:cNvPr>
          <p:cNvGrpSpPr>
            <a:grpSpLocks noChangeAspect="1"/>
          </p:cNvGrpSpPr>
          <p:nvPr/>
        </p:nvGrpSpPr>
        <p:grpSpPr>
          <a:xfrm rot="10800000">
            <a:off x="3614807" y="844825"/>
            <a:ext cx="762353" cy="762353"/>
            <a:chOff x="6949136" y="1485438"/>
            <a:chExt cx="540000" cy="540000"/>
          </a:xfrm>
        </p:grpSpPr>
        <p:sp>
          <p:nvSpPr>
            <p:cNvPr id="27" name="Arc 26">
              <a:extLst>
                <a:ext uri="{FF2B5EF4-FFF2-40B4-BE49-F238E27FC236}">
                  <a16:creationId xmlns:a16="http://schemas.microsoft.com/office/drawing/2014/main" id="{1C174B08-105C-70AC-BB04-715673078BDD}"/>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28" name="Arc 27">
              <a:extLst>
                <a:ext uri="{FF2B5EF4-FFF2-40B4-BE49-F238E27FC236}">
                  <a16:creationId xmlns:a16="http://schemas.microsoft.com/office/drawing/2014/main" id="{1664EF3A-F09E-09C6-FB10-34AF0D9606BF}"/>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30" name="Arc 29">
              <a:extLst>
                <a:ext uri="{FF2B5EF4-FFF2-40B4-BE49-F238E27FC236}">
                  <a16:creationId xmlns:a16="http://schemas.microsoft.com/office/drawing/2014/main" id="{C7A7556D-72A6-F681-344F-1EF65DDC70AA}"/>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grpSp>
        <p:nvGrpSpPr>
          <p:cNvPr id="31" name="Group 30">
            <a:extLst>
              <a:ext uri="{FF2B5EF4-FFF2-40B4-BE49-F238E27FC236}">
                <a16:creationId xmlns:a16="http://schemas.microsoft.com/office/drawing/2014/main" id="{7A8B7934-D5F4-B2DA-34DB-5D1CA64B7779}"/>
              </a:ext>
            </a:extLst>
          </p:cNvPr>
          <p:cNvGrpSpPr>
            <a:grpSpLocks noChangeAspect="1"/>
          </p:cNvGrpSpPr>
          <p:nvPr/>
        </p:nvGrpSpPr>
        <p:grpSpPr>
          <a:xfrm rot="10800000">
            <a:off x="3881750" y="857143"/>
            <a:ext cx="762353" cy="762353"/>
            <a:chOff x="6949136" y="1485438"/>
            <a:chExt cx="540000" cy="540000"/>
          </a:xfrm>
        </p:grpSpPr>
        <p:sp>
          <p:nvSpPr>
            <p:cNvPr id="413728" name="Arc 413727">
              <a:extLst>
                <a:ext uri="{FF2B5EF4-FFF2-40B4-BE49-F238E27FC236}">
                  <a16:creationId xmlns:a16="http://schemas.microsoft.com/office/drawing/2014/main" id="{EF07803A-15EB-FE39-3D89-45DF4A5DEE46}"/>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29" name="Arc 413728">
              <a:extLst>
                <a:ext uri="{FF2B5EF4-FFF2-40B4-BE49-F238E27FC236}">
                  <a16:creationId xmlns:a16="http://schemas.microsoft.com/office/drawing/2014/main" id="{68AB79C3-DC4A-C492-D0CE-A38E10D126FE}"/>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30" name="Arc 413729">
              <a:extLst>
                <a:ext uri="{FF2B5EF4-FFF2-40B4-BE49-F238E27FC236}">
                  <a16:creationId xmlns:a16="http://schemas.microsoft.com/office/drawing/2014/main" id="{30C4058A-1431-80E8-0CA1-BB65E8C8ED03}"/>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grpSp>
        <p:nvGrpSpPr>
          <p:cNvPr id="413736" name="Group 413735">
            <a:extLst>
              <a:ext uri="{FF2B5EF4-FFF2-40B4-BE49-F238E27FC236}">
                <a16:creationId xmlns:a16="http://schemas.microsoft.com/office/drawing/2014/main" id="{F739CA71-C10B-B6B7-CF3C-9C446FD7B929}"/>
              </a:ext>
            </a:extLst>
          </p:cNvPr>
          <p:cNvGrpSpPr/>
          <p:nvPr/>
        </p:nvGrpSpPr>
        <p:grpSpPr>
          <a:xfrm>
            <a:off x="2987824" y="370785"/>
            <a:ext cx="1908212" cy="4073173"/>
            <a:chOff x="4187808" y="386110"/>
            <a:chExt cx="1908212" cy="4073173"/>
          </a:xfrm>
        </p:grpSpPr>
        <p:sp>
          <p:nvSpPr>
            <p:cNvPr id="13" name="Rectangle 12">
              <a:extLst>
                <a:ext uri="{FF2B5EF4-FFF2-40B4-BE49-F238E27FC236}">
                  <a16:creationId xmlns:a16="http://schemas.microsoft.com/office/drawing/2014/main" id="{889CC69C-C3C7-0211-6420-E95186616E64}"/>
                </a:ext>
              </a:extLst>
            </p:cNvPr>
            <p:cNvSpPr/>
            <p:nvPr/>
          </p:nvSpPr>
          <p:spPr>
            <a:xfrm>
              <a:off x="5051904" y="2587075"/>
              <a:ext cx="288032" cy="936104"/>
            </a:xfrm>
            <a:prstGeom prst="rect">
              <a:avLst/>
            </a:prstGeom>
            <a:gradFill flip="none" rotWithShape="1">
              <a:gsLst>
                <a:gs pos="0">
                  <a:schemeClr val="tx1">
                    <a:lumMod val="75000"/>
                    <a:lumOff val="25000"/>
                  </a:schemeClr>
                </a:gs>
                <a:gs pos="100000">
                  <a:schemeClr val="bg1">
                    <a:lumMod val="75000"/>
                  </a:schemeClr>
                </a:gs>
              </a:gsLst>
              <a:lin ang="108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nl-NL"/>
            </a:p>
          </p:txBody>
        </p:sp>
        <p:sp>
          <p:nvSpPr>
            <p:cNvPr id="14" name="Rectangle 13">
              <a:extLst>
                <a:ext uri="{FF2B5EF4-FFF2-40B4-BE49-F238E27FC236}">
                  <a16:creationId xmlns:a16="http://schemas.microsoft.com/office/drawing/2014/main" id="{4B359812-4D64-B2D7-DF74-8AC1B12ADFA0}"/>
                </a:ext>
              </a:extLst>
            </p:cNvPr>
            <p:cNvSpPr/>
            <p:nvPr/>
          </p:nvSpPr>
          <p:spPr>
            <a:xfrm>
              <a:off x="5128104" y="3523179"/>
              <a:ext cx="135632" cy="936104"/>
            </a:xfrm>
            <a:prstGeom prst="rect">
              <a:avLst/>
            </a:prstGeom>
            <a:gradFill flip="none" rotWithShape="1">
              <a:gsLst>
                <a:gs pos="0">
                  <a:schemeClr val="tx1">
                    <a:lumMod val="75000"/>
                    <a:lumOff val="25000"/>
                  </a:schemeClr>
                </a:gs>
                <a:gs pos="100000">
                  <a:schemeClr val="bg1">
                    <a:lumMod val="75000"/>
                  </a:schemeClr>
                </a:gs>
              </a:gsLst>
              <a:lin ang="108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nl-NL">
                <a:solidFill>
                  <a:schemeClr val="dk1"/>
                </a:solidFill>
              </a:endParaRPr>
            </a:p>
          </p:txBody>
        </p:sp>
        <p:sp>
          <p:nvSpPr>
            <p:cNvPr id="16" name="Isosceles Triangle 15">
              <a:extLst>
                <a:ext uri="{FF2B5EF4-FFF2-40B4-BE49-F238E27FC236}">
                  <a16:creationId xmlns:a16="http://schemas.microsoft.com/office/drawing/2014/main" id="{0C0D25BD-5041-56D0-7596-78A070D59991}"/>
                </a:ext>
              </a:extLst>
            </p:cNvPr>
            <p:cNvSpPr/>
            <p:nvPr/>
          </p:nvSpPr>
          <p:spPr>
            <a:xfrm>
              <a:off x="5126708" y="2371235"/>
              <a:ext cx="144016" cy="216024"/>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20" name="Straight Connector 19">
              <a:extLst>
                <a:ext uri="{FF2B5EF4-FFF2-40B4-BE49-F238E27FC236}">
                  <a16:creationId xmlns:a16="http://schemas.microsoft.com/office/drawing/2014/main" id="{C570B16B-C985-20B1-B583-513578F81F01}"/>
                </a:ext>
              </a:extLst>
            </p:cNvPr>
            <p:cNvCxnSpPr/>
            <p:nvPr/>
          </p:nvCxnSpPr>
          <p:spPr>
            <a:xfrm>
              <a:off x="4967680" y="2355910"/>
              <a:ext cx="468052" cy="0"/>
            </a:xfrm>
            <a:prstGeom prst="line">
              <a:avLst/>
            </a:prstGeom>
            <a:ln w="539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C88756B3-3490-F43F-B08C-CBFD97CB7ED8}"/>
                </a:ext>
              </a:extLst>
            </p:cNvPr>
            <p:cNvSpPr/>
            <p:nvPr/>
          </p:nvSpPr>
          <p:spPr>
            <a:xfrm>
              <a:off x="4367828" y="471486"/>
              <a:ext cx="1656184" cy="737297"/>
            </a:xfrm>
            <a:custGeom>
              <a:avLst/>
              <a:gdLst>
                <a:gd name="connsiteX0" fmla="*/ 0 w 3477126"/>
                <a:gd name="connsiteY0" fmla="*/ 0 h 1503947"/>
                <a:gd name="connsiteX1" fmla="*/ 3477126 w 3477126"/>
                <a:gd name="connsiteY1" fmla="*/ 0 h 1503947"/>
                <a:gd name="connsiteX2" fmla="*/ 3477126 w 3477126"/>
                <a:gd name="connsiteY2" fmla="*/ 1431758 h 1503947"/>
                <a:gd name="connsiteX3" fmla="*/ 3272589 w 3477126"/>
                <a:gd name="connsiteY3" fmla="*/ 1419726 h 1503947"/>
                <a:gd name="connsiteX4" fmla="*/ 3140242 w 3477126"/>
                <a:gd name="connsiteY4" fmla="*/ 1455821 h 1503947"/>
                <a:gd name="connsiteX5" fmla="*/ 2911642 w 3477126"/>
                <a:gd name="connsiteY5" fmla="*/ 1395663 h 1503947"/>
                <a:gd name="connsiteX6" fmla="*/ 2815389 w 3477126"/>
                <a:gd name="connsiteY6" fmla="*/ 1419726 h 1503947"/>
                <a:gd name="connsiteX7" fmla="*/ 2779294 w 3477126"/>
                <a:gd name="connsiteY7" fmla="*/ 1359568 h 1503947"/>
                <a:gd name="connsiteX8" fmla="*/ 2442410 w 3477126"/>
                <a:gd name="connsiteY8" fmla="*/ 1419726 h 1503947"/>
                <a:gd name="connsiteX9" fmla="*/ 2358189 w 3477126"/>
                <a:gd name="connsiteY9" fmla="*/ 1467852 h 1503947"/>
                <a:gd name="connsiteX10" fmla="*/ 2045368 w 3477126"/>
                <a:gd name="connsiteY10" fmla="*/ 1467852 h 1503947"/>
                <a:gd name="connsiteX11" fmla="*/ 1792705 w 3477126"/>
                <a:gd name="connsiteY11" fmla="*/ 1443789 h 1503947"/>
                <a:gd name="connsiteX12" fmla="*/ 1660358 w 3477126"/>
                <a:gd name="connsiteY12" fmla="*/ 1503947 h 1503947"/>
                <a:gd name="connsiteX13" fmla="*/ 1588168 w 3477126"/>
                <a:gd name="connsiteY13" fmla="*/ 1431758 h 1503947"/>
                <a:gd name="connsiteX14" fmla="*/ 1540042 w 3477126"/>
                <a:gd name="connsiteY14" fmla="*/ 1491916 h 1503947"/>
                <a:gd name="connsiteX15" fmla="*/ 1227221 w 3477126"/>
                <a:gd name="connsiteY15" fmla="*/ 1443789 h 1503947"/>
                <a:gd name="connsiteX16" fmla="*/ 1082842 w 3477126"/>
                <a:gd name="connsiteY16" fmla="*/ 1479884 h 1503947"/>
                <a:gd name="connsiteX17" fmla="*/ 878305 w 3477126"/>
                <a:gd name="connsiteY17" fmla="*/ 1431758 h 1503947"/>
                <a:gd name="connsiteX18" fmla="*/ 757989 w 3477126"/>
                <a:gd name="connsiteY18" fmla="*/ 1491916 h 1503947"/>
                <a:gd name="connsiteX19" fmla="*/ 577515 w 3477126"/>
                <a:gd name="connsiteY19" fmla="*/ 1455821 h 1503947"/>
                <a:gd name="connsiteX20" fmla="*/ 409073 w 3477126"/>
                <a:gd name="connsiteY20" fmla="*/ 1467852 h 1503947"/>
                <a:gd name="connsiteX21" fmla="*/ 360947 w 3477126"/>
                <a:gd name="connsiteY21" fmla="*/ 1419726 h 1503947"/>
                <a:gd name="connsiteX22" fmla="*/ 168442 w 3477126"/>
                <a:gd name="connsiteY22" fmla="*/ 1395663 h 1503947"/>
                <a:gd name="connsiteX23" fmla="*/ 72189 w 3477126"/>
                <a:gd name="connsiteY23" fmla="*/ 1383631 h 1503947"/>
                <a:gd name="connsiteX24" fmla="*/ 0 w 3477126"/>
                <a:gd name="connsiteY24" fmla="*/ 1383631 h 1503947"/>
                <a:gd name="connsiteX25" fmla="*/ 0 w 3477126"/>
                <a:gd name="connsiteY25" fmla="*/ 0 h 150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77126" h="1503947">
                  <a:moveTo>
                    <a:pt x="0" y="0"/>
                  </a:moveTo>
                  <a:lnTo>
                    <a:pt x="3477126" y="0"/>
                  </a:lnTo>
                  <a:lnTo>
                    <a:pt x="3477126" y="1431758"/>
                  </a:lnTo>
                  <a:lnTo>
                    <a:pt x="3272589" y="1419726"/>
                  </a:lnTo>
                  <a:lnTo>
                    <a:pt x="3140242" y="1455821"/>
                  </a:lnTo>
                  <a:lnTo>
                    <a:pt x="2911642" y="1395663"/>
                  </a:lnTo>
                  <a:lnTo>
                    <a:pt x="2815389" y="1419726"/>
                  </a:lnTo>
                  <a:lnTo>
                    <a:pt x="2779294" y="1359568"/>
                  </a:lnTo>
                  <a:lnTo>
                    <a:pt x="2442410" y="1419726"/>
                  </a:lnTo>
                  <a:lnTo>
                    <a:pt x="2358189" y="1467852"/>
                  </a:lnTo>
                  <a:lnTo>
                    <a:pt x="2045368" y="1467852"/>
                  </a:lnTo>
                  <a:lnTo>
                    <a:pt x="1792705" y="1443789"/>
                  </a:lnTo>
                  <a:lnTo>
                    <a:pt x="1660358" y="1503947"/>
                  </a:lnTo>
                  <a:lnTo>
                    <a:pt x="1588168" y="1431758"/>
                  </a:lnTo>
                  <a:lnTo>
                    <a:pt x="1540042" y="1491916"/>
                  </a:lnTo>
                  <a:lnTo>
                    <a:pt x="1227221" y="1443789"/>
                  </a:lnTo>
                  <a:lnTo>
                    <a:pt x="1082842" y="1479884"/>
                  </a:lnTo>
                  <a:lnTo>
                    <a:pt x="878305" y="1431758"/>
                  </a:lnTo>
                  <a:lnTo>
                    <a:pt x="757989" y="1491916"/>
                  </a:lnTo>
                  <a:lnTo>
                    <a:pt x="577515" y="1455821"/>
                  </a:lnTo>
                  <a:lnTo>
                    <a:pt x="409073" y="1467852"/>
                  </a:lnTo>
                  <a:lnTo>
                    <a:pt x="360947" y="1419726"/>
                  </a:lnTo>
                  <a:lnTo>
                    <a:pt x="168442" y="1395663"/>
                  </a:lnTo>
                  <a:lnTo>
                    <a:pt x="72189" y="1383631"/>
                  </a:lnTo>
                  <a:lnTo>
                    <a:pt x="0" y="1383631"/>
                  </a:lnTo>
                  <a:lnTo>
                    <a:pt x="0" y="0"/>
                  </a:lnTo>
                  <a:close/>
                </a:path>
              </a:pathLst>
            </a:cu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3732" name="Rectangle 413731">
              <a:extLst>
                <a:ext uri="{FF2B5EF4-FFF2-40B4-BE49-F238E27FC236}">
                  <a16:creationId xmlns:a16="http://schemas.microsoft.com/office/drawing/2014/main" id="{068FCECE-A03C-D4DD-28FD-F31B2D6AB06D}"/>
                </a:ext>
              </a:extLst>
            </p:cNvPr>
            <p:cNvSpPr/>
            <p:nvPr/>
          </p:nvSpPr>
          <p:spPr>
            <a:xfrm>
              <a:off x="4187808" y="386110"/>
              <a:ext cx="1908212" cy="731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13737" name="Group 413736">
            <a:extLst>
              <a:ext uri="{FF2B5EF4-FFF2-40B4-BE49-F238E27FC236}">
                <a16:creationId xmlns:a16="http://schemas.microsoft.com/office/drawing/2014/main" id="{0D9BEAC4-078E-4198-66E4-412E34072445}"/>
              </a:ext>
            </a:extLst>
          </p:cNvPr>
          <p:cNvGrpSpPr>
            <a:grpSpLocks noChangeAspect="1"/>
          </p:cNvGrpSpPr>
          <p:nvPr/>
        </p:nvGrpSpPr>
        <p:grpSpPr>
          <a:xfrm>
            <a:off x="3740606" y="2080495"/>
            <a:ext cx="484267" cy="484267"/>
            <a:chOff x="6949136" y="1485438"/>
            <a:chExt cx="540000" cy="540000"/>
          </a:xfrm>
        </p:grpSpPr>
        <p:sp>
          <p:nvSpPr>
            <p:cNvPr id="413738" name="Arc 413737">
              <a:extLst>
                <a:ext uri="{FF2B5EF4-FFF2-40B4-BE49-F238E27FC236}">
                  <a16:creationId xmlns:a16="http://schemas.microsoft.com/office/drawing/2014/main" id="{06BE5A16-8FEA-EAD6-499D-56B13923F1DC}"/>
                </a:ext>
              </a:extLst>
            </p:cNvPr>
            <p:cNvSpPr>
              <a:spLocks noChangeAspect="1"/>
            </p:cNvSpPr>
            <p:nvPr/>
          </p:nvSpPr>
          <p:spPr>
            <a:xfrm>
              <a:off x="7092280" y="1635646"/>
              <a:ext cx="252000" cy="252000"/>
            </a:xfrm>
            <a:prstGeom prst="arc">
              <a:avLst>
                <a:gd name="adj1" fmla="val 10735088"/>
                <a:gd name="adj2" fmla="val 2140542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40" name="Arc 413739">
              <a:extLst>
                <a:ext uri="{FF2B5EF4-FFF2-40B4-BE49-F238E27FC236}">
                  <a16:creationId xmlns:a16="http://schemas.microsoft.com/office/drawing/2014/main" id="{652488CD-DE68-8D80-1AF5-B94AC726A3D5}"/>
                </a:ext>
              </a:extLst>
            </p:cNvPr>
            <p:cNvSpPr>
              <a:spLocks noChangeAspect="1"/>
            </p:cNvSpPr>
            <p:nvPr/>
          </p:nvSpPr>
          <p:spPr>
            <a:xfrm>
              <a:off x="7021136" y="1557438"/>
              <a:ext cx="396000" cy="396000"/>
            </a:xfrm>
            <a:prstGeom prst="arc">
              <a:avLst>
                <a:gd name="adj1" fmla="val 10583911"/>
                <a:gd name="adj2" fmla="val 21423214"/>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41" name="Arc 413740">
              <a:extLst>
                <a:ext uri="{FF2B5EF4-FFF2-40B4-BE49-F238E27FC236}">
                  <a16:creationId xmlns:a16="http://schemas.microsoft.com/office/drawing/2014/main" id="{1D247296-3A77-6061-C862-3D55BEDCD3AE}"/>
                </a:ext>
              </a:extLst>
            </p:cNvPr>
            <p:cNvSpPr>
              <a:spLocks noChangeAspect="1"/>
            </p:cNvSpPr>
            <p:nvPr/>
          </p:nvSpPr>
          <p:spPr>
            <a:xfrm>
              <a:off x="6949136" y="1485438"/>
              <a:ext cx="540000" cy="540000"/>
            </a:xfrm>
            <a:prstGeom prst="arc">
              <a:avLst>
                <a:gd name="adj1" fmla="val 10625075"/>
                <a:gd name="adj2" fmla="val 2159110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grpSp>
      <p:grpSp>
        <p:nvGrpSpPr>
          <p:cNvPr id="17" name="Group 16">
            <a:extLst>
              <a:ext uri="{FF2B5EF4-FFF2-40B4-BE49-F238E27FC236}">
                <a16:creationId xmlns:a16="http://schemas.microsoft.com/office/drawing/2014/main" id="{EE119F76-A4ED-6C39-C891-12F5207B1087}"/>
              </a:ext>
            </a:extLst>
          </p:cNvPr>
          <p:cNvGrpSpPr>
            <a:grpSpLocks noChangeAspect="1"/>
          </p:cNvGrpSpPr>
          <p:nvPr/>
        </p:nvGrpSpPr>
        <p:grpSpPr>
          <a:xfrm rot="10800000">
            <a:off x="846743" y="773898"/>
            <a:ext cx="762353" cy="762353"/>
            <a:chOff x="6949136" y="1485438"/>
            <a:chExt cx="540000" cy="540000"/>
          </a:xfrm>
        </p:grpSpPr>
        <p:sp>
          <p:nvSpPr>
            <p:cNvPr id="22" name="Arc 21">
              <a:extLst>
                <a:ext uri="{FF2B5EF4-FFF2-40B4-BE49-F238E27FC236}">
                  <a16:creationId xmlns:a16="http://schemas.microsoft.com/office/drawing/2014/main" id="{2C22E80A-7C1B-550B-3A84-EDA3C4EEFED5}"/>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34" name="Arc 413733">
              <a:extLst>
                <a:ext uri="{FF2B5EF4-FFF2-40B4-BE49-F238E27FC236}">
                  <a16:creationId xmlns:a16="http://schemas.microsoft.com/office/drawing/2014/main" id="{D52235ED-087F-5276-17D5-3BE69C6501D9}"/>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39" name="Arc 413738">
              <a:extLst>
                <a:ext uri="{FF2B5EF4-FFF2-40B4-BE49-F238E27FC236}">
                  <a16:creationId xmlns:a16="http://schemas.microsoft.com/office/drawing/2014/main" id="{8AD9E8B0-1D0B-E1BE-2706-0258FAFE98AC}"/>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grpSp>
        <p:nvGrpSpPr>
          <p:cNvPr id="413742" name="Group 413741">
            <a:extLst>
              <a:ext uri="{FF2B5EF4-FFF2-40B4-BE49-F238E27FC236}">
                <a16:creationId xmlns:a16="http://schemas.microsoft.com/office/drawing/2014/main" id="{B4BB9599-F814-4C48-3896-72B6BD298248}"/>
              </a:ext>
            </a:extLst>
          </p:cNvPr>
          <p:cNvGrpSpPr>
            <a:grpSpLocks noChangeAspect="1"/>
          </p:cNvGrpSpPr>
          <p:nvPr/>
        </p:nvGrpSpPr>
        <p:grpSpPr>
          <a:xfrm rot="10800000">
            <a:off x="1113686" y="786216"/>
            <a:ext cx="762353" cy="762353"/>
            <a:chOff x="6949136" y="1485438"/>
            <a:chExt cx="540000" cy="540000"/>
          </a:xfrm>
        </p:grpSpPr>
        <p:sp>
          <p:nvSpPr>
            <p:cNvPr id="413743" name="Arc 413742">
              <a:extLst>
                <a:ext uri="{FF2B5EF4-FFF2-40B4-BE49-F238E27FC236}">
                  <a16:creationId xmlns:a16="http://schemas.microsoft.com/office/drawing/2014/main" id="{B76992FE-42C9-1A41-D048-1C586F2DBE39}"/>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44" name="Arc 413743">
              <a:extLst>
                <a:ext uri="{FF2B5EF4-FFF2-40B4-BE49-F238E27FC236}">
                  <a16:creationId xmlns:a16="http://schemas.microsoft.com/office/drawing/2014/main" id="{BB753CDA-C548-D710-2250-9E8D3A5DCC2B}"/>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45" name="Arc 413744">
              <a:extLst>
                <a:ext uri="{FF2B5EF4-FFF2-40B4-BE49-F238E27FC236}">
                  <a16:creationId xmlns:a16="http://schemas.microsoft.com/office/drawing/2014/main" id="{4DC998B8-0F3A-206D-5AF5-65788779DC6B}"/>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grpSp>
        <p:nvGrpSpPr>
          <p:cNvPr id="413746" name="Group 413745">
            <a:extLst>
              <a:ext uri="{FF2B5EF4-FFF2-40B4-BE49-F238E27FC236}">
                <a16:creationId xmlns:a16="http://schemas.microsoft.com/office/drawing/2014/main" id="{CC170613-D6A4-F2D0-D203-75B62ACB54A8}"/>
              </a:ext>
            </a:extLst>
          </p:cNvPr>
          <p:cNvGrpSpPr>
            <a:grpSpLocks noChangeAspect="1"/>
          </p:cNvGrpSpPr>
          <p:nvPr/>
        </p:nvGrpSpPr>
        <p:grpSpPr>
          <a:xfrm rot="10800000">
            <a:off x="1380629" y="798534"/>
            <a:ext cx="762353" cy="762353"/>
            <a:chOff x="6949136" y="1485438"/>
            <a:chExt cx="540000" cy="540000"/>
          </a:xfrm>
        </p:grpSpPr>
        <p:sp>
          <p:nvSpPr>
            <p:cNvPr id="413747" name="Arc 413746">
              <a:extLst>
                <a:ext uri="{FF2B5EF4-FFF2-40B4-BE49-F238E27FC236}">
                  <a16:creationId xmlns:a16="http://schemas.microsoft.com/office/drawing/2014/main" id="{CA8B97C6-B96F-5191-620E-C20A883A5680}"/>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48" name="Arc 413747">
              <a:extLst>
                <a:ext uri="{FF2B5EF4-FFF2-40B4-BE49-F238E27FC236}">
                  <a16:creationId xmlns:a16="http://schemas.microsoft.com/office/drawing/2014/main" id="{305CF46B-83B3-C4D8-CB86-5A2414E6B813}"/>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49" name="Arc 413748">
              <a:extLst>
                <a:ext uri="{FF2B5EF4-FFF2-40B4-BE49-F238E27FC236}">
                  <a16:creationId xmlns:a16="http://schemas.microsoft.com/office/drawing/2014/main" id="{59C1EFF4-A6D9-48F8-05D5-256FF4784C00}"/>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grpSp>
        <p:nvGrpSpPr>
          <p:cNvPr id="413751" name="Group 413750">
            <a:extLst>
              <a:ext uri="{FF2B5EF4-FFF2-40B4-BE49-F238E27FC236}">
                <a16:creationId xmlns:a16="http://schemas.microsoft.com/office/drawing/2014/main" id="{915FCF87-7620-605D-3380-AAD68AC334D1}"/>
              </a:ext>
            </a:extLst>
          </p:cNvPr>
          <p:cNvGrpSpPr/>
          <p:nvPr/>
        </p:nvGrpSpPr>
        <p:grpSpPr>
          <a:xfrm>
            <a:off x="467544" y="366760"/>
            <a:ext cx="1908212" cy="4073173"/>
            <a:chOff x="4187808" y="386110"/>
            <a:chExt cx="1908212" cy="4073173"/>
          </a:xfrm>
        </p:grpSpPr>
        <p:sp>
          <p:nvSpPr>
            <p:cNvPr id="413754" name="Rectangle 413753">
              <a:extLst>
                <a:ext uri="{FF2B5EF4-FFF2-40B4-BE49-F238E27FC236}">
                  <a16:creationId xmlns:a16="http://schemas.microsoft.com/office/drawing/2014/main" id="{D65442DB-3A0E-359B-EAA1-F8C812B831D1}"/>
                </a:ext>
              </a:extLst>
            </p:cNvPr>
            <p:cNvSpPr/>
            <p:nvPr/>
          </p:nvSpPr>
          <p:spPr>
            <a:xfrm>
              <a:off x="5051904" y="2587075"/>
              <a:ext cx="288032" cy="936104"/>
            </a:xfrm>
            <a:prstGeom prst="rect">
              <a:avLst/>
            </a:prstGeom>
            <a:gradFill flip="none" rotWithShape="1">
              <a:gsLst>
                <a:gs pos="0">
                  <a:schemeClr val="tx1">
                    <a:lumMod val="75000"/>
                    <a:lumOff val="25000"/>
                  </a:schemeClr>
                </a:gs>
                <a:gs pos="100000">
                  <a:schemeClr val="bg1">
                    <a:lumMod val="75000"/>
                  </a:schemeClr>
                </a:gs>
              </a:gsLst>
              <a:lin ang="108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nl-NL"/>
            </a:p>
          </p:txBody>
        </p:sp>
        <p:sp>
          <p:nvSpPr>
            <p:cNvPr id="413755" name="Rectangle 413754">
              <a:extLst>
                <a:ext uri="{FF2B5EF4-FFF2-40B4-BE49-F238E27FC236}">
                  <a16:creationId xmlns:a16="http://schemas.microsoft.com/office/drawing/2014/main" id="{B3E9E7AB-DF7A-BB8F-0B81-82E04FEC40DA}"/>
                </a:ext>
              </a:extLst>
            </p:cNvPr>
            <p:cNvSpPr/>
            <p:nvPr/>
          </p:nvSpPr>
          <p:spPr>
            <a:xfrm>
              <a:off x="5128104" y="3523179"/>
              <a:ext cx="135632" cy="936104"/>
            </a:xfrm>
            <a:prstGeom prst="rect">
              <a:avLst/>
            </a:prstGeom>
            <a:gradFill flip="none" rotWithShape="1">
              <a:gsLst>
                <a:gs pos="0">
                  <a:schemeClr val="tx1">
                    <a:lumMod val="75000"/>
                    <a:lumOff val="25000"/>
                  </a:schemeClr>
                </a:gs>
                <a:gs pos="100000">
                  <a:schemeClr val="bg1">
                    <a:lumMod val="75000"/>
                  </a:schemeClr>
                </a:gs>
              </a:gsLst>
              <a:lin ang="108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nl-NL">
                <a:solidFill>
                  <a:schemeClr val="dk1"/>
                </a:solidFill>
              </a:endParaRPr>
            </a:p>
          </p:txBody>
        </p:sp>
        <p:sp>
          <p:nvSpPr>
            <p:cNvPr id="413756" name="Isosceles Triangle 413755">
              <a:extLst>
                <a:ext uri="{FF2B5EF4-FFF2-40B4-BE49-F238E27FC236}">
                  <a16:creationId xmlns:a16="http://schemas.microsoft.com/office/drawing/2014/main" id="{54CA6AAB-F8C2-0AFA-3739-425EA7343B2E}"/>
                </a:ext>
              </a:extLst>
            </p:cNvPr>
            <p:cNvSpPr/>
            <p:nvPr/>
          </p:nvSpPr>
          <p:spPr>
            <a:xfrm>
              <a:off x="5126708" y="2371235"/>
              <a:ext cx="144016" cy="216024"/>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413757" name="Straight Connector 413756">
              <a:extLst>
                <a:ext uri="{FF2B5EF4-FFF2-40B4-BE49-F238E27FC236}">
                  <a16:creationId xmlns:a16="http://schemas.microsoft.com/office/drawing/2014/main" id="{9586C138-2B4D-60AE-98F6-D89CEFBC891E}"/>
                </a:ext>
              </a:extLst>
            </p:cNvPr>
            <p:cNvCxnSpPr/>
            <p:nvPr/>
          </p:nvCxnSpPr>
          <p:spPr>
            <a:xfrm>
              <a:off x="4967680" y="2503724"/>
              <a:ext cx="468052" cy="0"/>
            </a:xfrm>
            <a:prstGeom prst="line">
              <a:avLst/>
            </a:prstGeom>
            <a:ln w="539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3758" name="Freeform: Shape 413757">
              <a:extLst>
                <a:ext uri="{FF2B5EF4-FFF2-40B4-BE49-F238E27FC236}">
                  <a16:creationId xmlns:a16="http://schemas.microsoft.com/office/drawing/2014/main" id="{6758402C-28CE-5643-6F6A-3BDC10627F70}"/>
                </a:ext>
              </a:extLst>
            </p:cNvPr>
            <p:cNvSpPr/>
            <p:nvPr/>
          </p:nvSpPr>
          <p:spPr>
            <a:xfrm>
              <a:off x="4367828" y="471486"/>
              <a:ext cx="1656184" cy="737297"/>
            </a:xfrm>
            <a:custGeom>
              <a:avLst/>
              <a:gdLst>
                <a:gd name="connsiteX0" fmla="*/ 0 w 3477126"/>
                <a:gd name="connsiteY0" fmla="*/ 0 h 1503947"/>
                <a:gd name="connsiteX1" fmla="*/ 3477126 w 3477126"/>
                <a:gd name="connsiteY1" fmla="*/ 0 h 1503947"/>
                <a:gd name="connsiteX2" fmla="*/ 3477126 w 3477126"/>
                <a:gd name="connsiteY2" fmla="*/ 1431758 h 1503947"/>
                <a:gd name="connsiteX3" fmla="*/ 3272589 w 3477126"/>
                <a:gd name="connsiteY3" fmla="*/ 1419726 h 1503947"/>
                <a:gd name="connsiteX4" fmla="*/ 3140242 w 3477126"/>
                <a:gd name="connsiteY4" fmla="*/ 1455821 h 1503947"/>
                <a:gd name="connsiteX5" fmla="*/ 2911642 w 3477126"/>
                <a:gd name="connsiteY5" fmla="*/ 1395663 h 1503947"/>
                <a:gd name="connsiteX6" fmla="*/ 2815389 w 3477126"/>
                <a:gd name="connsiteY6" fmla="*/ 1419726 h 1503947"/>
                <a:gd name="connsiteX7" fmla="*/ 2779294 w 3477126"/>
                <a:gd name="connsiteY7" fmla="*/ 1359568 h 1503947"/>
                <a:gd name="connsiteX8" fmla="*/ 2442410 w 3477126"/>
                <a:gd name="connsiteY8" fmla="*/ 1419726 h 1503947"/>
                <a:gd name="connsiteX9" fmla="*/ 2358189 w 3477126"/>
                <a:gd name="connsiteY9" fmla="*/ 1467852 h 1503947"/>
                <a:gd name="connsiteX10" fmla="*/ 2045368 w 3477126"/>
                <a:gd name="connsiteY10" fmla="*/ 1467852 h 1503947"/>
                <a:gd name="connsiteX11" fmla="*/ 1792705 w 3477126"/>
                <a:gd name="connsiteY11" fmla="*/ 1443789 h 1503947"/>
                <a:gd name="connsiteX12" fmla="*/ 1660358 w 3477126"/>
                <a:gd name="connsiteY12" fmla="*/ 1503947 h 1503947"/>
                <a:gd name="connsiteX13" fmla="*/ 1588168 w 3477126"/>
                <a:gd name="connsiteY13" fmla="*/ 1431758 h 1503947"/>
                <a:gd name="connsiteX14" fmla="*/ 1540042 w 3477126"/>
                <a:gd name="connsiteY14" fmla="*/ 1491916 h 1503947"/>
                <a:gd name="connsiteX15" fmla="*/ 1227221 w 3477126"/>
                <a:gd name="connsiteY15" fmla="*/ 1443789 h 1503947"/>
                <a:gd name="connsiteX16" fmla="*/ 1082842 w 3477126"/>
                <a:gd name="connsiteY16" fmla="*/ 1479884 h 1503947"/>
                <a:gd name="connsiteX17" fmla="*/ 878305 w 3477126"/>
                <a:gd name="connsiteY17" fmla="*/ 1431758 h 1503947"/>
                <a:gd name="connsiteX18" fmla="*/ 757989 w 3477126"/>
                <a:gd name="connsiteY18" fmla="*/ 1491916 h 1503947"/>
                <a:gd name="connsiteX19" fmla="*/ 577515 w 3477126"/>
                <a:gd name="connsiteY19" fmla="*/ 1455821 h 1503947"/>
                <a:gd name="connsiteX20" fmla="*/ 409073 w 3477126"/>
                <a:gd name="connsiteY20" fmla="*/ 1467852 h 1503947"/>
                <a:gd name="connsiteX21" fmla="*/ 360947 w 3477126"/>
                <a:gd name="connsiteY21" fmla="*/ 1419726 h 1503947"/>
                <a:gd name="connsiteX22" fmla="*/ 168442 w 3477126"/>
                <a:gd name="connsiteY22" fmla="*/ 1395663 h 1503947"/>
                <a:gd name="connsiteX23" fmla="*/ 72189 w 3477126"/>
                <a:gd name="connsiteY23" fmla="*/ 1383631 h 1503947"/>
                <a:gd name="connsiteX24" fmla="*/ 0 w 3477126"/>
                <a:gd name="connsiteY24" fmla="*/ 1383631 h 1503947"/>
                <a:gd name="connsiteX25" fmla="*/ 0 w 3477126"/>
                <a:gd name="connsiteY25" fmla="*/ 0 h 150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77126" h="1503947">
                  <a:moveTo>
                    <a:pt x="0" y="0"/>
                  </a:moveTo>
                  <a:lnTo>
                    <a:pt x="3477126" y="0"/>
                  </a:lnTo>
                  <a:lnTo>
                    <a:pt x="3477126" y="1431758"/>
                  </a:lnTo>
                  <a:lnTo>
                    <a:pt x="3272589" y="1419726"/>
                  </a:lnTo>
                  <a:lnTo>
                    <a:pt x="3140242" y="1455821"/>
                  </a:lnTo>
                  <a:lnTo>
                    <a:pt x="2911642" y="1395663"/>
                  </a:lnTo>
                  <a:lnTo>
                    <a:pt x="2815389" y="1419726"/>
                  </a:lnTo>
                  <a:lnTo>
                    <a:pt x="2779294" y="1359568"/>
                  </a:lnTo>
                  <a:lnTo>
                    <a:pt x="2442410" y="1419726"/>
                  </a:lnTo>
                  <a:lnTo>
                    <a:pt x="2358189" y="1467852"/>
                  </a:lnTo>
                  <a:lnTo>
                    <a:pt x="2045368" y="1467852"/>
                  </a:lnTo>
                  <a:lnTo>
                    <a:pt x="1792705" y="1443789"/>
                  </a:lnTo>
                  <a:lnTo>
                    <a:pt x="1660358" y="1503947"/>
                  </a:lnTo>
                  <a:lnTo>
                    <a:pt x="1588168" y="1431758"/>
                  </a:lnTo>
                  <a:lnTo>
                    <a:pt x="1540042" y="1491916"/>
                  </a:lnTo>
                  <a:lnTo>
                    <a:pt x="1227221" y="1443789"/>
                  </a:lnTo>
                  <a:lnTo>
                    <a:pt x="1082842" y="1479884"/>
                  </a:lnTo>
                  <a:lnTo>
                    <a:pt x="878305" y="1431758"/>
                  </a:lnTo>
                  <a:lnTo>
                    <a:pt x="757989" y="1491916"/>
                  </a:lnTo>
                  <a:lnTo>
                    <a:pt x="577515" y="1455821"/>
                  </a:lnTo>
                  <a:lnTo>
                    <a:pt x="409073" y="1467852"/>
                  </a:lnTo>
                  <a:lnTo>
                    <a:pt x="360947" y="1419726"/>
                  </a:lnTo>
                  <a:lnTo>
                    <a:pt x="168442" y="1395663"/>
                  </a:lnTo>
                  <a:lnTo>
                    <a:pt x="72189" y="1383631"/>
                  </a:lnTo>
                  <a:lnTo>
                    <a:pt x="0" y="1383631"/>
                  </a:lnTo>
                  <a:lnTo>
                    <a:pt x="0" y="0"/>
                  </a:lnTo>
                  <a:close/>
                </a:path>
              </a:pathLst>
            </a:cu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3759" name="Rectangle 413758">
              <a:extLst>
                <a:ext uri="{FF2B5EF4-FFF2-40B4-BE49-F238E27FC236}">
                  <a16:creationId xmlns:a16="http://schemas.microsoft.com/office/drawing/2014/main" id="{3753EB04-59B8-7681-C505-B08017F0E456}"/>
                </a:ext>
              </a:extLst>
            </p:cNvPr>
            <p:cNvSpPr/>
            <p:nvPr/>
          </p:nvSpPr>
          <p:spPr>
            <a:xfrm>
              <a:off x="4187808" y="386110"/>
              <a:ext cx="1908212" cy="731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13735" name="Title 1">
            <a:extLst>
              <a:ext uri="{FF2B5EF4-FFF2-40B4-BE49-F238E27FC236}">
                <a16:creationId xmlns:a16="http://schemas.microsoft.com/office/drawing/2014/main" id="{299F46DB-715B-CE20-E651-D8CD0FB1253A}"/>
              </a:ext>
            </a:extLst>
          </p:cNvPr>
          <p:cNvSpPr txBox="1">
            <a:spLocks/>
          </p:cNvSpPr>
          <p:nvPr/>
        </p:nvSpPr>
        <p:spPr>
          <a:xfrm>
            <a:off x="476037" y="123478"/>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3200" b="0" kern="1200" dirty="0" err="1">
                <a:solidFill>
                  <a:schemeClr val="tx1"/>
                </a:solidFill>
                <a:ea typeface="+mn-ea"/>
                <a:cs typeface="+mn-cs"/>
              </a:rPr>
              <a:t>Configuraties</a:t>
            </a:r>
            <a:endParaRPr lang="en-US" sz="3200" b="0" kern="1200" dirty="0">
              <a:solidFill>
                <a:schemeClr val="tx1"/>
              </a:solidFill>
              <a:ea typeface="+mn-ea"/>
              <a:cs typeface="+mn-cs"/>
            </a:endParaRPr>
          </a:p>
        </p:txBody>
      </p:sp>
      <p:sp>
        <p:nvSpPr>
          <p:cNvPr id="413766" name="Isosceles Triangle 413765">
            <a:extLst>
              <a:ext uri="{FF2B5EF4-FFF2-40B4-BE49-F238E27FC236}">
                <a16:creationId xmlns:a16="http://schemas.microsoft.com/office/drawing/2014/main" id="{5EF0A705-421A-EC20-8BD8-6D8D12DBCD55}"/>
              </a:ext>
            </a:extLst>
          </p:cNvPr>
          <p:cNvSpPr/>
          <p:nvPr/>
        </p:nvSpPr>
        <p:spPr>
          <a:xfrm rot="10800000">
            <a:off x="6156176" y="2147386"/>
            <a:ext cx="144016" cy="216024"/>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3767" name="Rectangle 413766">
            <a:extLst>
              <a:ext uri="{FF2B5EF4-FFF2-40B4-BE49-F238E27FC236}">
                <a16:creationId xmlns:a16="http://schemas.microsoft.com/office/drawing/2014/main" id="{E6443A21-A621-1B83-D9F3-6BA2DAF7E22F}"/>
              </a:ext>
            </a:extLst>
          </p:cNvPr>
          <p:cNvSpPr/>
          <p:nvPr/>
        </p:nvSpPr>
        <p:spPr>
          <a:xfrm>
            <a:off x="1360779" y="2351185"/>
            <a:ext cx="252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13761" name="Group 413760">
            <a:extLst>
              <a:ext uri="{FF2B5EF4-FFF2-40B4-BE49-F238E27FC236}">
                <a16:creationId xmlns:a16="http://schemas.microsoft.com/office/drawing/2014/main" id="{2821E0DF-B9B6-3C1B-42EB-7EB959F86E1E}"/>
              </a:ext>
            </a:extLst>
          </p:cNvPr>
          <p:cNvGrpSpPr>
            <a:grpSpLocks noChangeAspect="1"/>
          </p:cNvGrpSpPr>
          <p:nvPr/>
        </p:nvGrpSpPr>
        <p:grpSpPr>
          <a:xfrm>
            <a:off x="1247416" y="2211710"/>
            <a:ext cx="484267" cy="484267"/>
            <a:chOff x="6949136" y="1485438"/>
            <a:chExt cx="540000" cy="540000"/>
          </a:xfrm>
        </p:grpSpPr>
        <p:sp>
          <p:nvSpPr>
            <p:cNvPr id="413762" name="Arc 413761">
              <a:extLst>
                <a:ext uri="{FF2B5EF4-FFF2-40B4-BE49-F238E27FC236}">
                  <a16:creationId xmlns:a16="http://schemas.microsoft.com/office/drawing/2014/main" id="{C5BD654D-F9F7-675F-0236-D0D364C2FA6C}"/>
                </a:ext>
              </a:extLst>
            </p:cNvPr>
            <p:cNvSpPr>
              <a:spLocks noChangeAspect="1"/>
            </p:cNvSpPr>
            <p:nvPr/>
          </p:nvSpPr>
          <p:spPr>
            <a:xfrm>
              <a:off x="7092280" y="1635646"/>
              <a:ext cx="252000" cy="252000"/>
            </a:xfrm>
            <a:prstGeom prst="arc">
              <a:avLst>
                <a:gd name="adj1" fmla="val 10735088"/>
                <a:gd name="adj2" fmla="val 2140542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63" name="Arc 413762">
              <a:extLst>
                <a:ext uri="{FF2B5EF4-FFF2-40B4-BE49-F238E27FC236}">
                  <a16:creationId xmlns:a16="http://schemas.microsoft.com/office/drawing/2014/main" id="{8FF92080-93D3-CFCE-6F00-D128A8E014E7}"/>
                </a:ext>
              </a:extLst>
            </p:cNvPr>
            <p:cNvSpPr>
              <a:spLocks noChangeAspect="1"/>
            </p:cNvSpPr>
            <p:nvPr/>
          </p:nvSpPr>
          <p:spPr>
            <a:xfrm>
              <a:off x="7021136" y="1557438"/>
              <a:ext cx="396000" cy="396000"/>
            </a:xfrm>
            <a:prstGeom prst="arc">
              <a:avLst>
                <a:gd name="adj1" fmla="val 10583911"/>
                <a:gd name="adj2" fmla="val 21423214"/>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64" name="Arc 413763">
              <a:extLst>
                <a:ext uri="{FF2B5EF4-FFF2-40B4-BE49-F238E27FC236}">
                  <a16:creationId xmlns:a16="http://schemas.microsoft.com/office/drawing/2014/main" id="{2D9E3E44-1FF9-B49E-F373-8C0F4B76E931}"/>
                </a:ext>
              </a:extLst>
            </p:cNvPr>
            <p:cNvSpPr>
              <a:spLocks noChangeAspect="1"/>
            </p:cNvSpPr>
            <p:nvPr/>
          </p:nvSpPr>
          <p:spPr>
            <a:xfrm>
              <a:off x="6949136" y="1485438"/>
              <a:ext cx="540000" cy="540000"/>
            </a:xfrm>
            <a:prstGeom prst="arc">
              <a:avLst>
                <a:gd name="adj1" fmla="val 10625075"/>
                <a:gd name="adj2" fmla="val 2159110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grpSp>
      <p:grpSp>
        <p:nvGrpSpPr>
          <p:cNvPr id="413776" name="Group 413775">
            <a:extLst>
              <a:ext uri="{FF2B5EF4-FFF2-40B4-BE49-F238E27FC236}">
                <a16:creationId xmlns:a16="http://schemas.microsoft.com/office/drawing/2014/main" id="{68E31D77-EFD4-B65B-6AE3-934EDF4FC7EE}"/>
              </a:ext>
            </a:extLst>
          </p:cNvPr>
          <p:cNvGrpSpPr/>
          <p:nvPr/>
        </p:nvGrpSpPr>
        <p:grpSpPr>
          <a:xfrm>
            <a:off x="5220072" y="316601"/>
            <a:ext cx="1908212" cy="822673"/>
            <a:chOff x="4187808" y="386110"/>
            <a:chExt cx="1908212" cy="822673"/>
          </a:xfrm>
        </p:grpSpPr>
        <p:sp>
          <p:nvSpPr>
            <p:cNvPr id="413781" name="Freeform: Shape 413780">
              <a:extLst>
                <a:ext uri="{FF2B5EF4-FFF2-40B4-BE49-F238E27FC236}">
                  <a16:creationId xmlns:a16="http://schemas.microsoft.com/office/drawing/2014/main" id="{BCA5497C-5D25-F142-1227-8B30F29FFCE8}"/>
                </a:ext>
              </a:extLst>
            </p:cNvPr>
            <p:cNvSpPr/>
            <p:nvPr/>
          </p:nvSpPr>
          <p:spPr>
            <a:xfrm>
              <a:off x="4367828" y="471486"/>
              <a:ext cx="1656184" cy="737297"/>
            </a:xfrm>
            <a:custGeom>
              <a:avLst/>
              <a:gdLst>
                <a:gd name="connsiteX0" fmla="*/ 0 w 3477126"/>
                <a:gd name="connsiteY0" fmla="*/ 0 h 1503947"/>
                <a:gd name="connsiteX1" fmla="*/ 3477126 w 3477126"/>
                <a:gd name="connsiteY1" fmla="*/ 0 h 1503947"/>
                <a:gd name="connsiteX2" fmla="*/ 3477126 w 3477126"/>
                <a:gd name="connsiteY2" fmla="*/ 1431758 h 1503947"/>
                <a:gd name="connsiteX3" fmla="*/ 3272589 w 3477126"/>
                <a:gd name="connsiteY3" fmla="*/ 1419726 h 1503947"/>
                <a:gd name="connsiteX4" fmla="*/ 3140242 w 3477126"/>
                <a:gd name="connsiteY4" fmla="*/ 1455821 h 1503947"/>
                <a:gd name="connsiteX5" fmla="*/ 2911642 w 3477126"/>
                <a:gd name="connsiteY5" fmla="*/ 1395663 h 1503947"/>
                <a:gd name="connsiteX6" fmla="*/ 2815389 w 3477126"/>
                <a:gd name="connsiteY6" fmla="*/ 1419726 h 1503947"/>
                <a:gd name="connsiteX7" fmla="*/ 2779294 w 3477126"/>
                <a:gd name="connsiteY7" fmla="*/ 1359568 h 1503947"/>
                <a:gd name="connsiteX8" fmla="*/ 2442410 w 3477126"/>
                <a:gd name="connsiteY8" fmla="*/ 1419726 h 1503947"/>
                <a:gd name="connsiteX9" fmla="*/ 2358189 w 3477126"/>
                <a:gd name="connsiteY9" fmla="*/ 1467852 h 1503947"/>
                <a:gd name="connsiteX10" fmla="*/ 2045368 w 3477126"/>
                <a:gd name="connsiteY10" fmla="*/ 1467852 h 1503947"/>
                <a:gd name="connsiteX11" fmla="*/ 1792705 w 3477126"/>
                <a:gd name="connsiteY11" fmla="*/ 1443789 h 1503947"/>
                <a:gd name="connsiteX12" fmla="*/ 1660358 w 3477126"/>
                <a:gd name="connsiteY12" fmla="*/ 1503947 h 1503947"/>
                <a:gd name="connsiteX13" fmla="*/ 1588168 w 3477126"/>
                <a:gd name="connsiteY13" fmla="*/ 1431758 h 1503947"/>
                <a:gd name="connsiteX14" fmla="*/ 1540042 w 3477126"/>
                <a:gd name="connsiteY14" fmla="*/ 1491916 h 1503947"/>
                <a:gd name="connsiteX15" fmla="*/ 1227221 w 3477126"/>
                <a:gd name="connsiteY15" fmla="*/ 1443789 h 1503947"/>
                <a:gd name="connsiteX16" fmla="*/ 1082842 w 3477126"/>
                <a:gd name="connsiteY16" fmla="*/ 1479884 h 1503947"/>
                <a:gd name="connsiteX17" fmla="*/ 878305 w 3477126"/>
                <a:gd name="connsiteY17" fmla="*/ 1431758 h 1503947"/>
                <a:gd name="connsiteX18" fmla="*/ 757989 w 3477126"/>
                <a:gd name="connsiteY18" fmla="*/ 1491916 h 1503947"/>
                <a:gd name="connsiteX19" fmla="*/ 577515 w 3477126"/>
                <a:gd name="connsiteY19" fmla="*/ 1455821 h 1503947"/>
                <a:gd name="connsiteX20" fmla="*/ 409073 w 3477126"/>
                <a:gd name="connsiteY20" fmla="*/ 1467852 h 1503947"/>
                <a:gd name="connsiteX21" fmla="*/ 360947 w 3477126"/>
                <a:gd name="connsiteY21" fmla="*/ 1419726 h 1503947"/>
                <a:gd name="connsiteX22" fmla="*/ 168442 w 3477126"/>
                <a:gd name="connsiteY22" fmla="*/ 1395663 h 1503947"/>
                <a:gd name="connsiteX23" fmla="*/ 72189 w 3477126"/>
                <a:gd name="connsiteY23" fmla="*/ 1383631 h 1503947"/>
                <a:gd name="connsiteX24" fmla="*/ 0 w 3477126"/>
                <a:gd name="connsiteY24" fmla="*/ 1383631 h 1503947"/>
                <a:gd name="connsiteX25" fmla="*/ 0 w 3477126"/>
                <a:gd name="connsiteY25" fmla="*/ 0 h 150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77126" h="1503947">
                  <a:moveTo>
                    <a:pt x="0" y="0"/>
                  </a:moveTo>
                  <a:lnTo>
                    <a:pt x="3477126" y="0"/>
                  </a:lnTo>
                  <a:lnTo>
                    <a:pt x="3477126" y="1431758"/>
                  </a:lnTo>
                  <a:lnTo>
                    <a:pt x="3272589" y="1419726"/>
                  </a:lnTo>
                  <a:lnTo>
                    <a:pt x="3140242" y="1455821"/>
                  </a:lnTo>
                  <a:lnTo>
                    <a:pt x="2911642" y="1395663"/>
                  </a:lnTo>
                  <a:lnTo>
                    <a:pt x="2815389" y="1419726"/>
                  </a:lnTo>
                  <a:lnTo>
                    <a:pt x="2779294" y="1359568"/>
                  </a:lnTo>
                  <a:lnTo>
                    <a:pt x="2442410" y="1419726"/>
                  </a:lnTo>
                  <a:lnTo>
                    <a:pt x="2358189" y="1467852"/>
                  </a:lnTo>
                  <a:lnTo>
                    <a:pt x="2045368" y="1467852"/>
                  </a:lnTo>
                  <a:lnTo>
                    <a:pt x="1792705" y="1443789"/>
                  </a:lnTo>
                  <a:lnTo>
                    <a:pt x="1660358" y="1503947"/>
                  </a:lnTo>
                  <a:lnTo>
                    <a:pt x="1588168" y="1431758"/>
                  </a:lnTo>
                  <a:lnTo>
                    <a:pt x="1540042" y="1491916"/>
                  </a:lnTo>
                  <a:lnTo>
                    <a:pt x="1227221" y="1443789"/>
                  </a:lnTo>
                  <a:lnTo>
                    <a:pt x="1082842" y="1479884"/>
                  </a:lnTo>
                  <a:lnTo>
                    <a:pt x="878305" y="1431758"/>
                  </a:lnTo>
                  <a:lnTo>
                    <a:pt x="757989" y="1491916"/>
                  </a:lnTo>
                  <a:lnTo>
                    <a:pt x="577515" y="1455821"/>
                  </a:lnTo>
                  <a:lnTo>
                    <a:pt x="409073" y="1467852"/>
                  </a:lnTo>
                  <a:lnTo>
                    <a:pt x="360947" y="1419726"/>
                  </a:lnTo>
                  <a:lnTo>
                    <a:pt x="168442" y="1395663"/>
                  </a:lnTo>
                  <a:lnTo>
                    <a:pt x="72189" y="1383631"/>
                  </a:lnTo>
                  <a:lnTo>
                    <a:pt x="0" y="1383631"/>
                  </a:lnTo>
                  <a:lnTo>
                    <a:pt x="0" y="0"/>
                  </a:lnTo>
                  <a:close/>
                </a:path>
              </a:pathLst>
            </a:cu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3782" name="Rectangle 413781">
              <a:extLst>
                <a:ext uri="{FF2B5EF4-FFF2-40B4-BE49-F238E27FC236}">
                  <a16:creationId xmlns:a16="http://schemas.microsoft.com/office/drawing/2014/main" id="{A6920D6E-387A-8AB2-A096-26FDA34563CE}"/>
                </a:ext>
              </a:extLst>
            </p:cNvPr>
            <p:cNvSpPr/>
            <p:nvPr/>
          </p:nvSpPr>
          <p:spPr>
            <a:xfrm>
              <a:off x="4187808" y="386110"/>
              <a:ext cx="1908212" cy="731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13783" name="Group 413782">
            <a:extLst>
              <a:ext uri="{FF2B5EF4-FFF2-40B4-BE49-F238E27FC236}">
                <a16:creationId xmlns:a16="http://schemas.microsoft.com/office/drawing/2014/main" id="{75749A68-4592-0C8F-1087-1C8BB3A62C00}"/>
              </a:ext>
            </a:extLst>
          </p:cNvPr>
          <p:cNvGrpSpPr>
            <a:grpSpLocks noChangeAspect="1"/>
          </p:cNvGrpSpPr>
          <p:nvPr/>
        </p:nvGrpSpPr>
        <p:grpSpPr>
          <a:xfrm>
            <a:off x="5984243" y="1859354"/>
            <a:ext cx="484267" cy="484267"/>
            <a:chOff x="6949136" y="1485438"/>
            <a:chExt cx="540000" cy="540000"/>
          </a:xfrm>
        </p:grpSpPr>
        <p:sp>
          <p:nvSpPr>
            <p:cNvPr id="413784" name="Arc 413783">
              <a:extLst>
                <a:ext uri="{FF2B5EF4-FFF2-40B4-BE49-F238E27FC236}">
                  <a16:creationId xmlns:a16="http://schemas.microsoft.com/office/drawing/2014/main" id="{C30CBD15-3621-4DFA-01AC-82E3D6124A00}"/>
                </a:ext>
              </a:extLst>
            </p:cNvPr>
            <p:cNvSpPr>
              <a:spLocks noChangeAspect="1"/>
            </p:cNvSpPr>
            <p:nvPr/>
          </p:nvSpPr>
          <p:spPr>
            <a:xfrm>
              <a:off x="7092280" y="1635646"/>
              <a:ext cx="252000" cy="252000"/>
            </a:xfrm>
            <a:prstGeom prst="arc">
              <a:avLst>
                <a:gd name="adj1" fmla="val 10735088"/>
                <a:gd name="adj2" fmla="val 2140542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86" name="Arc 413785">
              <a:extLst>
                <a:ext uri="{FF2B5EF4-FFF2-40B4-BE49-F238E27FC236}">
                  <a16:creationId xmlns:a16="http://schemas.microsoft.com/office/drawing/2014/main" id="{38D232D7-127B-F2AE-4690-A6E18EE53203}"/>
                </a:ext>
              </a:extLst>
            </p:cNvPr>
            <p:cNvSpPr>
              <a:spLocks noChangeAspect="1"/>
            </p:cNvSpPr>
            <p:nvPr/>
          </p:nvSpPr>
          <p:spPr>
            <a:xfrm>
              <a:off x="7021136" y="1557438"/>
              <a:ext cx="396000" cy="396000"/>
            </a:xfrm>
            <a:prstGeom prst="arc">
              <a:avLst>
                <a:gd name="adj1" fmla="val 10583911"/>
                <a:gd name="adj2" fmla="val 21423214"/>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87" name="Arc 413786">
              <a:extLst>
                <a:ext uri="{FF2B5EF4-FFF2-40B4-BE49-F238E27FC236}">
                  <a16:creationId xmlns:a16="http://schemas.microsoft.com/office/drawing/2014/main" id="{BF98CBDB-CF2D-8925-296A-B11FD3D4D7EE}"/>
                </a:ext>
              </a:extLst>
            </p:cNvPr>
            <p:cNvSpPr>
              <a:spLocks noChangeAspect="1"/>
            </p:cNvSpPr>
            <p:nvPr/>
          </p:nvSpPr>
          <p:spPr>
            <a:xfrm>
              <a:off x="6949136" y="1485438"/>
              <a:ext cx="540000" cy="540000"/>
            </a:xfrm>
            <a:prstGeom prst="arc">
              <a:avLst>
                <a:gd name="adj1" fmla="val 10625075"/>
                <a:gd name="adj2" fmla="val 2159110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grpSp>
      <p:grpSp>
        <p:nvGrpSpPr>
          <p:cNvPr id="413824" name="Group 413823">
            <a:extLst>
              <a:ext uri="{FF2B5EF4-FFF2-40B4-BE49-F238E27FC236}">
                <a16:creationId xmlns:a16="http://schemas.microsoft.com/office/drawing/2014/main" id="{DC97B0A4-BB3D-2694-9C22-10C7F878F116}"/>
              </a:ext>
            </a:extLst>
          </p:cNvPr>
          <p:cNvGrpSpPr/>
          <p:nvPr/>
        </p:nvGrpSpPr>
        <p:grpSpPr>
          <a:xfrm>
            <a:off x="5220072" y="343114"/>
            <a:ext cx="1908212" cy="4053881"/>
            <a:chOff x="4187808" y="294117"/>
            <a:chExt cx="1908212" cy="4053881"/>
          </a:xfrm>
        </p:grpSpPr>
        <p:sp>
          <p:nvSpPr>
            <p:cNvPr id="413825" name="Rectangle 413824">
              <a:extLst>
                <a:ext uri="{FF2B5EF4-FFF2-40B4-BE49-F238E27FC236}">
                  <a16:creationId xmlns:a16="http://schemas.microsoft.com/office/drawing/2014/main" id="{0BF116C2-8ECE-AF0F-A33E-1ACF01FAE232}"/>
                </a:ext>
              </a:extLst>
            </p:cNvPr>
            <p:cNvSpPr/>
            <p:nvPr/>
          </p:nvSpPr>
          <p:spPr>
            <a:xfrm>
              <a:off x="5051904" y="2475790"/>
              <a:ext cx="288032" cy="936104"/>
            </a:xfrm>
            <a:prstGeom prst="rect">
              <a:avLst/>
            </a:prstGeom>
            <a:gradFill flip="none" rotWithShape="1">
              <a:gsLst>
                <a:gs pos="0">
                  <a:schemeClr val="tx1">
                    <a:lumMod val="75000"/>
                    <a:lumOff val="25000"/>
                  </a:schemeClr>
                </a:gs>
                <a:gs pos="100000">
                  <a:schemeClr val="bg1">
                    <a:lumMod val="75000"/>
                  </a:schemeClr>
                </a:gs>
              </a:gsLst>
              <a:lin ang="108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nl-NL"/>
            </a:p>
          </p:txBody>
        </p:sp>
        <p:sp>
          <p:nvSpPr>
            <p:cNvPr id="413826" name="Rectangle 413825">
              <a:extLst>
                <a:ext uri="{FF2B5EF4-FFF2-40B4-BE49-F238E27FC236}">
                  <a16:creationId xmlns:a16="http://schemas.microsoft.com/office/drawing/2014/main" id="{66EC9157-090C-CFAB-C1E8-6681EDD026C5}"/>
                </a:ext>
              </a:extLst>
            </p:cNvPr>
            <p:cNvSpPr/>
            <p:nvPr/>
          </p:nvSpPr>
          <p:spPr>
            <a:xfrm>
              <a:off x="5128104" y="3411894"/>
              <a:ext cx="135632" cy="936104"/>
            </a:xfrm>
            <a:prstGeom prst="rect">
              <a:avLst/>
            </a:prstGeom>
            <a:gradFill flip="none" rotWithShape="1">
              <a:gsLst>
                <a:gs pos="0">
                  <a:schemeClr val="tx1">
                    <a:lumMod val="75000"/>
                    <a:lumOff val="25000"/>
                  </a:schemeClr>
                </a:gs>
                <a:gs pos="100000">
                  <a:schemeClr val="bg1">
                    <a:lumMod val="75000"/>
                  </a:schemeClr>
                </a:gs>
              </a:gsLst>
              <a:lin ang="108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nl-NL">
                <a:solidFill>
                  <a:schemeClr val="dk1"/>
                </a:solidFill>
              </a:endParaRPr>
            </a:p>
          </p:txBody>
        </p:sp>
        <p:sp>
          <p:nvSpPr>
            <p:cNvPr id="413827" name="Isosceles Triangle 413826">
              <a:extLst>
                <a:ext uri="{FF2B5EF4-FFF2-40B4-BE49-F238E27FC236}">
                  <a16:creationId xmlns:a16="http://schemas.microsoft.com/office/drawing/2014/main" id="{80177D85-210E-B29B-E902-C564C96BEFF1}"/>
                </a:ext>
              </a:extLst>
            </p:cNvPr>
            <p:cNvSpPr/>
            <p:nvPr/>
          </p:nvSpPr>
          <p:spPr>
            <a:xfrm>
              <a:off x="5126708" y="2265553"/>
              <a:ext cx="144016" cy="216024"/>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413828" name="Straight Connector 413827">
              <a:extLst>
                <a:ext uri="{FF2B5EF4-FFF2-40B4-BE49-F238E27FC236}">
                  <a16:creationId xmlns:a16="http://schemas.microsoft.com/office/drawing/2014/main" id="{EFD56141-87C5-7936-84A5-40872F412EAB}"/>
                </a:ext>
              </a:extLst>
            </p:cNvPr>
            <p:cNvCxnSpPr/>
            <p:nvPr/>
          </p:nvCxnSpPr>
          <p:spPr>
            <a:xfrm>
              <a:off x="4967680" y="2082487"/>
              <a:ext cx="468052" cy="0"/>
            </a:xfrm>
            <a:prstGeom prst="line">
              <a:avLst/>
            </a:prstGeom>
            <a:ln w="539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3830" name="Rectangle 413829">
              <a:extLst>
                <a:ext uri="{FF2B5EF4-FFF2-40B4-BE49-F238E27FC236}">
                  <a16:creationId xmlns:a16="http://schemas.microsoft.com/office/drawing/2014/main" id="{6AF004A6-B8B2-E8BC-DAD2-A8D430AFD4A9}"/>
                </a:ext>
              </a:extLst>
            </p:cNvPr>
            <p:cNvSpPr/>
            <p:nvPr/>
          </p:nvSpPr>
          <p:spPr>
            <a:xfrm>
              <a:off x="4187808" y="294117"/>
              <a:ext cx="1908212" cy="731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DD7BDC4-FBF5-E7E3-DA41-B33E87BDCBA3}"/>
                  </a:ext>
                </a:extLst>
              </p:cNvPr>
              <p:cNvSpPr txBox="1"/>
              <p:nvPr/>
            </p:nvSpPr>
            <p:spPr>
              <a:xfrm>
                <a:off x="7267936" y="702757"/>
                <a:ext cx="1840568" cy="7037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𝑙</m:t>
                          </m:r>
                        </m:e>
                        <m:sub>
                          <m:r>
                            <a:rPr lang="en-GB" b="0" i="1" smtClean="0">
                              <a:latin typeface="Cambria Math" panose="02040503050406030204" pitchFamily="18" charset="0"/>
                            </a:rPr>
                            <m:t>𝑠𝑝𝑒𝑐𝑘𝑙𝑒</m:t>
                          </m:r>
                        </m:sub>
                      </m:sSub>
                      <m:r>
                        <a:rPr lang="en-GB" b="0" i="1" smtClean="0">
                          <a:latin typeface="Cambria Math" panose="02040503050406030204" pitchFamily="18" charset="0"/>
                          <a:ea typeface="Cambria Math" panose="02040503050406030204" pitchFamily="18" charset="0"/>
                        </a:rPr>
                        <m:t>≈</m:t>
                      </m:r>
                      <m:f>
                        <m:fPr>
                          <m:ctrlPr>
                            <a:rPr lang="nl-NL" i="1" smtClean="0">
                              <a:latin typeface="Cambria Math" panose="02040503050406030204" pitchFamily="18" charset="0"/>
                            </a:rPr>
                          </m:ctrlPr>
                        </m:fPr>
                        <m:num>
                          <m:r>
                            <a:rPr lang="nl-NL" i="1" smtClean="0">
                              <a:latin typeface="Cambria Math" panose="02040503050406030204" pitchFamily="18" charset="0"/>
                              <a:ea typeface="Cambria Math" panose="02040503050406030204" pitchFamily="18" charset="0"/>
                            </a:rPr>
                            <m:t>𝜆</m:t>
                          </m:r>
                        </m:num>
                        <m:den>
                          <m:r>
                            <a:rPr lang="en-GB" b="0" i="0" smtClean="0">
                              <a:latin typeface="Cambria Math" panose="02040503050406030204" pitchFamily="18" charset="0"/>
                            </a:rPr>
                            <m:t>2</m:t>
                          </m:r>
                          <m:r>
                            <m:rPr>
                              <m:sty m:val="p"/>
                            </m:rPr>
                            <a:rPr lang="en-GB" b="0" i="0" smtClean="0">
                              <a:latin typeface="Cambria Math" panose="02040503050406030204" pitchFamily="18" charset="0"/>
                            </a:rPr>
                            <m:t>sin</m:t>
                          </m:r>
                          <m:r>
                            <a:rPr lang="en-GB" b="0" i="1" smtClean="0">
                              <a:latin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𝜑</m:t>
                              </m:r>
                            </m:num>
                            <m:den>
                              <m:r>
                                <a:rPr lang="en-GB" b="0" i="1" smtClean="0">
                                  <a:latin typeface="Cambria Math" panose="02040503050406030204" pitchFamily="18" charset="0"/>
                                  <a:ea typeface="Cambria Math" panose="02040503050406030204" pitchFamily="18" charset="0"/>
                                </a:rPr>
                                <m:t>2</m:t>
                              </m:r>
                            </m:den>
                          </m:f>
                          <m:r>
                            <a:rPr lang="en-GB" b="0" i="1" smtClean="0">
                              <a:latin typeface="Cambria Math" panose="02040503050406030204" pitchFamily="18" charset="0"/>
                              <a:ea typeface="Cambria Math" panose="02040503050406030204" pitchFamily="18" charset="0"/>
                            </a:rPr>
                            <m:t>)</m:t>
                          </m:r>
                        </m:den>
                      </m:f>
                    </m:oMath>
                  </m:oMathPara>
                </a14:m>
                <a:endParaRPr lang="nl-NL" dirty="0"/>
              </a:p>
            </p:txBody>
          </p:sp>
        </mc:Choice>
        <mc:Fallback xmlns="">
          <p:sp>
            <p:nvSpPr>
              <p:cNvPr id="2" name="TextBox 1">
                <a:extLst>
                  <a:ext uri="{FF2B5EF4-FFF2-40B4-BE49-F238E27FC236}">
                    <a16:creationId xmlns:a16="http://schemas.microsoft.com/office/drawing/2014/main" id="{CDD7BDC4-FBF5-E7E3-DA41-B33E87BDCBA3}"/>
                  </a:ext>
                </a:extLst>
              </p:cNvPr>
              <p:cNvSpPr txBox="1">
                <a:spLocks noRot="1" noChangeAspect="1" noMove="1" noResize="1" noEditPoints="1" noAdjustHandles="1" noChangeArrowheads="1" noChangeShapeType="1" noTextEdit="1"/>
              </p:cNvSpPr>
              <p:nvPr/>
            </p:nvSpPr>
            <p:spPr>
              <a:xfrm>
                <a:off x="7267936" y="702757"/>
                <a:ext cx="1840568" cy="703782"/>
              </a:xfrm>
              <a:prstGeom prst="rect">
                <a:avLst/>
              </a:prstGeom>
              <a:blipFill>
                <a:blip r:embed="rId3"/>
                <a:stretch>
                  <a:fillRect/>
                </a:stretch>
              </a:blipFill>
            </p:spPr>
            <p:txBody>
              <a:bodyPr/>
              <a:lstStyle/>
              <a:p>
                <a:r>
                  <a:rPr lang="nl-NL">
                    <a:noFill/>
                  </a:rPr>
                  <a:t> </a:t>
                </a:r>
              </a:p>
            </p:txBody>
          </p:sp>
        </mc:Fallback>
      </mc:AlternateContent>
      <p:grpSp>
        <p:nvGrpSpPr>
          <p:cNvPr id="3" name="Group 2">
            <a:extLst>
              <a:ext uri="{FF2B5EF4-FFF2-40B4-BE49-F238E27FC236}">
                <a16:creationId xmlns:a16="http://schemas.microsoft.com/office/drawing/2014/main" id="{CD8AA420-CCCF-2E8A-BA2D-3B3123626672}"/>
              </a:ext>
            </a:extLst>
          </p:cNvPr>
          <p:cNvGrpSpPr/>
          <p:nvPr/>
        </p:nvGrpSpPr>
        <p:grpSpPr>
          <a:xfrm>
            <a:off x="7521278" y="2992839"/>
            <a:ext cx="1175047" cy="1603123"/>
            <a:chOff x="7285385" y="1655519"/>
            <a:chExt cx="1175047" cy="1603123"/>
          </a:xfrm>
        </p:grpSpPr>
        <p:grpSp>
          <p:nvGrpSpPr>
            <p:cNvPr id="4" name="Group 3">
              <a:extLst>
                <a:ext uri="{FF2B5EF4-FFF2-40B4-BE49-F238E27FC236}">
                  <a16:creationId xmlns:a16="http://schemas.microsoft.com/office/drawing/2014/main" id="{989F2CFF-63CA-85BD-5EBD-D1D2539E3572}"/>
                </a:ext>
              </a:extLst>
            </p:cNvPr>
            <p:cNvGrpSpPr/>
            <p:nvPr/>
          </p:nvGrpSpPr>
          <p:grpSpPr>
            <a:xfrm>
              <a:off x="7285385" y="1655519"/>
              <a:ext cx="1175047" cy="785727"/>
              <a:chOff x="7285385" y="1655519"/>
              <a:chExt cx="1175047" cy="785727"/>
            </a:xfrm>
          </p:grpSpPr>
          <p:grpSp>
            <p:nvGrpSpPr>
              <p:cNvPr id="8" name="Group 7">
                <a:extLst>
                  <a:ext uri="{FF2B5EF4-FFF2-40B4-BE49-F238E27FC236}">
                    <a16:creationId xmlns:a16="http://schemas.microsoft.com/office/drawing/2014/main" id="{CD4C5F72-88D9-BF0E-2264-EBE859E05611}"/>
                  </a:ext>
                </a:extLst>
              </p:cNvPr>
              <p:cNvGrpSpPr>
                <a:grpSpLocks noChangeAspect="1"/>
              </p:cNvGrpSpPr>
              <p:nvPr/>
            </p:nvGrpSpPr>
            <p:grpSpPr>
              <a:xfrm>
                <a:off x="7285385" y="1665381"/>
                <a:ext cx="762353" cy="762353"/>
                <a:chOff x="6949136" y="1485438"/>
                <a:chExt cx="540000" cy="540000"/>
              </a:xfrm>
            </p:grpSpPr>
            <p:sp>
              <p:nvSpPr>
                <p:cNvPr id="413750" name="Arc 413749">
                  <a:extLst>
                    <a:ext uri="{FF2B5EF4-FFF2-40B4-BE49-F238E27FC236}">
                      <a16:creationId xmlns:a16="http://schemas.microsoft.com/office/drawing/2014/main" id="{61EAF9CF-22DC-5969-0BD6-FFE12F6CA4A3}"/>
                    </a:ext>
                  </a:extLst>
                </p:cNvPr>
                <p:cNvSpPr>
                  <a:spLocks noChangeAspect="1"/>
                </p:cNvSpPr>
                <p:nvPr/>
              </p:nvSpPr>
              <p:spPr>
                <a:xfrm>
                  <a:off x="7092280" y="1635646"/>
                  <a:ext cx="252000" cy="252000"/>
                </a:xfrm>
                <a:prstGeom prst="arc">
                  <a:avLst>
                    <a:gd name="adj1" fmla="val 10735088"/>
                    <a:gd name="adj2" fmla="val 2140542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52" name="Arc 413751">
                  <a:extLst>
                    <a:ext uri="{FF2B5EF4-FFF2-40B4-BE49-F238E27FC236}">
                      <a16:creationId xmlns:a16="http://schemas.microsoft.com/office/drawing/2014/main" id="{CADD2DFA-F3AF-72B9-E29F-DFE8CD69F338}"/>
                    </a:ext>
                  </a:extLst>
                </p:cNvPr>
                <p:cNvSpPr>
                  <a:spLocks noChangeAspect="1"/>
                </p:cNvSpPr>
                <p:nvPr/>
              </p:nvSpPr>
              <p:spPr>
                <a:xfrm>
                  <a:off x="7021136" y="1557438"/>
                  <a:ext cx="396000" cy="396000"/>
                </a:xfrm>
                <a:prstGeom prst="arc">
                  <a:avLst>
                    <a:gd name="adj1" fmla="val 10583911"/>
                    <a:gd name="adj2" fmla="val 21423214"/>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53" name="Arc 413752">
                  <a:extLst>
                    <a:ext uri="{FF2B5EF4-FFF2-40B4-BE49-F238E27FC236}">
                      <a16:creationId xmlns:a16="http://schemas.microsoft.com/office/drawing/2014/main" id="{9A37C43C-E073-C441-693B-07DAA31A5156}"/>
                    </a:ext>
                  </a:extLst>
                </p:cNvPr>
                <p:cNvSpPr>
                  <a:spLocks noChangeAspect="1"/>
                </p:cNvSpPr>
                <p:nvPr/>
              </p:nvSpPr>
              <p:spPr>
                <a:xfrm>
                  <a:off x="6949136" y="1485438"/>
                  <a:ext cx="540000" cy="540000"/>
                </a:xfrm>
                <a:prstGeom prst="arc">
                  <a:avLst>
                    <a:gd name="adj1" fmla="val 10625075"/>
                    <a:gd name="adj2" fmla="val 2159110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grpSp>
          <p:grpSp>
            <p:nvGrpSpPr>
              <p:cNvPr id="9" name="Group 8">
                <a:extLst>
                  <a:ext uri="{FF2B5EF4-FFF2-40B4-BE49-F238E27FC236}">
                    <a16:creationId xmlns:a16="http://schemas.microsoft.com/office/drawing/2014/main" id="{4FAEB507-E909-114C-16F3-F46E92632FDE}"/>
                  </a:ext>
                </a:extLst>
              </p:cNvPr>
              <p:cNvGrpSpPr>
                <a:grpSpLocks noChangeAspect="1"/>
              </p:cNvGrpSpPr>
              <p:nvPr/>
            </p:nvGrpSpPr>
            <p:grpSpPr>
              <a:xfrm>
                <a:off x="7416145" y="1678893"/>
                <a:ext cx="762353" cy="762353"/>
                <a:chOff x="6949136" y="1485438"/>
                <a:chExt cx="540000" cy="540000"/>
              </a:xfrm>
            </p:grpSpPr>
            <p:sp>
              <p:nvSpPr>
                <p:cNvPr id="29" name="Arc 28">
                  <a:extLst>
                    <a:ext uri="{FF2B5EF4-FFF2-40B4-BE49-F238E27FC236}">
                      <a16:creationId xmlns:a16="http://schemas.microsoft.com/office/drawing/2014/main" id="{0239B24D-0591-A5B8-6A13-1C9FFCF2D837}"/>
                    </a:ext>
                  </a:extLst>
                </p:cNvPr>
                <p:cNvSpPr>
                  <a:spLocks noChangeAspect="1"/>
                </p:cNvSpPr>
                <p:nvPr/>
              </p:nvSpPr>
              <p:spPr>
                <a:xfrm>
                  <a:off x="7092280" y="1635646"/>
                  <a:ext cx="252000" cy="252000"/>
                </a:xfrm>
                <a:prstGeom prst="arc">
                  <a:avLst>
                    <a:gd name="adj1" fmla="val 10735088"/>
                    <a:gd name="adj2" fmla="val 2140542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31" name="Arc 413730">
                  <a:extLst>
                    <a:ext uri="{FF2B5EF4-FFF2-40B4-BE49-F238E27FC236}">
                      <a16:creationId xmlns:a16="http://schemas.microsoft.com/office/drawing/2014/main" id="{E5113364-ED65-84DF-FF47-1B49A7AE7B92}"/>
                    </a:ext>
                  </a:extLst>
                </p:cNvPr>
                <p:cNvSpPr>
                  <a:spLocks noChangeAspect="1"/>
                </p:cNvSpPr>
                <p:nvPr/>
              </p:nvSpPr>
              <p:spPr>
                <a:xfrm>
                  <a:off x="7021136" y="1557438"/>
                  <a:ext cx="396000" cy="396000"/>
                </a:xfrm>
                <a:prstGeom prst="arc">
                  <a:avLst>
                    <a:gd name="adj1" fmla="val 10583911"/>
                    <a:gd name="adj2" fmla="val 21423214"/>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33" name="Arc 413732">
                  <a:extLst>
                    <a:ext uri="{FF2B5EF4-FFF2-40B4-BE49-F238E27FC236}">
                      <a16:creationId xmlns:a16="http://schemas.microsoft.com/office/drawing/2014/main" id="{A5EEE4EA-3630-68F6-9CA0-870F28184F77}"/>
                    </a:ext>
                  </a:extLst>
                </p:cNvPr>
                <p:cNvSpPr>
                  <a:spLocks noChangeAspect="1"/>
                </p:cNvSpPr>
                <p:nvPr/>
              </p:nvSpPr>
              <p:spPr>
                <a:xfrm>
                  <a:off x="6949136" y="1485438"/>
                  <a:ext cx="540000" cy="540000"/>
                </a:xfrm>
                <a:prstGeom prst="arc">
                  <a:avLst>
                    <a:gd name="adj1" fmla="val 10625075"/>
                    <a:gd name="adj2" fmla="val 2159110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grpSp>
          <p:grpSp>
            <p:nvGrpSpPr>
              <p:cNvPr id="10" name="Group 9">
                <a:extLst>
                  <a:ext uri="{FF2B5EF4-FFF2-40B4-BE49-F238E27FC236}">
                    <a16:creationId xmlns:a16="http://schemas.microsoft.com/office/drawing/2014/main" id="{8E03DFA1-047D-CD07-A2EE-EABBCC0AA0A4}"/>
                  </a:ext>
                </a:extLst>
              </p:cNvPr>
              <p:cNvGrpSpPr>
                <a:grpSpLocks noChangeAspect="1"/>
              </p:cNvGrpSpPr>
              <p:nvPr/>
            </p:nvGrpSpPr>
            <p:grpSpPr>
              <a:xfrm>
                <a:off x="7698079" y="1655519"/>
                <a:ext cx="762353" cy="762353"/>
                <a:chOff x="6949136" y="1485438"/>
                <a:chExt cx="540000" cy="540000"/>
              </a:xfrm>
            </p:grpSpPr>
            <p:sp>
              <p:nvSpPr>
                <p:cNvPr id="15" name="Arc 14">
                  <a:extLst>
                    <a:ext uri="{FF2B5EF4-FFF2-40B4-BE49-F238E27FC236}">
                      <a16:creationId xmlns:a16="http://schemas.microsoft.com/office/drawing/2014/main" id="{60B8B75E-C6FA-341B-1450-99F47163538B}"/>
                    </a:ext>
                  </a:extLst>
                </p:cNvPr>
                <p:cNvSpPr>
                  <a:spLocks noChangeAspect="1"/>
                </p:cNvSpPr>
                <p:nvPr/>
              </p:nvSpPr>
              <p:spPr>
                <a:xfrm>
                  <a:off x="7092280" y="1635646"/>
                  <a:ext cx="252000" cy="252000"/>
                </a:xfrm>
                <a:prstGeom prst="arc">
                  <a:avLst>
                    <a:gd name="adj1" fmla="val 10735088"/>
                    <a:gd name="adj2" fmla="val 2140542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19" name="Arc 18">
                  <a:extLst>
                    <a:ext uri="{FF2B5EF4-FFF2-40B4-BE49-F238E27FC236}">
                      <a16:creationId xmlns:a16="http://schemas.microsoft.com/office/drawing/2014/main" id="{D616B294-7B81-D5A9-4369-F7B3079D95F2}"/>
                    </a:ext>
                  </a:extLst>
                </p:cNvPr>
                <p:cNvSpPr>
                  <a:spLocks noChangeAspect="1"/>
                </p:cNvSpPr>
                <p:nvPr/>
              </p:nvSpPr>
              <p:spPr>
                <a:xfrm>
                  <a:off x="7021136" y="1557438"/>
                  <a:ext cx="396000" cy="396000"/>
                </a:xfrm>
                <a:prstGeom prst="arc">
                  <a:avLst>
                    <a:gd name="adj1" fmla="val 10583911"/>
                    <a:gd name="adj2" fmla="val 21423214"/>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23" name="Arc 22">
                  <a:extLst>
                    <a:ext uri="{FF2B5EF4-FFF2-40B4-BE49-F238E27FC236}">
                      <a16:creationId xmlns:a16="http://schemas.microsoft.com/office/drawing/2014/main" id="{3168ABEC-6E1A-D021-36AD-E6467AE5EB2B}"/>
                    </a:ext>
                  </a:extLst>
                </p:cNvPr>
                <p:cNvSpPr>
                  <a:spLocks noChangeAspect="1"/>
                </p:cNvSpPr>
                <p:nvPr/>
              </p:nvSpPr>
              <p:spPr>
                <a:xfrm>
                  <a:off x="6949136" y="1485438"/>
                  <a:ext cx="540000" cy="540000"/>
                </a:xfrm>
                <a:prstGeom prst="arc">
                  <a:avLst>
                    <a:gd name="adj1" fmla="val 10625075"/>
                    <a:gd name="adj2" fmla="val 2159110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grpSp>
          <p:cxnSp>
            <p:nvCxnSpPr>
              <p:cNvPr id="12" name="Straight Connector 11">
                <a:extLst>
                  <a:ext uri="{FF2B5EF4-FFF2-40B4-BE49-F238E27FC236}">
                    <a16:creationId xmlns:a16="http://schemas.microsoft.com/office/drawing/2014/main" id="{E3E87AA8-71C0-6038-A270-443E99D202EC}"/>
                  </a:ext>
                </a:extLst>
              </p:cNvPr>
              <p:cNvCxnSpPr>
                <a:cxnSpLocks/>
              </p:cNvCxnSpPr>
              <p:nvPr/>
            </p:nvCxnSpPr>
            <p:spPr>
              <a:xfrm>
                <a:off x="7357002" y="2067694"/>
                <a:ext cx="1044116" cy="0"/>
              </a:xfrm>
              <a:prstGeom prst="line">
                <a:avLst/>
              </a:prstGeom>
              <a:ln w="1079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Trapezoid 413750">
              <a:extLst>
                <a:ext uri="{FF2B5EF4-FFF2-40B4-BE49-F238E27FC236}">
                  <a16:creationId xmlns:a16="http://schemas.microsoft.com/office/drawing/2014/main" id="{78CE919C-8A65-4EA2-C623-58E29036681F}"/>
                </a:ext>
              </a:extLst>
            </p:cNvPr>
            <p:cNvSpPr/>
            <p:nvPr/>
          </p:nvSpPr>
          <p:spPr>
            <a:xfrm>
              <a:off x="7305890" y="2123742"/>
              <a:ext cx="1128208" cy="1134900"/>
            </a:xfrm>
            <a:custGeom>
              <a:avLst/>
              <a:gdLst>
                <a:gd name="connsiteX0" fmla="*/ 0 w 1128208"/>
                <a:gd name="connsiteY0" fmla="*/ 1134900 h 1134900"/>
                <a:gd name="connsiteX1" fmla="*/ 415406 w 1128208"/>
                <a:gd name="connsiteY1" fmla="*/ 0 h 1134900"/>
                <a:gd name="connsiteX2" fmla="*/ 712802 w 1128208"/>
                <a:gd name="connsiteY2" fmla="*/ 0 h 1134900"/>
                <a:gd name="connsiteX3" fmla="*/ 1128208 w 1128208"/>
                <a:gd name="connsiteY3" fmla="*/ 1134900 h 1134900"/>
                <a:gd name="connsiteX4" fmla="*/ 0 w 1128208"/>
                <a:gd name="connsiteY4" fmla="*/ 1134900 h 1134900"/>
                <a:gd name="connsiteX0" fmla="*/ 0 w 1128208"/>
                <a:gd name="connsiteY0" fmla="*/ 1134900 h 1134900"/>
                <a:gd name="connsiteX1" fmla="*/ 415406 w 1128208"/>
                <a:gd name="connsiteY1" fmla="*/ 0 h 1134900"/>
                <a:gd name="connsiteX2" fmla="*/ 712802 w 1128208"/>
                <a:gd name="connsiteY2" fmla="*/ 0 h 1134900"/>
                <a:gd name="connsiteX3" fmla="*/ 1128208 w 1128208"/>
                <a:gd name="connsiteY3" fmla="*/ 1134900 h 1134900"/>
                <a:gd name="connsiteX4" fmla="*/ 0 w 1128208"/>
                <a:gd name="connsiteY4" fmla="*/ 1134900 h 1134900"/>
                <a:gd name="connsiteX0" fmla="*/ 0 w 1128208"/>
                <a:gd name="connsiteY0" fmla="*/ 1134900 h 1134900"/>
                <a:gd name="connsiteX1" fmla="*/ 415406 w 1128208"/>
                <a:gd name="connsiteY1" fmla="*/ 0 h 1134900"/>
                <a:gd name="connsiteX2" fmla="*/ 712802 w 1128208"/>
                <a:gd name="connsiteY2" fmla="*/ 0 h 1134900"/>
                <a:gd name="connsiteX3" fmla="*/ 1128208 w 1128208"/>
                <a:gd name="connsiteY3" fmla="*/ 1134900 h 1134900"/>
                <a:gd name="connsiteX4" fmla="*/ 0 w 1128208"/>
                <a:gd name="connsiteY4" fmla="*/ 1134900 h 1134900"/>
                <a:gd name="connsiteX0" fmla="*/ 0 w 1128208"/>
                <a:gd name="connsiteY0" fmla="*/ 1134900 h 1134900"/>
                <a:gd name="connsiteX1" fmla="*/ 415406 w 1128208"/>
                <a:gd name="connsiteY1" fmla="*/ 0 h 1134900"/>
                <a:gd name="connsiteX2" fmla="*/ 712802 w 1128208"/>
                <a:gd name="connsiteY2" fmla="*/ 0 h 1134900"/>
                <a:gd name="connsiteX3" fmla="*/ 1128208 w 1128208"/>
                <a:gd name="connsiteY3" fmla="*/ 1134900 h 1134900"/>
                <a:gd name="connsiteX4" fmla="*/ 0 w 1128208"/>
                <a:gd name="connsiteY4" fmla="*/ 1134900 h 1134900"/>
                <a:gd name="connsiteX0" fmla="*/ 0 w 1128208"/>
                <a:gd name="connsiteY0" fmla="*/ 1134900 h 1134900"/>
                <a:gd name="connsiteX1" fmla="*/ 415406 w 1128208"/>
                <a:gd name="connsiteY1" fmla="*/ 0 h 1134900"/>
                <a:gd name="connsiteX2" fmla="*/ 712802 w 1128208"/>
                <a:gd name="connsiteY2" fmla="*/ 0 h 1134900"/>
                <a:gd name="connsiteX3" fmla="*/ 1128208 w 1128208"/>
                <a:gd name="connsiteY3" fmla="*/ 1134900 h 1134900"/>
                <a:gd name="connsiteX4" fmla="*/ 0 w 1128208"/>
                <a:gd name="connsiteY4" fmla="*/ 1134900 h 1134900"/>
                <a:gd name="connsiteX0" fmla="*/ 0 w 1128208"/>
                <a:gd name="connsiteY0" fmla="*/ 1134900 h 1134900"/>
                <a:gd name="connsiteX1" fmla="*/ 415406 w 1128208"/>
                <a:gd name="connsiteY1" fmla="*/ 0 h 1134900"/>
                <a:gd name="connsiteX2" fmla="*/ 712802 w 1128208"/>
                <a:gd name="connsiteY2" fmla="*/ 0 h 1134900"/>
                <a:gd name="connsiteX3" fmla="*/ 1128208 w 1128208"/>
                <a:gd name="connsiteY3" fmla="*/ 1134900 h 1134900"/>
                <a:gd name="connsiteX4" fmla="*/ 0 w 1128208"/>
                <a:gd name="connsiteY4" fmla="*/ 1134900 h 113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208" h="1134900">
                  <a:moveTo>
                    <a:pt x="0" y="1134900"/>
                  </a:moveTo>
                  <a:cubicBezTo>
                    <a:pt x="224194" y="794700"/>
                    <a:pt x="372187" y="387825"/>
                    <a:pt x="415406" y="0"/>
                  </a:cubicBezTo>
                  <a:lnTo>
                    <a:pt x="712802" y="0"/>
                  </a:lnTo>
                  <a:cubicBezTo>
                    <a:pt x="784596" y="425925"/>
                    <a:pt x="923064" y="775650"/>
                    <a:pt x="1128208" y="1134900"/>
                  </a:cubicBezTo>
                  <a:lnTo>
                    <a:pt x="0" y="11349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cxnSp>
        <p:nvCxnSpPr>
          <p:cNvPr id="413765" name="Straight Connector 413764">
            <a:extLst>
              <a:ext uri="{FF2B5EF4-FFF2-40B4-BE49-F238E27FC236}">
                <a16:creationId xmlns:a16="http://schemas.microsoft.com/office/drawing/2014/main" id="{9ED09C99-8357-8823-54BD-F78A93061E29}"/>
              </a:ext>
            </a:extLst>
          </p:cNvPr>
          <p:cNvCxnSpPr/>
          <p:nvPr/>
        </p:nvCxnSpPr>
        <p:spPr>
          <a:xfrm>
            <a:off x="7491506" y="1779662"/>
            <a:ext cx="1145505" cy="0"/>
          </a:xfrm>
          <a:prstGeom prst="line">
            <a:avLst/>
          </a:prstGeom>
          <a:ln w="349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413769" name="Straight Connector 413768">
            <a:extLst>
              <a:ext uri="{FF2B5EF4-FFF2-40B4-BE49-F238E27FC236}">
                <a16:creationId xmlns:a16="http://schemas.microsoft.com/office/drawing/2014/main" id="{C82C7D4A-EC48-3DF8-849F-0744BC7189BD}"/>
              </a:ext>
            </a:extLst>
          </p:cNvPr>
          <p:cNvCxnSpPr>
            <a:cxnSpLocks/>
            <a:stCxn id="23" idx="0"/>
          </p:cNvCxnSpPr>
          <p:nvPr/>
        </p:nvCxnSpPr>
        <p:spPr>
          <a:xfrm flipV="1">
            <a:off x="7934465" y="1789525"/>
            <a:ext cx="144664" cy="1603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771" name="Straight Connector 413770">
            <a:extLst>
              <a:ext uri="{FF2B5EF4-FFF2-40B4-BE49-F238E27FC236}">
                <a16:creationId xmlns:a16="http://schemas.microsoft.com/office/drawing/2014/main" id="{13C6FECE-CDAB-D687-FA2A-0C5F2353CBDB}"/>
              </a:ext>
            </a:extLst>
          </p:cNvPr>
          <p:cNvCxnSpPr>
            <a:cxnSpLocks/>
            <a:stCxn id="5" idx="2"/>
          </p:cNvCxnSpPr>
          <p:nvPr/>
        </p:nvCxnSpPr>
        <p:spPr>
          <a:xfrm flipH="1" flipV="1">
            <a:off x="8084606" y="1779662"/>
            <a:ext cx="169979" cy="16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3774" name="Arc 413773">
            <a:extLst>
              <a:ext uri="{FF2B5EF4-FFF2-40B4-BE49-F238E27FC236}">
                <a16:creationId xmlns:a16="http://schemas.microsoft.com/office/drawing/2014/main" id="{4228504B-5CD8-C928-F5E7-D01DD72E18AF}"/>
              </a:ext>
            </a:extLst>
          </p:cNvPr>
          <p:cNvSpPr/>
          <p:nvPr/>
        </p:nvSpPr>
        <p:spPr>
          <a:xfrm rot="8033960">
            <a:off x="7921872" y="2591687"/>
            <a:ext cx="360000" cy="360000"/>
          </a:xfrm>
          <a:prstGeom prst="arc">
            <a:avLst/>
          </a:prstGeom>
          <a:ln>
            <a:headEnd type="arrow" w="med" len="sm"/>
            <a:tailEnd type="arrow" w="med" len="sm"/>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mc:AlternateContent xmlns:mc="http://schemas.openxmlformats.org/markup-compatibility/2006" xmlns:a14="http://schemas.microsoft.com/office/drawing/2010/main">
        <mc:Choice Requires="a14">
          <p:sp>
            <p:nvSpPr>
              <p:cNvPr id="413777" name="TextBox 413776">
                <a:extLst>
                  <a:ext uri="{FF2B5EF4-FFF2-40B4-BE49-F238E27FC236}">
                    <a16:creationId xmlns:a16="http://schemas.microsoft.com/office/drawing/2014/main" id="{DC3ABB4E-1A23-3E13-BF34-BB65CD8CBF52}"/>
                  </a:ext>
                </a:extLst>
              </p:cNvPr>
              <p:cNvSpPr txBox="1"/>
              <p:nvPr/>
            </p:nvSpPr>
            <p:spPr>
              <a:xfrm>
                <a:off x="8064258" y="2436248"/>
                <a:ext cx="54985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ea typeface="Cambria Math" panose="02040503050406030204" pitchFamily="18" charset="0"/>
                        </a:rPr>
                        <m:t>𝜑</m:t>
                      </m:r>
                    </m:oMath>
                  </m:oMathPara>
                </a14:m>
                <a:endParaRPr lang="nl-NL" dirty="0"/>
              </a:p>
            </p:txBody>
          </p:sp>
        </mc:Choice>
        <mc:Fallback xmlns="">
          <p:sp>
            <p:nvSpPr>
              <p:cNvPr id="413777" name="TextBox 413776">
                <a:extLst>
                  <a:ext uri="{FF2B5EF4-FFF2-40B4-BE49-F238E27FC236}">
                    <a16:creationId xmlns:a16="http://schemas.microsoft.com/office/drawing/2014/main" id="{DC3ABB4E-1A23-3E13-BF34-BB65CD8CBF52}"/>
                  </a:ext>
                </a:extLst>
              </p:cNvPr>
              <p:cNvSpPr txBox="1">
                <a:spLocks noRot="1" noChangeAspect="1" noMove="1" noResize="1" noEditPoints="1" noAdjustHandles="1" noChangeArrowheads="1" noChangeShapeType="1" noTextEdit="1"/>
              </p:cNvSpPr>
              <p:nvPr/>
            </p:nvSpPr>
            <p:spPr>
              <a:xfrm>
                <a:off x="8064258" y="2436248"/>
                <a:ext cx="549857" cy="369332"/>
              </a:xfrm>
              <a:prstGeom prst="rect">
                <a:avLst/>
              </a:prstGeom>
              <a:blipFill>
                <a:blip r:embed="rId4"/>
                <a:stretch>
                  <a:fillRect b="-8333"/>
                </a:stretch>
              </a:blipFill>
            </p:spPr>
            <p:txBody>
              <a:bodyPr/>
              <a:lstStyle/>
              <a:p>
                <a:r>
                  <a:rPr lang="nl-NL">
                    <a:noFill/>
                  </a:rPr>
                  <a:t> </a:t>
                </a:r>
              </a:p>
            </p:txBody>
          </p:sp>
        </mc:Fallback>
      </mc:AlternateContent>
    </p:spTree>
    <p:extLst>
      <p:ext uri="{BB962C8B-B14F-4D97-AF65-F5344CB8AC3E}">
        <p14:creationId xmlns:p14="http://schemas.microsoft.com/office/powerpoint/2010/main" val="55007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037" y="267494"/>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0" kern="1200" dirty="0">
                <a:solidFill>
                  <a:schemeClr val="tx1"/>
                </a:solidFill>
                <a:ea typeface="+mn-ea"/>
                <a:cs typeface="+mn-cs"/>
              </a:rPr>
              <a:t>Programma</a:t>
            </a:r>
          </a:p>
        </p:txBody>
      </p:sp>
      <p:sp>
        <p:nvSpPr>
          <p:cNvPr id="3" name="Slide Number Placeholder 2"/>
          <p:cNvSpPr>
            <a:spLocks noGrp="1"/>
          </p:cNvSpPr>
          <p:nvPr>
            <p:ph type="sldNum" sz="quarter" idx="12"/>
          </p:nvPr>
        </p:nvSpPr>
        <p:spPr/>
        <p:txBody>
          <a:bodyPr/>
          <a:lstStyle/>
          <a:p>
            <a:pPr marL="0" marR="0" lvl="0" indent="0" algn="r" defTabSz="685800" rtl="0" eaLnBrk="1" fontAlgn="base" latinLnBrk="0" hangingPunct="1">
              <a:lnSpc>
                <a:spcPts val="1500"/>
              </a:lnSpc>
              <a:spcBef>
                <a:spcPct val="0"/>
              </a:spcBef>
              <a:spcAft>
                <a:spcPct val="0"/>
              </a:spcAft>
              <a:buClrTx/>
              <a:buSzTx/>
              <a:buFontTx/>
              <a:buNone/>
              <a:tabLst/>
              <a:defRPr/>
            </a:pPr>
            <a:fld id="{1A7563F5-FCB3-4EEB-988E-0DFAF96E6905}" type="slidenum">
              <a:rPr kumimoji="0" lang="nl-NL" sz="1000" b="0" i="0" u="none" strike="noStrike" kern="1200" cap="none" spc="0" normalizeH="0" baseline="-25000" noProof="0">
                <a:ln>
                  <a:noFill/>
                </a:ln>
                <a:solidFill>
                  <a:srgbClr val="000000"/>
                </a:solidFill>
                <a:effectLst/>
                <a:uLnTx/>
                <a:uFillTx/>
                <a:latin typeface="Arial" charset="0"/>
                <a:ea typeface="+mn-ea"/>
                <a:cs typeface="+mn-cs"/>
              </a:rPr>
              <a:pPr marL="0" marR="0" lvl="0" indent="0" algn="r" defTabSz="685800" rtl="0" eaLnBrk="1" fontAlgn="base" latinLnBrk="0" hangingPunct="1">
                <a:lnSpc>
                  <a:spcPts val="1500"/>
                </a:lnSpc>
                <a:spcBef>
                  <a:spcPct val="0"/>
                </a:spcBef>
                <a:spcAft>
                  <a:spcPct val="0"/>
                </a:spcAft>
                <a:buClrTx/>
                <a:buSzTx/>
                <a:buFontTx/>
                <a:buNone/>
                <a:tabLst/>
                <a:defRPr/>
              </a:pPr>
              <a:t>26</a:t>
            </a:fld>
            <a:endParaRPr kumimoji="0" lang="nl-NL" sz="10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4" name="TextBox 3"/>
          <p:cNvSpPr txBox="1"/>
          <p:nvPr/>
        </p:nvSpPr>
        <p:spPr>
          <a:xfrm>
            <a:off x="487413" y="1124744"/>
            <a:ext cx="8208912" cy="3046988"/>
          </a:xfrm>
          <a:prstGeom prst="rect">
            <a:avLst/>
          </a:prstGeom>
          <a:noFill/>
        </p:spPr>
        <p:txBody>
          <a:bodyPr wrap="square" rtlCol="0">
            <a:spAutoFit/>
          </a:bodyPr>
          <a:lstStyle/>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a:t>
            </a:r>
            <a:r>
              <a:rPr lang="nl-NL" sz="2400" dirty="0">
                <a:solidFill>
                  <a:schemeClr val="bg1">
                    <a:lumMod val="50000"/>
                  </a:schemeClr>
                </a:solidFill>
                <a:latin typeface="Arial Narrow"/>
              </a:rPr>
              <a:t> – het fenomeen</a:t>
            </a:r>
          </a:p>
          <a:p>
            <a:pPr marL="342900" indent="-342900">
              <a:buFont typeface="Arial" panose="020B0604020202020204" pitchFamily="34" charset="0"/>
              <a:buChar char="•"/>
              <a:defRPr/>
            </a:pPr>
            <a:r>
              <a:rPr lang="nl-NL" sz="2400" dirty="0">
                <a:solidFill>
                  <a:schemeClr val="bg1">
                    <a:lumMod val="50000"/>
                  </a:schemeClr>
                </a:solidFill>
                <a:latin typeface="Arial Narrow"/>
              </a:rPr>
              <a:t>Hoe ontstaan ze? </a:t>
            </a:r>
          </a:p>
          <a:p>
            <a:pPr marL="342900" lvl="0" indent="-342900">
              <a:buFont typeface="Arial" panose="020B0604020202020204" pitchFamily="34" charset="0"/>
              <a:buChar char="•"/>
              <a:defRPr/>
            </a:pPr>
            <a:r>
              <a:rPr lang="nl-NL" sz="2400" dirty="0">
                <a:solidFill>
                  <a:schemeClr val="bg1">
                    <a:lumMod val="50000"/>
                  </a:schemeClr>
                </a:solidFill>
                <a:latin typeface="Arial Narrow"/>
              </a:rPr>
              <a:t>Wanneer kan je ze zien?</a:t>
            </a:r>
          </a:p>
          <a:p>
            <a:pPr marL="342900" lvl="0" indent="-342900">
              <a:buFont typeface="Arial" panose="020B0604020202020204" pitchFamily="34" charset="0"/>
              <a:buChar char="•"/>
              <a:defRPr/>
            </a:pPr>
            <a:r>
              <a:rPr lang="nl-NL" sz="2400" dirty="0">
                <a:solidFill>
                  <a:schemeClr val="bg1">
                    <a:lumMod val="50000"/>
                  </a:schemeClr>
                </a:solidFill>
                <a:latin typeface="Arial Narrow"/>
              </a:rPr>
              <a:t>Wat bepaalt hoe groot ze zijn?</a:t>
            </a:r>
          </a:p>
          <a:p>
            <a:pPr marL="342900" indent="-342900">
              <a:buFont typeface="Arial" panose="020B0604020202020204" pitchFamily="34" charset="0"/>
              <a:buChar char="•"/>
              <a:defRPr/>
            </a:pPr>
            <a:r>
              <a:rPr lang="nl-NL" sz="2400" dirty="0" err="1">
                <a:solidFill>
                  <a:srgbClr val="FF0000"/>
                </a:solidFill>
                <a:latin typeface="Arial Narrow"/>
              </a:rPr>
              <a:t>Speckles</a:t>
            </a:r>
            <a:r>
              <a:rPr lang="nl-NL" sz="2400" dirty="0">
                <a:solidFill>
                  <a:srgbClr val="FF0000"/>
                </a:solidFill>
                <a:latin typeface="Arial Narrow"/>
              </a:rPr>
              <a:t> met andere lichtbronnen?</a:t>
            </a:r>
          </a:p>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Speckles</a:t>
            </a:r>
            <a:r>
              <a:rPr lang="nl-NL" sz="2400" dirty="0">
                <a:solidFill>
                  <a:schemeClr val="bg1">
                    <a:lumMod val="50000"/>
                  </a:schemeClr>
                </a:solidFill>
                <a:latin typeface="Arial Narrow"/>
              </a:rPr>
              <a:t>: wat kan je ermee?</a:t>
            </a:r>
          </a:p>
          <a:p>
            <a:pPr marL="342900" lvl="0" indent="-342900">
              <a:buFont typeface="Arial" panose="020B0604020202020204" pitchFamily="34" charset="0"/>
              <a:buChar char="•"/>
              <a:defRPr/>
            </a:pPr>
            <a:r>
              <a:rPr lang="nl-NL" sz="2400" dirty="0">
                <a:solidFill>
                  <a:schemeClr val="bg1">
                    <a:lumMod val="50000"/>
                  </a:schemeClr>
                </a:solidFill>
                <a:latin typeface="Arial Narrow"/>
              </a:rPr>
              <a:t>Overwegingen voor het onderwijs</a:t>
            </a:r>
          </a:p>
          <a:p>
            <a:pPr lvl="0">
              <a:defRPr/>
            </a:pPr>
            <a:endParaRPr lang="nl-NL" sz="2400" dirty="0">
              <a:latin typeface="Arial Narrow"/>
            </a:endParaRPr>
          </a:p>
        </p:txBody>
      </p:sp>
    </p:spTree>
    <p:extLst>
      <p:ext uri="{BB962C8B-B14F-4D97-AF65-F5344CB8AC3E}">
        <p14:creationId xmlns:p14="http://schemas.microsoft.com/office/powerpoint/2010/main" val="860468650"/>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7272300" y="4782183"/>
            <a:ext cx="385800" cy="273844"/>
          </a:xfrm>
        </p:spPr>
        <p:txBody>
          <a:bodyPr/>
          <a:lstStyle/>
          <a:p>
            <a:fld id="{0AF23CCD-F6A9-4598-90C0-F57AC9536F7B}" type="slidenum">
              <a:rPr lang="nl-NL" smtClean="0"/>
              <a:t>27</a:t>
            </a:fld>
            <a:endParaRPr lang="nl-NL" dirty="0"/>
          </a:p>
        </p:txBody>
      </p:sp>
      <p:pic>
        <p:nvPicPr>
          <p:cNvPr id="1026" name="Picture 2" descr="http://ball72.com/data_images/johan-cruyff/johan-cruyff-05.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055" y="982698"/>
            <a:ext cx="2964073" cy="396531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A296C67-8AD7-9B27-EEE4-6E73DE7C1C31}"/>
              </a:ext>
            </a:extLst>
          </p:cNvPr>
          <p:cNvSpPr>
            <a:spLocks noGrp="1"/>
          </p:cNvSpPr>
          <p:nvPr>
            <p:ph type="title"/>
          </p:nvPr>
        </p:nvSpPr>
        <p:spPr/>
        <p:txBody>
          <a:bodyPr/>
          <a:lstStyle/>
          <a:p>
            <a:endParaRPr lang="nl-NL"/>
          </a:p>
        </p:txBody>
      </p:sp>
      <p:sp>
        <p:nvSpPr>
          <p:cNvPr id="2" name="Title 1">
            <a:extLst>
              <a:ext uri="{FF2B5EF4-FFF2-40B4-BE49-F238E27FC236}">
                <a16:creationId xmlns:a16="http://schemas.microsoft.com/office/drawing/2014/main" id="{0A7AA05A-0282-3922-B4AF-57FC15E7BB6A}"/>
              </a:ext>
            </a:extLst>
          </p:cNvPr>
          <p:cNvSpPr txBox="1">
            <a:spLocks/>
          </p:cNvSpPr>
          <p:nvPr/>
        </p:nvSpPr>
        <p:spPr>
          <a:xfrm>
            <a:off x="1440656" y="418356"/>
            <a:ext cx="6262688" cy="857250"/>
          </a:xfrm>
        </p:spPr>
        <p:txBody>
          <a:bodyPr/>
          <a:lst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nl-NL" sz="2800" b="0" kern="0" dirty="0">
                <a:cs typeface="Arial" pitchFamily="34" charset="0"/>
              </a:rPr>
              <a:t>‘Je gaat het pas zien als je het doorhebt’</a:t>
            </a:r>
            <a:endParaRPr lang="nl-NL" sz="2800" b="0" kern="0" dirty="0">
              <a:solidFill>
                <a:srgbClr val="7030A0"/>
              </a:solidFill>
              <a:cs typeface="Arial" pitchFamily="34" charset="0"/>
            </a:endParaRPr>
          </a:p>
        </p:txBody>
      </p:sp>
    </p:spTree>
    <p:extLst>
      <p:ext uri="{BB962C8B-B14F-4D97-AF65-F5344CB8AC3E}">
        <p14:creationId xmlns:p14="http://schemas.microsoft.com/office/powerpoint/2010/main" val="1613512284"/>
      </p:ext>
    </p:extLst>
  </p:cSld>
  <p:clrMapOvr>
    <a:masterClrMapping/>
  </p:clrMapOvr>
  <mc:AlternateContent xmlns:mc="http://schemas.openxmlformats.org/markup-compatibility/2006" xmlns:p14="http://schemas.microsoft.com/office/powerpoint/2010/main">
    <mc:Choice Requires="p14">
      <p:transition spd="slow" p14:dur="2000" advTm="34669"/>
    </mc:Choice>
    <mc:Fallback xmlns="">
      <p:transition spd="slow" advTm="3466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7272300" y="4782183"/>
            <a:ext cx="385800" cy="273844"/>
          </a:xfrm>
        </p:spPr>
        <p:txBody>
          <a:bodyPr/>
          <a:lstStyle/>
          <a:p>
            <a:fld id="{0AF23CCD-F6A9-4598-90C0-F57AC9536F7B}" type="slidenum">
              <a:rPr lang="nl-NL" smtClean="0"/>
              <a:t>28</a:t>
            </a:fld>
            <a:endParaRPr lang="nl-NL" dirty="0"/>
          </a:p>
        </p:txBody>
      </p:sp>
      <p:sp>
        <p:nvSpPr>
          <p:cNvPr id="4" name="Title 1"/>
          <p:cNvSpPr>
            <a:spLocks noGrp="1"/>
          </p:cNvSpPr>
          <p:nvPr>
            <p:ph type="title"/>
          </p:nvPr>
        </p:nvSpPr>
        <p:spPr>
          <a:xfrm>
            <a:off x="1440656" y="123478"/>
            <a:ext cx="6262688" cy="857250"/>
          </a:xfrm>
        </p:spPr>
        <p:txBody>
          <a:bodyPr/>
          <a:lstStyle/>
          <a:p>
            <a:r>
              <a:rPr lang="nl-NL" sz="2100" b="0" dirty="0">
                <a:cs typeface="Arial" pitchFamily="34" charset="0"/>
              </a:rPr>
              <a:t>Op een zonnige dag, achter de rolluiken</a:t>
            </a:r>
            <a:endParaRPr lang="nl-NL" sz="2100" b="0" dirty="0">
              <a:solidFill>
                <a:srgbClr val="7030A0"/>
              </a:solidFill>
              <a:cs typeface="Arial" pitchFamily="34" charset="0"/>
            </a:endParaRPr>
          </a:p>
        </p:txBody>
      </p:sp>
      <p:pic>
        <p:nvPicPr>
          <p:cNvPr id="5" name="Picture 4" descr="A picture containing wall&#10;&#10;Description automatically generated">
            <a:extLst>
              <a:ext uri="{FF2B5EF4-FFF2-40B4-BE49-F238E27FC236}">
                <a16:creationId xmlns:a16="http://schemas.microsoft.com/office/drawing/2014/main" id="{E1E7FB02-90A0-43E7-822A-3E89CC7B2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15661" y="1352610"/>
            <a:ext cx="3759882" cy="2819912"/>
          </a:xfrm>
          <a:prstGeom prst="rect">
            <a:avLst/>
          </a:prstGeom>
        </p:spPr>
      </p:pic>
      <p:pic>
        <p:nvPicPr>
          <p:cNvPr id="10" name="Picture 9" descr="A picture containing text, indoor, seat&#10;&#10;Description automatically generated">
            <a:extLst>
              <a:ext uri="{FF2B5EF4-FFF2-40B4-BE49-F238E27FC236}">
                <a16:creationId xmlns:a16="http://schemas.microsoft.com/office/drawing/2014/main" id="{98DF70B3-1377-4E0F-94CF-22745A1239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78"/>
          <a:stretch/>
        </p:blipFill>
        <p:spPr>
          <a:xfrm>
            <a:off x="4409982" y="1113588"/>
            <a:ext cx="3465386" cy="3111810"/>
          </a:xfrm>
          <a:prstGeom prst="rect">
            <a:avLst/>
          </a:prstGeom>
        </p:spPr>
      </p:pic>
    </p:spTree>
    <p:extLst>
      <p:ext uri="{BB962C8B-B14F-4D97-AF65-F5344CB8AC3E}">
        <p14:creationId xmlns:p14="http://schemas.microsoft.com/office/powerpoint/2010/main" val="3301517561"/>
      </p:ext>
    </p:extLst>
  </p:cSld>
  <p:clrMapOvr>
    <a:masterClrMapping/>
  </p:clrMapOvr>
  <mc:AlternateContent xmlns:mc="http://schemas.openxmlformats.org/markup-compatibility/2006" xmlns:p14="http://schemas.microsoft.com/office/powerpoint/2010/main">
    <mc:Choice Requires="p14">
      <p:transition spd="slow" p14:dur="2000" advTm="43212"/>
    </mc:Choice>
    <mc:Fallback xmlns="">
      <p:transition spd="slow" advTm="43212"/>
    </mc:Fallback>
  </mc:AlternateContent>
  <p:extLst>
    <p:ext uri="{3A86A75C-4F4B-4683-9AE1-C65F6400EC91}">
      <p14:laserTraceLst xmlns:p14="http://schemas.microsoft.com/office/powerpoint/2010/main">
        <p14:tracePtLst>
          <p14:tracePt t="11575" x="3257550" y="2736850"/>
          <p14:tracePt t="11581" x="3257550" y="2711450"/>
          <p14:tracePt t="11590" x="3257550" y="2686050"/>
          <p14:tracePt t="11601" x="3251200" y="2654300"/>
          <p14:tracePt t="11618" x="3225800" y="2597150"/>
          <p14:tracePt t="11636" x="3200400" y="2546350"/>
          <p14:tracePt t="11653" x="3175000" y="2489200"/>
          <p14:tracePt t="11669" x="3111500" y="2419350"/>
          <p14:tracePt t="11670" x="3079750" y="2381250"/>
          <p14:tracePt t="11685" x="3054350" y="2355850"/>
          <p14:tracePt t="11701" x="2940050" y="2254250"/>
          <p14:tracePt t="11720" x="2851150" y="2209800"/>
          <p14:tracePt t="11735" x="2774950" y="2190750"/>
          <p14:tracePt t="11752" x="2667000" y="2165350"/>
          <p14:tracePt t="11769" x="2540000" y="2159000"/>
          <p14:tracePt t="11785" x="2432050" y="2159000"/>
          <p14:tracePt t="11802" x="2317750" y="2184400"/>
          <p14:tracePt t="11819" x="2159000" y="2228850"/>
          <p14:tracePt t="11837" x="1974850" y="2273300"/>
          <p14:tracePt t="11838" x="1917700" y="2292350"/>
          <p14:tracePt t="11860" x="1790700" y="2330450"/>
          <p14:tracePt t="11869" x="1720850" y="2355850"/>
          <p14:tracePt t="11869" x="1670050" y="2368550"/>
          <p14:tracePt t="11885" x="1568450" y="2425700"/>
          <p14:tracePt t="11902" x="1473200" y="2501900"/>
          <p14:tracePt t="11920" x="1403350" y="2584450"/>
          <p14:tracePt t="11936" x="1333500" y="2686050"/>
          <p14:tracePt t="11954" x="1263650" y="2806700"/>
          <p14:tracePt t="11969" x="1193800" y="2946400"/>
          <p14:tracePt t="11988" x="1130300" y="3105150"/>
          <p14:tracePt t="11989" x="1098550" y="3206750"/>
          <p14:tracePt t="12006" x="1066800" y="3346450"/>
          <p14:tracePt t="12020" x="1041400" y="3416300"/>
          <p14:tracePt t="12040" x="1003300" y="3606800"/>
          <p14:tracePt t="12052" x="996950" y="3663950"/>
          <p14:tracePt t="12068" x="984250" y="3797300"/>
          <p14:tracePt t="12070" x="984250" y="3860800"/>
          <p14:tracePt t="12086" x="984250" y="3987800"/>
          <p14:tracePt t="12102" x="996950" y="4114800"/>
          <p14:tracePt t="12120" x="1028700" y="4248150"/>
          <p14:tracePt t="12135" x="1066800" y="4349750"/>
          <p14:tracePt t="12152" x="1085850" y="4419600"/>
          <p14:tracePt t="12170" x="1111250" y="4451350"/>
          <p14:tracePt t="12187" x="1136650" y="4483100"/>
          <p14:tracePt t="12194" x="1155700" y="4495800"/>
          <p14:tracePt t="12199" x="1187450" y="4502150"/>
          <p14:tracePt t="12208" x="1206500" y="4502150"/>
          <p14:tracePt t="12218" x="1225550" y="4502150"/>
          <p14:tracePt t="12235" x="1270000" y="4483100"/>
          <p14:tracePt t="12255" x="1377950" y="4400550"/>
          <p14:tracePt t="12271" x="1485900" y="4356100"/>
          <p14:tracePt t="12288" x="1606550" y="4305300"/>
          <p14:tracePt t="12307" x="1733550" y="4248150"/>
          <p14:tracePt t="12321" x="1860550" y="4191000"/>
          <p14:tracePt t="12339" x="1974850" y="4121150"/>
          <p14:tracePt t="12355" x="2051050" y="4051300"/>
          <p14:tracePt t="12369" x="2101850" y="3987800"/>
          <p14:tracePt t="12386" x="2139950" y="3898900"/>
          <p14:tracePt t="12403" x="2165350" y="3797300"/>
          <p14:tracePt t="12421" x="2203450" y="3676650"/>
          <p14:tracePt t="12422" x="2222500" y="3625850"/>
          <p14:tracePt t="12437" x="2241550" y="3556000"/>
          <p14:tracePt t="12455" x="2273300" y="3416300"/>
          <p14:tracePt t="12471" x="2279650" y="3321050"/>
          <p14:tracePt t="12488" x="2286000" y="3238500"/>
          <p14:tracePt t="12505" x="2286000" y="3181350"/>
          <p14:tracePt t="12522" x="2286000" y="3136900"/>
          <p14:tracePt t="12539" x="2286000" y="3105150"/>
          <p14:tracePt t="12555" x="2286000" y="3067050"/>
          <p14:tracePt t="12571" x="2286000" y="3054350"/>
          <p14:tracePt t="12586" x="2286000" y="3035300"/>
          <p14:tracePt t="12588" x="0" y="0"/>
        </p14:tracePtLst>
        <p14:tracePtLst>
          <p14:tracePt t="20559" x="5734050" y="2609850"/>
          <p14:tracePt t="20744" x="5727700" y="2603500"/>
          <p14:tracePt t="20806" x="5721350" y="2603500"/>
          <p14:tracePt t="21151" x="0" y="0"/>
        </p14:tracePtLst>
        <p14:tracePtLst>
          <p14:tracePt t="21695" x="5867400" y="2622550"/>
          <p14:tracePt t="21942" x="5880100" y="2622550"/>
          <p14:tracePt t="21958" x="5886450" y="2622550"/>
          <p14:tracePt t="22070" x="5899150" y="2622550"/>
          <p14:tracePt t="22078" x="5911850" y="2622550"/>
          <p14:tracePt t="22087" x="5918200" y="2628900"/>
          <p14:tracePt t="22097" x="5924550" y="2628900"/>
          <p14:tracePt t="22114" x="5943600" y="2628900"/>
          <p14:tracePt t="22131" x="5962650" y="2628900"/>
          <p14:tracePt t="22147" x="5969000" y="2635250"/>
          <p14:tracePt t="22165" x="5975350" y="2635250"/>
          <p14:tracePt t="22182" x="5981700" y="2635250"/>
          <p14:tracePt t="22197" x="5994400" y="2641600"/>
          <p14:tracePt t="22214" x="6070600" y="2654300"/>
          <p14:tracePt t="22231" x="6121400" y="2660650"/>
          <p14:tracePt t="22248" x="6165850" y="2667000"/>
          <p14:tracePt t="22264" x="6210300" y="2667000"/>
          <p14:tracePt t="22281" x="6248400" y="2667000"/>
          <p14:tracePt t="22298" x="6286500" y="2667000"/>
          <p14:tracePt t="22315" x="6318250" y="2667000"/>
          <p14:tracePt t="22331" x="6343650" y="2667000"/>
          <p14:tracePt t="22347" x="6362700" y="2667000"/>
          <p14:tracePt t="22364" x="6388100" y="2667000"/>
          <p14:tracePt t="22382" x="6419850" y="2667000"/>
          <p14:tracePt t="22399" x="6438900" y="2667000"/>
          <p14:tracePt t="22416" x="6483350" y="2667000"/>
          <p14:tracePt t="22433" x="6572250" y="2667000"/>
          <p14:tracePt t="22449" x="6661150" y="2667000"/>
          <p14:tracePt t="22465" x="6743700" y="2654300"/>
          <p14:tracePt t="22481" x="6813550" y="2641600"/>
          <p14:tracePt t="22498" x="6896100" y="2628900"/>
          <p14:tracePt t="22515" x="6978650" y="2616200"/>
          <p14:tracePt t="22531" x="7023100" y="2609850"/>
          <p14:tracePt t="22548" x="7048500" y="2603500"/>
          <p14:tracePt t="22566" x="7067550" y="2597150"/>
          <p14:tracePt t="22583" x="7080250" y="2597150"/>
          <p14:tracePt t="22598" x="7105650" y="2590800"/>
          <p14:tracePt t="22621" x="7112000" y="2590800"/>
          <p14:tracePt t="22631" x="7124700" y="2590800"/>
          <p14:tracePt t="22648" x="7137400" y="2590800"/>
          <p14:tracePt t="22665" x="7162800" y="2584450"/>
          <p14:tracePt t="22682" x="7200900" y="2578100"/>
          <p14:tracePt t="22698" x="7232650" y="2571750"/>
          <p14:tracePt t="22715" x="7251700" y="2571750"/>
          <p14:tracePt t="22871" x="0" y="0"/>
        </p14:tracePtLst>
        <p14:tracePtLst>
          <p14:tracePt t="36791" x="6807200" y="3028950"/>
          <p14:tracePt t="36798" x="6813550" y="3028950"/>
          <p14:tracePt t="36824" x="6819900" y="3022600"/>
          <p14:tracePt t="36839" x="6826250" y="3009900"/>
          <p14:tracePt t="36847" x="6826250" y="2997200"/>
          <p14:tracePt t="36865" x="6838950" y="2959100"/>
          <p14:tracePt t="36883" x="6838950" y="2914650"/>
          <p14:tracePt t="36899" x="6838950" y="2863850"/>
          <p14:tracePt t="36916" x="6838950" y="2787650"/>
          <p14:tracePt t="36918" x="6838950" y="2749550"/>
          <p14:tracePt t="36931" x="6838950" y="2717800"/>
          <p14:tracePt t="36947" x="6819900" y="2641600"/>
          <p14:tracePt t="36965" x="6807200" y="2603500"/>
          <p14:tracePt t="36966" x="6800850" y="2590800"/>
          <p14:tracePt t="36979" x="6800850" y="2584450"/>
          <p14:tracePt t="36996" x="6794500" y="2584450"/>
          <p14:tracePt t="37013" x="6794500" y="2578100"/>
          <p14:tracePt t="37032" x="6775450" y="2578100"/>
          <p14:tracePt t="37048" x="6718300" y="2571750"/>
          <p14:tracePt t="37065" x="6623050" y="2565400"/>
          <p14:tracePt t="37080" x="6521450" y="2552700"/>
          <p14:tracePt t="37097" x="6400800" y="2533650"/>
          <p14:tracePt t="37113" x="6286500" y="2520950"/>
          <p14:tracePt t="37131" x="6197600" y="2508250"/>
          <p14:tracePt t="37147" x="6153150" y="2508250"/>
          <p14:tracePt t="37164" x="6127750" y="2508250"/>
          <p14:tracePt t="37180" x="6102350" y="2508250"/>
          <p14:tracePt t="37197" x="6070600" y="2527300"/>
          <p14:tracePt t="37198" x="6045200" y="2527300"/>
          <p14:tracePt t="37215" x="5981700" y="2552700"/>
          <p14:tracePt t="37232" x="5918200" y="2571750"/>
          <p14:tracePt t="37247" x="5861050" y="2590800"/>
          <p14:tracePt t="37264" x="5810250" y="2622550"/>
          <p14:tracePt t="37281" x="5778500" y="2647950"/>
          <p14:tracePt t="37297" x="5753100" y="2667000"/>
          <p14:tracePt t="37314" x="5734050" y="2686050"/>
          <p14:tracePt t="37331" x="5715000" y="2730500"/>
          <p14:tracePt t="37347" x="5702300" y="2781300"/>
          <p14:tracePt t="37364" x="5695950" y="2825750"/>
          <p14:tracePt t="37382" x="5695950" y="2889250"/>
          <p14:tracePt t="37399" x="5695950" y="2946400"/>
          <p14:tracePt t="37417" x="5702300" y="3016250"/>
          <p14:tracePt t="37432" x="5715000" y="3073400"/>
          <p14:tracePt t="37448" x="5734050" y="3124200"/>
          <p14:tracePt t="37466" x="5759450" y="3168650"/>
          <p14:tracePt t="37482" x="5784850" y="3200400"/>
          <p14:tracePt t="37499" x="5816600" y="3225800"/>
          <p14:tracePt t="37516" x="5835650" y="3244850"/>
          <p14:tracePt t="37519" x="5854700" y="3257550"/>
          <p14:tracePt t="37530" x="5867400" y="3263900"/>
          <p14:tracePt t="37546" x="5892800" y="3282950"/>
          <p14:tracePt t="37564" x="5943600" y="3308350"/>
          <p14:tracePt t="37583" x="6019800" y="3321050"/>
          <p14:tracePt t="37599" x="6076950" y="3340100"/>
          <p14:tracePt t="37616" x="6140450" y="3346450"/>
          <p14:tracePt t="37633" x="6210300" y="3359150"/>
          <p14:tracePt t="37649" x="6292850" y="3371850"/>
          <p14:tracePt t="37665" x="6350000" y="3371850"/>
          <p14:tracePt t="37682" x="6400800" y="3371850"/>
          <p14:tracePt t="37699" x="6438900" y="3359150"/>
          <p14:tracePt t="37715" x="6483350" y="3333750"/>
          <p14:tracePt t="37732" x="6521450" y="3308350"/>
          <p14:tracePt t="37748" x="6565900" y="3276600"/>
          <p14:tracePt t="37750" x="6604000" y="3251200"/>
          <p14:tracePt t="37766" x="6648450" y="3213100"/>
          <p14:tracePt t="37783" x="6686550" y="3187700"/>
          <p14:tracePt t="37800" x="6711950" y="3162300"/>
          <p14:tracePt t="37816" x="6743700" y="3117850"/>
          <p14:tracePt t="37832" x="6762750" y="3086100"/>
          <p14:tracePt t="37849" x="6788150" y="3035300"/>
          <p14:tracePt t="37865" x="6813550" y="2984500"/>
          <p14:tracePt t="37882" x="6826250" y="2927350"/>
          <p14:tracePt t="37899" x="6832600" y="2876550"/>
          <p14:tracePt t="37918" x="6832600" y="2781300"/>
          <p14:tracePt t="37933" x="6832600" y="2743200"/>
          <p14:tracePt t="37934" x="6832600" y="2717800"/>
          <p14:tracePt t="37949" x="6826250" y="2692400"/>
          <p14:tracePt t="37951" x="6819900" y="2660650"/>
          <p14:tracePt t="37967" x="6807200" y="2628900"/>
          <p14:tracePt t="37983" x="6800850" y="2597150"/>
          <p14:tracePt t="38000" x="6788150" y="2578100"/>
          <p14:tracePt t="38017" x="6781800" y="2565400"/>
          <p14:tracePt t="38033" x="6762750" y="2552700"/>
          <p14:tracePt t="38049" x="6743700" y="2546350"/>
          <p14:tracePt t="38066" x="6705600" y="2527300"/>
          <p14:tracePt t="38081" x="6673850" y="2508250"/>
          <p14:tracePt t="38099" x="6591300" y="2482850"/>
          <p14:tracePt t="38115" x="6470650" y="2432050"/>
          <p14:tracePt t="38131" x="6362700" y="2400300"/>
          <p14:tracePt t="38148" x="6286500" y="2362200"/>
          <p14:tracePt t="38166" x="6197600" y="2317750"/>
          <p14:tracePt t="38184" x="6178550" y="2311400"/>
          <p14:tracePt t="38202" x="6172200" y="2305050"/>
          <p14:tracePt t="38302" x="0" y="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7272300" y="4782183"/>
            <a:ext cx="385800" cy="273844"/>
          </a:xfrm>
        </p:spPr>
        <p:txBody>
          <a:bodyPr/>
          <a:lstStyle/>
          <a:p>
            <a:fld id="{0AF23CCD-F6A9-4598-90C0-F57AC9536F7B}" type="slidenum">
              <a:rPr lang="nl-NL" smtClean="0"/>
              <a:t>29</a:t>
            </a:fld>
            <a:endParaRPr lang="nl-NL" dirty="0"/>
          </a:p>
        </p:txBody>
      </p:sp>
      <p:sp>
        <p:nvSpPr>
          <p:cNvPr id="4" name="Title 1"/>
          <p:cNvSpPr>
            <a:spLocks noGrp="1"/>
          </p:cNvSpPr>
          <p:nvPr>
            <p:ph type="title"/>
          </p:nvPr>
        </p:nvSpPr>
        <p:spPr>
          <a:xfrm>
            <a:off x="683568" y="117169"/>
            <a:ext cx="8604448" cy="857250"/>
          </a:xfrm>
        </p:spPr>
        <p:txBody>
          <a:bodyPr/>
          <a:lstStyle/>
          <a:p>
            <a:r>
              <a:rPr lang="nl-NL" sz="2800" b="0" dirty="0">
                <a:solidFill>
                  <a:schemeClr val="tx1"/>
                </a:solidFill>
                <a:cs typeface="Arial" pitchFamily="34" charset="0"/>
              </a:rPr>
              <a:t>Zonlicht op een heldere dag, op een niet te ruw oppervlak</a:t>
            </a:r>
          </a:p>
        </p:txBody>
      </p:sp>
      <p:pic>
        <p:nvPicPr>
          <p:cNvPr id="2" name="Picture 2" descr="\\ad.utwente.nl\home\SteenbergenW\Documents\powerpoint\Fysica 2013 NNV TU Delft 19 april 2013\Speckle things\white light speckle\IMAG0405.jpg">
            <a:extLst>
              <a:ext uri="{FF2B5EF4-FFF2-40B4-BE49-F238E27FC236}">
                <a16:creationId xmlns:a16="http://schemas.microsoft.com/office/drawing/2014/main" id="{2566CFC7-B804-0279-A950-07071422B3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5339" y="1053201"/>
            <a:ext cx="2685522" cy="16079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C964B61-339E-7748-B9E3-18A9D36B00B2}"/>
              </a:ext>
            </a:extLst>
          </p:cNvPr>
          <p:cNvPicPr>
            <a:picLocks noChangeAspect="1"/>
          </p:cNvPicPr>
          <p:nvPr/>
        </p:nvPicPr>
        <p:blipFill rotWithShape="1">
          <a:blip r:embed="rId4"/>
          <a:srcRect r="21930"/>
          <a:stretch/>
        </p:blipFill>
        <p:spPr>
          <a:xfrm>
            <a:off x="899592" y="1053201"/>
            <a:ext cx="4464496" cy="3426249"/>
          </a:xfrm>
          <a:prstGeom prst="rect">
            <a:avLst/>
          </a:prstGeom>
        </p:spPr>
      </p:pic>
    </p:spTree>
    <p:extLst>
      <p:ext uri="{BB962C8B-B14F-4D97-AF65-F5344CB8AC3E}">
        <p14:creationId xmlns:p14="http://schemas.microsoft.com/office/powerpoint/2010/main" val="2774326554"/>
      </p:ext>
    </p:extLst>
  </p:cSld>
  <p:clrMapOvr>
    <a:masterClrMapping/>
  </p:clrMapOvr>
  <mc:AlternateContent xmlns:mc="http://schemas.openxmlformats.org/markup-compatibility/2006" xmlns:p14="http://schemas.microsoft.com/office/powerpoint/2010/main">
    <mc:Choice Requires="p14">
      <p:transition spd="slow" p14:dur="2000" advTm="43705"/>
    </mc:Choice>
    <mc:Fallback xmlns="">
      <p:transition spd="slow" advTm="43705"/>
    </mc:Fallback>
  </mc:AlternateContent>
  <p:extLst>
    <p:ext uri="{E180D4A7-C9FB-4DFB-919C-405C955672EB}">
      <p14:showEvtLst xmlns:p14="http://schemas.microsoft.com/office/powerpoint/2010/main">
        <p14:playEvt time="142" objId="3"/>
        <p14:playEvt time="18695" objId="3"/>
        <p14:playEvt time="37279" objId="3"/>
        <p14:stopEvt time="43705"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bwMode="auto">
          <a:xfrm rot="5400000">
            <a:off x="3920687" y="-2777687"/>
            <a:ext cx="130262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nl-NL" sz="135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8" name="Title 3"/>
          <p:cNvSpPr>
            <a:spLocks noGrp="1"/>
          </p:cNvSpPr>
          <p:nvPr>
            <p:ph type="title"/>
          </p:nvPr>
        </p:nvSpPr>
        <p:spPr>
          <a:xfrm>
            <a:off x="1543050" y="-236562"/>
            <a:ext cx="6262688" cy="857250"/>
          </a:xfrm>
        </p:spPr>
        <p:txBody>
          <a:bodyPr/>
          <a:lstStyle/>
          <a:p>
            <a:r>
              <a:rPr lang="nl-NL" sz="2700" b="0" dirty="0"/>
              <a:t>Monte-Carlosimulatie van lichtpaden</a:t>
            </a:r>
          </a:p>
        </p:txBody>
      </p:sp>
      <p:pic>
        <p:nvPicPr>
          <p:cNvPr id="4" name="Picture 3">
            <a:extLst>
              <a:ext uri="{FF2B5EF4-FFF2-40B4-BE49-F238E27FC236}">
                <a16:creationId xmlns:a16="http://schemas.microsoft.com/office/drawing/2014/main" id="{F8330BED-0399-553A-A048-74DA856644AA}"/>
              </a:ext>
            </a:extLst>
          </p:cNvPr>
          <p:cNvPicPr>
            <a:picLocks noChangeAspect="1"/>
          </p:cNvPicPr>
          <p:nvPr/>
        </p:nvPicPr>
        <p:blipFill rotWithShape="1">
          <a:blip r:embed="rId4"/>
          <a:srcRect l="17120" t="13272" r="23405" b="7411"/>
          <a:stretch/>
        </p:blipFill>
        <p:spPr>
          <a:xfrm>
            <a:off x="1543050" y="852987"/>
            <a:ext cx="5438411" cy="4079616"/>
          </a:xfrm>
          <a:prstGeom prst="rect">
            <a:avLst/>
          </a:prstGeom>
        </p:spPr>
      </p:pic>
    </p:spTree>
    <p:extLst>
      <p:ext uri="{BB962C8B-B14F-4D97-AF65-F5344CB8AC3E}">
        <p14:creationId xmlns:p14="http://schemas.microsoft.com/office/powerpoint/2010/main" val="2359315105"/>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4"/>
          <p:cNvSpPr>
            <a:spLocks noGrp="1"/>
          </p:cNvSpPr>
          <p:nvPr>
            <p:ph type="sldNum" sz="quarter" idx="12"/>
          </p:nvPr>
        </p:nvSpPr>
        <p:spPr>
          <a:noFill/>
        </p:spPr>
        <p:txBody>
          <a:bodyPr/>
          <a:lstStyle>
            <a:lvl1pPr eaLnBrk="0" hangingPunct="0">
              <a:defRPr sz="750">
                <a:solidFill>
                  <a:schemeClr val="tx1"/>
                </a:solidFill>
                <a:latin typeface="Times New Roman" pitchFamily="18" charset="0"/>
              </a:defRPr>
            </a:lvl1pPr>
            <a:lvl2pPr marL="557213" indent="-214313" eaLnBrk="0" hangingPunct="0">
              <a:defRPr sz="750">
                <a:solidFill>
                  <a:schemeClr val="tx1"/>
                </a:solidFill>
                <a:latin typeface="Times New Roman" pitchFamily="18" charset="0"/>
              </a:defRPr>
            </a:lvl2pPr>
            <a:lvl3pPr marL="857250" indent="-171450" eaLnBrk="0" hangingPunct="0">
              <a:defRPr sz="750">
                <a:solidFill>
                  <a:schemeClr val="tx1"/>
                </a:solidFill>
                <a:latin typeface="Times New Roman" pitchFamily="18" charset="0"/>
              </a:defRPr>
            </a:lvl3pPr>
            <a:lvl4pPr marL="1200150" indent="-171450" eaLnBrk="0" hangingPunct="0">
              <a:defRPr sz="750">
                <a:solidFill>
                  <a:schemeClr val="tx1"/>
                </a:solidFill>
                <a:latin typeface="Times New Roman" pitchFamily="18" charset="0"/>
              </a:defRPr>
            </a:lvl4pPr>
            <a:lvl5pPr marL="1543050" indent="-171450" eaLnBrk="0" hangingPunct="0">
              <a:defRPr sz="750">
                <a:solidFill>
                  <a:schemeClr val="tx1"/>
                </a:solidFill>
                <a:latin typeface="Times New Roman" pitchFamily="18" charset="0"/>
              </a:defRPr>
            </a:lvl5pPr>
            <a:lvl6pPr marL="1885950" indent="-171450" eaLnBrk="0" fontAlgn="base" hangingPunct="0">
              <a:spcBef>
                <a:spcPct val="0"/>
              </a:spcBef>
              <a:spcAft>
                <a:spcPct val="0"/>
              </a:spcAft>
              <a:defRPr sz="750">
                <a:solidFill>
                  <a:schemeClr val="tx1"/>
                </a:solidFill>
                <a:latin typeface="Times New Roman" pitchFamily="18" charset="0"/>
              </a:defRPr>
            </a:lvl6pPr>
            <a:lvl7pPr marL="2228850" indent="-171450" eaLnBrk="0" fontAlgn="base" hangingPunct="0">
              <a:spcBef>
                <a:spcPct val="0"/>
              </a:spcBef>
              <a:spcAft>
                <a:spcPct val="0"/>
              </a:spcAft>
              <a:defRPr sz="750">
                <a:solidFill>
                  <a:schemeClr val="tx1"/>
                </a:solidFill>
                <a:latin typeface="Times New Roman" pitchFamily="18" charset="0"/>
              </a:defRPr>
            </a:lvl7pPr>
            <a:lvl8pPr marL="2571750" indent="-171450" eaLnBrk="0" fontAlgn="base" hangingPunct="0">
              <a:spcBef>
                <a:spcPct val="0"/>
              </a:spcBef>
              <a:spcAft>
                <a:spcPct val="0"/>
              </a:spcAft>
              <a:defRPr sz="750">
                <a:solidFill>
                  <a:schemeClr val="tx1"/>
                </a:solidFill>
                <a:latin typeface="Times New Roman" pitchFamily="18" charset="0"/>
              </a:defRPr>
            </a:lvl8pPr>
            <a:lvl9pPr marL="2914650" indent="-171450" eaLnBrk="0" fontAlgn="base" hangingPunct="0">
              <a:spcBef>
                <a:spcPct val="0"/>
              </a:spcBef>
              <a:spcAft>
                <a:spcPct val="0"/>
              </a:spcAft>
              <a:defRPr sz="750">
                <a:solidFill>
                  <a:schemeClr val="tx1"/>
                </a:solidFill>
                <a:latin typeface="Times New Roman" pitchFamily="18" charset="0"/>
              </a:defRPr>
            </a:lvl9pPr>
          </a:lstStyle>
          <a:p>
            <a:pPr eaLnBrk="1" hangingPunct="1"/>
            <a:fld id="{70FFBC81-335F-4A43-A1EA-050F699F850D}" type="slidenum">
              <a:rPr lang="en-GB" sz="1800">
                <a:latin typeface="+mj-lt"/>
              </a:rPr>
              <a:pPr eaLnBrk="1" hangingPunct="1"/>
              <a:t>30</a:t>
            </a:fld>
            <a:endParaRPr lang="en-GB" sz="1800">
              <a:latin typeface="+mj-lt"/>
            </a:endParaRPr>
          </a:p>
        </p:txBody>
      </p:sp>
      <p:sp>
        <p:nvSpPr>
          <p:cNvPr id="33795" name="Rectangle 2"/>
          <p:cNvSpPr>
            <a:spLocks noGrp="1" noChangeArrowheads="1"/>
          </p:cNvSpPr>
          <p:nvPr>
            <p:ph type="title"/>
          </p:nvPr>
        </p:nvSpPr>
        <p:spPr>
          <a:xfrm>
            <a:off x="1314450" y="228600"/>
            <a:ext cx="6315075" cy="857250"/>
          </a:xfrm>
        </p:spPr>
        <p:txBody>
          <a:bodyPr/>
          <a:lstStyle/>
          <a:p>
            <a:pPr eaLnBrk="1" hangingPunct="1"/>
            <a:r>
              <a:rPr lang="nl-NL" b="0" dirty="0"/>
              <a:t>Licht als golf: </a:t>
            </a:r>
            <a:r>
              <a:rPr lang="nl-NL" b="0" i="1" dirty="0"/>
              <a:t>coherentielengte </a:t>
            </a:r>
            <a:r>
              <a:rPr lang="nl-NL" b="0" dirty="0"/>
              <a:t>(1)</a:t>
            </a:r>
            <a:endParaRPr lang="en-GB" b="0" dirty="0"/>
          </a:p>
        </p:txBody>
      </p:sp>
      <p:grpSp>
        <p:nvGrpSpPr>
          <p:cNvPr id="33796" name="Group 3"/>
          <p:cNvGrpSpPr>
            <a:grpSpLocks/>
          </p:cNvGrpSpPr>
          <p:nvPr/>
        </p:nvGrpSpPr>
        <p:grpSpPr bwMode="auto">
          <a:xfrm>
            <a:off x="4057650" y="1200151"/>
            <a:ext cx="3200400" cy="1143000"/>
            <a:chOff x="1872" y="1008"/>
            <a:chExt cx="2688" cy="960"/>
          </a:xfrm>
        </p:grpSpPr>
        <p:sp>
          <p:nvSpPr>
            <p:cNvPr id="33998" name="Line 4"/>
            <p:cNvSpPr>
              <a:spLocks noChangeShapeType="1"/>
            </p:cNvSpPr>
            <p:nvPr/>
          </p:nvSpPr>
          <p:spPr bwMode="auto">
            <a:xfrm>
              <a:off x="1872" y="1536"/>
              <a:ext cx="2688"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99" name="Line 5"/>
            <p:cNvSpPr>
              <a:spLocks noChangeShapeType="1"/>
            </p:cNvSpPr>
            <p:nvPr/>
          </p:nvSpPr>
          <p:spPr bwMode="auto">
            <a:xfrm flipV="1">
              <a:off x="1872" y="1008"/>
              <a:ext cx="0" cy="52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4000" name="Text Box 6"/>
            <p:cNvSpPr txBox="1">
              <a:spLocks noChangeArrowheads="1"/>
            </p:cNvSpPr>
            <p:nvPr/>
          </p:nvSpPr>
          <p:spPr bwMode="auto">
            <a:xfrm>
              <a:off x="4118" y="1658"/>
              <a:ext cx="20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nl-NL" sz="1800" i="1">
                  <a:latin typeface="+mj-lt"/>
                </a:rPr>
                <a:t>t</a:t>
              </a:r>
              <a:endParaRPr lang="en-GB" sz="1800" i="1">
                <a:latin typeface="+mj-lt"/>
              </a:endParaRPr>
            </a:p>
          </p:txBody>
        </p:sp>
      </p:grpSp>
      <p:sp>
        <p:nvSpPr>
          <p:cNvPr id="33797" name="Text Box 7"/>
          <p:cNvSpPr txBox="1">
            <a:spLocks noChangeArrowheads="1"/>
          </p:cNvSpPr>
          <p:nvPr/>
        </p:nvSpPr>
        <p:spPr bwMode="auto">
          <a:xfrm>
            <a:off x="1016794" y="1345406"/>
            <a:ext cx="258365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sz="1800" dirty="0" err="1">
                <a:latin typeface="+mj-lt"/>
              </a:rPr>
              <a:t>Lichtbron</a:t>
            </a:r>
            <a:r>
              <a:rPr lang="en-US" sz="1800" dirty="0">
                <a:latin typeface="+mj-lt"/>
              </a:rPr>
              <a:t> die</a:t>
            </a:r>
          </a:p>
          <a:p>
            <a:pPr eaLnBrk="1" hangingPunct="1"/>
            <a:r>
              <a:rPr lang="en-US" sz="1800" dirty="0" err="1">
                <a:latin typeface="+mj-lt"/>
              </a:rPr>
              <a:t>lange</a:t>
            </a:r>
            <a:r>
              <a:rPr lang="en-US" sz="1800" dirty="0">
                <a:latin typeface="+mj-lt"/>
              </a:rPr>
              <a:t> </a:t>
            </a:r>
            <a:r>
              <a:rPr lang="en-US" sz="1800" dirty="0" err="1">
                <a:latin typeface="+mj-lt"/>
              </a:rPr>
              <a:t>golfpakketten</a:t>
            </a:r>
            <a:endParaRPr lang="en-US" sz="1800" dirty="0">
              <a:latin typeface="+mj-lt"/>
            </a:endParaRPr>
          </a:p>
          <a:p>
            <a:pPr eaLnBrk="1" hangingPunct="1"/>
            <a:r>
              <a:rPr lang="en-US" sz="1800" dirty="0" err="1">
                <a:latin typeface="+mj-lt"/>
              </a:rPr>
              <a:t>produceert</a:t>
            </a:r>
            <a:endParaRPr lang="en-US" sz="1800" dirty="0">
              <a:latin typeface="+mj-lt"/>
            </a:endParaRPr>
          </a:p>
        </p:txBody>
      </p:sp>
      <p:sp>
        <p:nvSpPr>
          <p:cNvPr id="33798" name="Text Box 8"/>
          <p:cNvSpPr txBox="1">
            <a:spLocks noChangeArrowheads="1"/>
          </p:cNvSpPr>
          <p:nvPr/>
        </p:nvSpPr>
        <p:spPr bwMode="auto">
          <a:xfrm>
            <a:off x="1131094" y="2950369"/>
            <a:ext cx="18501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sz="1800" dirty="0" err="1">
                <a:latin typeface="+mj-lt"/>
              </a:rPr>
              <a:t>Resulterend</a:t>
            </a:r>
            <a:r>
              <a:rPr lang="en-US" sz="1800" dirty="0">
                <a:latin typeface="+mj-lt"/>
              </a:rPr>
              <a:t> E-veld:</a:t>
            </a:r>
          </a:p>
        </p:txBody>
      </p:sp>
      <p:sp>
        <p:nvSpPr>
          <p:cNvPr id="33799" name="Text Box 9"/>
          <p:cNvSpPr txBox="1">
            <a:spLocks noChangeArrowheads="1"/>
          </p:cNvSpPr>
          <p:nvPr/>
        </p:nvSpPr>
        <p:spPr bwMode="auto">
          <a:xfrm>
            <a:off x="3742135" y="1056085"/>
            <a:ext cx="3113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sz="1800">
                <a:latin typeface="+mj-lt"/>
              </a:rPr>
              <a:t>E</a:t>
            </a:r>
          </a:p>
        </p:txBody>
      </p:sp>
      <p:grpSp>
        <p:nvGrpSpPr>
          <p:cNvPr id="285706" name="Group 10"/>
          <p:cNvGrpSpPr>
            <a:grpSpLocks/>
          </p:cNvGrpSpPr>
          <p:nvPr/>
        </p:nvGrpSpPr>
        <p:grpSpPr bwMode="auto">
          <a:xfrm>
            <a:off x="4057650" y="2787255"/>
            <a:ext cx="3200400" cy="1143000"/>
            <a:chOff x="1872" y="1008"/>
            <a:chExt cx="2688" cy="960"/>
          </a:xfrm>
        </p:grpSpPr>
        <p:sp>
          <p:nvSpPr>
            <p:cNvPr id="33995" name="Line 11"/>
            <p:cNvSpPr>
              <a:spLocks noChangeShapeType="1"/>
            </p:cNvSpPr>
            <p:nvPr/>
          </p:nvSpPr>
          <p:spPr bwMode="auto">
            <a:xfrm>
              <a:off x="1872" y="1536"/>
              <a:ext cx="2688"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96" name="Line 12"/>
            <p:cNvSpPr>
              <a:spLocks noChangeShapeType="1"/>
            </p:cNvSpPr>
            <p:nvPr/>
          </p:nvSpPr>
          <p:spPr bwMode="auto">
            <a:xfrm flipV="1">
              <a:off x="1872" y="1008"/>
              <a:ext cx="0" cy="52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97" name="Text Box 13"/>
            <p:cNvSpPr txBox="1">
              <a:spLocks noChangeArrowheads="1"/>
            </p:cNvSpPr>
            <p:nvPr/>
          </p:nvSpPr>
          <p:spPr bwMode="auto">
            <a:xfrm>
              <a:off x="4118" y="1658"/>
              <a:ext cx="20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nl-NL" sz="1800" i="1">
                  <a:latin typeface="+mj-lt"/>
                </a:rPr>
                <a:t>t</a:t>
              </a:r>
              <a:endParaRPr lang="en-GB" sz="1800" i="1">
                <a:latin typeface="+mj-lt"/>
              </a:endParaRPr>
            </a:p>
          </p:txBody>
        </p:sp>
      </p:grpSp>
      <p:sp>
        <p:nvSpPr>
          <p:cNvPr id="33801" name="Text Box 14"/>
          <p:cNvSpPr txBox="1">
            <a:spLocks noChangeArrowheads="1"/>
          </p:cNvSpPr>
          <p:nvPr/>
        </p:nvSpPr>
        <p:spPr bwMode="auto">
          <a:xfrm>
            <a:off x="3736181" y="2686050"/>
            <a:ext cx="3113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sz="1800">
                <a:latin typeface="+mj-lt"/>
              </a:rPr>
              <a:t>E</a:t>
            </a:r>
          </a:p>
        </p:txBody>
      </p:sp>
      <p:grpSp>
        <p:nvGrpSpPr>
          <p:cNvPr id="2" name="Group 1">
            <a:extLst>
              <a:ext uri="{FF2B5EF4-FFF2-40B4-BE49-F238E27FC236}">
                <a16:creationId xmlns:a16="http://schemas.microsoft.com/office/drawing/2014/main" id="{8B867F93-9FBF-AE39-B378-C5DE47F2F718}"/>
              </a:ext>
            </a:extLst>
          </p:cNvPr>
          <p:cNvGrpSpPr/>
          <p:nvPr/>
        </p:nvGrpSpPr>
        <p:grpSpPr>
          <a:xfrm>
            <a:off x="2686050" y="3657600"/>
            <a:ext cx="4156907" cy="997982"/>
            <a:chOff x="2686050" y="3657600"/>
            <a:chExt cx="4156907" cy="997982"/>
          </a:xfrm>
        </p:grpSpPr>
        <p:sp>
          <p:nvSpPr>
            <p:cNvPr id="33802" name="Text Box 15"/>
            <p:cNvSpPr txBox="1">
              <a:spLocks noChangeArrowheads="1"/>
            </p:cNvSpPr>
            <p:nvPr/>
          </p:nvSpPr>
          <p:spPr bwMode="auto">
            <a:xfrm>
              <a:off x="2686050" y="4286250"/>
              <a:ext cx="41569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sz="1800" dirty="0" err="1">
                  <a:latin typeface="+mj-lt"/>
                </a:rPr>
                <a:t>coherentielengte</a:t>
              </a:r>
              <a:r>
                <a:rPr lang="en-US" sz="1800" dirty="0">
                  <a:latin typeface="+mj-lt"/>
                </a:rPr>
                <a:t> = </a:t>
              </a:r>
              <a:r>
                <a:rPr lang="en-US" sz="1800" dirty="0" err="1">
                  <a:latin typeface="+mj-lt"/>
                </a:rPr>
                <a:t>coherentietijd</a:t>
              </a:r>
              <a:r>
                <a:rPr lang="en-US" sz="1800" dirty="0">
                  <a:latin typeface="+mj-lt"/>
                </a:rPr>
                <a:t> x </a:t>
              </a:r>
              <a:r>
                <a:rPr lang="en-US" sz="1800" dirty="0" err="1">
                  <a:latin typeface="+mj-lt"/>
                </a:rPr>
                <a:t>lichtsnelheid</a:t>
              </a:r>
              <a:endParaRPr lang="en-US" sz="1800" dirty="0">
                <a:latin typeface="+mj-lt"/>
              </a:endParaRPr>
            </a:p>
          </p:txBody>
        </p:sp>
        <p:sp>
          <p:nvSpPr>
            <p:cNvPr id="33803" name="Line 16"/>
            <p:cNvSpPr>
              <a:spLocks noChangeShapeType="1"/>
            </p:cNvSpPr>
            <p:nvPr/>
          </p:nvSpPr>
          <p:spPr bwMode="auto">
            <a:xfrm flipV="1">
              <a:off x="4114800" y="3943350"/>
              <a:ext cx="685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04" name="Line 17"/>
            <p:cNvSpPr>
              <a:spLocks noChangeShapeType="1"/>
            </p:cNvSpPr>
            <p:nvPr/>
          </p:nvSpPr>
          <p:spPr bwMode="auto">
            <a:xfrm flipH="1" flipV="1">
              <a:off x="4229100" y="4057650"/>
              <a:ext cx="628650" cy="285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05" name="Line 18"/>
            <p:cNvSpPr>
              <a:spLocks noChangeShapeType="1"/>
            </p:cNvSpPr>
            <p:nvPr/>
          </p:nvSpPr>
          <p:spPr bwMode="auto">
            <a:xfrm>
              <a:off x="4114800" y="3657600"/>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06" name="Line 19"/>
            <p:cNvSpPr>
              <a:spLocks noChangeShapeType="1"/>
            </p:cNvSpPr>
            <p:nvPr/>
          </p:nvSpPr>
          <p:spPr bwMode="auto">
            <a:xfrm>
              <a:off x="4800600" y="3657600"/>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07" name="Group 20"/>
          <p:cNvGrpSpPr>
            <a:grpSpLocks/>
          </p:cNvGrpSpPr>
          <p:nvPr/>
        </p:nvGrpSpPr>
        <p:grpSpPr bwMode="auto">
          <a:xfrm>
            <a:off x="4067175" y="3105150"/>
            <a:ext cx="675085" cy="572691"/>
            <a:chOff x="3696" y="1047"/>
            <a:chExt cx="567" cy="481"/>
          </a:xfrm>
        </p:grpSpPr>
        <p:grpSp>
          <p:nvGrpSpPr>
            <p:cNvPr id="33971" name="Group 21"/>
            <p:cNvGrpSpPr>
              <a:grpSpLocks/>
            </p:cNvGrpSpPr>
            <p:nvPr/>
          </p:nvGrpSpPr>
          <p:grpSpPr bwMode="auto">
            <a:xfrm>
              <a:off x="3696" y="1047"/>
              <a:ext cx="71" cy="481"/>
              <a:chOff x="3168" y="1968"/>
              <a:chExt cx="1902" cy="776"/>
            </a:xfrm>
          </p:grpSpPr>
          <p:sp>
            <p:nvSpPr>
              <p:cNvPr id="33993" name="Freeform 22"/>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94" name="Freeform 23"/>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72" name="Group 24"/>
            <p:cNvGrpSpPr>
              <a:grpSpLocks/>
            </p:cNvGrpSpPr>
            <p:nvPr/>
          </p:nvGrpSpPr>
          <p:grpSpPr bwMode="auto">
            <a:xfrm>
              <a:off x="3767" y="1047"/>
              <a:ext cx="71" cy="481"/>
              <a:chOff x="3168" y="1968"/>
              <a:chExt cx="1902" cy="776"/>
            </a:xfrm>
          </p:grpSpPr>
          <p:sp>
            <p:nvSpPr>
              <p:cNvPr id="33991" name="Freeform 25"/>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92" name="Freeform 26"/>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73" name="Group 27"/>
            <p:cNvGrpSpPr>
              <a:grpSpLocks/>
            </p:cNvGrpSpPr>
            <p:nvPr/>
          </p:nvGrpSpPr>
          <p:grpSpPr bwMode="auto">
            <a:xfrm>
              <a:off x="3836" y="1047"/>
              <a:ext cx="71" cy="481"/>
              <a:chOff x="3168" y="1968"/>
              <a:chExt cx="1902" cy="776"/>
            </a:xfrm>
          </p:grpSpPr>
          <p:sp>
            <p:nvSpPr>
              <p:cNvPr id="33989" name="Freeform 28"/>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90" name="Freeform 29"/>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74" name="Group 30"/>
            <p:cNvGrpSpPr>
              <a:grpSpLocks/>
            </p:cNvGrpSpPr>
            <p:nvPr/>
          </p:nvGrpSpPr>
          <p:grpSpPr bwMode="auto">
            <a:xfrm>
              <a:off x="3907" y="1047"/>
              <a:ext cx="71" cy="481"/>
              <a:chOff x="3168" y="1968"/>
              <a:chExt cx="1902" cy="776"/>
            </a:xfrm>
          </p:grpSpPr>
          <p:sp>
            <p:nvSpPr>
              <p:cNvPr id="33987" name="Freeform 31"/>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88" name="Freeform 32"/>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75" name="Group 33"/>
            <p:cNvGrpSpPr>
              <a:grpSpLocks/>
            </p:cNvGrpSpPr>
            <p:nvPr/>
          </p:nvGrpSpPr>
          <p:grpSpPr bwMode="auto">
            <a:xfrm>
              <a:off x="3981" y="1047"/>
              <a:ext cx="71" cy="481"/>
              <a:chOff x="3168" y="1968"/>
              <a:chExt cx="1902" cy="776"/>
            </a:xfrm>
          </p:grpSpPr>
          <p:sp>
            <p:nvSpPr>
              <p:cNvPr id="33985" name="Freeform 34"/>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86" name="Freeform 35"/>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76" name="Group 36"/>
            <p:cNvGrpSpPr>
              <a:grpSpLocks/>
            </p:cNvGrpSpPr>
            <p:nvPr/>
          </p:nvGrpSpPr>
          <p:grpSpPr bwMode="auto">
            <a:xfrm>
              <a:off x="4052" y="1047"/>
              <a:ext cx="71" cy="481"/>
              <a:chOff x="3168" y="1968"/>
              <a:chExt cx="1902" cy="776"/>
            </a:xfrm>
          </p:grpSpPr>
          <p:sp>
            <p:nvSpPr>
              <p:cNvPr id="33983" name="Freeform 37"/>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84" name="Freeform 38"/>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77" name="Group 39"/>
            <p:cNvGrpSpPr>
              <a:grpSpLocks/>
            </p:cNvGrpSpPr>
            <p:nvPr/>
          </p:nvGrpSpPr>
          <p:grpSpPr bwMode="auto">
            <a:xfrm>
              <a:off x="4121" y="1047"/>
              <a:ext cx="71" cy="481"/>
              <a:chOff x="3168" y="1968"/>
              <a:chExt cx="1902" cy="776"/>
            </a:xfrm>
          </p:grpSpPr>
          <p:sp>
            <p:nvSpPr>
              <p:cNvPr id="33981" name="Freeform 40"/>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82" name="Freeform 41"/>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78" name="Group 42"/>
            <p:cNvGrpSpPr>
              <a:grpSpLocks/>
            </p:cNvGrpSpPr>
            <p:nvPr/>
          </p:nvGrpSpPr>
          <p:grpSpPr bwMode="auto">
            <a:xfrm>
              <a:off x="4192" y="1047"/>
              <a:ext cx="71" cy="481"/>
              <a:chOff x="3168" y="1968"/>
              <a:chExt cx="1902" cy="776"/>
            </a:xfrm>
          </p:grpSpPr>
          <p:sp>
            <p:nvSpPr>
              <p:cNvPr id="33979" name="Freeform 43"/>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80" name="Freeform 44"/>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3808" name="Group 45"/>
          <p:cNvGrpSpPr>
            <a:grpSpLocks/>
          </p:cNvGrpSpPr>
          <p:nvPr/>
        </p:nvGrpSpPr>
        <p:grpSpPr bwMode="auto">
          <a:xfrm flipV="1">
            <a:off x="4762500" y="3103960"/>
            <a:ext cx="675085" cy="572690"/>
            <a:chOff x="3696" y="1047"/>
            <a:chExt cx="567" cy="481"/>
          </a:xfrm>
        </p:grpSpPr>
        <p:grpSp>
          <p:nvGrpSpPr>
            <p:cNvPr id="33947" name="Group 46"/>
            <p:cNvGrpSpPr>
              <a:grpSpLocks/>
            </p:cNvGrpSpPr>
            <p:nvPr/>
          </p:nvGrpSpPr>
          <p:grpSpPr bwMode="auto">
            <a:xfrm>
              <a:off x="3696" y="1047"/>
              <a:ext cx="71" cy="481"/>
              <a:chOff x="3168" y="1968"/>
              <a:chExt cx="1902" cy="776"/>
            </a:xfrm>
          </p:grpSpPr>
          <p:sp>
            <p:nvSpPr>
              <p:cNvPr id="33969" name="Freeform 47"/>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70" name="Freeform 48"/>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48" name="Group 49"/>
            <p:cNvGrpSpPr>
              <a:grpSpLocks/>
            </p:cNvGrpSpPr>
            <p:nvPr/>
          </p:nvGrpSpPr>
          <p:grpSpPr bwMode="auto">
            <a:xfrm>
              <a:off x="3767" y="1047"/>
              <a:ext cx="71" cy="481"/>
              <a:chOff x="3168" y="1968"/>
              <a:chExt cx="1902" cy="776"/>
            </a:xfrm>
          </p:grpSpPr>
          <p:sp>
            <p:nvSpPr>
              <p:cNvPr id="33967" name="Freeform 50"/>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68" name="Freeform 51"/>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49" name="Group 52"/>
            <p:cNvGrpSpPr>
              <a:grpSpLocks/>
            </p:cNvGrpSpPr>
            <p:nvPr/>
          </p:nvGrpSpPr>
          <p:grpSpPr bwMode="auto">
            <a:xfrm>
              <a:off x="3836" y="1047"/>
              <a:ext cx="71" cy="481"/>
              <a:chOff x="3168" y="1968"/>
              <a:chExt cx="1902" cy="776"/>
            </a:xfrm>
          </p:grpSpPr>
          <p:sp>
            <p:nvSpPr>
              <p:cNvPr id="33965" name="Freeform 53"/>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66" name="Freeform 54"/>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50" name="Group 55"/>
            <p:cNvGrpSpPr>
              <a:grpSpLocks/>
            </p:cNvGrpSpPr>
            <p:nvPr/>
          </p:nvGrpSpPr>
          <p:grpSpPr bwMode="auto">
            <a:xfrm>
              <a:off x="3907" y="1047"/>
              <a:ext cx="71" cy="481"/>
              <a:chOff x="3168" y="1968"/>
              <a:chExt cx="1902" cy="776"/>
            </a:xfrm>
          </p:grpSpPr>
          <p:sp>
            <p:nvSpPr>
              <p:cNvPr id="33963" name="Freeform 56"/>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64" name="Freeform 57"/>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51" name="Group 58"/>
            <p:cNvGrpSpPr>
              <a:grpSpLocks/>
            </p:cNvGrpSpPr>
            <p:nvPr/>
          </p:nvGrpSpPr>
          <p:grpSpPr bwMode="auto">
            <a:xfrm>
              <a:off x="3981" y="1047"/>
              <a:ext cx="71" cy="481"/>
              <a:chOff x="3168" y="1968"/>
              <a:chExt cx="1902" cy="776"/>
            </a:xfrm>
          </p:grpSpPr>
          <p:sp>
            <p:nvSpPr>
              <p:cNvPr id="33961" name="Freeform 59"/>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62" name="Freeform 60"/>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52" name="Group 61"/>
            <p:cNvGrpSpPr>
              <a:grpSpLocks/>
            </p:cNvGrpSpPr>
            <p:nvPr/>
          </p:nvGrpSpPr>
          <p:grpSpPr bwMode="auto">
            <a:xfrm>
              <a:off x="4052" y="1047"/>
              <a:ext cx="71" cy="481"/>
              <a:chOff x="3168" y="1968"/>
              <a:chExt cx="1902" cy="776"/>
            </a:xfrm>
          </p:grpSpPr>
          <p:sp>
            <p:nvSpPr>
              <p:cNvPr id="33959" name="Freeform 62"/>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60" name="Freeform 63"/>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53" name="Group 64"/>
            <p:cNvGrpSpPr>
              <a:grpSpLocks/>
            </p:cNvGrpSpPr>
            <p:nvPr/>
          </p:nvGrpSpPr>
          <p:grpSpPr bwMode="auto">
            <a:xfrm>
              <a:off x="4121" y="1047"/>
              <a:ext cx="71" cy="481"/>
              <a:chOff x="3168" y="1968"/>
              <a:chExt cx="1902" cy="776"/>
            </a:xfrm>
          </p:grpSpPr>
          <p:sp>
            <p:nvSpPr>
              <p:cNvPr id="33957" name="Freeform 65"/>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58" name="Freeform 66"/>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54" name="Group 67"/>
            <p:cNvGrpSpPr>
              <a:grpSpLocks/>
            </p:cNvGrpSpPr>
            <p:nvPr/>
          </p:nvGrpSpPr>
          <p:grpSpPr bwMode="auto">
            <a:xfrm>
              <a:off x="4192" y="1047"/>
              <a:ext cx="71" cy="481"/>
              <a:chOff x="3168" y="1968"/>
              <a:chExt cx="1902" cy="776"/>
            </a:xfrm>
          </p:grpSpPr>
          <p:sp>
            <p:nvSpPr>
              <p:cNvPr id="33955" name="Freeform 68"/>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56" name="Freeform 69"/>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3809" name="Group 70"/>
          <p:cNvGrpSpPr>
            <a:grpSpLocks/>
          </p:cNvGrpSpPr>
          <p:nvPr/>
        </p:nvGrpSpPr>
        <p:grpSpPr bwMode="auto">
          <a:xfrm flipV="1">
            <a:off x="5459016" y="3132535"/>
            <a:ext cx="675084" cy="572690"/>
            <a:chOff x="3696" y="1047"/>
            <a:chExt cx="567" cy="481"/>
          </a:xfrm>
        </p:grpSpPr>
        <p:grpSp>
          <p:nvGrpSpPr>
            <p:cNvPr id="33923" name="Group 71"/>
            <p:cNvGrpSpPr>
              <a:grpSpLocks/>
            </p:cNvGrpSpPr>
            <p:nvPr/>
          </p:nvGrpSpPr>
          <p:grpSpPr bwMode="auto">
            <a:xfrm>
              <a:off x="3696" y="1047"/>
              <a:ext cx="71" cy="481"/>
              <a:chOff x="3168" y="1968"/>
              <a:chExt cx="1902" cy="776"/>
            </a:xfrm>
          </p:grpSpPr>
          <p:sp>
            <p:nvSpPr>
              <p:cNvPr id="33945" name="Freeform 72"/>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46" name="Freeform 73"/>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24" name="Group 74"/>
            <p:cNvGrpSpPr>
              <a:grpSpLocks/>
            </p:cNvGrpSpPr>
            <p:nvPr/>
          </p:nvGrpSpPr>
          <p:grpSpPr bwMode="auto">
            <a:xfrm>
              <a:off x="3767" y="1047"/>
              <a:ext cx="71" cy="481"/>
              <a:chOff x="3168" y="1968"/>
              <a:chExt cx="1902" cy="776"/>
            </a:xfrm>
          </p:grpSpPr>
          <p:sp>
            <p:nvSpPr>
              <p:cNvPr id="33943" name="Freeform 75"/>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44" name="Freeform 76"/>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25" name="Group 77"/>
            <p:cNvGrpSpPr>
              <a:grpSpLocks/>
            </p:cNvGrpSpPr>
            <p:nvPr/>
          </p:nvGrpSpPr>
          <p:grpSpPr bwMode="auto">
            <a:xfrm>
              <a:off x="3836" y="1047"/>
              <a:ext cx="71" cy="481"/>
              <a:chOff x="3168" y="1968"/>
              <a:chExt cx="1902" cy="776"/>
            </a:xfrm>
          </p:grpSpPr>
          <p:sp>
            <p:nvSpPr>
              <p:cNvPr id="33941" name="Freeform 78"/>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42" name="Freeform 79"/>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26" name="Group 80"/>
            <p:cNvGrpSpPr>
              <a:grpSpLocks/>
            </p:cNvGrpSpPr>
            <p:nvPr/>
          </p:nvGrpSpPr>
          <p:grpSpPr bwMode="auto">
            <a:xfrm>
              <a:off x="3907" y="1047"/>
              <a:ext cx="71" cy="481"/>
              <a:chOff x="3168" y="1968"/>
              <a:chExt cx="1902" cy="776"/>
            </a:xfrm>
          </p:grpSpPr>
          <p:sp>
            <p:nvSpPr>
              <p:cNvPr id="33939" name="Freeform 81"/>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40" name="Freeform 82"/>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27" name="Group 83"/>
            <p:cNvGrpSpPr>
              <a:grpSpLocks/>
            </p:cNvGrpSpPr>
            <p:nvPr/>
          </p:nvGrpSpPr>
          <p:grpSpPr bwMode="auto">
            <a:xfrm>
              <a:off x="3981" y="1047"/>
              <a:ext cx="71" cy="481"/>
              <a:chOff x="3168" y="1968"/>
              <a:chExt cx="1902" cy="776"/>
            </a:xfrm>
          </p:grpSpPr>
          <p:sp>
            <p:nvSpPr>
              <p:cNvPr id="33937" name="Freeform 84"/>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38" name="Freeform 85"/>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28" name="Group 86"/>
            <p:cNvGrpSpPr>
              <a:grpSpLocks/>
            </p:cNvGrpSpPr>
            <p:nvPr/>
          </p:nvGrpSpPr>
          <p:grpSpPr bwMode="auto">
            <a:xfrm>
              <a:off x="4052" y="1047"/>
              <a:ext cx="71" cy="481"/>
              <a:chOff x="3168" y="1968"/>
              <a:chExt cx="1902" cy="776"/>
            </a:xfrm>
          </p:grpSpPr>
          <p:sp>
            <p:nvSpPr>
              <p:cNvPr id="33935" name="Freeform 87"/>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36" name="Freeform 88"/>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29" name="Group 89"/>
            <p:cNvGrpSpPr>
              <a:grpSpLocks/>
            </p:cNvGrpSpPr>
            <p:nvPr/>
          </p:nvGrpSpPr>
          <p:grpSpPr bwMode="auto">
            <a:xfrm>
              <a:off x="4121" y="1047"/>
              <a:ext cx="71" cy="481"/>
              <a:chOff x="3168" y="1968"/>
              <a:chExt cx="1902" cy="776"/>
            </a:xfrm>
          </p:grpSpPr>
          <p:sp>
            <p:nvSpPr>
              <p:cNvPr id="33933" name="Freeform 90"/>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34" name="Freeform 91"/>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30" name="Group 92"/>
            <p:cNvGrpSpPr>
              <a:grpSpLocks/>
            </p:cNvGrpSpPr>
            <p:nvPr/>
          </p:nvGrpSpPr>
          <p:grpSpPr bwMode="auto">
            <a:xfrm>
              <a:off x="4192" y="1047"/>
              <a:ext cx="71" cy="481"/>
              <a:chOff x="3168" y="1968"/>
              <a:chExt cx="1902" cy="776"/>
            </a:xfrm>
          </p:grpSpPr>
          <p:sp>
            <p:nvSpPr>
              <p:cNvPr id="33931" name="Freeform 93"/>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32" name="Freeform 94"/>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3810" name="Group 95"/>
          <p:cNvGrpSpPr>
            <a:grpSpLocks/>
          </p:cNvGrpSpPr>
          <p:nvPr/>
        </p:nvGrpSpPr>
        <p:grpSpPr bwMode="auto">
          <a:xfrm>
            <a:off x="6144816" y="3124200"/>
            <a:ext cx="508397" cy="572691"/>
            <a:chOff x="4521" y="1056"/>
            <a:chExt cx="427" cy="481"/>
          </a:xfrm>
        </p:grpSpPr>
        <p:grpSp>
          <p:nvGrpSpPr>
            <p:cNvPr id="33905" name="Group 96"/>
            <p:cNvGrpSpPr>
              <a:grpSpLocks/>
            </p:cNvGrpSpPr>
            <p:nvPr/>
          </p:nvGrpSpPr>
          <p:grpSpPr bwMode="auto">
            <a:xfrm>
              <a:off x="4521" y="1056"/>
              <a:ext cx="71" cy="481"/>
              <a:chOff x="3168" y="1968"/>
              <a:chExt cx="1902" cy="776"/>
            </a:xfrm>
          </p:grpSpPr>
          <p:sp>
            <p:nvSpPr>
              <p:cNvPr id="33921" name="Freeform 97"/>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22" name="Freeform 98"/>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06" name="Group 99"/>
            <p:cNvGrpSpPr>
              <a:grpSpLocks/>
            </p:cNvGrpSpPr>
            <p:nvPr/>
          </p:nvGrpSpPr>
          <p:grpSpPr bwMode="auto">
            <a:xfrm>
              <a:off x="4592" y="1056"/>
              <a:ext cx="71" cy="481"/>
              <a:chOff x="3168" y="1968"/>
              <a:chExt cx="1902" cy="776"/>
            </a:xfrm>
          </p:grpSpPr>
          <p:sp>
            <p:nvSpPr>
              <p:cNvPr id="33919" name="Freeform 100"/>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20" name="Freeform 101"/>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07" name="Group 102"/>
            <p:cNvGrpSpPr>
              <a:grpSpLocks/>
            </p:cNvGrpSpPr>
            <p:nvPr/>
          </p:nvGrpSpPr>
          <p:grpSpPr bwMode="auto">
            <a:xfrm>
              <a:off x="4661" y="1056"/>
              <a:ext cx="71" cy="481"/>
              <a:chOff x="3168" y="1968"/>
              <a:chExt cx="1902" cy="776"/>
            </a:xfrm>
          </p:grpSpPr>
          <p:sp>
            <p:nvSpPr>
              <p:cNvPr id="33917" name="Freeform 103"/>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18" name="Freeform 104"/>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08" name="Group 105"/>
            <p:cNvGrpSpPr>
              <a:grpSpLocks/>
            </p:cNvGrpSpPr>
            <p:nvPr/>
          </p:nvGrpSpPr>
          <p:grpSpPr bwMode="auto">
            <a:xfrm>
              <a:off x="4732" y="1056"/>
              <a:ext cx="71" cy="481"/>
              <a:chOff x="3168" y="1968"/>
              <a:chExt cx="1902" cy="776"/>
            </a:xfrm>
          </p:grpSpPr>
          <p:sp>
            <p:nvSpPr>
              <p:cNvPr id="33915" name="Freeform 106"/>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16" name="Freeform 107"/>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09" name="Group 108"/>
            <p:cNvGrpSpPr>
              <a:grpSpLocks/>
            </p:cNvGrpSpPr>
            <p:nvPr/>
          </p:nvGrpSpPr>
          <p:grpSpPr bwMode="auto">
            <a:xfrm>
              <a:off x="4806" y="1056"/>
              <a:ext cx="71" cy="481"/>
              <a:chOff x="3168" y="1968"/>
              <a:chExt cx="1902" cy="776"/>
            </a:xfrm>
          </p:grpSpPr>
          <p:sp>
            <p:nvSpPr>
              <p:cNvPr id="33913" name="Freeform 109"/>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14" name="Freeform 110"/>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910" name="Group 111"/>
            <p:cNvGrpSpPr>
              <a:grpSpLocks/>
            </p:cNvGrpSpPr>
            <p:nvPr/>
          </p:nvGrpSpPr>
          <p:grpSpPr bwMode="auto">
            <a:xfrm>
              <a:off x="4877" y="1056"/>
              <a:ext cx="71" cy="481"/>
              <a:chOff x="3168" y="1968"/>
              <a:chExt cx="1902" cy="776"/>
            </a:xfrm>
          </p:grpSpPr>
          <p:sp>
            <p:nvSpPr>
              <p:cNvPr id="33911" name="Freeform 112"/>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12" name="Freeform 113"/>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3811" name="Group 114"/>
          <p:cNvGrpSpPr>
            <a:grpSpLocks/>
          </p:cNvGrpSpPr>
          <p:nvPr/>
        </p:nvGrpSpPr>
        <p:grpSpPr bwMode="auto">
          <a:xfrm>
            <a:off x="4114800" y="1258492"/>
            <a:ext cx="675085" cy="572690"/>
            <a:chOff x="3696" y="1047"/>
            <a:chExt cx="567" cy="481"/>
          </a:xfrm>
        </p:grpSpPr>
        <p:grpSp>
          <p:nvGrpSpPr>
            <p:cNvPr id="33881" name="Group 115"/>
            <p:cNvGrpSpPr>
              <a:grpSpLocks/>
            </p:cNvGrpSpPr>
            <p:nvPr/>
          </p:nvGrpSpPr>
          <p:grpSpPr bwMode="auto">
            <a:xfrm>
              <a:off x="3696" y="1047"/>
              <a:ext cx="71" cy="481"/>
              <a:chOff x="3168" y="1968"/>
              <a:chExt cx="1902" cy="776"/>
            </a:xfrm>
          </p:grpSpPr>
          <p:sp>
            <p:nvSpPr>
              <p:cNvPr id="33903" name="Freeform 116"/>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04" name="Freeform 117"/>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82" name="Group 118"/>
            <p:cNvGrpSpPr>
              <a:grpSpLocks/>
            </p:cNvGrpSpPr>
            <p:nvPr/>
          </p:nvGrpSpPr>
          <p:grpSpPr bwMode="auto">
            <a:xfrm>
              <a:off x="3767" y="1047"/>
              <a:ext cx="71" cy="481"/>
              <a:chOff x="3168" y="1968"/>
              <a:chExt cx="1902" cy="776"/>
            </a:xfrm>
          </p:grpSpPr>
          <p:sp>
            <p:nvSpPr>
              <p:cNvPr id="33901" name="Freeform 119"/>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02" name="Freeform 120"/>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83" name="Group 121"/>
            <p:cNvGrpSpPr>
              <a:grpSpLocks/>
            </p:cNvGrpSpPr>
            <p:nvPr/>
          </p:nvGrpSpPr>
          <p:grpSpPr bwMode="auto">
            <a:xfrm>
              <a:off x="3836" y="1047"/>
              <a:ext cx="71" cy="481"/>
              <a:chOff x="3168" y="1968"/>
              <a:chExt cx="1902" cy="776"/>
            </a:xfrm>
          </p:grpSpPr>
          <p:sp>
            <p:nvSpPr>
              <p:cNvPr id="33899" name="Freeform 122"/>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900" name="Freeform 123"/>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84" name="Group 124"/>
            <p:cNvGrpSpPr>
              <a:grpSpLocks/>
            </p:cNvGrpSpPr>
            <p:nvPr/>
          </p:nvGrpSpPr>
          <p:grpSpPr bwMode="auto">
            <a:xfrm>
              <a:off x="3907" y="1047"/>
              <a:ext cx="71" cy="481"/>
              <a:chOff x="3168" y="1968"/>
              <a:chExt cx="1902" cy="776"/>
            </a:xfrm>
          </p:grpSpPr>
          <p:sp>
            <p:nvSpPr>
              <p:cNvPr id="33897" name="Freeform 125"/>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98" name="Freeform 126"/>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85" name="Group 127"/>
            <p:cNvGrpSpPr>
              <a:grpSpLocks/>
            </p:cNvGrpSpPr>
            <p:nvPr/>
          </p:nvGrpSpPr>
          <p:grpSpPr bwMode="auto">
            <a:xfrm>
              <a:off x="3981" y="1047"/>
              <a:ext cx="71" cy="481"/>
              <a:chOff x="3168" y="1968"/>
              <a:chExt cx="1902" cy="776"/>
            </a:xfrm>
          </p:grpSpPr>
          <p:sp>
            <p:nvSpPr>
              <p:cNvPr id="33895" name="Freeform 128"/>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96" name="Freeform 129"/>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86" name="Group 130"/>
            <p:cNvGrpSpPr>
              <a:grpSpLocks/>
            </p:cNvGrpSpPr>
            <p:nvPr/>
          </p:nvGrpSpPr>
          <p:grpSpPr bwMode="auto">
            <a:xfrm>
              <a:off x="4052" y="1047"/>
              <a:ext cx="71" cy="481"/>
              <a:chOff x="3168" y="1968"/>
              <a:chExt cx="1902" cy="776"/>
            </a:xfrm>
          </p:grpSpPr>
          <p:sp>
            <p:nvSpPr>
              <p:cNvPr id="33893" name="Freeform 131"/>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94" name="Freeform 132"/>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87" name="Group 133"/>
            <p:cNvGrpSpPr>
              <a:grpSpLocks/>
            </p:cNvGrpSpPr>
            <p:nvPr/>
          </p:nvGrpSpPr>
          <p:grpSpPr bwMode="auto">
            <a:xfrm>
              <a:off x="4121" y="1047"/>
              <a:ext cx="71" cy="481"/>
              <a:chOff x="3168" y="1968"/>
              <a:chExt cx="1902" cy="776"/>
            </a:xfrm>
          </p:grpSpPr>
          <p:sp>
            <p:nvSpPr>
              <p:cNvPr id="33891" name="Freeform 134"/>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92" name="Freeform 135"/>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88" name="Group 136"/>
            <p:cNvGrpSpPr>
              <a:grpSpLocks/>
            </p:cNvGrpSpPr>
            <p:nvPr/>
          </p:nvGrpSpPr>
          <p:grpSpPr bwMode="auto">
            <a:xfrm>
              <a:off x="4192" y="1047"/>
              <a:ext cx="71" cy="481"/>
              <a:chOff x="3168" y="1968"/>
              <a:chExt cx="1902" cy="776"/>
            </a:xfrm>
          </p:grpSpPr>
          <p:sp>
            <p:nvSpPr>
              <p:cNvPr id="33889" name="Freeform 137"/>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90" name="Freeform 138"/>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3812" name="Group 139"/>
          <p:cNvGrpSpPr>
            <a:grpSpLocks/>
          </p:cNvGrpSpPr>
          <p:nvPr/>
        </p:nvGrpSpPr>
        <p:grpSpPr bwMode="auto">
          <a:xfrm flipV="1">
            <a:off x="4743450" y="1828800"/>
            <a:ext cx="675085" cy="572691"/>
            <a:chOff x="3696" y="1047"/>
            <a:chExt cx="567" cy="481"/>
          </a:xfrm>
        </p:grpSpPr>
        <p:grpSp>
          <p:nvGrpSpPr>
            <p:cNvPr id="33857" name="Group 140"/>
            <p:cNvGrpSpPr>
              <a:grpSpLocks/>
            </p:cNvGrpSpPr>
            <p:nvPr/>
          </p:nvGrpSpPr>
          <p:grpSpPr bwMode="auto">
            <a:xfrm>
              <a:off x="3696" y="1047"/>
              <a:ext cx="71" cy="481"/>
              <a:chOff x="3168" y="1968"/>
              <a:chExt cx="1902" cy="776"/>
            </a:xfrm>
          </p:grpSpPr>
          <p:sp>
            <p:nvSpPr>
              <p:cNvPr id="33879" name="Freeform 141"/>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80" name="Freeform 142"/>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58" name="Group 143"/>
            <p:cNvGrpSpPr>
              <a:grpSpLocks/>
            </p:cNvGrpSpPr>
            <p:nvPr/>
          </p:nvGrpSpPr>
          <p:grpSpPr bwMode="auto">
            <a:xfrm>
              <a:off x="3767" y="1047"/>
              <a:ext cx="71" cy="481"/>
              <a:chOff x="3168" y="1968"/>
              <a:chExt cx="1902" cy="776"/>
            </a:xfrm>
          </p:grpSpPr>
          <p:sp>
            <p:nvSpPr>
              <p:cNvPr id="33877" name="Freeform 144"/>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78" name="Freeform 145"/>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59" name="Group 146"/>
            <p:cNvGrpSpPr>
              <a:grpSpLocks/>
            </p:cNvGrpSpPr>
            <p:nvPr/>
          </p:nvGrpSpPr>
          <p:grpSpPr bwMode="auto">
            <a:xfrm>
              <a:off x="3836" y="1047"/>
              <a:ext cx="71" cy="481"/>
              <a:chOff x="3168" y="1968"/>
              <a:chExt cx="1902" cy="776"/>
            </a:xfrm>
          </p:grpSpPr>
          <p:sp>
            <p:nvSpPr>
              <p:cNvPr id="33875" name="Freeform 147"/>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76" name="Freeform 148"/>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60" name="Group 149"/>
            <p:cNvGrpSpPr>
              <a:grpSpLocks/>
            </p:cNvGrpSpPr>
            <p:nvPr/>
          </p:nvGrpSpPr>
          <p:grpSpPr bwMode="auto">
            <a:xfrm>
              <a:off x="3907" y="1047"/>
              <a:ext cx="71" cy="481"/>
              <a:chOff x="3168" y="1968"/>
              <a:chExt cx="1902" cy="776"/>
            </a:xfrm>
          </p:grpSpPr>
          <p:sp>
            <p:nvSpPr>
              <p:cNvPr id="33873" name="Freeform 150"/>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74" name="Freeform 151"/>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61" name="Group 152"/>
            <p:cNvGrpSpPr>
              <a:grpSpLocks/>
            </p:cNvGrpSpPr>
            <p:nvPr/>
          </p:nvGrpSpPr>
          <p:grpSpPr bwMode="auto">
            <a:xfrm>
              <a:off x="3981" y="1047"/>
              <a:ext cx="71" cy="481"/>
              <a:chOff x="3168" y="1968"/>
              <a:chExt cx="1902" cy="776"/>
            </a:xfrm>
          </p:grpSpPr>
          <p:sp>
            <p:nvSpPr>
              <p:cNvPr id="33871" name="Freeform 153"/>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72" name="Freeform 154"/>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62" name="Group 155"/>
            <p:cNvGrpSpPr>
              <a:grpSpLocks/>
            </p:cNvGrpSpPr>
            <p:nvPr/>
          </p:nvGrpSpPr>
          <p:grpSpPr bwMode="auto">
            <a:xfrm>
              <a:off x="4052" y="1047"/>
              <a:ext cx="71" cy="481"/>
              <a:chOff x="3168" y="1968"/>
              <a:chExt cx="1902" cy="776"/>
            </a:xfrm>
          </p:grpSpPr>
          <p:sp>
            <p:nvSpPr>
              <p:cNvPr id="33869" name="Freeform 156"/>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70" name="Freeform 157"/>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63" name="Group 158"/>
            <p:cNvGrpSpPr>
              <a:grpSpLocks/>
            </p:cNvGrpSpPr>
            <p:nvPr/>
          </p:nvGrpSpPr>
          <p:grpSpPr bwMode="auto">
            <a:xfrm>
              <a:off x="4121" y="1047"/>
              <a:ext cx="71" cy="481"/>
              <a:chOff x="3168" y="1968"/>
              <a:chExt cx="1902" cy="776"/>
            </a:xfrm>
          </p:grpSpPr>
          <p:sp>
            <p:nvSpPr>
              <p:cNvPr id="33867" name="Freeform 159"/>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68" name="Freeform 160"/>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64" name="Group 161"/>
            <p:cNvGrpSpPr>
              <a:grpSpLocks/>
            </p:cNvGrpSpPr>
            <p:nvPr/>
          </p:nvGrpSpPr>
          <p:grpSpPr bwMode="auto">
            <a:xfrm>
              <a:off x="4192" y="1047"/>
              <a:ext cx="71" cy="481"/>
              <a:chOff x="3168" y="1968"/>
              <a:chExt cx="1902" cy="776"/>
            </a:xfrm>
          </p:grpSpPr>
          <p:sp>
            <p:nvSpPr>
              <p:cNvPr id="33865" name="Freeform 162"/>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66" name="Freeform 163"/>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3813" name="Group 164"/>
          <p:cNvGrpSpPr>
            <a:grpSpLocks/>
          </p:cNvGrpSpPr>
          <p:nvPr/>
        </p:nvGrpSpPr>
        <p:grpSpPr bwMode="auto">
          <a:xfrm flipV="1">
            <a:off x="5372100" y="1257300"/>
            <a:ext cx="675085" cy="572691"/>
            <a:chOff x="3696" y="1047"/>
            <a:chExt cx="567" cy="481"/>
          </a:xfrm>
        </p:grpSpPr>
        <p:grpSp>
          <p:nvGrpSpPr>
            <p:cNvPr id="33833" name="Group 165"/>
            <p:cNvGrpSpPr>
              <a:grpSpLocks/>
            </p:cNvGrpSpPr>
            <p:nvPr/>
          </p:nvGrpSpPr>
          <p:grpSpPr bwMode="auto">
            <a:xfrm>
              <a:off x="3696" y="1047"/>
              <a:ext cx="71" cy="481"/>
              <a:chOff x="3168" y="1968"/>
              <a:chExt cx="1902" cy="776"/>
            </a:xfrm>
          </p:grpSpPr>
          <p:sp>
            <p:nvSpPr>
              <p:cNvPr id="33855" name="Freeform 166"/>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56" name="Freeform 167"/>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34" name="Group 168"/>
            <p:cNvGrpSpPr>
              <a:grpSpLocks/>
            </p:cNvGrpSpPr>
            <p:nvPr/>
          </p:nvGrpSpPr>
          <p:grpSpPr bwMode="auto">
            <a:xfrm>
              <a:off x="3767" y="1047"/>
              <a:ext cx="71" cy="481"/>
              <a:chOff x="3168" y="1968"/>
              <a:chExt cx="1902" cy="776"/>
            </a:xfrm>
          </p:grpSpPr>
          <p:sp>
            <p:nvSpPr>
              <p:cNvPr id="33853" name="Freeform 169"/>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54" name="Freeform 170"/>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35" name="Group 171"/>
            <p:cNvGrpSpPr>
              <a:grpSpLocks/>
            </p:cNvGrpSpPr>
            <p:nvPr/>
          </p:nvGrpSpPr>
          <p:grpSpPr bwMode="auto">
            <a:xfrm>
              <a:off x="3836" y="1047"/>
              <a:ext cx="71" cy="481"/>
              <a:chOff x="3168" y="1968"/>
              <a:chExt cx="1902" cy="776"/>
            </a:xfrm>
          </p:grpSpPr>
          <p:sp>
            <p:nvSpPr>
              <p:cNvPr id="33851" name="Freeform 172"/>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52" name="Freeform 173"/>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36" name="Group 174"/>
            <p:cNvGrpSpPr>
              <a:grpSpLocks/>
            </p:cNvGrpSpPr>
            <p:nvPr/>
          </p:nvGrpSpPr>
          <p:grpSpPr bwMode="auto">
            <a:xfrm>
              <a:off x="3907" y="1047"/>
              <a:ext cx="71" cy="481"/>
              <a:chOff x="3168" y="1968"/>
              <a:chExt cx="1902" cy="776"/>
            </a:xfrm>
          </p:grpSpPr>
          <p:sp>
            <p:nvSpPr>
              <p:cNvPr id="33849" name="Freeform 175"/>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50" name="Freeform 176"/>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37" name="Group 177"/>
            <p:cNvGrpSpPr>
              <a:grpSpLocks/>
            </p:cNvGrpSpPr>
            <p:nvPr/>
          </p:nvGrpSpPr>
          <p:grpSpPr bwMode="auto">
            <a:xfrm>
              <a:off x="3981" y="1047"/>
              <a:ext cx="71" cy="481"/>
              <a:chOff x="3168" y="1968"/>
              <a:chExt cx="1902" cy="776"/>
            </a:xfrm>
          </p:grpSpPr>
          <p:sp>
            <p:nvSpPr>
              <p:cNvPr id="33847" name="Freeform 178"/>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48" name="Freeform 179"/>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38" name="Group 180"/>
            <p:cNvGrpSpPr>
              <a:grpSpLocks/>
            </p:cNvGrpSpPr>
            <p:nvPr/>
          </p:nvGrpSpPr>
          <p:grpSpPr bwMode="auto">
            <a:xfrm>
              <a:off x="4052" y="1047"/>
              <a:ext cx="71" cy="481"/>
              <a:chOff x="3168" y="1968"/>
              <a:chExt cx="1902" cy="776"/>
            </a:xfrm>
          </p:grpSpPr>
          <p:sp>
            <p:nvSpPr>
              <p:cNvPr id="33845" name="Freeform 181"/>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46" name="Freeform 182"/>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39" name="Group 183"/>
            <p:cNvGrpSpPr>
              <a:grpSpLocks/>
            </p:cNvGrpSpPr>
            <p:nvPr/>
          </p:nvGrpSpPr>
          <p:grpSpPr bwMode="auto">
            <a:xfrm>
              <a:off x="4121" y="1047"/>
              <a:ext cx="71" cy="481"/>
              <a:chOff x="3168" y="1968"/>
              <a:chExt cx="1902" cy="776"/>
            </a:xfrm>
          </p:grpSpPr>
          <p:sp>
            <p:nvSpPr>
              <p:cNvPr id="33843" name="Freeform 184"/>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44" name="Freeform 185"/>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40" name="Group 186"/>
            <p:cNvGrpSpPr>
              <a:grpSpLocks/>
            </p:cNvGrpSpPr>
            <p:nvPr/>
          </p:nvGrpSpPr>
          <p:grpSpPr bwMode="auto">
            <a:xfrm>
              <a:off x="4192" y="1047"/>
              <a:ext cx="71" cy="481"/>
              <a:chOff x="3168" y="1968"/>
              <a:chExt cx="1902" cy="776"/>
            </a:xfrm>
          </p:grpSpPr>
          <p:sp>
            <p:nvSpPr>
              <p:cNvPr id="33841" name="Freeform 187"/>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42" name="Freeform 188"/>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3814" name="Group 189"/>
          <p:cNvGrpSpPr>
            <a:grpSpLocks/>
          </p:cNvGrpSpPr>
          <p:nvPr/>
        </p:nvGrpSpPr>
        <p:grpSpPr bwMode="auto">
          <a:xfrm>
            <a:off x="6000751" y="1828800"/>
            <a:ext cx="508397" cy="572691"/>
            <a:chOff x="4521" y="1056"/>
            <a:chExt cx="427" cy="481"/>
          </a:xfrm>
        </p:grpSpPr>
        <p:grpSp>
          <p:nvGrpSpPr>
            <p:cNvPr id="33815" name="Group 190"/>
            <p:cNvGrpSpPr>
              <a:grpSpLocks/>
            </p:cNvGrpSpPr>
            <p:nvPr/>
          </p:nvGrpSpPr>
          <p:grpSpPr bwMode="auto">
            <a:xfrm>
              <a:off x="4521" y="1056"/>
              <a:ext cx="71" cy="481"/>
              <a:chOff x="3168" y="1968"/>
              <a:chExt cx="1902" cy="776"/>
            </a:xfrm>
          </p:grpSpPr>
          <p:sp>
            <p:nvSpPr>
              <p:cNvPr id="33831" name="Freeform 191"/>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32" name="Freeform 192"/>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16" name="Group 193"/>
            <p:cNvGrpSpPr>
              <a:grpSpLocks/>
            </p:cNvGrpSpPr>
            <p:nvPr/>
          </p:nvGrpSpPr>
          <p:grpSpPr bwMode="auto">
            <a:xfrm>
              <a:off x="4592" y="1056"/>
              <a:ext cx="71" cy="481"/>
              <a:chOff x="3168" y="1968"/>
              <a:chExt cx="1902" cy="776"/>
            </a:xfrm>
          </p:grpSpPr>
          <p:sp>
            <p:nvSpPr>
              <p:cNvPr id="33829" name="Freeform 194"/>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30" name="Freeform 195"/>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17" name="Group 196"/>
            <p:cNvGrpSpPr>
              <a:grpSpLocks/>
            </p:cNvGrpSpPr>
            <p:nvPr/>
          </p:nvGrpSpPr>
          <p:grpSpPr bwMode="auto">
            <a:xfrm>
              <a:off x="4661" y="1056"/>
              <a:ext cx="71" cy="481"/>
              <a:chOff x="3168" y="1968"/>
              <a:chExt cx="1902" cy="776"/>
            </a:xfrm>
          </p:grpSpPr>
          <p:sp>
            <p:nvSpPr>
              <p:cNvPr id="33827" name="Freeform 197"/>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28" name="Freeform 198"/>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18" name="Group 199"/>
            <p:cNvGrpSpPr>
              <a:grpSpLocks/>
            </p:cNvGrpSpPr>
            <p:nvPr/>
          </p:nvGrpSpPr>
          <p:grpSpPr bwMode="auto">
            <a:xfrm>
              <a:off x="4732" y="1056"/>
              <a:ext cx="71" cy="481"/>
              <a:chOff x="3168" y="1968"/>
              <a:chExt cx="1902" cy="776"/>
            </a:xfrm>
          </p:grpSpPr>
          <p:sp>
            <p:nvSpPr>
              <p:cNvPr id="33825" name="Freeform 200"/>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26" name="Freeform 201"/>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19" name="Group 202"/>
            <p:cNvGrpSpPr>
              <a:grpSpLocks/>
            </p:cNvGrpSpPr>
            <p:nvPr/>
          </p:nvGrpSpPr>
          <p:grpSpPr bwMode="auto">
            <a:xfrm>
              <a:off x="4806" y="1056"/>
              <a:ext cx="71" cy="481"/>
              <a:chOff x="3168" y="1968"/>
              <a:chExt cx="1902" cy="776"/>
            </a:xfrm>
          </p:grpSpPr>
          <p:sp>
            <p:nvSpPr>
              <p:cNvPr id="33823" name="Freeform 203"/>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24" name="Freeform 204"/>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3820" name="Group 205"/>
            <p:cNvGrpSpPr>
              <a:grpSpLocks/>
            </p:cNvGrpSpPr>
            <p:nvPr/>
          </p:nvGrpSpPr>
          <p:grpSpPr bwMode="auto">
            <a:xfrm>
              <a:off x="4877" y="1056"/>
              <a:ext cx="71" cy="481"/>
              <a:chOff x="3168" y="1968"/>
              <a:chExt cx="1902" cy="776"/>
            </a:xfrm>
          </p:grpSpPr>
          <p:sp>
            <p:nvSpPr>
              <p:cNvPr id="33821" name="Freeform 206"/>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3822" name="Freeform 207"/>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4"/>
          <p:cNvSpPr>
            <a:spLocks noGrp="1"/>
          </p:cNvSpPr>
          <p:nvPr>
            <p:ph type="sldNum" sz="quarter" idx="12"/>
          </p:nvPr>
        </p:nvSpPr>
        <p:spPr>
          <a:noFill/>
        </p:spPr>
        <p:txBody>
          <a:bodyPr/>
          <a:lstStyle>
            <a:lvl1pPr eaLnBrk="0" hangingPunct="0">
              <a:defRPr sz="750">
                <a:solidFill>
                  <a:schemeClr val="tx1"/>
                </a:solidFill>
                <a:latin typeface="Times New Roman" pitchFamily="18" charset="0"/>
              </a:defRPr>
            </a:lvl1pPr>
            <a:lvl2pPr marL="557213" indent="-214313" eaLnBrk="0" hangingPunct="0">
              <a:defRPr sz="750">
                <a:solidFill>
                  <a:schemeClr val="tx1"/>
                </a:solidFill>
                <a:latin typeface="Times New Roman" pitchFamily="18" charset="0"/>
              </a:defRPr>
            </a:lvl2pPr>
            <a:lvl3pPr marL="857250" indent="-171450" eaLnBrk="0" hangingPunct="0">
              <a:defRPr sz="750">
                <a:solidFill>
                  <a:schemeClr val="tx1"/>
                </a:solidFill>
                <a:latin typeface="Times New Roman" pitchFamily="18" charset="0"/>
              </a:defRPr>
            </a:lvl3pPr>
            <a:lvl4pPr marL="1200150" indent="-171450" eaLnBrk="0" hangingPunct="0">
              <a:defRPr sz="750">
                <a:solidFill>
                  <a:schemeClr val="tx1"/>
                </a:solidFill>
                <a:latin typeface="Times New Roman" pitchFamily="18" charset="0"/>
              </a:defRPr>
            </a:lvl4pPr>
            <a:lvl5pPr marL="1543050" indent="-171450" eaLnBrk="0" hangingPunct="0">
              <a:defRPr sz="750">
                <a:solidFill>
                  <a:schemeClr val="tx1"/>
                </a:solidFill>
                <a:latin typeface="Times New Roman" pitchFamily="18" charset="0"/>
              </a:defRPr>
            </a:lvl5pPr>
            <a:lvl6pPr marL="1885950" indent="-171450" eaLnBrk="0" fontAlgn="base" hangingPunct="0">
              <a:spcBef>
                <a:spcPct val="0"/>
              </a:spcBef>
              <a:spcAft>
                <a:spcPct val="0"/>
              </a:spcAft>
              <a:defRPr sz="750">
                <a:solidFill>
                  <a:schemeClr val="tx1"/>
                </a:solidFill>
                <a:latin typeface="Times New Roman" pitchFamily="18" charset="0"/>
              </a:defRPr>
            </a:lvl6pPr>
            <a:lvl7pPr marL="2228850" indent="-171450" eaLnBrk="0" fontAlgn="base" hangingPunct="0">
              <a:spcBef>
                <a:spcPct val="0"/>
              </a:spcBef>
              <a:spcAft>
                <a:spcPct val="0"/>
              </a:spcAft>
              <a:defRPr sz="750">
                <a:solidFill>
                  <a:schemeClr val="tx1"/>
                </a:solidFill>
                <a:latin typeface="Times New Roman" pitchFamily="18" charset="0"/>
              </a:defRPr>
            </a:lvl7pPr>
            <a:lvl8pPr marL="2571750" indent="-171450" eaLnBrk="0" fontAlgn="base" hangingPunct="0">
              <a:spcBef>
                <a:spcPct val="0"/>
              </a:spcBef>
              <a:spcAft>
                <a:spcPct val="0"/>
              </a:spcAft>
              <a:defRPr sz="750">
                <a:solidFill>
                  <a:schemeClr val="tx1"/>
                </a:solidFill>
                <a:latin typeface="Times New Roman" pitchFamily="18" charset="0"/>
              </a:defRPr>
            </a:lvl8pPr>
            <a:lvl9pPr marL="2914650" indent="-171450" eaLnBrk="0" fontAlgn="base" hangingPunct="0">
              <a:spcBef>
                <a:spcPct val="0"/>
              </a:spcBef>
              <a:spcAft>
                <a:spcPct val="0"/>
              </a:spcAft>
              <a:defRPr sz="750">
                <a:solidFill>
                  <a:schemeClr val="tx1"/>
                </a:solidFill>
                <a:latin typeface="Times New Roman" pitchFamily="18" charset="0"/>
              </a:defRPr>
            </a:lvl9pPr>
          </a:lstStyle>
          <a:p>
            <a:pPr eaLnBrk="1" hangingPunct="1"/>
            <a:fld id="{DFA95F82-4BC4-48DC-B3DD-5D99C12EBA80}" type="slidenum">
              <a:rPr lang="en-GB" sz="1800">
                <a:latin typeface="+mj-lt"/>
              </a:rPr>
              <a:pPr eaLnBrk="1" hangingPunct="1"/>
              <a:t>31</a:t>
            </a:fld>
            <a:endParaRPr lang="en-GB" sz="1800">
              <a:latin typeface="+mj-lt"/>
            </a:endParaRPr>
          </a:p>
        </p:txBody>
      </p:sp>
      <p:sp>
        <p:nvSpPr>
          <p:cNvPr id="32771" name="Rectangle 2"/>
          <p:cNvSpPr>
            <a:spLocks noGrp="1" noChangeArrowheads="1"/>
          </p:cNvSpPr>
          <p:nvPr>
            <p:ph type="title"/>
          </p:nvPr>
        </p:nvSpPr>
        <p:spPr>
          <a:xfrm>
            <a:off x="1314450" y="228600"/>
            <a:ext cx="6315075" cy="857250"/>
          </a:xfrm>
        </p:spPr>
        <p:txBody>
          <a:bodyPr/>
          <a:lstStyle/>
          <a:p>
            <a:pPr eaLnBrk="1" hangingPunct="1"/>
            <a:r>
              <a:rPr lang="nl-NL" b="0" dirty="0"/>
              <a:t>Licht als golf: </a:t>
            </a:r>
            <a:r>
              <a:rPr lang="nl-NL" b="0" i="1" dirty="0"/>
              <a:t>coherentielengte (2)</a:t>
            </a:r>
            <a:endParaRPr lang="en-GB" b="0" i="1" dirty="0"/>
          </a:p>
        </p:txBody>
      </p:sp>
      <p:grpSp>
        <p:nvGrpSpPr>
          <p:cNvPr id="32772" name="Group 3"/>
          <p:cNvGrpSpPr>
            <a:grpSpLocks/>
          </p:cNvGrpSpPr>
          <p:nvPr/>
        </p:nvGrpSpPr>
        <p:grpSpPr bwMode="auto">
          <a:xfrm>
            <a:off x="4057650" y="1200151"/>
            <a:ext cx="3200400" cy="1143000"/>
            <a:chOff x="1872" y="1008"/>
            <a:chExt cx="2688" cy="960"/>
          </a:xfrm>
        </p:grpSpPr>
        <p:sp>
          <p:nvSpPr>
            <p:cNvPr id="32936" name="Line 4"/>
            <p:cNvSpPr>
              <a:spLocks noChangeShapeType="1"/>
            </p:cNvSpPr>
            <p:nvPr/>
          </p:nvSpPr>
          <p:spPr bwMode="auto">
            <a:xfrm>
              <a:off x="1872" y="1536"/>
              <a:ext cx="2688"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937" name="Line 5"/>
            <p:cNvSpPr>
              <a:spLocks noChangeShapeType="1"/>
            </p:cNvSpPr>
            <p:nvPr/>
          </p:nvSpPr>
          <p:spPr bwMode="auto">
            <a:xfrm flipV="1">
              <a:off x="1872" y="1008"/>
              <a:ext cx="0" cy="52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938" name="Text Box 6"/>
            <p:cNvSpPr txBox="1">
              <a:spLocks noChangeArrowheads="1"/>
            </p:cNvSpPr>
            <p:nvPr/>
          </p:nvSpPr>
          <p:spPr bwMode="auto">
            <a:xfrm>
              <a:off x="4118" y="1658"/>
              <a:ext cx="20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nl-NL" sz="1800" i="1">
                  <a:latin typeface="+mj-lt"/>
                </a:rPr>
                <a:t>t</a:t>
              </a:r>
              <a:endParaRPr lang="en-GB" sz="1800" i="1">
                <a:latin typeface="+mj-lt"/>
              </a:endParaRPr>
            </a:p>
          </p:txBody>
        </p:sp>
      </p:grpSp>
      <p:grpSp>
        <p:nvGrpSpPr>
          <p:cNvPr id="32773" name="Group 7"/>
          <p:cNvGrpSpPr>
            <a:grpSpLocks/>
          </p:cNvGrpSpPr>
          <p:nvPr/>
        </p:nvGrpSpPr>
        <p:grpSpPr bwMode="auto">
          <a:xfrm>
            <a:off x="4064794" y="1543050"/>
            <a:ext cx="169069" cy="581025"/>
            <a:chOff x="3126" y="1956"/>
            <a:chExt cx="3798" cy="788"/>
          </a:xfrm>
        </p:grpSpPr>
        <p:grpSp>
          <p:nvGrpSpPr>
            <p:cNvPr id="32930" name="Group 8"/>
            <p:cNvGrpSpPr>
              <a:grpSpLocks/>
            </p:cNvGrpSpPr>
            <p:nvPr/>
          </p:nvGrpSpPr>
          <p:grpSpPr bwMode="auto">
            <a:xfrm>
              <a:off x="3126" y="1968"/>
              <a:ext cx="1902" cy="776"/>
              <a:chOff x="3168" y="1968"/>
              <a:chExt cx="1902" cy="776"/>
            </a:xfrm>
          </p:grpSpPr>
          <p:sp>
            <p:nvSpPr>
              <p:cNvPr id="32934" name="Freeform 9"/>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935" name="Freeform 10"/>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931" name="Group 11"/>
            <p:cNvGrpSpPr>
              <a:grpSpLocks/>
            </p:cNvGrpSpPr>
            <p:nvPr/>
          </p:nvGrpSpPr>
          <p:grpSpPr bwMode="auto">
            <a:xfrm>
              <a:off x="5022" y="1956"/>
              <a:ext cx="1902" cy="776"/>
              <a:chOff x="3168" y="1968"/>
              <a:chExt cx="1902" cy="776"/>
            </a:xfrm>
          </p:grpSpPr>
          <p:sp>
            <p:nvSpPr>
              <p:cNvPr id="32932" name="Freeform 12"/>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933" name="Freeform 13"/>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2774" name="Group 14"/>
          <p:cNvGrpSpPr>
            <a:grpSpLocks/>
          </p:cNvGrpSpPr>
          <p:nvPr/>
        </p:nvGrpSpPr>
        <p:grpSpPr bwMode="auto">
          <a:xfrm>
            <a:off x="4171950" y="2057400"/>
            <a:ext cx="169069" cy="581025"/>
            <a:chOff x="3126" y="1956"/>
            <a:chExt cx="3798" cy="788"/>
          </a:xfrm>
        </p:grpSpPr>
        <p:grpSp>
          <p:nvGrpSpPr>
            <p:cNvPr id="32924" name="Group 15"/>
            <p:cNvGrpSpPr>
              <a:grpSpLocks/>
            </p:cNvGrpSpPr>
            <p:nvPr/>
          </p:nvGrpSpPr>
          <p:grpSpPr bwMode="auto">
            <a:xfrm>
              <a:off x="3126" y="1968"/>
              <a:ext cx="1902" cy="776"/>
              <a:chOff x="3168" y="1968"/>
              <a:chExt cx="1902" cy="776"/>
            </a:xfrm>
          </p:grpSpPr>
          <p:sp>
            <p:nvSpPr>
              <p:cNvPr id="32928" name="Freeform 16"/>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929" name="Freeform 17"/>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925" name="Group 18"/>
            <p:cNvGrpSpPr>
              <a:grpSpLocks/>
            </p:cNvGrpSpPr>
            <p:nvPr/>
          </p:nvGrpSpPr>
          <p:grpSpPr bwMode="auto">
            <a:xfrm>
              <a:off x="5022" y="1956"/>
              <a:ext cx="1902" cy="776"/>
              <a:chOff x="3168" y="1968"/>
              <a:chExt cx="1902" cy="776"/>
            </a:xfrm>
          </p:grpSpPr>
          <p:sp>
            <p:nvSpPr>
              <p:cNvPr id="32926" name="Freeform 19"/>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927" name="Freeform 20"/>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2775" name="Group 21"/>
          <p:cNvGrpSpPr>
            <a:grpSpLocks/>
          </p:cNvGrpSpPr>
          <p:nvPr/>
        </p:nvGrpSpPr>
        <p:grpSpPr bwMode="auto">
          <a:xfrm>
            <a:off x="4400550" y="1771650"/>
            <a:ext cx="196454" cy="581025"/>
            <a:chOff x="3126" y="1956"/>
            <a:chExt cx="3798" cy="788"/>
          </a:xfrm>
        </p:grpSpPr>
        <p:grpSp>
          <p:nvGrpSpPr>
            <p:cNvPr id="32918" name="Group 22"/>
            <p:cNvGrpSpPr>
              <a:grpSpLocks/>
            </p:cNvGrpSpPr>
            <p:nvPr/>
          </p:nvGrpSpPr>
          <p:grpSpPr bwMode="auto">
            <a:xfrm>
              <a:off x="3126" y="1968"/>
              <a:ext cx="1902" cy="776"/>
              <a:chOff x="3168" y="1968"/>
              <a:chExt cx="1902" cy="776"/>
            </a:xfrm>
          </p:grpSpPr>
          <p:sp>
            <p:nvSpPr>
              <p:cNvPr id="32922" name="Freeform 23"/>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923" name="Freeform 24"/>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919" name="Group 25"/>
            <p:cNvGrpSpPr>
              <a:grpSpLocks/>
            </p:cNvGrpSpPr>
            <p:nvPr/>
          </p:nvGrpSpPr>
          <p:grpSpPr bwMode="auto">
            <a:xfrm>
              <a:off x="5022" y="1956"/>
              <a:ext cx="1902" cy="776"/>
              <a:chOff x="3168" y="1968"/>
              <a:chExt cx="1902" cy="776"/>
            </a:xfrm>
          </p:grpSpPr>
          <p:sp>
            <p:nvSpPr>
              <p:cNvPr id="32920" name="Freeform 26"/>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921" name="Freeform 27"/>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2776" name="Group 28"/>
          <p:cNvGrpSpPr>
            <a:grpSpLocks/>
          </p:cNvGrpSpPr>
          <p:nvPr/>
        </p:nvGrpSpPr>
        <p:grpSpPr bwMode="auto">
          <a:xfrm>
            <a:off x="4229100" y="1200150"/>
            <a:ext cx="196454" cy="581025"/>
            <a:chOff x="3126" y="1956"/>
            <a:chExt cx="3798" cy="788"/>
          </a:xfrm>
        </p:grpSpPr>
        <p:grpSp>
          <p:nvGrpSpPr>
            <p:cNvPr id="32912" name="Group 29"/>
            <p:cNvGrpSpPr>
              <a:grpSpLocks/>
            </p:cNvGrpSpPr>
            <p:nvPr/>
          </p:nvGrpSpPr>
          <p:grpSpPr bwMode="auto">
            <a:xfrm>
              <a:off x="3126" y="1968"/>
              <a:ext cx="1902" cy="776"/>
              <a:chOff x="3168" y="1968"/>
              <a:chExt cx="1902" cy="776"/>
            </a:xfrm>
          </p:grpSpPr>
          <p:sp>
            <p:nvSpPr>
              <p:cNvPr id="32916" name="Freeform 30"/>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917" name="Freeform 31"/>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913" name="Group 32"/>
            <p:cNvGrpSpPr>
              <a:grpSpLocks/>
            </p:cNvGrpSpPr>
            <p:nvPr/>
          </p:nvGrpSpPr>
          <p:grpSpPr bwMode="auto">
            <a:xfrm>
              <a:off x="5022" y="1956"/>
              <a:ext cx="1902" cy="776"/>
              <a:chOff x="3168" y="1968"/>
              <a:chExt cx="1902" cy="776"/>
            </a:xfrm>
          </p:grpSpPr>
          <p:sp>
            <p:nvSpPr>
              <p:cNvPr id="32914" name="Freeform 33"/>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915" name="Freeform 34"/>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2777" name="Group 35"/>
          <p:cNvGrpSpPr>
            <a:grpSpLocks/>
          </p:cNvGrpSpPr>
          <p:nvPr/>
        </p:nvGrpSpPr>
        <p:grpSpPr bwMode="auto">
          <a:xfrm>
            <a:off x="4546998" y="1257300"/>
            <a:ext cx="196453" cy="581025"/>
            <a:chOff x="3126" y="1956"/>
            <a:chExt cx="3798" cy="788"/>
          </a:xfrm>
        </p:grpSpPr>
        <p:grpSp>
          <p:nvGrpSpPr>
            <p:cNvPr id="32906" name="Group 36"/>
            <p:cNvGrpSpPr>
              <a:grpSpLocks/>
            </p:cNvGrpSpPr>
            <p:nvPr/>
          </p:nvGrpSpPr>
          <p:grpSpPr bwMode="auto">
            <a:xfrm>
              <a:off x="3126" y="1968"/>
              <a:ext cx="1902" cy="776"/>
              <a:chOff x="3168" y="1968"/>
              <a:chExt cx="1902" cy="776"/>
            </a:xfrm>
          </p:grpSpPr>
          <p:sp>
            <p:nvSpPr>
              <p:cNvPr id="32910" name="Freeform 37"/>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911" name="Freeform 38"/>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907" name="Group 39"/>
            <p:cNvGrpSpPr>
              <a:grpSpLocks/>
            </p:cNvGrpSpPr>
            <p:nvPr/>
          </p:nvGrpSpPr>
          <p:grpSpPr bwMode="auto">
            <a:xfrm>
              <a:off x="5022" y="1956"/>
              <a:ext cx="1902" cy="776"/>
              <a:chOff x="3168" y="1968"/>
              <a:chExt cx="1902" cy="776"/>
            </a:xfrm>
          </p:grpSpPr>
          <p:sp>
            <p:nvSpPr>
              <p:cNvPr id="32908" name="Freeform 40"/>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909" name="Freeform 41"/>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2778" name="Group 42"/>
          <p:cNvGrpSpPr>
            <a:grpSpLocks/>
          </p:cNvGrpSpPr>
          <p:nvPr/>
        </p:nvGrpSpPr>
        <p:grpSpPr bwMode="auto">
          <a:xfrm>
            <a:off x="4686300" y="1828800"/>
            <a:ext cx="196454" cy="581025"/>
            <a:chOff x="3126" y="1956"/>
            <a:chExt cx="3798" cy="788"/>
          </a:xfrm>
        </p:grpSpPr>
        <p:grpSp>
          <p:nvGrpSpPr>
            <p:cNvPr id="32900" name="Group 43"/>
            <p:cNvGrpSpPr>
              <a:grpSpLocks/>
            </p:cNvGrpSpPr>
            <p:nvPr/>
          </p:nvGrpSpPr>
          <p:grpSpPr bwMode="auto">
            <a:xfrm>
              <a:off x="3126" y="1968"/>
              <a:ext cx="1902" cy="776"/>
              <a:chOff x="3168" y="1968"/>
              <a:chExt cx="1902" cy="776"/>
            </a:xfrm>
          </p:grpSpPr>
          <p:sp>
            <p:nvSpPr>
              <p:cNvPr id="32904" name="Freeform 44"/>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905" name="Freeform 45"/>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901" name="Group 46"/>
            <p:cNvGrpSpPr>
              <a:grpSpLocks/>
            </p:cNvGrpSpPr>
            <p:nvPr/>
          </p:nvGrpSpPr>
          <p:grpSpPr bwMode="auto">
            <a:xfrm>
              <a:off x="5022" y="1956"/>
              <a:ext cx="1902" cy="776"/>
              <a:chOff x="3168" y="1968"/>
              <a:chExt cx="1902" cy="776"/>
            </a:xfrm>
          </p:grpSpPr>
          <p:sp>
            <p:nvSpPr>
              <p:cNvPr id="32902" name="Freeform 47"/>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903" name="Freeform 48"/>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2779" name="Group 49"/>
          <p:cNvGrpSpPr>
            <a:grpSpLocks/>
          </p:cNvGrpSpPr>
          <p:nvPr/>
        </p:nvGrpSpPr>
        <p:grpSpPr bwMode="auto">
          <a:xfrm>
            <a:off x="4868466" y="1257300"/>
            <a:ext cx="196453" cy="581025"/>
            <a:chOff x="3126" y="1956"/>
            <a:chExt cx="3798" cy="788"/>
          </a:xfrm>
        </p:grpSpPr>
        <p:grpSp>
          <p:nvGrpSpPr>
            <p:cNvPr id="32894" name="Group 50"/>
            <p:cNvGrpSpPr>
              <a:grpSpLocks/>
            </p:cNvGrpSpPr>
            <p:nvPr/>
          </p:nvGrpSpPr>
          <p:grpSpPr bwMode="auto">
            <a:xfrm>
              <a:off x="3126" y="1968"/>
              <a:ext cx="1902" cy="776"/>
              <a:chOff x="3168" y="1968"/>
              <a:chExt cx="1902" cy="776"/>
            </a:xfrm>
          </p:grpSpPr>
          <p:sp>
            <p:nvSpPr>
              <p:cNvPr id="32898" name="Freeform 51"/>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99" name="Freeform 52"/>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95" name="Group 53"/>
            <p:cNvGrpSpPr>
              <a:grpSpLocks/>
            </p:cNvGrpSpPr>
            <p:nvPr/>
          </p:nvGrpSpPr>
          <p:grpSpPr bwMode="auto">
            <a:xfrm>
              <a:off x="5022" y="1956"/>
              <a:ext cx="1902" cy="776"/>
              <a:chOff x="3168" y="1968"/>
              <a:chExt cx="1902" cy="776"/>
            </a:xfrm>
          </p:grpSpPr>
          <p:sp>
            <p:nvSpPr>
              <p:cNvPr id="32896" name="Freeform 54"/>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97" name="Freeform 55"/>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2780" name="Group 56"/>
          <p:cNvGrpSpPr>
            <a:grpSpLocks/>
          </p:cNvGrpSpPr>
          <p:nvPr/>
        </p:nvGrpSpPr>
        <p:grpSpPr bwMode="auto">
          <a:xfrm>
            <a:off x="5486400" y="1828800"/>
            <a:ext cx="196454" cy="581025"/>
            <a:chOff x="3126" y="1956"/>
            <a:chExt cx="3798" cy="788"/>
          </a:xfrm>
        </p:grpSpPr>
        <p:grpSp>
          <p:nvGrpSpPr>
            <p:cNvPr id="32888" name="Group 57"/>
            <p:cNvGrpSpPr>
              <a:grpSpLocks/>
            </p:cNvGrpSpPr>
            <p:nvPr/>
          </p:nvGrpSpPr>
          <p:grpSpPr bwMode="auto">
            <a:xfrm>
              <a:off x="3126" y="1968"/>
              <a:ext cx="1902" cy="776"/>
              <a:chOff x="3168" y="1968"/>
              <a:chExt cx="1902" cy="776"/>
            </a:xfrm>
          </p:grpSpPr>
          <p:sp>
            <p:nvSpPr>
              <p:cNvPr id="32892" name="Freeform 58"/>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93" name="Freeform 59"/>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89" name="Group 60"/>
            <p:cNvGrpSpPr>
              <a:grpSpLocks/>
            </p:cNvGrpSpPr>
            <p:nvPr/>
          </p:nvGrpSpPr>
          <p:grpSpPr bwMode="auto">
            <a:xfrm>
              <a:off x="5022" y="1956"/>
              <a:ext cx="1902" cy="776"/>
              <a:chOff x="3168" y="1968"/>
              <a:chExt cx="1902" cy="776"/>
            </a:xfrm>
          </p:grpSpPr>
          <p:sp>
            <p:nvSpPr>
              <p:cNvPr id="32890" name="Freeform 61"/>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91" name="Freeform 62"/>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2781" name="Group 63"/>
          <p:cNvGrpSpPr>
            <a:grpSpLocks/>
          </p:cNvGrpSpPr>
          <p:nvPr/>
        </p:nvGrpSpPr>
        <p:grpSpPr bwMode="auto">
          <a:xfrm>
            <a:off x="5657850" y="1257300"/>
            <a:ext cx="196454" cy="581025"/>
            <a:chOff x="3126" y="1956"/>
            <a:chExt cx="3798" cy="788"/>
          </a:xfrm>
        </p:grpSpPr>
        <p:grpSp>
          <p:nvGrpSpPr>
            <p:cNvPr id="32882" name="Group 64"/>
            <p:cNvGrpSpPr>
              <a:grpSpLocks/>
            </p:cNvGrpSpPr>
            <p:nvPr/>
          </p:nvGrpSpPr>
          <p:grpSpPr bwMode="auto">
            <a:xfrm>
              <a:off x="3126" y="1968"/>
              <a:ext cx="1902" cy="776"/>
              <a:chOff x="3168" y="1968"/>
              <a:chExt cx="1902" cy="776"/>
            </a:xfrm>
          </p:grpSpPr>
          <p:sp>
            <p:nvSpPr>
              <p:cNvPr id="32886" name="Freeform 65"/>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87" name="Freeform 66"/>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83" name="Group 67"/>
            <p:cNvGrpSpPr>
              <a:grpSpLocks/>
            </p:cNvGrpSpPr>
            <p:nvPr/>
          </p:nvGrpSpPr>
          <p:grpSpPr bwMode="auto">
            <a:xfrm>
              <a:off x="5022" y="1956"/>
              <a:ext cx="1902" cy="776"/>
              <a:chOff x="3168" y="1968"/>
              <a:chExt cx="1902" cy="776"/>
            </a:xfrm>
          </p:grpSpPr>
          <p:sp>
            <p:nvSpPr>
              <p:cNvPr id="32884" name="Freeform 68"/>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85" name="Freeform 69"/>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2782" name="Group 70"/>
          <p:cNvGrpSpPr>
            <a:grpSpLocks/>
          </p:cNvGrpSpPr>
          <p:nvPr/>
        </p:nvGrpSpPr>
        <p:grpSpPr bwMode="auto">
          <a:xfrm>
            <a:off x="5829300" y="1771650"/>
            <a:ext cx="196454" cy="581025"/>
            <a:chOff x="3126" y="1956"/>
            <a:chExt cx="3798" cy="788"/>
          </a:xfrm>
        </p:grpSpPr>
        <p:grpSp>
          <p:nvGrpSpPr>
            <p:cNvPr id="32876" name="Group 71"/>
            <p:cNvGrpSpPr>
              <a:grpSpLocks/>
            </p:cNvGrpSpPr>
            <p:nvPr/>
          </p:nvGrpSpPr>
          <p:grpSpPr bwMode="auto">
            <a:xfrm>
              <a:off x="3126" y="1968"/>
              <a:ext cx="1902" cy="776"/>
              <a:chOff x="3168" y="1968"/>
              <a:chExt cx="1902" cy="776"/>
            </a:xfrm>
          </p:grpSpPr>
          <p:sp>
            <p:nvSpPr>
              <p:cNvPr id="32880" name="Freeform 72"/>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81" name="Freeform 73"/>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77" name="Group 74"/>
            <p:cNvGrpSpPr>
              <a:grpSpLocks/>
            </p:cNvGrpSpPr>
            <p:nvPr/>
          </p:nvGrpSpPr>
          <p:grpSpPr bwMode="auto">
            <a:xfrm>
              <a:off x="5022" y="1956"/>
              <a:ext cx="1902" cy="776"/>
              <a:chOff x="3168" y="1968"/>
              <a:chExt cx="1902" cy="776"/>
            </a:xfrm>
          </p:grpSpPr>
          <p:sp>
            <p:nvSpPr>
              <p:cNvPr id="32878" name="Freeform 75"/>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79" name="Freeform 76"/>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2783" name="Group 77"/>
          <p:cNvGrpSpPr>
            <a:grpSpLocks/>
          </p:cNvGrpSpPr>
          <p:nvPr/>
        </p:nvGrpSpPr>
        <p:grpSpPr bwMode="auto">
          <a:xfrm>
            <a:off x="6000751" y="1257300"/>
            <a:ext cx="98822" cy="572691"/>
            <a:chOff x="3168" y="1968"/>
            <a:chExt cx="1902" cy="776"/>
          </a:xfrm>
        </p:grpSpPr>
        <p:sp>
          <p:nvSpPr>
            <p:cNvPr id="32874" name="Freeform 78"/>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75" name="Freeform 79"/>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784" name="Group 80"/>
          <p:cNvGrpSpPr>
            <a:grpSpLocks/>
          </p:cNvGrpSpPr>
          <p:nvPr/>
        </p:nvGrpSpPr>
        <p:grpSpPr bwMode="auto">
          <a:xfrm>
            <a:off x="4972051" y="1885950"/>
            <a:ext cx="98822" cy="572691"/>
            <a:chOff x="3168" y="1968"/>
            <a:chExt cx="1902" cy="776"/>
          </a:xfrm>
        </p:grpSpPr>
        <p:sp>
          <p:nvSpPr>
            <p:cNvPr id="32872" name="Freeform 81"/>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73" name="Freeform 82"/>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785" name="Group 83"/>
          <p:cNvGrpSpPr>
            <a:grpSpLocks/>
          </p:cNvGrpSpPr>
          <p:nvPr/>
        </p:nvGrpSpPr>
        <p:grpSpPr bwMode="auto">
          <a:xfrm>
            <a:off x="4623197" y="2024063"/>
            <a:ext cx="98822" cy="572691"/>
            <a:chOff x="3168" y="1968"/>
            <a:chExt cx="1902" cy="776"/>
          </a:xfrm>
        </p:grpSpPr>
        <p:sp>
          <p:nvSpPr>
            <p:cNvPr id="32870" name="Freeform 84"/>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71" name="Freeform 85"/>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786" name="Group 86"/>
          <p:cNvGrpSpPr>
            <a:grpSpLocks/>
          </p:cNvGrpSpPr>
          <p:nvPr/>
        </p:nvGrpSpPr>
        <p:grpSpPr bwMode="auto">
          <a:xfrm>
            <a:off x="5257801" y="1257300"/>
            <a:ext cx="335756" cy="585788"/>
            <a:chOff x="2064" y="2340"/>
            <a:chExt cx="282" cy="492"/>
          </a:xfrm>
        </p:grpSpPr>
        <p:grpSp>
          <p:nvGrpSpPr>
            <p:cNvPr id="32856" name="Group 87"/>
            <p:cNvGrpSpPr>
              <a:grpSpLocks/>
            </p:cNvGrpSpPr>
            <p:nvPr/>
          </p:nvGrpSpPr>
          <p:grpSpPr bwMode="auto">
            <a:xfrm>
              <a:off x="2064" y="2344"/>
              <a:ext cx="142" cy="488"/>
              <a:chOff x="3126" y="1956"/>
              <a:chExt cx="3798" cy="788"/>
            </a:xfrm>
          </p:grpSpPr>
          <p:grpSp>
            <p:nvGrpSpPr>
              <p:cNvPr id="32864" name="Group 88"/>
              <p:cNvGrpSpPr>
                <a:grpSpLocks/>
              </p:cNvGrpSpPr>
              <p:nvPr/>
            </p:nvGrpSpPr>
            <p:grpSpPr bwMode="auto">
              <a:xfrm>
                <a:off x="3126" y="1968"/>
                <a:ext cx="1902" cy="776"/>
                <a:chOff x="3168" y="1968"/>
                <a:chExt cx="1902" cy="776"/>
              </a:xfrm>
            </p:grpSpPr>
            <p:sp>
              <p:nvSpPr>
                <p:cNvPr id="32868" name="Freeform 89"/>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69" name="Freeform 90"/>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65" name="Group 91"/>
              <p:cNvGrpSpPr>
                <a:grpSpLocks/>
              </p:cNvGrpSpPr>
              <p:nvPr/>
            </p:nvGrpSpPr>
            <p:grpSpPr bwMode="auto">
              <a:xfrm>
                <a:off x="5022" y="1956"/>
                <a:ext cx="1902" cy="776"/>
                <a:chOff x="3168" y="1968"/>
                <a:chExt cx="1902" cy="776"/>
              </a:xfrm>
            </p:grpSpPr>
            <p:sp>
              <p:nvSpPr>
                <p:cNvPr id="32866" name="Freeform 92"/>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67" name="Freeform 93"/>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2857" name="Group 94"/>
            <p:cNvGrpSpPr>
              <a:grpSpLocks/>
            </p:cNvGrpSpPr>
            <p:nvPr/>
          </p:nvGrpSpPr>
          <p:grpSpPr bwMode="auto">
            <a:xfrm>
              <a:off x="2204" y="2340"/>
              <a:ext cx="142" cy="488"/>
              <a:chOff x="3126" y="1956"/>
              <a:chExt cx="3798" cy="788"/>
            </a:xfrm>
          </p:grpSpPr>
          <p:grpSp>
            <p:nvGrpSpPr>
              <p:cNvPr id="32858" name="Group 95"/>
              <p:cNvGrpSpPr>
                <a:grpSpLocks/>
              </p:cNvGrpSpPr>
              <p:nvPr/>
            </p:nvGrpSpPr>
            <p:grpSpPr bwMode="auto">
              <a:xfrm>
                <a:off x="3126" y="1968"/>
                <a:ext cx="1902" cy="776"/>
                <a:chOff x="3168" y="1968"/>
                <a:chExt cx="1902" cy="776"/>
              </a:xfrm>
            </p:grpSpPr>
            <p:sp>
              <p:nvSpPr>
                <p:cNvPr id="32862" name="Freeform 96"/>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63" name="Freeform 97"/>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59" name="Group 98"/>
              <p:cNvGrpSpPr>
                <a:grpSpLocks/>
              </p:cNvGrpSpPr>
              <p:nvPr/>
            </p:nvGrpSpPr>
            <p:grpSpPr bwMode="auto">
              <a:xfrm>
                <a:off x="5022" y="1956"/>
                <a:ext cx="1902" cy="776"/>
                <a:chOff x="3168" y="1968"/>
                <a:chExt cx="1902" cy="776"/>
              </a:xfrm>
            </p:grpSpPr>
            <p:sp>
              <p:nvSpPr>
                <p:cNvPr id="32860" name="Freeform 99"/>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61" name="Freeform 100"/>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grpSp>
        <p:nvGrpSpPr>
          <p:cNvPr id="32787" name="Group 101"/>
          <p:cNvGrpSpPr>
            <a:grpSpLocks/>
          </p:cNvGrpSpPr>
          <p:nvPr/>
        </p:nvGrpSpPr>
        <p:grpSpPr bwMode="auto">
          <a:xfrm>
            <a:off x="5143500" y="1828800"/>
            <a:ext cx="169069" cy="581025"/>
            <a:chOff x="3126" y="1956"/>
            <a:chExt cx="3798" cy="788"/>
          </a:xfrm>
        </p:grpSpPr>
        <p:grpSp>
          <p:nvGrpSpPr>
            <p:cNvPr id="32850" name="Group 102"/>
            <p:cNvGrpSpPr>
              <a:grpSpLocks/>
            </p:cNvGrpSpPr>
            <p:nvPr/>
          </p:nvGrpSpPr>
          <p:grpSpPr bwMode="auto">
            <a:xfrm>
              <a:off x="3126" y="1968"/>
              <a:ext cx="1902" cy="776"/>
              <a:chOff x="3168" y="1968"/>
              <a:chExt cx="1902" cy="776"/>
            </a:xfrm>
          </p:grpSpPr>
          <p:sp>
            <p:nvSpPr>
              <p:cNvPr id="32854" name="Freeform 103"/>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55" name="Freeform 104"/>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51" name="Group 105"/>
            <p:cNvGrpSpPr>
              <a:grpSpLocks/>
            </p:cNvGrpSpPr>
            <p:nvPr/>
          </p:nvGrpSpPr>
          <p:grpSpPr bwMode="auto">
            <a:xfrm>
              <a:off x="5022" y="1956"/>
              <a:ext cx="1902" cy="776"/>
              <a:chOff x="3168" y="1968"/>
              <a:chExt cx="1902" cy="776"/>
            </a:xfrm>
          </p:grpSpPr>
          <p:sp>
            <p:nvSpPr>
              <p:cNvPr id="32852" name="Freeform 106"/>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53" name="Freeform 107"/>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sp>
        <p:nvSpPr>
          <p:cNvPr id="32788" name="Text Box 108"/>
          <p:cNvSpPr txBox="1">
            <a:spLocks noChangeArrowheads="1"/>
          </p:cNvSpPr>
          <p:nvPr/>
        </p:nvSpPr>
        <p:spPr bwMode="auto">
          <a:xfrm>
            <a:off x="1016794" y="1345406"/>
            <a:ext cx="258365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sz="1800">
                <a:latin typeface="+mj-lt"/>
              </a:rPr>
              <a:t>Lichtbron die</a:t>
            </a:r>
          </a:p>
          <a:p>
            <a:pPr eaLnBrk="1" hangingPunct="1"/>
            <a:r>
              <a:rPr lang="en-US" sz="1800">
                <a:latin typeface="+mj-lt"/>
              </a:rPr>
              <a:t>korte golfpakketjes</a:t>
            </a:r>
          </a:p>
          <a:p>
            <a:pPr eaLnBrk="1" hangingPunct="1"/>
            <a:r>
              <a:rPr lang="en-US" sz="1800">
                <a:latin typeface="+mj-lt"/>
              </a:rPr>
              <a:t>produceert</a:t>
            </a:r>
          </a:p>
        </p:txBody>
      </p:sp>
      <p:sp>
        <p:nvSpPr>
          <p:cNvPr id="32789" name="Text Box 109"/>
          <p:cNvSpPr txBox="1">
            <a:spLocks noChangeArrowheads="1"/>
          </p:cNvSpPr>
          <p:nvPr/>
        </p:nvSpPr>
        <p:spPr bwMode="auto">
          <a:xfrm>
            <a:off x="1131094" y="2950369"/>
            <a:ext cx="18501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sz="1800">
                <a:latin typeface="+mj-lt"/>
              </a:rPr>
              <a:t>Resulterend E-veld:</a:t>
            </a:r>
          </a:p>
        </p:txBody>
      </p:sp>
      <p:sp>
        <p:nvSpPr>
          <p:cNvPr id="32790" name="Text Box 110"/>
          <p:cNvSpPr txBox="1">
            <a:spLocks noChangeArrowheads="1"/>
          </p:cNvSpPr>
          <p:nvPr/>
        </p:nvSpPr>
        <p:spPr bwMode="auto">
          <a:xfrm>
            <a:off x="3742135" y="1056085"/>
            <a:ext cx="3113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sz="1800">
                <a:latin typeface="+mj-lt"/>
              </a:rPr>
              <a:t>E</a:t>
            </a:r>
          </a:p>
        </p:txBody>
      </p:sp>
      <p:grpSp>
        <p:nvGrpSpPr>
          <p:cNvPr id="32791" name="Group 111"/>
          <p:cNvGrpSpPr>
            <a:grpSpLocks/>
          </p:cNvGrpSpPr>
          <p:nvPr/>
        </p:nvGrpSpPr>
        <p:grpSpPr bwMode="auto">
          <a:xfrm>
            <a:off x="3736182" y="2686050"/>
            <a:ext cx="3521869" cy="1244203"/>
            <a:chOff x="2418" y="2256"/>
            <a:chExt cx="2958" cy="1045"/>
          </a:xfrm>
        </p:grpSpPr>
        <p:grpSp>
          <p:nvGrpSpPr>
            <p:cNvPr id="32798" name="Group 112"/>
            <p:cNvGrpSpPr>
              <a:grpSpLocks/>
            </p:cNvGrpSpPr>
            <p:nvPr/>
          </p:nvGrpSpPr>
          <p:grpSpPr bwMode="auto">
            <a:xfrm>
              <a:off x="2712" y="2435"/>
              <a:ext cx="1320" cy="856"/>
              <a:chOff x="528" y="3116"/>
              <a:chExt cx="1170" cy="655"/>
            </a:xfrm>
          </p:grpSpPr>
          <p:grpSp>
            <p:nvGrpSpPr>
              <p:cNvPr id="32804" name="Group 113"/>
              <p:cNvGrpSpPr>
                <a:grpSpLocks/>
              </p:cNvGrpSpPr>
              <p:nvPr/>
            </p:nvGrpSpPr>
            <p:grpSpPr bwMode="auto">
              <a:xfrm>
                <a:off x="528" y="3273"/>
                <a:ext cx="83" cy="385"/>
                <a:chOff x="3168" y="1968"/>
                <a:chExt cx="1902" cy="776"/>
              </a:xfrm>
            </p:grpSpPr>
            <p:sp>
              <p:nvSpPr>
                <p:cNvPr id="32848" name="Freeform 114"/>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49" name="Freeform 115"/>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05" name="Group 116"/>
              <p:cNvGrpSpPr>
                <a:grpSpLocks/>
              </p:cNvGrpSpPr>
              <p:nvPr/>
            </p:nvGrpSpPr>
            <p:grpSpPr bwMode="auto">
              <a:xfrm>
                <a:off x="612" y="3216"/>
                <a:ext cx="83" cy="481"/>
                <a:chOff x="3168" y="1968"/>
                <a:chExt cx="1902" cy="776"/>
              </a:xfrm>
            </p:grpSpPr>
            <p:sp>
              <p:nvSpPr>
                <p:cNvPr id="32846" name="Freeform 117"/>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47" name="Freeform 118"/>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06" name="Group 119"/>
              <p:cNvGrpSpPr>
                <a:grpSpLocks/>
              </p:cNvGrpSpPr>
              <p:nvPr/>
            </p:nvGrpSpPr>
            <p:grpSpPr bwMode="auto">
              <a:xfrm>
                <a:off x="697" y="3186"/>
                <a:ext cx="47" cy="526"/>
                <a:chOff x="3168" y="1968"/>
                <a:chExt cx="1902" cy="776"/>
              </a:xfrm>
            </p:grpSpPr>
            <p:sp>
              <p:nvSpPr>
                <p:cNvPr id="32844" name="Freeform 120"/>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45" name="Freeform 121"/>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07" name="Group 122"/>
              <p:cNvGrpSpPr>
                <a:grpSpLocks/>
              </p:cNvGrpSpPr>
              <p:nvPr/>
            </p:nvGrpSpPr>
            <p:grpSpPr bwMode="auto">
              <a:xfrm>
                <a:off x="740" y="3237"/>
                <a:ext cx="107" cy="433"/>
                <a:chOff x="3168" y="1968"/>
                <a:chExt cx="1902" cy="776"/>
              </a:xfrm>
            </p:grpSpPr>
            <p:sp>
              <p:nvSpPr>
                <p:cNvPr id="32842" name="Freeform 123"/>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43" name="Freeform 124"/>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08" name="Group 125"/>
              <p:cNvGrpSpPr>
                <a:grpSpLocks/>
              </p:cNvGrpSpPr>
              <p:nvPr/>
            </p:nvGrpSpPr>
            <p:grpSpPr bwMode="auto">
              <a:xfrm>
                <a:off x="846" y="3267"/>
                <a:ext cx="47" cy="343"/>
                <a:chOff x="3168" y="1968"/>
                <a:chExt cx="1902" cy="776"/>
              </a:xfrm>
            </p:grpSpPr>
            <p:sp>
              <p:nvSpPr>
                <p:cNvPr id="32840" name="Freeform 126"/>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41" name="Freeform 127"/>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09" name="Group 128"/>
              <p:cNvGrpSpPr>
                <a:grpSpLocks/>
              </p:cNvGrpSpPr>
              <p:nvPr/>
            </p:nvGrpSpPr>
            <p:grpSpPr bwMode="auto">
              <a:xfrm>
                <a:off x="891" y="3185"/>
                <a:ext cx="47" cy="511"/>
                <a:chOff x="3168" y="1968"/>
                <a:chExt cx="1902" cy="776"/>
              </a:xfrm>
            </p:grpSpPr>
            <p:sp>
              <p:nvSpPr>
                <p:cNvPr id="32838" name="Freeform 129"/>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39" name="Freeform 130"/>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10" name="Group 131"/>
              <p:cNvGrpSpPr>
                <a:grpSpLocks/>
              </p:cNvGrpSpPr>
              <p:nvPr/>
            </p:nvGrpSpPr>
            <p:grpSpPr bwMode="auto">
              <a:xfrm flipV="1">
                <a:off x="939" y="3116"/>
                <a:ext cx="69" cy="655"/>
                <a:chOff x="3168" y="1968"/>
                <a:chExt cx="1902" cy="776"/>
              </a:xfrm>
            </p:grpSpPr>
            <p:sp>
              <p:nvSpPr>
                <p:cNvPr id="32836" name="Freeform 132"/>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37" name="Freeform 133"/>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11" name="Group 134"/>
              <p:cNvGrpSpPr>
                <a:grpSpLocks/>
              </p:cNvGrpSpPr>
              <p:nvPr/>
            </p:nvGrpSpPr>
            <p:grpSpPr bwMode="auto">
              <a:xfrm flipV="1">
                <a:off x="1008" y="3216"/>
                <a:ext cx="96" cy="459"/>
                <a:chOff x="3168" y="1968"/>
                <a:chExt cx="1902" cy="776"/>
              </a:xfrm>
            </p:grpSpPr>
            <p:sp>
              <p:nvSpPr>
                <p:cNvPr id="32834" name="Freeform 135"/>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35" name="Freeform 136"/>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12" name="Group 137"/>
              <p:cNvGrpSpPr>
                <a:grpSpLocks/>
              </p:cNvGrpSpPr>
              <p:nvPr/>
            </p:nvGrpSpPr>
            <p:grpSpPr bwMode="auto">
              <a:xfrm flipV="1">
                <a:off x="1104" y="3297"/>
                <a:ext cx="177" cy="315"/>
                <a:chOff x="3168" y="1968"/>
                <a:chExt cx="1902" cy="776"/>
              </a:xfrm>
            </p:grpSpPr>
            <p:sp>
              <p:nvSpPr>
                <p:cNvPr id="32832" name="Freeform 138"/>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33" name="Freeform 139"/>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13" name="Group 140"/>
              <p:cNvGrpSpPr>
                <a:grpSpLocks/>
              </p:cNvGrpSpPr>
              <p:nvPr/>
            </p:nvGrpSpPr>
            <p:grpSpPr bwMode="auto">
              <a:xfrm>
                <a:off x="1280" y="3339"/>
                <a:ext cx="58" cy="219"/>
                <a:chOff x="3168" y="1968"/>
                <a:chExt cx="1902" cy="776"/>
              </a:xfrm>
            </p:grpSpPr>
            <p:sp>
              <p:nvSpPr>
                <p:cNvPr id="32830" name="Freeform 141"/>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31" name="Freeform 142"/>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14" name="Group 143"/>
              <p:cNvGrpSpPr>
                <a:grpSpLocks/>
              </p:cNvGrpSpPr>
              <p:nvPr/>
            </p:nvGrpSpPr>
            <p:grpSpPr bwMode="auto">
              <a:xfrm>
                <a:off x="1338" y="3159"/>
                <a:ext cx="98" cy="582"/>
                <a:chOff x="1376" y="3348"/>
                <a:chExt cx="223" cy="222"/>
              </a:xfrm>
            </p:grpSpPr>
            <p:grpSp>
              <p:nvGrpSpPr>
                <p:cNvPr id="32824" name="Group 144"/>
                <p:cNvGrpSpPr>
                  <a:grpSpLocks/>
                </p:cNvGrpSpPr>
                <p:nvPr/>
              </p:nvGrpSpPr>
              <p:grpSpPr bwMode="auto">
                <a:xfrm>
                  <a:off x="1376" y="3348"/>
                  <a:ext cx="112" cy="219"/>
                  <a:chOff x="3168" y="1968"/>
                  <a:chExt cx="1902" cy="776"/>
                </a:xfrm>
              </p:grpSpPr>
              <p:sp>
                <p:nvSpPr>
                  <p:cNvPr id="32828" name="Freeform 145"/>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29" name="Freeform 146"/>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25" name="Group 147"/>
                <p:cNvGrpSpPr>
                  <a:grpSpLocks/>
                </p:cNvGrpSpPr>
                <p:nvPr/>
              </p:nvGrpSpPr>
              <p:grpSpPr bwMode="auto">
                <a:xfrm>
                  <a:off x="1487" y="3351"/>
                  <a:ext cx="112" cy="219"/>
                  <a:chOff x="3168" y="1968"/>
                  <a:chExt cx="1902" cy="776"/>
                </a:xfrm>
              </p:grpSpPr>
              <p:sp>
                <p:nvSpPr>
                  <p:cNvPr id="32826" name="Freeform 148"/>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27" name="Freeform 149"/>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2815" name="Group 150"/>
              <p:cNvGrpSpPr>
                <a:grpSpLocks/>
              </p:cNvGrpSpPr>
              <p:nvPr/>
            </p:nvGrpSpPr>
            <p:grpSpPr bwMode="auto">
              <a:xfrm>
                <a:off x="1432" y="3258"/>
                <a:ext cx="83" cy="373"/>
                <a:chOff x="3168" y="1968"/>
                <a:chExt cx="1902" cy="776"/>
              </a:xfrm>
            </p:grpSpPr>
            <p:sp>
              <p:nvSpPr>
                <p:cNvPr id="32822" name="Freeform 151"/>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23" name="Freeform 152"/>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16" name="Group 153"/>
              <p:cNvGrpSpPr>
                <a:grpSpLocks/>
              </p:cNvGrpSpPr>
              <p:nvPr/>
            </p:nvGrpSpPr>
            <p:grpSpPr bwMode="auto">
              <a:xfrm>
                <a:off x="1516" y="3213"/>
                <a:ext cx="47" cy="466"/>
                <a:chOff x="3168" y="1968"/>
                <a:chExt cx="1902" cy="776"/>
              </a:xfrm>
            </p:grpSpPr>
            <p:sp>
              <p:nvSpPr>
                <p:cNvPr id="32820" name="Freeform 154"/>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21" name="Freeform 155"/>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nvGrpSpPr>
              <p:cNvPr id="32817" name="Group 156"/>
              <p:cNvGrpSpPr>
                <a:grpSpLocks/>
              </p:cNvGrpSpPr>
              <p:nvPr/>
            </p:nvGrpSpPr>
            <p:grpSpPr bwMode="auto">
              <a:xfrm flipV="1">
                <a:off x="1570" y="3248"/>
                <a:ext cx="128" cy="400"/>
                <a:chOff x="3168" y="1968"/>
                <a:chExt cx="1902" cy="776"/>
              </a:xfrm>
            </p:grpSpPr>
            <p:sp>
              <p:nvSpPr>
                <p:cNvPr id="32818" name="Freeform 157"/>
                <p:cNvSpPr>
                  <a:spLocks/>
                </p:cNvSpPr>
                <p:nvPr/>
              </p:nvSpPr>
              <p:spPr bwMode="auto">
                <a:xfrm>
                  <a:off x="3168" y="1968"/>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19" name="Freeform 158"/>
                <p:cNvSpPr>
                  <a:spLocks/>
                </p:cNvSpPr>
                <p:nvPr/>
              </p:nvSpPr>
              <p:spPr bwMode="auto">
                <a:xfrm flipV="1">
                  <a:off x="4110" y="2346"/>
                  <a:ext cx="960" cy="398"/>
                </a:xfrm>
                <a:custGeom>
                  <a:avLst/>
                  <a:gdLst>
                    <a:gd name="T0" fmla="*/ 0 w 960"/>
                    <a:gd name="T1" fmla="*/ 398 h 398"/>
                    <a:gd name="T2" fmla="*/ 960 w 960"/>
                    <a:gd name="T3" fmla="*/ 398 h 398"/>
                    <a:gd name="T4" fmla="*/ 0 60000 65536"/>
                    <a:gd name="T5" fmla="*/ 0 60000 65536"/>
                  </a:gdLst>
                  <a:ahLst/>
                  <a:cxnLst>
                    <a:cxn ang="T4">
                      <a:pos x="T0" y="T1"/>
                    </a:cxn>
                    <a:cxn ang="T5">
                      <a:pos x="T2" y="T3"/>
                    </a:cxn>
                  </a:cxnLst>
                  <a:rect l="0" t="0" r="r" b="b"/>
                  <a:pathLst>
                    <a:path w="960" h="398">
                      <a:moveTo>
                        <a:pt x="0" y="398"/>
                      </a:moveTo>
                      <a:cubicBezTo>
                        <a:pt x="248" y="0"/>
                        <a:pt x="730" y="15"/>
                        <a:pt x="960" y="3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grpSp>
        <p:grpSp>
          <p:nvGrpSpPr>
            <p:cNvPr id="32799" name="Group 159"/>
            <p:cNvGrpSpPr>
              <a:grpSpLocks/>
            </p:cNvGrpSpPr>
            <p:nvPr/>
          </p:nvGrpSpPr>
          <p:grpSpPr bwMode="auto">
            <a:xfrm>
              <a:off x="2688" y="2341"/>
              <a:ext cx="2688" cy="960"/>
              <a:chOff x="1872" y="1008"/>
              <a:chExt cx="2688" cy="960"/>
            </a:xfrm>
          </p:grpSpPr>
          <p:sp>
            <p:nvSpPr>
              <p:cNvPr id="32801" name="Line 160"/>
              <p:cNvSpPr>
                <a:spLocks noChangeShapeType="1"/>
              </p:cNvSpPr>
              <p:nvPr/>
            </p:nvSpPr>
            <p:spPr bwMode="auto">
              <a:xfrm>
                <a:off x="1872" y="1536"/>
                <a:ext cx="2688"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02" name="Line 161"/>
              <p:cNvSpPr>
                <a:spLocks noChangeShapeType="1"/>
              </p:cNvSpPr>
              <p:nvPr/>
            </p:nvSpPr>
            <p:spPr bwMode="auto">
              <a:xfrm flipV="1">
                <a:off x="1872" y="1008"/>
                <a:ext cx="0" cy="52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803" name="Text Box 162"/>
              <p:cNvSpPr txBox="1">
                <a:spLocks noChangeArrowheads="1"/>
              </p:cNvSpPr>
              <p:nvPr/>
            </p:nvSpPr>
            <p:spPr bwMode="auto">
              <a:xfrm>
                <a:off x="4118" y="1658"/>
                <a:ext cx="20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nl-NL" sz="1800" i="1">
                    <a:latin typeface="+mj-lt"/>
                  </a:rPr>
                  <a:t>t</a:t>
                </a:r>
                <a:endParaRPr lang="en-GB" sz="1800" i="1">
                  <a:latin typeface="+mj-lt"/>
                </a:endParaRPr>
              </a:p>
            </p:txBody>
          </p:sp>
        </p:grpSp>
        <p:sp>
          <p:nvSpPr>
            <p:cNvPr id="32800" name="Text Box 163"/>
            <p:cNvSpPr txBox="1">
              <a:spLocks noChangeArrowheads="1"/>
            </p:cNvSpPr>
            <p:nvPr/>
          </p:nvSpPr>
          <p:spPr bwMode="auto">
            <a:xfrm>
              <a:off x="2418" y="2256"/>
              <a:ext cx="26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sz="1800">
                  <a:latin typeface="+mj-lt"/>
                </a:rPr>
                <a:t>E</a:t>
              </a:r>
            </a:p>
          </p:txBody>
        </p:sp>
      </p:grpSp>
      <p:grpSp>
        <p:nvGrpSpPr>
          <p:cNvPr id="284841" name="Group 169"/>
          <p:cNvGrpSpPr>
            <a:grpSpLocks/>
          </p:cNvGrpSpPr>
          <p:nvPr/>
        </p:nvGrpSpPr>
        <p:grpSpPr bwMode="auto">
          <a:xfrm>
            <a:off x="2686050" y="3657601"/>
            <a:ext cx="4156472" cy="997744"/>
            <a:chOff x="1536" y="3072"/>
            <a:chExt cx="3491" cy="838"/>
          </a:xfrm>
        </p:grpSpPr>
        <p:sp>
          <p:nvSpPr>
            <p:cNvPr id="32793" name="Text Box 164"/>
            <p:cNvSpPr txBox="1">
              <a:spLocks noChangeArrowheads="1"/>
            </p:cNvSpPr>
            <p:nvPr/>
          </p:nvSpPr>
          <p:spPr bwMode="auto">
            <a:xfrm>
              <a:off x="1536" y="3600"/>
              <a:ext cx="349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0"/>
                </a:spcBef>
                <a:spcAft>
                  <a:spcPct val="0"/>
                </a:spcAft>
                <a:defRPr sz="1000">
                  <a:solidFill>
                    <a:schemeClr val="tx1"/>
                  </a:solidFill>
                  <a:latin typeface="Times New Roman" pitchFamily="18" charset="0"/>
                </a:defRPr>
              </a:lvl6pPr>
              <a:lvl7pPr marL="2971800" indent="-228600" eaLnBrk="0" fontAlgn="base" hangingPunct="0">
                <a:spcBef>
                  <a:spcPct val="0"/>
                </a:spcBef>
                <a:spcAft>
                  <a:spcPct val="0"/>
                </a:spcAft>
                <a:defRPr sz="1000">
                  <a:solidFill>
                    <a:schemeClr val="tx1"/>
                  </a:solidFill>
                  <a:latin typeface="Times New Roman" pitchFamily="18" charset="0"/>
                </a:defRPr>
              </a:lvl7pPr>
              <a:lvl8pPr marL="3429000" indent="-228600" eaLnBrk="0" fontAlgn="base" hangingPunct="0">
                <a:spcBef>
                  <a:spcPct val="0"/>
                </a:spcBef>
                <a:spcAft>
                  <a:spcPct val="0"/>
                </a:spcAft>
                <a:defRPr sz="1000">
                  <a:solidFill>
                    <a:schemeClr val="tx1"/>
                  </a:solidFill>
                  <a:latin typeface="Times New Roman" pitchFamily="18" charset="0"/>
                </a:defRPr>
              </a:lvl8pPr>
              <a:lvl9pPr marL="3886200" indent="-228600" eaLnBrk="0" fontAlgn="base" hangingPunct="0">
                <a:spcBef>
                  <a:spcPct val="0"/>
                </a:spcBef>
                <a:spcAft>
                  <a:spcPct val="0"/>
                </a:spcAft>
                <a:defRPr sz="1000">
                  <a:solidFill>
                    <a:schemeClr val="tx1"/>
                  </a:solidFill>
                  <a:latin typeface="Times New Roman" pitchFamily="18" charset="0"/>
                </a:defRPr>
              </a:lvl9pPr>
            </a:lstStyle>
            <a:p>
              <a:pPr eaLnBrk="1" hangingPunct="1"/>
              <a:r>
                <a:rPr lang="en-US" sz="1800" dirty="0" err="1">
                  <a:latin typeface="+mj-lt"/>
                </a:rPr>
                <a:t>coherentielengte</a:t>
              </a:r>
              <a:r>
                <a:rPr lang="en-US" sz="1800" dirty="0">
                  <a:latin typeface="+mj-lt"/>
                </a:rPr>
                <a:t> = </a:t>
              </a:r>
              <a:r>
                <a:rPr lang="en-US" sz="1800" dirty="0" err="1">
                  <a:latin typeface="+mj-lt"/>
                </a:rPr>
                <a:t>coherentietijd</a:t>
              </a:r>
              <a:r>
                <a:rPr lang="en-US" sz="1800" dirty="0">
                  <a:latin typeface="+mj-lt"/>
                </a:rPr>
                <a:t> x </a:t>
              </a:r>
              <a:r>
                <a:rPr lang="en-US" sz="1800" dirty="0" err="1">
                  <a:latin typeface="+mj-lt"/>
                </a:rPr>
                <a:t>lichtsnelheid</a:t>
              </a:r>
              <a:endParaRPr lang="en-US" sz="1800" dirty="0">
                <a:latin typeface="+mj-lt"/>
              </a:endParaRPr>
            </a:p>
          </p:txBody>
        </p:sp>
        <p:sp>
          <p:nvSpPr>
            <p:cNvPr id="32794" name="Line 165"/>
            <p:cNvSpPr>
              <a:spLocks noChangeShapeType="1"/>
            </p:cNvSpPr>
            <p:nvPr/>
          </p:nvSpPr>
          <p:spPr bwMode="auto">
            <a:xfrm>
              <a:off x="2736" y="3312"/>
              <a:ext cx="28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795" name="Line 166"/>
            <p:cNvSpPr>
              <a:spLocks noChangeShapeType="1"/>
            </p:cNvSpPr>
            <p:nvPr/>
          </p:nvSpPr>
          <p:spPr bwMode="auto">
            <a:xfrm flipH="1" flipV="1">
              <a:off x="2832" y="3408"/>
              <a:ext cx="528"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796" name="Line 167"/>
            <p:cNvSpPr>
              <a:spLocks noChangeShapeType="1"/>
            </p:cNvSpPr>
            <p:nvPr/>
          </p:nvSpPr>
          <p:spPr bwMode="auto">
            <a:xfrm>
              <a:off x="2736" y="3072"/>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sp>
          <p:nvSpPr>
            <p:cNvPr id="32797" name="Line 168"/>
            <p:cNvSpPr>
              <a:spLocks noChangeShapeType="1"/>
            </p:cNvSpPr>
            <p:nvPr/>
          </p:nvSpPr>
          <p:spPr bwMode="auto">
            <a:xfrm>
              <a:off x="3030" y="3087"/>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mj-lt"/>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lar Radiation &amp; Photosynthetically Active Radiation - Environmental  Measurement Systems">
            <a:extLst>
              <a:ext uri="{FF2B5EF4-FFF2-40B4-BE49-F238E27FC236}">
                <a16:creationId xmlns:a16="http://schemas.microsoft.com/office/drawing/2014/main" id="{00031557-AE02-A141-01B4-5E9CD32B86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596"/>
          <a:stretch/>
        </p:blipFill>
        <p:spPr bwMode="auto">
          <a:xfrm>
            <a:off x="3851920" y="1323772"/>
            <a:ext cx="4108063" cy="3686378"/>
          </a:xfrm>
          <a:prstGeom prst="rect">
            <a:avLst/>
          </a:prstGeom>
          <a:noFill/>
          <a:extLst>
            <a:ext uri="{909E8E84-426E-40DD-AFC4-6F175D3DCCD1}">
              <a14:hiddenFill xmlns:a14="http://schemas.microsoft.com/office/drawing/2010/main">
                <a:solidFill>
                  <a:srgbClr val="FFFFFF"/>
                </a:solidFill>
              </a14:hiddenFill>
            </a:ext>
          </a:extLst>
        </p:spPr>
      </p:pic>
      <p:sp>
        <p:nvSpPr>
          <p:cNvPr id="34818" name="Slide Number Placeholder 4"/>
          <p:cNvSpPr>
            <a:spLocks noGrp="1"/>
          </p:cNvSpPr>
          <p:nvPr>
            <p:ph type="sldNum" sz="quarter" idx="12"/>
          </p:nvPr>
        </p:nvSpPr>
        <p:spPr>
          <a:noFill/>
        </p:spPr>
        <p:txBody>
          <a:bodyPr/>
          <a:lstStyle>
            <a:lvl1pPr eaLnBrk="0" hangingPunct="0">
              <a:defRPr sz="750">
                <a:solidFill>
                  <a:schemeClr val="tx1"/>
                </a:solidFill>
                <a:latin typeface="Times New Roman" pitchFamily="18" charset="0"/>
              </a:defRPr>
            </a:lvl1pPr>
            <a:lvl2pPr marL="557213" indent="-214313" eaLnBrk="0" hangingPunct="0">
              <a:defRPr sz="750">
                <a:solidFill>
                  <a:schemeClr val="tx1"/>
                </a:solidFill>
                <a:latin typeface="Times New Roman" pitchFamily="18" charset="0"/>
              </a:defRPr>
            </a:lvl2pPr>
            <a:lvl3pPr marL="857250" indent="-171450" eaLnBrk="0" hangingPunct="0">
              <a:defRPr sz="750">
                <a:solidFill>
                  <a:schemeClr val="tx1"/>
                </a:solidFill>
                <a:latin typeface="Times New Roman" pitchFamily="18" charset="0"/>
              </a:defRPr>
            </a:lvl3pPr>
            <a:lvl4pPr marL="1200150" indent="-171450" eaLnBrk="0" hangingPunct="0">
              <a:defRPr sz="750">
                <a:solidFill>
                  <a:schemeClr val="tx1"/>
                </a:solidFill>
                <a:latin typeface="Times New Roman" pitchFamily="18" charset="0"/>
              </a:defRPr>
            </a:lvl4pPr>
            <a:lvl5pPr marL="1543050" indent="-171450" eaLnBrk="0" hangingPunct="0">
              <a:defRPr sz="750">
                <a:solidFill>
                  <a:schemeClr val="tx1"/>
                </a:solidFill>
                <a:latin typeface="Times New Roman" pitchFamily="18" charset="0"/>
              </a:defRPr>
            </a:lvl5pPr>
            <a:lvl6pPr marL="1885950" indent="-171450" eaLnBrk="0" fontAlgn="base" hangingPunct="0">
              <a:spcBef>
                <a:spcPct val="0"/>
              </a:spcBef>
              <a:spcAft>
                <a:spcPct val="0"/>
              </a:spcAft>
              <a:defRPr sz="750">
                <a:solidFill>
                  <a:schemeClr val="tx1"/>
                </a:solidFill>
                <a:latin typeface="Times New Roman" pitchFamily="18" charset="0"/>
              </a:defRPr>
            </a:lvl6pPr>
            <a:lvl7pPr marL="2228850" indent="-171450" eaLnBrk="0" fontAlgn="base" hangingPunct="0">
              <a:spcBef>
                <a:spcPct val="0"/>
              </a:spcBef>
              <a:spcAft>
                <a:spcPct val="0"/>
              </a:spcAft>
              <a:defRPr sz="750">
                <a:solidFill>
                  <a:schemeClr val="tx1"/>
                </a:solidFill>
                <a:latin typeface="Times New Roman" pitchFamily="18" charset="0"/>
              </a:defRPr>
            </a:lvl7pPr>
            <a:lvl8pPr marL="2571750" indent="-171450" eaLnBrk="0" fontAlgn="base" hangingPunct="0">
              <a:spcBef>
                <a:spcPct val="0"/>
              </a:spcBef>
              <a:spcAft>
                <a:spcPct val="0"/>
              </a:spcAft>
              <a:defRPr sz="750">
                <a:solidFill>
                  <a:schemeClr val="tx1"/>
                </a:solidFill>
                <a:latin typeface="Times New Roman" pitchFamily="18" charset="0"/>
              </a:defRPr>
            </a:lvl8pPr>
            <a:lvl9pPr marL="2914650" indent="-171450" eaLnBrk="0" fontAlgn="base" hangingPunct="0">
              <a:spcBef>
                <a:spcPct val="0"/>
              </a:spcBef>
              <a:spcAft>
                <a:spcPct val="0"/>
              </a:spcAft>
              <a:defRPr sz="750">
                <a:solidFill>
                  <a:schemeClr val="tx1"/>
                </a:solidFill>
                <a:latin typeface="Times New Roman" pitchFamily="18" charset="0"/>
              </a:defRPr>
            </a:lvl9pPr>
          </a:lstStyle>
          <a:p>
            <a:pPr eaLnBrk="1" hangingPunct="1"/>
            <a:fld id="{136E9028-83B4-4ECB-BCAE-3C60436AF14A}" type="slidenum">
              <a:rPr lang="en-GB" sz="1800"/>
              <a:pPr eaLnBrk="1" hangingPunct="1"/>
              <a:t>32</a:t>
            </a:fld>
            <a:endParaRPr lang="en-GB" sz="1800"/>
          </a:p>
        </p:txBody>
      </p:sp>
      <p:sp>
        <p:nvSpPr>
          <p:cNvPr id="34819" name="Rectangle 2"/>
          <p:cNvSpPr>
            <a:spLocks noGrp="1" noChangeArrowheads="1"/>
          </p:cNvSpPr>
          <p:nvPr>
            <p:ph type="title"/>
          </p:nvPr>
        </p:nvSpPr>
        <p:spPr>
          <a:xfrm>
            <a:off x="648074" y="228600"/>
            <a:ext cx="7956372" cy="560785"/>
          </a:xfrm>
        </p:spPr>
        <p:txBody>
          <a:bodyPr/>
          <a:lstStyle/>
          <a:p>
            <a:pPr eaLnBrk="1" hangingPunct="1"/>
            <a:r>
              <a:rPr lang="nl-NL" sz="2400" b="0" dirty="0"/>
              <a:t>Optisch spectrum en de bijbehorende coherentielengte</a:t>
            </a:r>
            <a:endParaRPr lang="en-GB" sz="2400" b="0" dirty="0"/>
          </a:p>
        </p:txBody>
      </p:sp>
      <mc:AlternateContent xmlns:mc="http://schemas.openxmlformats.org/markup-compatibility/2006" xmlns:a14="http://schemas.microsoft.com/office/drawing/2010/main">
        <mc:Choice Requires="a14">
          <p:sp>
            <p:nvSpPr>
              <p:cNvPr id="34820" name="Object 5"/>
              <p:cNvSpPr txBox="1"/>
              <p:nvPr/>
            </p:nvSpPr>
            <p:spPr bwMode="auto">
              <a:xfrm>
                <a:off x="539552" y="1668060"/>
                <a:ext cx="2505794" cy="682625"/>
              </a:xfrm>
              <a:prstGeom prst="rect">
                <a:avLst/>
              </a:prstGeom>
              <a:solidFill>
                <a:schemeClr val="bg1"/>
              </a:solidFill>
              <a:ln w="9525">
                <a:noFill/>
                <a:miter lim="800000"/>
                <a:headEnd/>
                <a:tailEnd/>
              </a:ln>
              <a:effectLst/>
            </p:spPr>
            <p:txBody>
              <a:bodyPr>
                <a:noAutofit/>
              </a:bodyPr>
              <a:lstStyle/>
              <a:p>
                <a14:m>
                  <m:oMath xmlns:m="http://schemas.openxmlformats.org/officeDocument/2006/math">
                    <m:sSub>
                      <m:sSubPr>
                        <m:ctrlPr>
                          <a:rPr lang="nl-NL" sz="2000" i="1" smtClean="0">
                            <a:solidFill>
                              <a:srgbClr val="000000"/>
                            </a:solidFill>
                            <a:latin typeface="Cambria Math" panose="02040503050406030204" pitchFamily="18" charset="0"/>
                          </a:rPr>
                        </m:ctrlPr>
                      </m:sSubPr>
                      <m:e>
                        <m:r>
                          <a:rPr lang="nl-NL" sz="2000" i="1">
                            <a:solidFill>
                              <a:srgbClr val="000000"/>
                            </a:solidFill>
                            <a:latin typeface="Cambria Math" panose="02040503050406030204" pitchFamily="18" charset="0"/>
                          </a:rPr>
                          <m:t>𝐿</m:t>
                        </m:r>
                      </m:e>
                      <m:sub>
                        <m:r>
                          <a:rPr lang="nl-NL" sz="2000" i="1">
                            <a:solidFill>
                              <a:srgbClr val="000000"/>
                            </a:solidFill>
                            <a:latin typeface="Cambria Math" panose="02040503050406030204" pitchFamily="18" charset="0"/>
                          </a:rPr>
                          <m:t>𝑐</m:t>
                        </m:r>
                      </m:sub>
                    </m:sSub>
                    <m:r>
                      <a:rPr lang="nl-NL" sz="2000" i="1">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 </m:t>
                    </m:r>
                    <m:f>
                      <m:fPr>
                        <m:ctrlPr>
                          <a:rPr lang="nl-NL" sz="2000" i="1">
                            <a:solidFill>
                              <a:srgbClr val="000000"/>
                            </a:solidFill>
                            <a:latin typeface="Cambria Math" panose="02040503050406030204" pitchFamily="18" charset="0"/>
                          </a:rPr>
                        </m:ctrlPr>
                      </m:fPr>
                      <m:num>
                        <m:sSubSup>
                          <m:sSubSupPr>
                            <m:ctrlPr>
                              <a:rPr lang="nl-NL" sz="2000" i="1">
                                <a:solidFill>
                                  <a:srgbClr val="000000"/>
                                </a:solidFill>
                                <a:latin typeface="Cambria Math" panose="02040503050406030204" pitchFamily="18" charset="0"/>
                              </a:rPr>
                            </m:ctrlPr>
                          </m:sSubSupPr>
                          <m:e>
                            <m:r>
                              <a:rPr lang="nl-NL" sz="2000" i="1">
                                <a:solidFill>
                                  <a:srgbClr val="000000"/>
                                </a:solidFill>
                                <a:latin typeface="Cambria Math" panose="02040503050406030204" pitchFamily="18" charset="0"/>
                              </a:rPr>
                              <m:t>𝜆</m:t>
                            </m:r>
                          </m:e>
                          <m:sub>
                            <m:r>
                              <a:rPr lang="nl-NL" sz="2000" i="1">
                                <a:solidFill>
                                  <a:srgbClr val="000000"/>
                                </a:solidFill>
                                <a:latin typeface="Cambria Math" panose="02040503050406030204" pitchFamily="18" charset="0"/>
                              </a:rPr>
                              <m:t>0</m:t>
                            </m:r>
                          </m:sub>
                          <m:sup>
                            <m:r>
                              <a:rPr lang="nl-NL" sz="2000" i="1">
                                <a:solidFill>
                                  <a:srgbClr val="000000"/>
                                </a:solidFill>
                                <a:latin typeface="Cambria Math" panose="02040503050406030204" pitchFamily="18" charset="0"/>
                              </a:rPr>
                              <m:t>2</m:t>
                            </m:r>
                          </m:sup>
                        </m:sSubSup>
                      </m:num>
                      <m:den>
                        <m:r>
                          <m:rPr>
                            <m:sty m:val="p"/>
                          </m:rPr>
                          <a:rPr lang="nl-NL" sz="2000" i="1">
                            <a:solidFill>
                              <a:srgbClr val="000000"/>
                            </a:solidFill>
                            <a:latin typeface="Cambria Math" panose="02040503050406030204" pitchFamily="18" charset="0"/>
                          </a:rPr>
                          <m:t>Δ</m:t>
                        </m:r>
                        <m:r>
                          <a:rPr lang="nl-NL" sz="2000" i="1">
                            <a:solidFill>
                              <a:srgbClr val="000000"/>
                            </a:solidFill>
                            <a:latin typeface="Cambria Math" panose="02040503050406030204" pitchFamily="18" charset="0"/>
                          </a:rPr>
                          <m:t>𝜆</m:t>
                        </m:r>
                      </m:den>
                    </m:f>
                  </m:oMath>
                </a14:m>
                <a:r>
                  <a:rPr lang="nl-NL" sz="2000" dirty="0"/>
                  <a:t> </a:t>
                </a:r>
              </a:p>
            </p:txBody>
          </p:sp>
        </mc:Choice>
        <mc:Fallback xmlns="">
          <p:sp>
            <p:nvSpPr>
              <p:cNvPr id="34820" name="Object 5"/>
              <p:cNvSpPr txBox="1">
                <a:spLocks noRot="1" noChangeAspect="1" noMove="1" noResize="1" noEditPoints="1" noAdjustHandles="1" noChangeArrowheads="1" noChangeShapeType="1" noTextEdit="1"/>
              </p:cNvSpPr>
              <p:nvPr/>
            </p:nvSpPr>
            <p:spPr bwMode="auto">
              <a:xfrm>
                <a:off x="539552" y="1668060"/>
                <a:ext cx="2505794" cy="682625"/>
              </a:xfrm>
              <a:prstGeom prst="rect">
                <a:avLst/>
              </a:prstGeom>
              <a:blipFill>
                <a:blip r:embed="rId4"/>
                <a:stretch>
                  <a:fillRect/>
                </a:stretch>
              </a:blipFill>
              <a:ln w="9525">
                <a:noFill/>
                <a:miter lim="800000"/>
                <a:headEnd/>
                <a:tailEnd/>
              </a:ln>
              <a:effectLst/>
            </p:spPr>
            <p:txBody>
              <a:bodyPr/>
              <a:lstStyle/>
              <a:p>
                <a:r>
                  <a:rPr lang="nl-NL">
                    <a:noFill/>
                  </a:rPr>
                  <a:t> </a:t>
                </a:r>
              </a:p>
            </p:txBody>
          </p:sp>
        </mc:Fallback>
      </mc:AlternateContent>
      <p:graphicFrame>
        <p:nvGraphicFramePr>
          <p:cNvPr id="34823" name="Object 9"/>
          <p:cNvGraphicFramePr>
            <a:graphicFrameLocks noChangeAspect="1"/>
          </p:cNvGraphicFramePr>
          <p:nvPr>
            <p:extLst>
              <p:ext uri="{D42A27DB-BD31-4B8C-83A1-F6EECF244321}">
                <p14:modId xmlns:p14="http://schemas.microsoft.com/office/powerpoint/2010/main" val="4178673461"/>
              </p:ext>
            </p:extLst>
          </p:nvPr>
        </p:nvGraphicFramePr>
        <p:xfrm>
          <a:off x="5149603" y="2103366"/>
          <a:ext cx="392906" cy="289322"/>
        </p:xfrm>
        <a:graphic>
          <a:graphicData uri="http://schemas.openxmlformats.org/presentationml/2006/ole">
            <mc:AlternateContent xmlns:mc="http://schemas.openxmlformats.org/markup-compatibility/2006">
              <mc:Choice xmlns:v="urn:schemas-microsoft-com:vml" Requires="v">
                <p:oleObj name="Equation" r:id="rId5" imgW="114367" imgH="57285" progId="Equation.3">
                  <p:embed/>
                </p:oleObj>
              </mc:Choice>
              <mc:Fallback>
                <p:oleObj name="Equation" r:id="rId5" imgW="114367" imgH="57285" progId="Equation.3">
                  <p:embed/>
                  <p:pic>
                    <p:nvPicPr>
                      <p:cNvPr id="34823"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9603" y="2103366"/>
                        <a:ext cx="392906" cy="289322"/>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4" name="Line 10"/>
          <p:cNvSpPr>
            <a:spLocks noChangeShapeType="1"/>
          </p:cNvSpPr>
          <p:nvPr/>
        </p:nvSpPr>
        <p:spPr bwMode="auto">
          <a:xfrm>
            <a:off x="5076056" y="2499742"/>
            <a:ext cx="5400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34825" name="Line 11"/>
          <p:cNvSpPr>
            <a:spLocks noChangeShapeType="1"/>
          </p:cNvSpPr>
          <p:nvPr/>
        </p:nvSpPr>
        <p:spPr bwMode="auto">
          <a:xfrm>
            <a:off x="5292080" y="1149871"/>
            <a:ext cx="0" cy="485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aphicFrame>
        <p:nvGraphicFramePr>
          <p:cNvPr id="34826" name="Object 12"/>
          <p:cNvGraphicFramePr>
            <a:graphicFrameLocks noChangeAspect="1"/>
          </p:cNvGraphicFramePr>
          <p:nvPr>
            <p:extLst>
              <p:ext uri="{D42A27DB-BD31-4B8C-83A1-F6EECF244321}">
                <p14:modId xmlns:p14="http://schemas.microsoft.com/office/powerpoint/2010/main" val="1369898896"/>
              </p:ext>
            </p:extLst>
          </p:nvPr>
        </p:nvGraphicFramePr>
        <p:xfrm>
          <a:off x="5293270" y="1097484"/>
          <a:ext cx="290513" cy="372666"/>
        </p:xfrm>
        <a:graphic>
          <a:graphicData uri="http://schemas.openxmlformats.org/presentationml/2006/ole">
            <mc:AlternateContent xmlns:mc="http://schemas.openxmlformats.org/markup-compatibility/2006">
              <mc:Choice xmlns:v="urn:schemas-microsoft-com:vml" Requires="v">
                <p:oleObj name="Equation" r:id="rId7" imgW="57184" imgH="104843" progId="Equation.3">
                  <p:embed/>
                </p:oleObj>
              </mc:Choice>
              <mc:Fallback>
                <p:oleObj name="Equation" r:id="rId7" imgW="57184" imgH="104843" progId="Equation.3">
                  <p:embed/>
                  <p:pic>
                    <p:nvPicPr>
                      <p:cNvPr id="34826"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3270" y="1097484"/>
                        <a:ext cx="290513" cy="372666"/>
                      </a:xfrm>
                      <a:prstGeom prst="rect">
                        <a:avLst/>
                      </a:prstGeom>
                      <a:solidFill>
                        <a:schemeClr val="bg1"/>
                      </a:solid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2" name="Object 5">
                <a:extLst>
                  <a:ext uri="{FF2B5EF4-FFF2-40B4-BE49-F238E27FC236}">
                    <a16:creationId xmlns:a16="http://schemas.microsoft.com/office/drawing/2014/main" id="{3E2449BC-5635-79BB-F46A-CB58C3D28F2A}"/>
                  </a:ext>
                </a:extLst>
              </p:cNvPr>
              <p:cNvSpPr txBox="1"/>
              <p:nvPr/>
            </p:nvSpPr>
            <p:spPr bwMode="auto">
              <a:xfrm>
                <a:off x="1488604" y="1762053"/>
                <a:ext cx="2505794" cy="682625"/>
              </a:xfrm>
              <a:prstGeom prst="rect">
                <a:avLst/>
              </a:prstGeom>
              <a:noFill/>
              <a:ln w="9525">
                <a:noFill/>
                <a:miter lim="800000"/>
                <a:headEnd/>
                <a:tailEnd/>
              </a:ln>
              <a:effectLst/>
            </p:spPr>
            <p:txBody>
              <a:bodyPr>
                <a:noAutofit/>
              </a:bodyPr>
              <a:lstStyle/>
              <a:p>
                <a14:m>
                  <m:oMath xmlns:m="http://schemas.openxmlformats.org/officeDocument/2006/math">
                    <m:r>
                      <a:rPr lang="nl-NL" sz="2000" i="1">
                        <a:solidFill>
                          <a:srgbClr val="000000"/>
                        </a:solidFill>
                        <a:latin typeface="Cambria Math" panose="02040503050406030204" pitchFamily="18" charset="0"/>
                      </a:rPr>
                      <m:t>≈</m:t>
                    </m:r>
                  </m:oMath>
                </a14:m>
                <a:r>
                  <a:rPr lang="nl-NL" sz="2000" dirty="0"/>
                  <a:t> 1 </a:t>
                </a:r>
                <a14:m>
                  <m:oMath xmlns:m="http://schemas.openxmlformats.org/officeDocument/2006/math">
                    <m:r>
                      <m:rPr>
                        <m:sty m:val="p"/>
                      </m:rPr>
                      <a:rPr lang="el-GR" sz="2000" i="1">
                        <a:solidFill>
                          <a:srgbClr val="000000"/>
                        </a:solidFill>
                        <a:latin typeface="Cambria Math" panose="02040503050406030204" pitchFamily="18" charset="0"/>
                        <a:ea typeface="Cambria Math" panose="02040503050406030204" pitchFamily="18" charset="0"/>
                      </a:rPr>
                      <m:t>μ</m:t>
                    </m:r>
                  </m:oMath>
                </a14:m>
                <a:r>
                  <a:rPr lang="nl-NL" sz="2000" dirty="0"/>
                  <a:t>m</a:t>
                </a:r>
              </a:p>
            </p:txBody>
          </p:sp>
        </mc:Choice>
        <mc:Fallback xmlns="">
          <p:sp>
            <p:nvSpPr>
              <p:cNvPr id="2" name="Object 5">
                <a:extLst>
                  <a:ext uri="{FF2B5EF4-FFF2-40B4-BE49-F238E27FC236}">
                    <a16:creationId xmlns:a16="http://schemas.microsoft.com/office/drawing/2014/main" id="{3E2449BC-5635-79BB-F46A-CB58C3D28F2A}"/>
                  </a:ext>
                </a:extLst>
              </p:cNvPr>
              <p:cNvSpPr txBox="1">
                <a:spLocks noRot="1" noChangeAspect="1" noMove="1" noResize="1" noEditPoints="1" noAdjustHandles="1" noChangeArrowheads="1" noChangeShapeType="1" noTextEdit="1"/>
              </p:cNvSpPr>
              <p:nvPr/>
            </p:nvSpPr>
            <p:spPr bwMode="auto">
              <a:xfrm>
                <a:off x="1488604" y="1762053"/>
                <a:ext cx="2505794" cy="682625"/>
              </a:xfrm>
              <a:prstGeom prst="rect">
                <a:avLst/>
              </a:prstGeom>
              <a:blipFill>
                <a:blip r:embed="rId9"/>
                <a:stretch>
                  <a:fillRect t="-3571"/>
                </a:stretch>
              </a:blipFill>
              <a:ln w="9525">
                <a:noFill/>
                <a:miter lim="800000"/>
                <a:headEnd/>
                <a:tailEnd/>
              </a:ln>
              <a:effectLst/>
            </p:spPr>
            <p:txBody>
              <a:bodyPr/>
              <a:lstStyle/>
              <a:p>
                <a:r>
                  <a:rPr lang="nl-NL">
                    <a:noFill/>
                  </a:rPr>
                  <a:t> </a:t>
                </a:r>
              </a:p>
            </p:txBody>
          </p:sp>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4415978" y="2323400"/>
            <a:ext cx="852150" cy="122789"/>
          </a:xfrm>
          <a:custGeom>
            <a:avLst/>
            <a:gdLst>
              <a:gd name="connsiteX0" fmla="*/ 0 w 1562986"/>
              <a:gd name="connsiteY0" fmla="*/ 233916 h 382772"/>
              <a:gd name="connsiteX1" fmla="*/ 765544 w 1562986"/>
              <a:gd name="connsiteY1" fmla="*/ 0 h 382772"/>
              <a:gd name="connsiteX2" fmla="*/ 1562986 w 1562986"/>
              <a:gd name="connsiteY2" fmla="*/ 233916 h 382772"/>
              <a:gd name="connsiteX3" fmla="*/ 786809 w 1562986"/>
              <a:gd name="connsiteY3" fmla="*/ 382772 h 382772"/>
              <a:gd name="connsiteX4" fmla="*/ 0 w 1562986"/>
              <a:gd name="connsiteY4" fmla="*/ 233916 h 382772"/>
              <a:gd name="connsiteX0" fmla="*/ 18 w 1563004"/>
              <a:gd name="connsiteY0" fmla="*/ 233916 h 382772"/>
              <a:gd name="connsiteX1" fmla="*/ 765562 w 1563004"/>
              <a:gd name="connsiteY1" fmla="*/ 0 h 382772"/>
              <a:gd name="connsiteX2" fmla="*/ 1563004 w 1563004"/>
              <a:gd name="connsiteY2" fmla="*/ 233916 h 382772"/>
              <a:gd name="connsiteX3" fmla="*/ 786827 w 1563004"/>
              <a:gd name="connsiteY3" fmla="*/ 382772 h 382772"/>
              <a:gd name="connsiteX4" fmla="*/ 18 w 1563004"/>
              <a:gd name="connsiteY4" fmla="*/ 233916 h 382772"/>
              <a:gd name="connsiteX0" fmla="*/ 18 w 1563004"/>
              <a:gd name="connsiteY0" fmla="*/ 233916 h 393521"/>
              <a:gd name="connsiteX1" fmla="*/ 765562 w 1563004"/>
              <a:gd name="connsiteY1" fmla="*/ 0 h 393521"/>
              <a:gd name="connsiteX2" fmla="*/ 1563004 w 1563004"/>
              <a:gd name="connsiteY2" fmla="*/ 233916 h 393521"/>
              <a:gd name="connsiteX3" fmla="*/ 786827 w 1563004"/>
              <a:gd name="connsiteY3" fmla="*/ 382772 h 393521"/>
              <a:gd name="connsiteX4" fmla="*/ 18 w 1563004"/>
              <a:gd name="connsiteY4" fmla="*/ 233916 h 393521"/>
              <a:gd name="connsiteX0" fmla="*/ 18 w 1563004"/>
              <a:gd name="connsiteY0" fmla="*/ 233916 h 383157"/>
              <a:gd name="connsiteX1" fmla="*/ 765562 w 1563004"/>
              <a:gd name="connsiteY1" fmla="*/ 0 h 383157"/>
              <a:gd name="connsiteX2" fmla="*/ 1563004 w 1563004"/>
              <a:gd name="connsiteY2" fmla="*/ 233916 h 383157"/>
              <a:gd name="connsiteX3" fmla="*/ 786827 w 1563004"/>
              <a:gd name="connsiteY3" fmla="*/ 382772 h 383157"/>
              <a:gd name="connsiteX4" fmla="*/ 18 w 1563004"/>
              <a:gd name="connsiteY4" fmla="*/ 233916 h 383157"/>
              <a:gd name="connsiteX0" fmla="*/ 18 w 1563004"/>
              <a:gd name="connsiteY0" fmla="*/ 233916 h 383157"/>
              <a:gd name="connsiteX1" fmla="*/ 765562 w 1563004"/>
              <a:gd name="connsiteY1" fmla="*/ 0 h 383157"/>
              <a:gd name="connsiteX2" fmla="*/ 1563004 w 1563004"/>
              <a:gd name="connsiteY2" fmla="*/ 233916 h 383157"/>
              <a:gd name="connsiteX3" fmla="*/ 786827 w 1563004"/>
              <a:gd name="connsiteY3" fmla="*/ 382772 h 383157"/>
              <a:gd name="connsiteX4" fmla="*/ 18 w 1563004"/>
              <a:gd name="connsiteY4" fmla="*/ 233916 h 383157"/>
              <a:gd name="connsiteX0" fmla="*/ 18 w 1563004"/>
              <a:gd name="connsiteY0" fmla="*/ 233916 h 383157"/>
              <a:gd name="connsiteX1" fmla="*/ 765562 w 1563004"/>
              <a:gd name="connsiteY1" fmla="*/ 0 h 383157"/>
              <a:gd name="connsiteX2" fmla="*/ 1563004 w 1563004"/>
              <a:gd name="connsiteY2" fmla="*/ 233916 h 383157"/>
              <a:gd name="connsiteX3" fmla="*/ 786827 w 1563004"/>
              <a:gd name="connsiteY3" fmla="*/ 382772 h 383157"/>
              <a:gd name="connsiteX4" fmla="*/ 18 w 1563004"/>
              <a:gd name="connsiteY4" fmla="*/ 233916 h 383157"/>
              <a:gd name="connsiteX0" fmla="*/ 0 w 1562986"/>
              <a:gd name="connsiteY0" fmla="*/ 233916 h 383157"/>
              <a:gd name="connsiteX1" fmla="*/ 765544 w 1562986"/>
              <a:gd name="connsiteY1" fmla="*/ 0 h 383157"/>
              <a:gd name="connsiteX2" fmla="*/ 1562986 w 1562986"/>
              <a:gd name="connsiteY2" fmla="*/ 233916 h 383157"/>
              <a:gd name="connsiteX3" fmla="*/ 786809 w 1562986"/>
              <a:gd name="connsiteY3" fmla="*/ 382772 h 383157"/>
              <a:gd name="connsiteX4" fmla="*/ 0 w 1562986"/>
              <a:gd name="connsiteY4" fmla="*/ 233916 h 383157"/>
              <a:gd name="connsiteX0" fmla="*/ 0 w 1562986"/>
              <a:gd name="connsiteY0" fmla="*/ 233916 h 383336"/>
              <a:gd name="connsiteX1" fmla="*/ 765544 w 1562986"/>
              <a:gd name="connsiteY1" fmla="*/ 0 h 383336"/>
              <a:gd name="connsiteX2" fmla="*/ 1562986 w 1562986"/>
              <a:gd name="connsiteY2" fmla="*/ 233916 h 383336"/>
              <a:gd name="connsiteX3" fmla="*/ 786809 w 1562986"/>
              <a:gd name="connsiteY3" fmla="*/ 382772 h 383336"/>
              <a:gd name="connsiteX4" fmla="*/ 0 w 1562986"/>
              <a:gd name="connsiteY4" fmla="*/ 233916 h 38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986" h="383336">
                <a:moveTo>
                  <a:pt x="0" y="233916"/>
                </a:moveTo>
                <a:cubicBezTo>
                  <a:pt x="198475" y="106326"/>
                  <a:pt x="505046" y="0"/>
                  <a:pt x="765544" y="0"/>
                </a:cubicBezTo>
                <a:cubicBezTo>
                  <a:pt x="1026042" y="0"/>
                  <a:pt x="1463749" y="116958"/>
                  <a:pt x="1562986" y="233916"/>
                </a:cubicBezTo>
                <a:cubicBezTo>
                  <a:pt x="1442484" y="294168"/>
                  <a:pt x="1056167" y="375683"/>
                  <a:pt x="786809" y="382772"/>
                </a:cubicBezTo>
                <a:cubicBezTo>
                  <a:pt x="517451" y="389861"/>
                  <a:pt x="237461" y="329609"/>
                  <a:pt x="0" y="233916"/>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j-lt"/>
            </a:endParaRPr>
          </a:p>
        </p:txBody>
      </p:sp>
      <p:cxnSp>
        <p:nvCxnSpPr>
          <p:cNvPr id="31" name="Straight Connector 30"/>
          <p:cNvCxnSpPr/>
          <p:nvPr/>
        </p:nvCxnSpPr>
        <p:spPr>
          <a:xfrm flipV="1">
            <a:off x="4439089" y="2969961"/>
            <a:ext cx="844913" cy="37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385646" y="1451344"/>
            <a:ext cx="3882481" cy="1984502"/>
            <a:chOff x="323528" y="1935126"/>
            <a:chExt cx="5176641" cy="2646002"/>
          </a:xfrm>
        </p:grpSpPr>
        <p:cxnSp>
          <p:nvCxnSpPr>
            <p:cNvPr id="11" name="Straight Connector 10"/>
            <p:cNvCxnSpPr>
              <a:cxnSpLocks/>
              <a:endCxn id="2" idx="25"/>
            </p:cNvCxnSpPr>
            <p:nvPr/>
          </p:nvCxnSpPr>
          <p:spPr>
            <a:xfrm flipV="1">
              <a:off x="323528" y="1935126"/>
              <a:ext cx="4638868" cy="264600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 idx="25"/>
              <a:endCxn id="9" idx="0"/>
            </p:cNvCxnSpPr>
            <p:nvPr/>
          </p:nvCxnSpPr>
          <p:spPr>
            <a:xfrm flipH="1">
              <a:off x="4363970" y="1935126"/>
              <a:ext cx="572866" cy="126264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 idx="25"/>
              <a:endCxn id="9" idx="2"/>
            </p:cNvCxnSpPr>
            <p:nvPr/>
          </p:nvCxnSpPr>
          <p:spPr>
            <a:xfrm>
              <a:off x="4936835" y="1935126"/>
              <a:ext cx="563334" cy="126264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9" idx="2"/>
            </p:cNvCxnSpPr>
            <p:nvPr/>
          </p:nvCxnSpPr>
          <p:spPr>
            <a:xfrm flipH="1">
              <a:off x="4936836" y="3197769"/>
              <a:ext cx="563333" cy="744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9" idx="0"/>
            </p:cNvCxnSpPr>
            <p:nvPr/>
          </p:nvCxnSpPr>
          <p:spPr>
            <a:xfrm>
              <a:off x="4363970" y="3197769"/>
              <a:ext cx="560801" cy="7621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385646" y="1403499"/>
            <a:ext cx="3895670" cy="2032348"/>
            <a:chOff x="305944" y="1871331"/>
            <a:chExt cx="5194226" cy="2709797"/>
          </a:xfrm>
        </p:grpSpPr>
        <p:cxnSp>
          <p:nvCxnSpPr>
            <p:cNvPr id="19" name="Straight Connector 18"/>
            <p:cNvCxnSpPr>
              <a:cxnSpLocks/>
            </p:cNvCxnSpPr>
            <p:nvPr/>
          </p:nvCxnSpPr>
          <p:spPr>
            <a:xfrm flipV="1">
              <a:off x="305944" y="1871332"/>
              <a:ext cx="4369483" cy="2709796"/>
            </a:xfrm>
            <a:prstGeom prst="line">
              <a:avLst/>
            </a:prstGeom>
            <a:ln w="158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 idx="21"/>
              <a:endCxn id="9" idx="0"/>
            </p:cNvCxnSpPr>
            <p:nvPr/>
          </p:nvCxnSpPr>
          <p:spPr>
            <a:xfrm flipH="1">
              <a:off x="4363969" y="1871331"/>
              <a:ext cx="285787" cy="1326438"/>
            </a:xfrm>
            <a:prstGeom prst="line">
              <a:avLst/>
            </a:prstGeom>
            <a:ln w="158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 idx="21"/>
              <a:endCxn id="9" idx="2"/>
            </p:cNvCxnSpPr>
            <p:nvPr/>
          </p:nvCxnSpPr>
          <p:spPr>
            <a:xfrm>
              <a:off x="4649757" y="1871332"/>
              <a:ext cx="850413" cy="1326438"/>
            </a:xfrm>
            <a:prstGeom prst="line">
              <a:avLst/>
            </a:prstGeom>
            <a:ln w="158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171023" y="3219890"/>
              <a:ext cx="329147" cy="716679"/>
            </a:xfrm>
            <a:prstGeom prst="line">
              <a:avLst/>
            </a:prstGeom>
            <a:ln w="158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63969" y="3212516"/>
              <a:ext cx="807053" cy="716679"/>
            </a:xfrm>
            <a:prstGeom prst="line">
              <a:avLst/>
            </a:prstGeom>
            <a:ln w="15875">
              <a:solidFill>
                <a:srgbClr val="C00000"/>
              </a:solidFill>
              <a:prstDash val="dash"/>
            </a:ln>
          </p:spPr>
          <p:style>
            <a:lnRef idx="1">
              <a:schemeClr val="accent1"/>
            </a:lnRef>
            <a:fillRef idx="0">
              <a:schemeClr val="accent1"/>
            </a:fillRef>
            <a:effectRef idx="0">
              <a:schemeClr val="accent1"/>
            </a:effectRef>
            <a:fontRef idx="minor">
              <a:schemeClr val="tx1"/>
            </a:fontRef>
          </p:style>
        </p:cxnSp>
      </p:grpSp>
      <p:sp>
        <p:nvSpPr>
          <p:cNvPr id="8" name="Slide Number Placeholder 7"/>
          <p:cNvSpPr>
            <a:spLocks noGrp="1"/>
          </p:cNvSpPr>
          <p:nvPr>
            <p:ph type="sldNum" sz="quarter" idx="12"/>
          </p:nvPr>
        </p:nvSpPr>
        <p:spPr>
          <a:xfrm>
            <a:off x="7272300" y="4782183"/>
            <a:ext cx="385800" cy="273844"/>
          </a:xfrm>
        </p:spPr>
        <p:txBody>
          <a:bodyPr/>
          <a:lstStyle/>
          <a:p>
            <a:fld id="{0AF23CCD-F6A9-4598-90C0-F57AC9536F7B}" type="slidenum">
              <a:rPr lang="nl-NL" smtClean="0"/>
              <a:t>33</a:t>
            </a:fld>
            <a:endParaRPr lang="nl-NL" dirty="0"/>
          </a:p>
        </p:txBody>
      </p:sp>
      <p:sp>
        <p:nvSpPr>
          <p:cNvPr id="4" name="Title 1"/>
          <p:cNvSpPr>
            <a:spLocks noGrp="1"/>
          </p:cNvSpPr>
          <p:nvPr>
            <p:ph type="title"/>
          </p:nvPr>
        </p:nvSpPr>
        <p:spPr>
          <a:xfrm>
            <a:off x="1440656" y="144349"/>
            <a:ext cx="6262688" cy="857250"/>
          </a:xfrm>
        </p:spPr>
        <p:txBody>
          <a:bodyPr/>
          <a:lstStyle/>
          <a:p>
            <a:r>
              <a:rPr lang="nl-NL" sz="2400" b="0" dirty="0" err="1">
                <a:latin typeface="Arial Narrow" panose="020B0606020202030204" pitchFamily="34" charset="0"/>
                <a:cs typeface="Arial" pitchFamily="34" charset="0"/>
              </a:rPr>
              <a:t>Speckles</a:t>
            </a:r>
            <a:r>
              <a:rPr lang="nl-NL" sz="2400" b="0" dirty="0">
                <a:latin typeface="Arial Narrow" panose="020B0606020202030204" pitchFamily="34" charset="0"/>
                <a:cs typeface="Arial" pitchFamily="34" charset="0"/>
              </a:rPr>
              <a:t> van wit licht: uitleg</a:t>
            </a:r>
            <a:endParaRPr lang="nl-NL" sz="2400" b="0" dirty="0">
              <a:solidFill>
                <a:srgbClr val="7030A0"/>
              </a:solidFill>
              <a:latin typeface="Arial Narrow" panose="020B0606020202030204" pitchFamily="34" charset="0"/>
              <a:cs typeface="Arial" pitchFamily="34" charset="0"/>
            </a:endParaRPr>
          </a:p>
        </p:txBody>
      </p:sp>
      <p:sp>
        <p:nvSpPr>
          <p:cNvPr id="2" name="Freeform 1"/>
          <p:cNvSpPr/>
          <p:nvPr/>
        </p:nvSpPr>
        <p:spPr>
          <a:xfrm>
            <a:off x="3429402" y="1371600"/>
            <a:ext cx="2870791" cy="143540"/>
          </a:xfrm>
          <a:custGeom>
            <a:avLst/>
            <a:gdLst>
              <a:gd name="connsiteX0" fmla="*/ 0 w 3827721"/>
              <a:gd name="connsiteY0" fmla="*/ 138224 h 191386"/>
              <a:gd name="connsiteX1" fmla="*/ 53163 w 3827721"/>
              <a:gd name="connsiteY1" fmla="*/ 95693 h 191386"/>
              <a:gd name="connsiteX2" fmla="*/ 95693 w 3827721"/>
              <a:gd name="connsiteY2" fmla="*/ 106326 h 191386"/>
              <a:gd name="connsiteX3" fmla="*/ 180754 w 3827721"/>
              <a:gd name="connsiteY3" fmla="*/ 85061 h 191386"/>
              <a:gd name="connsiteX4" fmla="*/ 244549 w 3827721"/>
              <a:gd name="connsiteY4" fmla="*/ 106326 h 191386"/>
              <a:gd name="connsiteX5" fmla="*/ 276447 w 3827721"/>
              <a:gd name="connsiteY5" fmla="*/ 116958 h 191386"/>
              <a:gd name="connsiteX6" fmla="*/ 584791 w 3827721"/>
              <a:gd name="connsiteY6" fmla="*/ 127591 h 191386"/>
              <a:gd name="connsiteX7" fmla="*/ 616689 w 3827721"/>
              <a:gd name="connsiteY7" fmla="*/ 95693 h 191386"/>
              <a:gd name="connsiteX8" fmla="*/ 691117 w 3827721"/>
              <a:gd name="connsiteY8" fmla="*/ 116958 h 191386"/>
              <a:gd name="connsiteX9" fmla="*/ 723014 w 3827721"/>
              <a:gd name="connsiteY9" fmla="*/ 148856 h 191386"/>
              <a:gd name="connsiteX10" fmla="*/ 839972 w 3827721"/>
              <a:gd name="connsiteY10" fmla="*/ 191386 h 191386"/>
              <a:gd name="connsiteX11" fmla="*/ 914400 w 3827721"/>
              <a:gd name="connsiteY11" fmla="*/ 180754 h 191386"/>
              <a:gd name="connsiteX12" fmla="*/ 978196 w 3827721"/>
              <a:gd name="connsiteY12" fmla="*/ 138224 h 191386"/>
              <a:gd name="connsiteX13" fmla="*/ 1095154 w 3827721"/>
              <a:gd name="connsiteY13" fmla="*/ 116958 h 191386"/>
              <a:gd name="connsiteX14" fmla="*/ 1286540 w 3827721"/>
              <a:gd name="connsiteY14" fmla="*/ 116958 h 191386"/>
              <a:gd name="connsiteX15" fmla="*/ 1414131 w 3827721"/>
              <a:gd name="connsiteY15" fmla="*/ 106326 h 191386"/>
              <a:gd name="connsiteX16" fmla="*/ 1446028 w 3827721"/>
              <a:gd name="connsiteY16" fmla="*/ 74428 h 191386"/>
              <a:gd name="connsiteX17" fmla="*/ 1477926 w 3827721"/>
              <a:gd name="connsiteY17" fmla="*/ 63796 h 191386"/>
              <a:gd name="connsiteX18" fmla="*/ 1488558 w 3827721"/>
              <a:gd name="connsiteY18" fmla="*/ 31898 h 191386"/>
              <a:gd name="connsiteX19" fmla="*/ 1562986 w 3827721"/>
              <a:gd name="connsiteY19" fmla="*/ 0 h 191386"/>
              <a:gd name="connsiteX20" fmla="*/ 1605517 w 3827721"/>
              <a:gd name="connsiteY20" fmla="*/ 10633 h 191386"/>
              <a:gd name="connsiteX21" fmla="*/ 1626782 w 3827721"/>
              <a:gd name="connsiteY21" fmla="*/ 42531 h 191386"/>
              <a:gd name="connsiteX22" fmla="*/ 1669312 w 3827721"/>
              <a:gd name="connsiteY22" fmla="*/ 74428 h 191386"/>
              <a:gd name="connsiteX23" fmla="*/ 1711842 w 3827721"/>
              <a:gd name="connsiteY23" fmla="*/ 85061 h 191386"/>
              <a:gd name="connsiteX24" fmla="*/ 1796903 w 3827721"/>
              <a:gd name="connsiteY24" fmla="*/ 116958 h 191386"/>
              <a:gd name="connsiteX25" fmla="*/ 1913861 w 3827721"/>
              <a:gd name="connsiteY25" fmla="*/ 106326 h 191386"/>
              <a:gd name="connsiteX26" fmla="*/ 1977656 w 3827721"/>
              <a:gd name="connsiteY26" fmla="*/ 85061 h 191386"/>
              <a:gd name="connsiteX27" fmla="*/ 2158410 w 3827721"/>
              <a:gd name="connsiteY27" fmla="*/ 95693 h 191386"/>
              <a:gd name="connsiteX28" fmla="*/ 2222205 w 3827721"/>
              <a:gd name="connsiteY28" fmla="*/ 106326 h 191386"/>
              <a:gd name="connsiteX29" fmla="*/ 2328531 w 3827721"/>
              <a:gd name="connsiteY29" fmla="*/ 116958 h 191386"/>
              <a:gd name="connsiteX30" fmla="*/ 2509284 w 3827721"/>
              <a:gd name="connsiteY30" fmla="*/ 106326 h 191386"/>
              <a:gd name="connsiteX31" fmla="*/ 2541182 w 3827721"/>
              <a:gd name="connsiteY31" fmla="*/ 74428 h 191386"/>
              <a:gd name="connsiteX32" fmla="*/ 2604977 w 3827721"/>
              <a:gd name="connsiteY32" fmla="*/ 53163 h 191386"/>
              <a:gd name="connsiteX33" fmla="*/ 2668772 w 3827721"/>
              <a:gd name="connsiteY33" fmla="*/ 63796 h 191386"/>
              <a:gd name="connsiteX34" fmla="*/ 2711303 w 3827721"/>
              <a:gd name="connsiteY34" fmla="*/ 127591 h 191386"/>
              <a:gd name="connsiteX35" fmla="*/ 2743200 w 3827721"/>
              <a:gd name="connsiteY35" fmla="*/ 138224 h 191386"/>
              <a:gd name="connsiteX36" fmla="*/ 2817628 w 3827721"/>
              <a:gd name="connsiteY36" fmla="*/ 106326 h 191386"/>
              <a:gd name="connsiteX37" fmla="*/ 2881424 w 3827721"/>
              <a:gd name="connsiteY37" fmla="*/ 85061 h 191386"/>
              <a:gd name="connsiteX38" fmla="*/ 3030279 w 3827721"/>
              <a:gd name="connsiteY38" fmla="*/ 116958 h 191386"/>
              <a:gd name="connsiteX39" fmla="*/ 3062177 w 3827721"/>
              <a:gd name="connsiteY39" fmla="*/ 127591 h 191386"/>
              <a:gd name="connsiteX40" fmla="*/ 3115340 w 3827721"/>
              <a:gd name="connsiteY40" fmla="*/ 116958 h 191386"/>
              <a:gd name="connsiteX41" fmla="*/ 3147238 w 3827721"/>
              <a:gd name="connsiteY41" fmla="*/ 106326 h 191386"/>
              <a:gd name="connsiteX42" fmla="*/ 3189768 w 3827721"/>
              <a:gd name="connsiteY42" fmla="*/ 95693 h 191386"/>
              <a:gd name="connsiteX43" fmla="*/ 3221665 w 3827721"/>
              <a:gd name="connsiteY43" fmla="*/ 74428 h 191386"/>
              <a:gd name="connsiteX44" fmla="*/ 3285461 w 3827721"/>
              <a:gd name="connsiteY44" fmla="*/ 95693 h 191386"/>
              <a:gd name="connsiteX45" fmla="*/ 3349256 w 3827721"/>
              <a:gd name="connsiteY45" fmla="*/ 116958 h 191386"/>
              <a:gd name="connsiteX46" fmla="*/ 3391786 w 3827721"/>
              <a:gd name="connsiteY46" fmla="*/ 127591 h 191386"/>
              <a:gd name="connsiteX47" fmla="*/ 3498112 w 3827721"/>
              <a:gd name="connsiteY47" fmla="*/ 106326 h 191386"/>
              <a:gd name="connsiteX48" fmla="*/ 3530010 w 3827721"/>
              <a:gd name="connsiteY48" fmla="*/ 85061 h 191386"/>
              <a:gd name="connsiteX49" fmla="*/ 3572540 w 3827721"/>
              <a:gd name="connsiteY49" fmla="*/ 95693 h 191386"/>
              <a:gd name="connsiteX50" fmla="*/ 3593805 w 3827721"/>
              <a:gd name="connsiteY50" fmla="*/ 127591 h 191386"/>
              <a:gd name="connsiteX51" fmla="*/ 3668233 w 3827721"/>
              <a:gd name="connsiteY51" fmla="*/ 159489 h 191386"/>
              <a:gd name="connsiteX52" fmla="*/ 3700131 w 3827721"/>
              <a:gd name="connsiteY52" fmla="*/ 148856 h 191386"/>
              <a:gd name="connsiteX53" fmla="*/ 3763926 w 3827721"/>
              <a:gd name="connsiteY53" fmla="*/ 116958 h 191386"/>
              <a:gd name="connsiteX54" fmla="*/ 3827721 w 3827721"/>
              <a:gd name="connsiteY54" fmla="*/ 116958 h 19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827721" h="191386">
                <a:moveTo>
                  <a:pt x="0" y="138224"/>
                </a:moveTo>
                <a:cubicBezTo>
                  <a:pt x="17721" y="124047"/>
                  <a:pt x="31634" y="102870"/>
                  <a:pt x="53163" y="95693"/>
                </a:cubicBezTo>
                <a:cubicBezTo>
                  <a:pt x="67026" y="91072"/>
                  <a:pt x="81080" y="106326"/>
                  <a:pt x="95693" y="106326"/>
                </a:cubicBezTo>
                <a:cubicBezTo>
                  <a:pt x="121350" y="106326"/>
                  <a:pt x="155585" y="93450"/>
                  <a:pt x="180754" y="85061"/>
                </a:cubicBezTo>
                <a:lnTo>
                  <a:pt x="244549" y="106326"/>
                </a:lnTo>
                <a:lnTo>
                  <a:pt x="276447" y="116958"/>
                </a:lnTo>
                <a:cubicBezTo>
                  <a:pt x="362779" y="203294"/>
                  <a:pt x="312937" y="163839"/>
                  <a:pt x="584791" y="127591"/>
                </a:cubicBezTo>
                <a:cubicBezTo>
                  <a:pt x="599696" y="125604"/>
                  <a:pt x="606056" y="106326"/>
                  <a:pt x="616689" y="95693"/>
                </a:cubicBezTo>
                <a:cubicBezTo>
                  <a:pt x="641498" y="102781"/>
                  <a:pt x="668039" y="105419"/>
                  <a:pt x="691117" y="116958"/>
                </a:cubicBezTo>
                <a:cubicBezTo>
                  <a:pt x="704566" y="123683"/>
                  <a:pt x="710985" y="139834"/>
                  <a:pt x="723014" y="148856"/>
                </a:cubicBezTo>
                <a:cubicBezTo>
                  <a:pt x="776239" y="188775"/>
                  <a:pt x="775012" y="180560"/>
                  <a:pt x="839972" y="191386"/>
                </a:cubicBezTo>
                <a:cubicBezTo>
                  <a:pt x="864781" y="187842"/>
                  <a:pt x="891009" y="189750"/>
                  <a:pt x="914400" y="180754"/>
                </a:cubicBezTo>
                <a:cubicBezTo>
                  <a:pt x="938254" y="171580"/>
                  <a:pt x="953950" y="146306"/>
                  <a:pt x="978196" y="138224"/>
                </a:cubicBezTo>
                <a:cubicBezTo>
                  <a:pt x="1037201" y="118554"/>
                  <a:pt x="998972" y="128981"/>
                  <a:pt x="1095154" y="116958"/>
                </a:cubicBezTo>
                <a:cubicBezTo>
                  <a:pt x="1184778" y="87084"/>
                  <a:pt x="1081735" y="116958"/>
                  <a:pt x="1286540" y="116958"/>
                </a:cubicBezTo>
                <a:cubicBezTo>
                  <a:pt x="1329218" y="116958"/>
                  <a:pt x="1371601" y="109870"/>
                  <a:pt x="1414131" y="106326"/>
                </a:cubicBezTo>
                <a:cubicBezTo>
                  <a:pt x="1424763" y="95693"/>
                  <a:pt x="1433517" y="82769"/>
                  <a:pt x="1446028" y="74428"/>
                </a:cubicBezTo>
                <a:cubicBezTo>
                  <a:pt x="1455353" y="68211"/>
                  <a:pt x="1470001" y="71721"/>
                  <a:pt x="1477926" y="63796"/>
                </a:cubicBezTo>
                <a:cubicBezTo>
                  <a:pt x="1485851" y="55871"/>
                  <a:pt x="1480633" y="39823"/>
                  <a:pt x="1488558" y="31898"/>
                </a:cubicBezTo>
                <a:cubicBezTo>
                  <a:pt x="1501695" y="18761"/>
                  <a:pt x="1543925" y="6354"/>
                  <a:pt x="1562986" y="0"/>
                </a:cubicBezTo>
                <a:cubicBezTo>
                  <a:pt x="1577163" y="3544"/>
                  <a:pt x="1593358" y="2527"/>
                  <a:pt x="1605517" y="10633"/>
                </a:cubicBezTo>
                <a:cubicBezTo>
                  <a:pt x="1616150" y="17721"/>
                  <a:pt x="1617746" y="33495"/>
                  <a:pt x="1626782" y="42531"/>
                </a:cubicBezTo>
                <a:cubicBezTo>
                  <a:pt x="1639312" y="55061"/>
                  <a:pt x="1653462" y="66503"/>
                  <a:pt x="1669312" y="74428"/>
                </a:cubicBezTo>
                <a:cubicBezTo>
                  <a:pt x="1682382" y="80963"/>
                  <a:pt x="1697791" y="81047"/>
                  <a:pt x="1711842" y="85061"/>
                </a:cubicBezTo>
                <a:cubicBezTo>
                  <a:pt x="1741019" y="93397"/>
                  <a:pt x="1768802" y="105718"/>
                  <a:pt x="1796903" y="116958"/>
                </a:cubicBezTo>
                <a:cubicBezTo>
                  <a:pt x="1835889" y="113414"/>
                  <a:pt x="1875310" y="113129"/>
                  <a:pt x="1913861" y="106326"/>
                </a:cubicBezTo>
                <a:cubicBezTo>
                  <a:pt x="1935935" y="102431"/>
                  <a:pt x="1977656" y="85061"/>
                  <a:pt x="1977656" y="85061"/>
                </a:cubicBezTo>
                <a:cubicBezTo>
                  <a:pt x="2037907" y="88605"/>
                  <a:pt x="2098281" y="90464"/>
                  <a:pt x="2158410" y="95693"/>
                </a:cubicBezTo>
                <a:cubicBezTo>
                  <a:pt x="2179887" y="97561"/>
                  <a:pt x="2200813" y="103652"/>
                  <a:pt x="2222205" y="106326"/>
                </a:cubicBezTo>
                <a:cubicBezTo>
                  <a:pt x="2257549" y="110744"/>
                  <a:pt x="2293089" y="113414"/>
                  <a:pt x="2328531" y="116958"/>
                </a:cubicBezTo>
                <a:cubicBezTo>
                  <a:pt x="2388782" y="113414"/>
                  <a:pt x="2450101" y="118163"/>
                  <a:pt x="2509284" y="106326"/>
                </a:cubicBezTo>
                <a:cubicBezTo>
                  <a:pt x="2524029" y="103377"/>
                  <a:pt x="2528037" y="81731"/>
                  <a:pt x="2541182" y="74428"/>
                </a:cubicBezTo>
                <a:cubicBezTo>
                  <a:pt x="2560776" y="63542"/>
                  <a:pt x="2604977" y="53163"/>
                  <a:pt x="2604977" y="53163"/>
                </a:cubicBezTo>
                <a:cubicBezTo>
                  <a:pt x="2626242" y="56707"/>
                  <a:pt x="2651111" y="51433"/>
                  <a:pt x="2668772" y="63796"/>
                </a:cubicBezTo>
                <a:cubicBezTo>
                  <a:pt x="2689710" y="78452"/>
                  <a:pt x="2687057" y="119509"/>
                  <a:pt x="2711303" y="127591"/>
                </a:cubicBezTo>
                <a:lnTo>
                  <a:pt x="2743200" y="138224"/>
                </a:lnTo>
                <a:cubicBezTo>
                  <a:pt x="2855713" y="110095"/>
                  <a:pt x="2723217" y="148286"/>
                  <a:pt x="2817628" y="106326"/>
                </a:cubicBezTo>
                <a:cubicBezTo>
                  <a:pt x="2838112" y="97222"/>
                  <a:pt x="2881424" y="85061"/>
                  <a:pt x="2881424" y="85061"/>
                </a:cubicBezTo>
                <a:cubicBezTo>
                  <a:pt x="2922087" y="93194"/>
                  <a:pt x="2985025" y="104028"/>
                  <a:pt x="3030279" y="116958"/>
                </a:cubicBezTo>
                <a:cubicBezTo>
                  <a:pt x="3041056" y="120037"/>
                  <a:pt x="3051544" y="124047"/>
                  <a:pt x="3062177" y="127591"/>
                </a:cubicBezTo>
                <a:cubicBezTo>
                  <a:pt x="3079898" y="124047"/>
                  <a:pt x="3097808" y="121341"/>
                  <a:pt x="3115340" y="116958"/>
                </a:cubicBezTo>
                <a:cubicBezTo>
                  <a:pt x="3126213" y="114240"/>
                  <a:pt x="3136461" y="109405"/>
                  <a:pt x="3147238" y="106326"/>
                </a:cubicBezTo>
                <a:cubicBezTo>
                  <a:pt x="3161289" y="102312"/>
                  <a:pt x="3175591" y="99237"/>
                  <a:pt x="3189768" y="95693"/>
                </a:cubicBezTo>
                <a:cubicBezTo>
                  <a:pt x="3200400" y="88605"/>
                  <a:pt x="3208886" y="74428"/>
                  <a:pt x="3221665" y="74428"/>
                </a:cubicBezTo>
                <a:cubicBezTo>
                  <a:pt x="3244081" y="74428"/>
                  <a:pt x="3264196" y="88604"/>
                  <a:pt x="3285461" y="95693"/>
                </a:cubicBezTo>
                <a:lnTo>
                  <a:pt x="3349256" y="116958"/>
                </a:lnTo>
                <a:lnTo>
                  <a:pt x="3391786" y="127591"/>
                </a:lnTo>
                <a:cubicBezTo>
                  <a:pt x="3419209" y="123673"/>
                  <a:pt x="3468422" y="121171"/>
                  <a:pt x="3498112" y="106326"/>
                </a:cubicBezTo>
                <a:cubicBezTo>
                  <a:pt x="3509542" y="100611"/>
                  <a:pt x="3519377" y="92149"/>
                  <a:pt x="3530010" y="85061"/>
                </a:cubicBezTo>
                <a:cubicBezTo>
                  <a:pt x="3544187" y="88605"/>
                  <a:pt x="3560381" y="87587"/>
                  <a:pt x="3572540" y="95693"/>
                </a:cubicBezTo>
                <a:cubicBezTo>
                  <a:pt x="3583173" y="102781"/>
                  <a:pt x="3584769" y="118555"/>
                  <a:pt x="3593805" y="127591"/>
                </a:cubicBezTo>
                <a:cubicBezTo>
                  <a:pt x="3618280" y="152066"/>
                  <a:pt x="3635698" y="151355"/>
                  <a:pt x="3668233" y="159489"/>
                </a:cubicBezTo>
                <a:cubicBezTo>
                  <a:pt x="3678866" y="155945"/>
                  <a:pt x="3690106" y="153868"/>
                  <a:pt x="3700131" y="148856"/>
                </a:cubicBezTo>
                <a:cubicBezTo>
                  <a:pt x="3730340" y="133751"/>
                  <a:pt x="3729565" y="120776"/>
                  <a:pt x="3763926" y="116958"/>
                </a:cubicBezTo>
                <a:cubicBezTo>
                  <a:pt x="3785061" y="114610"/>
                  <a:pt x="3806456" y="116958"/>
                  <a:pt x="3827721" y="1169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059" name="Group 2058"/>
          <p:cNvGrpSpPr/>
          <p:nvPr/>
        </p:nvGrpSpPr>
        <p:grpSpPr>
          <a:xfrm>
            <a:off x="4405420" y="1005576"/>
            <a:ext cx="843160" cy="2309400"/>
            <a:chOff x="3493440" y="1697408"/>
            <a:chExt cx="1124214" cy="3079199"/>
          </a:xfrm>
        </p:grpSpPr>
        <p:sp>
          <p:nvSpPr>
            <p:cNvPr id="48" name="TextBox 47"/>
            <p:cNvSpPr txBox="1"/>
            <p:nvPr/>
          </p:nvSpPr>
          <p:spPr>
            <a:xfrm>
              <a:off x="3493440" y="1697408"/>
              <a:ext cx="415072" cy="492443"/>
            </a:xfrm>
            <a:prstGeom prst="rect">
              <a:avLst/>
            </a:prstGeom>
            <a:noFill/>
          </p:spPr>
          <p:txBody>
            <a:bodyPr wrap="none" rtlCol="0">
              <a:spAutoFit/>
            </a:bodyPr>
            <a:lstStyle/>
            <a:p>
              <a:r>
                <a:rPr lang="nl-NL" dirty="0">
                  <a:latin typeface="+mj-lt"/>
                </a:rPr>
                <a:t>B</a:t>
              </a:r>
            </a:p>
          </p:txBody>
        </p:sp>
        <p:sp>
          <p:nvSpPr>
            <p:cNvPr id="49" name="TextBox 48"/>
            <p:cNvSpPr txBox="1"/>
            <p:nvPr/>
          </p:nvSpPr>
          <p:spPr>
            <a:xfrm>
              <a:off x="4147011" y="1832132"/>
              <a:ext cx="470643" cy="492443"/>
            </a:xfrm>
            <a:prstGeom prst="rect">
              <a:avLst/>
            </a:prstGeom>
            <a:noFill/>
          </p:spPr>
          <p:txBody>
            <a:bodyPr wrap="none" rtlCol="0">
              <a:spAutoFit/>
            </a:bodyPr>
            <a:lstStyle/>
            <a:p>
              <a:r>
                <a:rPr lang="nl-NL" dirty="0">
                  <a:latin typeface="+mj-lt"/>
                </a:rPr>
                <a:t>B’</a:t>
              </a:r>
            </a:p>
          </p:txBody>
        </p:sp>
        <p:sp>
          <p:nvSpPr>
            <p:cNvPr id="50" name="TextBox 49"/>
            <p:cNvSpPr txBox="1"/>
            <p:nvPr/>
          </p:nvSpPr>
          <p:spPr>
            <a:xfrm>
              <a:off x="3601431" y="4284164"/>
              <a:ext cx="483467" cy="492443"/>
            </a:xfrm>
            <a:prstGeom prst="rect">
              <a:avLst/>
            </a:prstGeom>
            <a:noFill/>
          </p:spPr>
          <p:txBody>
            <a:bodyPr wrap="none" rtlCol="0">
              <a:spAutoFit/>
            </a:bodyPr>
            <a:lstStyle/>
            <a:p>
              <a:r>
                <a:rPr lang="nl-NL" dirty="0">
                  <a:latin typeface="+mj-lt"/>
                </a:rPr>
                <a:t>C’</a:t>
              </a:r>
            </a:p>
          </p:txBody>
        </p:sp>
        <p:sp>
          <p:nvSpPr>
            <p:cNvPr id="51" name="TextBox 50"/>
            <p:cNvSpPr txBox="1"/>
            <p:nvPr/>
          </p:nvSpPr>
          <p:spPr>
            <a:xfrm>
              <a:off x="4136384" y="4271088"/>
              <a:ext cx="427896" cy="492443"/>
            </a:xfrm>
            <a:prstGeom prst="rect">
              <a:avLst/>
            </a:prstGeom>
            <a:noFill/>
          </p:spPr>
          <p:txBody>
            <a:bodyPr wrap="none" rtlCol="0">
              <a:spAutoFit/>
            </a:bodyPr>
            <a:lstStyle/>
            <a:p>
              <a:r>
                <a:rPr lang="nl-NL" dirty="0">
                  <a:latin typeface="+mj-lt"/>
                </a:rPr>
                <a:t>C</a:t>
              </a:r>
            </a:p>
          </p:txBody>
        </p:sp>
      </p:gr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6455" y="3598618"/>
            <a:ext cx="835819" cy="878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163" y="3594618"/>
            <a:ext cx="1085850" cy="850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Connector 26"/>
          <p:cNvCxnSpPr/>
          <p:nvPr/>
        </p:nvCxnSpPr>
        <p:spPr bwMode="auto">
          <a:xfrm>
            <a:off x="4842431" y="1391770"/>
            <a:ext cx="0" cy="3078000"/>
          </a:xfrm>
          <a:prstGeom prst="line">
            <a:avLst/>
          </a:prstGeom>
          <a:solidFill>
            <a:schemeClr val="accent1"/>
          </a:solidFill>
          <a:ln w="9525"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TextBox 52"/>
          <p:cNvSpPr txBox="1"/>
          <p:nvPr/>
        </p:nvSpPr>
        <p:spPr>
          <a:xfrm>
            <a:off x="1622068" y="3753942"/>
            <a:ext cx="1417376" cy="369332"/>
          </a:xfrm>
          <a:prstGeom prst="rect">
            <a:avLst/>
          </a:prstGeom>
          <a:noFill/>
        </p:spPr>
        <p:txBody>
          <a:bodyPr wrap="none" rtlCol="0">
            <a:spAutoFit/>
          </a:bodyPr>
          <a:lstStyle/>
          <a:p>
            <a:r>
              <a:rPr lang="nl-NL" dirty="0">
                <a:latin typeface="+mj-lt"/>
              </a:rPr>
              <a:t>puntb</a:t>
            </a:r>
            <a:r>
              <a:rPr lang="nl-NL" b="0" dirty="0">
                <a:latin typeface="+mj-lt"/>
              </a:rPr>
              <a:t>ron op </a:t>
            </a:r>
            <a:r>
              <a:rPr lang="nl-NL" b="0" dirty="0">
                <a:latin typeface="+mj-lt"/>
                <a:sym typeface="Symbol" panose="05050102010706020507" pitchFamily="18" charset="2"/>
              </a:rPr>
              <a:t></a:t>
            </a:r>
            <a:endParaRPr lang="nl-NL" b="0" dirty="0">
              <a:latin typeface="+mj-lt"/>
            </a:endParaRPr>
          </a:p>
        </p:txBody>
      </p:sp>
      <p:sp>
        <p:nvSpPr>
          <p:cNvPr id="30" name="TextBox 29"/>
          <p:cNvSpPr txBox="1"/>
          <p:nvPr/>
        </p:nvSpPr>
        <p:spPr>
          <a:xfrm>
            <a:off x="1552029" y="1060584"/>
            <a:ext cx="2313454" cy="369332"/>
          </a:xfrm>
          <a:prstGeom prst="rect">
            <a:avLst/>
          </a:prstGeom>
          <a:noFill/>
        </p:spPr>
        <p:txBody>
          <a:bodyPr wrap="square" rtlCol="0">
            <a:spAutoFit/>
          </a:bodyPr>
          <a:lstStyle/>
          <a:p>
            <a:r>
              <a:rPr lang="nl-NL" dirty="0">
                <a:latin typeface="Arial Narrow" panose="020B0606020202030204" pitchFamily="34" charset="0"/>
              </a:rPr>
              <a:t>n</a:t>
            </a:r>
            <a:r>
              <a:rPr lang="nl-NL" b="0" dirty="0">
                <a:latin typeface="Arial Narrow" panose="020B0606020202030204" pitchFamily="34" charset="0"/>
              </a:rPr>
              <a:t>iet te ruw oppervlak</a:t>
            </a:r>
          </a:p>
        </p:txBody>
      </p:sp>
      <p:sp>
        <p:nvSpPr>
          <p:cNvPr id="10" name="Sun 9"/>
          <p:cNvSpPr/>
          <p:nvPr/>
        </p:nvSpPr>
        <p:spPr bwMode="auto">
          <a:xfrm>
            <a:off x="953646" y="2987781"/>
            <a:ext cx="972000" cy="972443"/>
          </a:xfrm>
          <a:prstGeom prst="sun">
            <a:avLst/>
          </a:prstGeom>
          <a:solidFill>
            <a:srgbClr val="FFFF00"/>
          </a:solidFill>
          <a:ln w="9525" cap="flat" cmpd="sng" algn="ctr">
            <a:solidFill>
              <a:srgbClr val="CC33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lgn="ctr" defTabSz="685800" eaLnBrk="0" hangingPunct="0"/>
            <a:endParaRPr lang="nl-NL" b="1"/>
          </a:p>
        </p:txBody>
      </p:sp>
      <p:sp>
        <p:nvSpPr>
          <p:cNvPr id="35" name="TextBox 34"/>
          <p:cNvSpPr txBox="1"/>
          <p:nvPr/>
        </p:nvSpPr>
        <p:spPr>
          <a:xfrm>
            <a:off x="1259632" y="3325058"/>
            <a:ext cx="338554" cy="446892"/>
          </a:xfrm>
          <a:prstGeom prst="rect">
            <a:avLst/>
          </a:prstGeom>
          <a:noFill/>
        </p:spPr>
        <p:txBody>
          <a:bodyPr wrap="none" rtlCol="0">
            <a:spAutoFit/>
          </a:bodyPr>
          <a:lstStyle/>
          <a:p>
            <a:r>
              <a:rPr lang="en-US" dirty="0"/>
              <a:t>A</a:t>
            </a:r>
            <a:endParaRPr lang="nl-NL" dirty="0"/>
          </a:p>
        </p:txBody>
      </p:sp>
      <p:grpSp>
        <p:nvGrpSpPr>
          <p:cNvPr id="3" name="Group 2">
            <a:extLst>
              <a:ext uri="{FF2B5EF4-FFF2-40B4-BE49-F238E27FC236}">
                <a16:creationId xmlns:a16="http://schemas.microsoft.com/office/drawing/2014/main" id="{E141386D-55D3-4F35-B4CB-6FB8A15FBB17}"/>
              </a:ext>
            </a:extLst>
          </p:cNvPr>
          <p:cNvGrpSpPr/>
          <p:nvPr/>
        </p:nvGrpSpPr>
        <p:grpSpPr>
          <a:xfrm>
            <a:off x="6589459" y="4359820"/>
            <a:ext cx="800948" cy="372170"/>
            <a:chOff x="7261946" y="4976680"/>
            <a:chExt cx="1067930" cy="496226"/>
          </a:xfrm>
        </p:grpSpPr>
        <p:sp>
          <p:nvSpPr>
            <p:cNvPr id="32" name="TextBox 31">
              <a:extLst>
                <a:ext uri="{FF2B5EF4-FFF2-40B4-BE49-F238E27FC236}">
                  <a16:creationId xmlns:a16="http://schemas.microsoft.com/office/drawing/2014/main" id="{B596548F-8B67-40C9-9070-88E36F882259}"/>
                </a:ext>
              </a:extLst>
            </p:cNvPr>
            <p:cNvSpPr txBox="1"/>
            <p:nvPr/>
          </p:nvSpPr>
          <p:spPr>
            <a:xfrm>
              <a:off x="7261946" y="4976680"/>
              <a:ext cx="536898" cy="492442"/>
            </a:xfrm>
            <a:prstGeom prst="rect">
              <a:avLst/>
            </a:prstGeom>
            <a:noFill/>
          </p:spPr>
          <p:txBody>
            <a:bodyPr wrap="none" rtlCol="0">
              <a:spAutoFit/>
            </a:bodyPr>
            <a:lstStyle/>
            <a:p>
              <a:r>
                <a:rPr lang="nl-NL" dirty="0"/>
                <a:t>C’</a:t>
              </a:r>
            </a:p>
          </p:txBody>
        </p:sp>
        <p:sp>
          <p:nvSpPr>
            <p:cNvPr id="37" name="TextBox 36">
              <a:extLst>
                <a:ext uri="{FF2B5EF4-FFF2-40B4-BE49-F238E27FC236}">
                  <a16:creationId xmlns:a16="http://schemas.microsoft.com/office/drawing/2014/main" id="{3B76A672-E0E2-445E-912C-D95F17A9EEE1}"/>
                </a:ext>
              </a:extLst>
            </p:cNvPr>
            <p:cNvSpPr txBox="1"/>
            <p:nvPr/>
          </p:nvSpPr>
          <p:spPr>
            <a:xfrm>
              <a:off x="7861372" y="4980464"/>
              <a:ext cx="468504" cy="492442"/>
            </a:xfrm>
            <a:prstGeom prst="rect">
              <a:avLst/>
            </a:prstGeom>
            <a:noFill/>
          </p:spPr>
          <p:txBody>
            <a:bodyPr wrap="none" rtlCol="0">
              <a:spAutoFit/>
            </a:bodyPr>
            <a:lstStyle/>
            <a:p>
              <a:r>
                <a:rPr lang="nl-NL" dirty="0"/>
                <a:t>C</a:t>
              </a:r>
            </a:p>
          </p:txBody>
        </p:sp>
      </p:grpSp>
      <p:grpSp>
        <p:nvGrpSpPr>
          <p:cNvPr id="20" name="Group 19">
            <a:extLst>
              <a:ext uri="{FF2B5EF4-FFF2-40B4-BE49-F238E27FC236}">
                <a16:creationId xmlns:a16="http://schemas.microsoft.com/office/drawing/2014/main" id="{D51E90AD-95E8-4788-B44B-E7D83FA332B6}"/>
              </a:ext>
            </a:extLst>
          </p:cNvPr>
          <p:cNvGrpSpPr/>
          <p:nvPr/>
        </p:nvGrpSpPr>
        <p:grpSpPr>
          <a:xfrm>
            <a:off x="4842052" y="2979826"/>
            <a:ext cx="2082677" cy="1326287"/>
            <a:chOff x="4932070" y="3973101"/>
            <a:chExt cx="2776902" cy="1768383"/>
          </a:xfrm>
        </p:grpSpPr>
        <p:cxnSp>
          <p:nvCxnSpPr>
            <p:cNvPr id="12" name="Straight Connector 11">
              <a:extLst>
                <a:ext uri="{FF2B5EF4-FFF2-40B4-BE49-F238E27FC236}">
                  <a16:creationId xmlns:a16="http://schemas.microsoft.com/office/drawing/2014/main" id="{ABB337A0-817D-4B02-AAF9-1A4D37E29665}"/>
                </a:ext>
              </a:extLst>
            </p:cNvPr>
            <p:cNvCxnSpPr/>
            <p:nvPr/>
          </p:nvCxnSpPr>
          <p:spPr bwMode="auto">
            <a:xfrm flipH="1" flipV="1">
              <a:off x="4932070" y="3983708"/>
              <a:ext cx="2329876" cy="175777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0A9C3583-3E41-418B-BE57-ADD83A15298C}"/>
                </a:ext>
              </a:extLst>
            </p:cNvPr>
            <p:cNvCxnSpPr/>
            <p:nvPr/>
          </p:nvCxnSpPr>
          <p:spPr bwMode="auto">
            <a:xfrm flipH="1" flipV="1">
              <a:off x="4940378" y="3973101"/>
              <a:ext cx="2768594" cy="88949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TextBox 13">
            <a:extLst>
              <a:ext uri="{FF2B5EF4-FFF2-40B4-BE49-F238E27FC236}">
                <a16:creationId xmlns:a16="http://schemas.microsoft.com/office/drawing/2014/main" id="{DDA5AC60-917C-FA44-936D-FC31CD11BEA2}"/>
              </a:ext>
            </a:extLst>
          </p:cNvPr>
          <p:cNvSpPr txBox="1"/>
          <p:nvPr/>
        </p:nvSpPr>
        <p:spPr>
          <a:xfrm>
            <a:off x="2224978" y="4650021"/>
            <a:ext cx="4073936" cy="369332"/>
          </a:xfrm>
          <a:prstGeom prst="rect">
            <a:avLst/>
          </a:prstGeom>
          <a:noFill/>
        </p:spPr>
        <p:txBody>
          <a:bodyPr wrap="none" rtlCol="0">
            <a:spAutoFit/>
          </a:bodyPr>
          <a:lstStyle/>
          <a:p>
            <a:r>
              <a:rPr lang="nl-NL" b="0" dirty="0">
                <a:latin typeface="+mj-lt"/>
              </a:rPr>
              <a:t>Interferentie als ABC-AB’C’ &lt; coherentielengte</a:t>
            </a:r>
          </a:p>
        </p:txBody>
      </p:sp>
    </p:spTree>
    <p:custDataLst>
      <p:tags r:id="rId1"/>
    </p:custDataLst>
    <p:extLst>
      <p:ext uri="{BB962C8B-B14F-4D97-AF65-F5344CB8AC3E}">
        <p14:creationId xmlns:p14="http://schemas.microsoft.com/office/powerpoint/2010/main" val="2631399954"/>
      </p:ext>
    </p:extLst>
  </p:cSld>
  <p:clrMapOvr>
    <a:masterClrMapping/>
  </p:clrMapOvr>
  <mc:AlternateContent xmlns:mc="http://schemas.openxmlformats.org/markup-compatibility/2006" xmlns:p14="http://schemas.microsoft.com/office/powerpoint/2010/main">
    <mc:Choice Requires="p14">
      <p:transition spd="slow" p14:dur="2000" advTm="88398"/>
    </mc:Choice>
    <mc:Fallback xmlns="">
      <p:transition spd="slow" advTm="88398"/>
    </mc:Fallback>
  </mc:AlternateContent>
  <p:extLst>
    <p:ext uri="{3A86A75C-4F4B-4683-9AE1-C65F6400EC91}">
      <p14:laserTraceLst xmlns:p14="http://schemas.microsoft.com/office/powerpoint/2010/main">
        <p14:tracePtLst>
          <p14:tracePt t="5949" x="4210050" y="2184400"/>
          <p14:tracePt t="5950" x="4260850" y="2184400"/>
          <p14:tracePt t="5982" x="4495800" y="2190750"/>
          <p14:tracePt t="6006" x="4686300" y="2209800"/>
          <p14:tracePt t="6024" x="4826000" y="2216150"/>
          <p14:tracePt t="6041" x="4978400" y="2216150"/>
          <p14:tracePt t="6058" x="5149850" y="2216150"/>
          <p14:tracePt t="6075" x="5346700" y="2216150"/>
          <p14:tracePt t="6076" x="5454650" y="2216150"/>
          <p14:tracePt t="6093" x="5619750" y="2216150"/>
          <p14:tracePt t="6112" x="5746750" y="2216150"/>
          <p14:tracePt t="6126" x="5822950" y="2209800"/>
          <p14:tracePt t="6143" x="5911850" y="2197100"/>
          <p14:tracePt t="6159" x="5994400" y="2190750"/>
          <p14:tracePt t="6175" x="6051550" y="2178050"/>
          <p14:tracePt t="6192" x="6102350" y="2171700"/>
          <p14:tracePt t="6208" x="6108700" y="2165350"/>
          <p14:tracePt t="6225" x="6115050" y="2159000"/>
          <p14:tracePt t="6252" x="6121400" y="2152650"/>
          <p14:tracePt t="6268" x="6134100" y="2139950"/>
          <p14:tracePt t="6276" x="6134100" y="2133600"/>
          <p14:tracePt t="6292" x="6153150" y="2101850"/>
          <p14:tracePt t="6309" x="6153150" y="2082800"/>
          <p14:tracePt t="6326" x="6153150" y="2044700"/>
          <p14:tracePt t="6343" x="6153150" y="2012950"/>
          <p14:tracePt t="6360" x="6146800" y="1974850"/>
          <p14:tracePt t="6377" x="6134100" y="1936750"/>
          <p14:tracePt t="6394" x="6115050" y="1892300"/>
          <p14:tracePt t="6408" x="6102350" y="1866900"/>
          <p14:tracePt t="6425" x="6089650" y="1841500"/>
          <p14:tracePt t="6442" x="6070600" y="1822450"/>
          <p14:tracePt t="6459" x="6051550" y="1797050"/>
          <p14:tracePt t="6476" x="5988050" y="1752600"/>
          <p14:tracePt t="6477" x="5949950" y="1733550"/>
          <p14:tracePt t="6494" x="5848350" y="1695450"/>
          <p14:tracePt t="6509" x="5759450" y="1670050"/>
          <p14:tracePt t="6525" x="5683250" y="1651000"/>
          <p14:tracePt t="6543" x="5607050" y="1631950"/>
          <p14:tracePt t="6560" x="5518150" y="1606550"/>
          <p14:tracePt t="6577" x="5391150" y="1568450"/>
          <p14:tracePt t="6594" x="5270500" y="1536700"/>
          <p14:tracePt t="6611" x="5156200" y="1504950"/>
          <p14:tracePt t="6613" x="5105400" y="1492250"/>
          <p14:tracePt t="6626" x="5041900" y="1479550"/>
          <p14:tracePt t="6643" x="4933950" y="1466850"/>
          <p14:tracePt t="6646" x="4864100" y="1460500"/>
          <p14:tracePt t="6660" x="4800600" y="1447800"/>
          <p14:tracePt t="6661" x="4737100" y="1435100"/>
          <p14:tracePt t="6676" x="4673600" y="1428750"/>
          <p14:tracePt t="6676" x="4629150" y="1428750"/>
          <p14:tracePt t="6693" x="4572000" y="1428750"/>
          <p14:tracePt t="6709" x="4495800" y="1428750"/>
          <p14:tracePt t="6726" x="4406900" y="1428750"/>
          <p14:tracePt t="6743" x="4318000" y="1441450"/>
          <p14:tracePt t="6759" x="4210050" y="1466850"/>
          <p14:tracePt t="6776" x="4102100" y="1504950"/>
          <p14:tracePt t="6793" x="4006850" y="1530350"/>
          <p14:tracePt t="6810" x="3956050" y="1555750"/>
          <p14:tracePt t="6826" x="3917950" y="1587500"/>
          <p14:tracePt t="6843" x="3886200" y="1619250"/>
          <p14:tracePt t="6844" x="3873500" y="1631950"/>
          <p14:tracePt t="6859" x="3867150" y="1638300"/>
          <p14:tracePt t="6876" x="3854450" y="1670050"/>
          <p14:tracePt t="6877" x="3848100" y="1676400"/>
          <p14:tracePt t="6893" x="3841750" y="1701800"/>
          <p14:tracePt t="6909" x="3841750" y="1727200"/>
          <p14:tracePt t="6925" x="3835400" y="1758950"/>
          <p14:tracePt t="6943" x="3835400" y="1797050"/>
          <p14:tracePt t="6960" x="3835400" y="1873250"/>
          <p14:tracePt t="6976" x="3835400" y="1962150"/>
          <p14:tracePt t="6993" x="3860800" y="2038350"/>
          <p14:tracePt t="7010" x="3873500" y="2089150"/>
          <p14:tracePt t="7027" x="3898900" y="2139950"/>
          <p14:tracePt t="7042" x="3917950" y="2165350"/>
          <p14:tracePt t="7060" x="3943350" y="2197100"/>
          <p14:tracePt t="7061" x="3949700" y="2203450"/>
          <p14:tracePt t="7076" x="3981450" y="2222500"/>
          <p14:tracePt t="7093" x="4044950" y="2254250"/>
          <p14:tracePt t="7109" x="4140200" y="2286000"/>
          <p14:tracePt t="7127" x="4248150" y="2317750"/>
          <p14:tracePt t="7143" x="4337050" y="2343150"/>
          <p14:tracePt t="7159" x="4406900" y="2362200"/>
          <p14:tracePt t="7176" x="4483100" y="2374900"/>
          <p14:tracePt t="7193" x="4533900" y="2374900"/>
          <p14:tracePt t="7210" x="4565650" y="2374900"/>
          <p14:tracePt t="7226" x="4603750" y="2374900"/>
          <p14:tracePt t="7242" x="4622800" y="2374900"/>
          <p14:tracePt t="7260" x="4635500" y="2374900"/>
          <p14:tracePt t="7294" x="4641850" y="2374900"/>
          <p14:tracePt t="7333" x="0" y="0"/>
        </p14:tracePtLst>
        <p14:tracePtLst>
          <p14:tracePt t="15383" x="717550" y="4419600"/>
          <p14:tracePt t="15389" x="717550" y="4400550"/>
          <p14:tracePt t="15403" x="717550" y="4387850"/>
          <p14:tracePt t="15419" x="723900" y="4368800"/>
          <p14:tracePt t="15420" x="723900" y="4362450"/>
          <p14:tracePt t="15436" x="723900" y="4356100"/>
          <p14:tracePt t="15437" x="723900" y="4349750"/>
          <p14:tracePt t="15453" x="723900" y="4330700"/>
          <p14:tracePt t="15469" x="717550" y="4305300"/>
          <p14:tracePt t="15486" x="711200" y="4279900"/>
          <p14:tracePt t="15503" x="692150" y="4260850"/>
          <p14:tracePt t="15519" x="666750" y="4229100"/>
          <p14:tracePt t="15537" x="628650" y="4191000"/>
          <p14:tracePt t="15553" x="577850" y="4165600"/>
          <p14:tracePt t="15570" x="565150" y="4159250"/>
          <p14:tracePt t="15586" x="558800" y="4152900"/>
          <p14:tracePt t="15603" x="533400" y="4146550"/>
          <p14:tracePt t="15605" x="508000" y="4146550"/>
          <p14:tracePt t="15622" x="425450" y="4146550"/>
          <p14:tracePt t="15637" x="355600" y="4146550"/>
          <p14:tracePt t="15653" x="292100" y="4165600"/>
          <p14:tracePt t="15671" x="222250" y="4203700"/>
          <p14:tracePt t="15687" x="152400" y="4241800"/>
          <p14:tracePt t="15704" x="76200" y="4286250"/>
          <p14:tracePt t="15719" x="0" y="4343400"/>
          <p14:tracePt t="15958" x="12700" y="5257800"/>
          <p14:tracePt t="15966" x="44450" y="5276850"/>
          <p14:tracePt t="15987" x="82550" y="5295900"/>
          <p14:tracePt t="15990" x="114300" y="5302250"/>
          <p14:tracePt t="16002" x="127000" y="5314950"/>
          <p14:tracePt t="16022" x="184150" y="5346700"/>
          <p14:tracePt t="16038" x="209550" y="5353050"/>
          <p14:tracePt t="16054" x="234950" y="5359400"/>
          <p14:tracePt t="16070" x="266700" y="5378450"/>
          <p14:tracePt t="16088" x="311150" y="5397500"/>
          <p14:tracePt t="16104" x="330200" y="5403850"/>
          <p14:tracePt t="16119" x="355600" y="5416550"/>
          <p14:tracePt t="16136" x="361950" y="5416550"/>
          <p14:tracePt t="16152" x="381000" y="5429250"/>
          <p14:tracePt t="16169" x="406400" y="5435600"/>
          <p14:tracePt t="16187" x="444500" y="5441950"/>
          <p14:tracePt t="16203" x="463550" y="5441950"/>
          <p14:tracePt t="16220" x="539750" y="5410200"/>
          <p14:tracePt t="16237" x="635000" y="5365750"/>
          <p14:tracePt t="16253" x="781050" y="5302250"/>
          <p14:tracePt t="16270" x="901700" y="5251450"/>
          <p14:tracePt t="16286" x="977900" y="5194300"/>
          <p14:tracePt t="16305" x="1016000" y="5149850"/>
          <p14:tracePt t="16321" x="1035050" y="5086350"/>
          <p14:tracePt t="16337" x="1054100" y="5022850"/>
          <p14:tracePt t="16354" x="1073150" y="4959350"/>
          <p14:tracePt t="16357" x="1085850" y="4927600"/>
          <p14:tracePt t="16370" x="1092200" y="4895850"/>
          <p14:tracePt t="16387" x="1111250" y="4832350"/>
          <p14:tracePt t="16390" x="1123950" y="4794250"/>
          <p14:tracePt t="16404" x="1123950" y="4762500"/>
          <p14:tracePt t="16406" x="1123950" y="4724400"/>
          <p14:tracePt t="16421" x="1123950" y="4641850"/>
          <p14:tracePt t="16438" x="1123950" y="4546600"/>
          <p14:tracePt t="16454" x="1111250" y="4451350"/>
          <p14:tracePt t="16471" x="1079500" y="4349750"/>
          <p14:tracePt t="16487" x="1066800" y="4279900"/>
          <p14:tracePt t="16504" x="1066800" y="4248150"/>
          <p14:tracePt t="16521" x="1066800" y="4229100"/>
          <p14:tracePt t="16537" x="1060450" y="4229100"/>
          <p14:tracePt t="16653" x="0" y="0"/>
        </p14:tracePtLst>
        <p14:tracePtLst>
          <p14:tracePt t="25248" x="5105400" y="4146550"/>
          <p14:tracePt t="25398" x="5105400" y="4133850"/>
          <p14:tracePt t="25405" x="5099050" y="4127500"/>
          <p14:tracePt t="25413" x="5099050" y="4114800"/>
          <p14:tracePt t="25431" x="5099050" y="4089400"/>
          <p14:tracePt t="25448" x="5086350" y="4057650"/>
          <p14:tracePt t="25465" x="5073650" y="4013200"/>
          <p14:tracePt t="25481" x="5060950" y="3987800"/>
          <p14:tracePt t="25498" x="5048250" y="3968750"/>
          <p14:tracePt t="25514" x="5041900" y="3956050"/>
          <p14:tracePt t="25530" x="5035550" y="3943350"/>
          <p14:tracePt t="25547" x="5022850" y="3924300"/>
          <p14:tracePt t="25550" x="5016500" y="3917950"/>
          <p14:tracePt t="25565" x="4997450" y="3898900"/>
          <p14:tracePt t="25579" x="4991100" y="3886200"/>
          <p14:tracePt t="25582" x="4978400" y="3867150"/>
          <p14:tracePt t="25597" x="4953000" y="3848100"/>
          <p14:tracePt t="25615" x="4927600" y="3829050"/>
          <p14:tracePt t="25631" x="4876800" y="3803650"/>
          <p14:tracePt t="25646" x="4845050" y="3797300"/>
          <p14:tracePt t="25663" x="4806950" y="3784600"/>
          <p14:tracePt t="25680" x="4787900" y="3771900"/>
          <p14:tracePt t="25697" x="4768850" y="3771900"/>
          <p14:tracePt t="25714" x="4762500" y="3771900"/>
          <p14:tracePt t="25731" x="4756150" y="3771900"/>
          <p14:tracePt t="25748" x="4743450" y="3771900"/>
          <p14:tracePt t="25750" x="4737100" y="3771900"/>
          <p14:tracePt t="25766" x="4718050" y="3771900"/>
          <p14:tracePt t="25781" x="4705350" y="3778250"/>
          <p14:tracePt t="25798" x="4705350" y="3784600"/>
          <p14:tracePt t="25815" x="4705350" y="3790950"/>
          <p14:tracePt t="25830" x="4699000" y="3797300"/>
          <p14:tracePt t="25848" x="4699000" y="3803650"/>
          <p14:tracePt t="25865" x="4692650" y="3816350"/>
          <p14:tracePt t="25881" x="4692650" y="3829050"/>
          <p14:tracePt t="25897" x="4692650" y="3841750"/>
          <p14:tracePt t="25913" x="4692650" y="3873500"/>
          <p14:tracePt t="25931" x="4692650" y="3905250"/>
          <p14:tracePt t="25947" x="4692650" y="3937000"/>
          <p14:tracePt t="25963" x="4692650" y="3968750"/>
          <p14:tracePt t="25965" x="4692650" y="3981450"/>
          <p14:tracePt t="25981" x="4692650" y="4000500"/>
          <p14:tracePt t="25997" x="4692650" y="4025900"/>
          <p14:tracePt t="26013" x="4692650" y="4038600"/>
          <p14:tracePt t="26032" x="4705350" y="4057650"/>
          <p14:tracePt t="26048" x="4718050" y="4076700"/>
          <p14:tracePt t="26064" x="4737100" y="4108450"/>
          <p14:tracePt t="26079" x="4749800" y="4121150"/>
          <p14:tracePt t="26096" x="4762500" y="4127500"/>
          <p14:tracePt t="26115" x="4775200" y="4133850"/>
          <p14:tracePt t="26134" x="4781550" y="4133850"/>
          <p14:tracePt t="26148" x="4794250" y="4133850"/>
          <p14:tracePt t="26164" x="4845050" y="4140200"/>
          <p14:tracePt t="26182" x="4870450" y="4140200"/>
          <p14:tracePt t="26198" x="4883150" y="4140200"/>
          <p14:tracePt t="26215" x="4889500" y="4140200"/>
          <p14:tracePt t="26262" x="0" y="0"/>
        </p14:tracePtLst>
        <p14:tracePtLst>
          <p14:tracePt t="26615" x="4876800" y="3498850"/>
          <p14:tracePt t="26628" x="4883150" y="3505200"/>
          <p14:tracePt t="26660" x="4889500" y="3505200"/>
          <p14:tracePt t="26684" x="4895850" y="3505200"/>
          <p14:tracePt t="26693" x="4908550" y="3505200"/>
          <p14:tracePt t="26700" x="4914900" y="3511550"/>
          <p14:tracePt t="26714" x="4927600" y="3511550"/>
          <p14:tracePt t="26730" x="4953000" y="3511550"/>
          <p14:tracePt t="26748" x="4991100" y="3511550"/>
          <p14:tracePt t="26749" x="5010150" y="3511550"/>
          <p14:tracePt t="26768" x="5048250" y="3511550"/>
          <p14:tracePt t="26782" x="5092700" y="3505200"/>
          <p14:tracePt t="26800" x="5143500" y="3492500"/>
          <p14:tracePt t="26816" x="5194300" y="3486150"/>
          <p14:tracePt t="26833" x="5257800" y="3460750"/>
          <p14:tracePt t="26849" x="5295900" y="3454400"/>
          <p14:tracePt t="26865" x="5314950" y="3441700"/>
          <p14:tracePt t="26881" x="5321300" y="3435350"/>
          <p14:tracePt t="26897" x="5346700" y="3422650"/>
          <p14:tracePt t="26915" x="5372100" y="3409950"/>
          <p14:tracePt t="26931" x="5391150" y="3384550"/>
          <p14:tracePt t="26933" x="5397500" y="3378200"/>
          <p14:tracePt t="26949" x="5416550" y="3346450"/>
          <p14:tracePt t="26965" x="5429250" y="3308350"/>
          <p14:tracePt t="26981" x="5429250" y="3276600"/>
          <p14:tracePt t="26998" x="5429250" y="3251200"/>
          <p14:tracePt t="27015" x="5429250" y="3200400"/>
          <p14:tracePt t="27033" x="5378450" y="3143250"/>
          <p14:tracePt t="27049" x="5340350" y="3098800"/>
          <p14:tracePt t="27066" x="5327650" y="3073400"/>
          <p14:tracePt t="27069" x="5308600" y="3060700"/>
          <p14:tracePt t="27082" x="5302250" y="3035300"/>
          <p14:tracePt t="27097" x="5276850" y="3016250"/>
          <p14:tracePt t="27115" x="5245100" y="2997200"/>
          <p14:tracePt t="27131" x="5200650" y="2971800"/>
          <p14:tracePt t="27149" x="5105400" y="2940050"/>
          <p14:tracePt t="27165" x="5048250" y="2921000"/>
          <p14:tracePt t="27181" x="4991100" y="2908300"/>
          <p14:tracePt t="27198" x="4921250" y="2895600"/>
          <p14:tracePt t="27215" x="4838700" y="2889250"/>
          <p14:tracePt t="27231" x="4775200" y="2889250"/>
          <p14:tracePt t="27249" x="4756150" y="2889250"/>
          <p14:tracePt t="27265" x="4743450" y="2889250"/>
          <p14:tracePt t="27281" x="4730750" y="2895600"/>
          <p14:tracePt t="27299" x="4699000" y="2901950"/>
          <p14:tracePt t="27302" x="4667250" y="2901950"/>
          <p14:tracePt t="27316" x="4622800" y="2908300"/>
          <p14:tracePt t="27317" x="4578350" y="2908300"/>
          <p14:tracePt t="27333" x="4483100" y="2927350"/>
          <p14:tracePt t="27349" x="4400550" y="2946400"/>
          <p14:tracePt t="27365" x="4368800" y="2965450"/>
          <p14:tracePt t="27381" x="4356100" y="2971800"/>
          <p14:tracePt t="27398" x="4343400" y="2984500"/>
          <p14:tracePt t="27417" x="4330700" y="3022600"/>
          <p14:tracePt t="27433" x="4324350" y="3073400"/>
          <p14:tracePt t="27450" x="4311650" y="3130550"/>
          <p14:tracePt t="27467" x="4311650" y="3181350"/>
          <p14:tracePt t="27470" x="4311650" y="3213100"/>
          <p14:tracePt t="27482" x="4311650" y="3251200"/>
          <p14:tracePt t="27498" x="4318000" y="3314700"/>
          <p14:tracePt t="27516" x="4337050" y="3365500"/>
          <p14:tracePt t="27516" x="4349750" y="3390900"/>
          <p14:tracePt t="27531" x="4356100" y="3397250"/>
          <p14:tracePt t="27533" x="4362450" y="3416300"/>
          <p14:tracePt t="27549" x="4381500" y="3435350"/>
          <p14:tracePt t="27565" x="4406900" y="3460750"/>
          <p14:tracePt t="27582" x="4425950" y="3467100"/>
          <p14:tracePt t="27600" x="4438650" y="3473450"/>
          <p14:tracePt t="27616" x="4451350" y="3479800"/>
          <p14:tracePt t="27633" x="4457700" y="3479800"/>
          <p14:tracePt t="27701" x="0" y="0"/>
        </p14:tracePtLst>
        <p14:tracePtLst>
          <p14:tracePt t="28089" x="4832350" y="4140200"/>
          <p14:tracePt t="28094" x="4832350" y="4133850"/>
          <p14:tracePt t="28101" x="4838700" y="4127500"/>
          <p14:tracePt t="28117" x="4851400" y="4127500"/>
          <p14:tracePt t="28133" x="4857750" y="4121150"/>
          <p14:tracePt t="28156" x="4870450" y="4121150"/>
          <p14:tracePt t="28181" x="4870450" y="4114800"/>
          <p14:tracePt t="28188" x="4876800" y="4108450"/>
          <p14:tracePt t="28199" x="4895850" y="4108450"/>
          <p14:tracePt t="28215" x="4921250" y="4089400"/>
          <p14:tracePt t="28234" x="4959350" y="4089400"/>
          <p14:tracePt t="28250" x="5003800" y="4076700"/>
          <p14:tracePt t="28266" x="5029200" y="4064000"/>
          <p14:tracePt t="28282" x="5035550" y="4057650"/>
          <p14:tracePt t="28299" x="5041900" y="4051300"/>
          <p14:tracePt t="28316" x="5041900" y="4044950"/>
          <p14:tracePt t="28356" x="5041900" y="4038600"/>
          <p14:tracePt t="28365" x="5041900" y="4025900"/>
          <p14:tracePt t="28383" x="5041900" y="4013200"/>
          <p14:tracePt t="28401" x="5041900" y="3975100"/>
          <p14:tracePt t="28418" x="5035550" y="3924300"/>
          <p14:tracePt t="28434" x="5010150" y="3886200"/>
          <p14:tracePt t="28450" x="4997450" y="3860800"/>
          <p14:tracePt t="28468" x="4978400" y="3835400"/>
          <p14:tracePt t="28484" x="4965700" y="3822700"/>
          <p14:tracePt t="28486" x="4953000" y="3816350"/>
          <p14:tracePt t="28501" x="4921250" y="3797300"/>
          <p14:tracePt t="28517" x="4895850" y="3784600"/>
          <p14:tracePt t="28533" x="4889500" y="3784600"/>
          <p14:tracePt t="28550" x="4883150" y="3784600"/>
          <p14:tracePt t="28572" x="4876800" y="3784600"/>
          <p14:tracePt t="28583" x="4864100" y="3784600"/>
          <p14:tracePt t="28600" x="4851400" y="3784600"/>
          <p14:tracePt t="28616" x="4826000" y="3784600"/>
          <p14:tracePt t="28633" x="4813300" y="3784600"/>
          <p14:tracePt t="28650" x="4787900" y="3784600"/>
          <p14:tracePt t="28667" x="4781550" y="3797300"/>
          <p14:tracePt t="28684" x="4775200" y="3803650"/>
          <p14:tracePt t="28685" x="4768850" y="3810000"/>
          <p14:tracePt t="28700" x="4762500" y="3816350"/>
          <p14:tracePt t="28700" x="4749800" y="3822700"/>
          <p14:tracePt t="28717" x="4743450" y="3835400"/>
          <p14:tracePt t="28734" x="4730750" y="3848100"/>
          <p14:tracePt t="28751" x="4724400" y="3854450"/>
          <p14:tracePt t="28767" x="4724400" y="3867150"/>
          <p14:tracePt t="28783" x="4724400" y="3879850"/>
          <p14:tracePt t="28800" x="4724400" y="3892550"/>
          <p14:tracePt t="28816" x="4724400" y="3898900"/>
          <p14:tracePt t="28834" x="4724400" y="3917950"/>
          <p14:tracePt t="28850" x="4724400" y="3949700"/>
          <p14:tracePt t="28867" x="4724400" y="4006850"/>
          <p14:tracePt t="28883" x="4743450" y="4070350"/>
          <p14:tracePt t="28901" x="4762500" y="4114800"/>
          <p14:tracePt t="28917" x="4768850" y="4127500"/>
          <p14:tracePt t="28974" x="4775200" y="4133850"/>
          <p14:tracePt t="28998" x="4781550" y="4133850"/>
          <p14:tracePt t="29022" x="4800600" y="4133850"/>
          <p14:tracePt t="29030" x="4806950" y="4133850"/>
          <p14:tracePt t="29051" x="4838700" y="4133850"/>
          <p14:tracePt t="29069" x="4857750" y="4133850"/>
          <p14:tracePt t="29181" x="4864100" y="4127500"/>
          <p14:tracePt t="29188" x="4864100" y="4121150"/>
          <p14:tracePt t="29221" x="4864100" y="4114800"/>
          <p14:tracePt t="29230" x="0" y="0"/>
        </p14:tracePtLst>
        <p14:tracePtLst>
          <p14:tracePt t="62982" x="5295900" y="1631950"/>
          <p14:tracePt t="63007" x="5302250" y="1631950"/>
          <p14:tracePt t="63094" x="5302250" y="1625600"/>
          <p14:tracePt t="63102" x="5302250" y="1612900"/>
          <p14:tracePt t="63122" x="5302250" y="1600200"/>
          <p14:tracePt t="63140" x="5289550" y="1562100"/>
          <p14:tracePt t="63142" x="5270500" y="1543050"/>
          <p14:tracePt t="63156" x="5257800" y="1530350"/>
          <p14:tracePt t="63157" x="5245100" y="1517650"/>
          <p14:tracePt t="63171" x="5226050" y="1498600"/>
          <p14:tracePt t="63188" x="5175250" y="1454150"/>
          <p14:tracePt t="63189" x="5143500" y="1435100"/>
          <p14:tracePt t="63205" x="5048250" y="1390650"/>
          <p14:tracePt t="63223" x="4940300" y="1352550"/>
          <p14:tracePt t="63239" x="4870450" y="1333500"/>
          <p14:tracePt t="63256" x="4838700" y="1327150"/>
          <p14:tracePt t="63272" x="4826000" y="1320800"/>
          <p14:tracePt t="63289" x="4813300" y="1320800"/>
          <p14:tracePt t="63306" x="4794250" y="1320800"/>
          <p14:tracePt t="63309" x="4775200" y="1320800"/>
          <p14:tracePt t="63326" x="4705350" y="1320800"/>
          <p14:tracePt t="63339" x="4673600" y="1320800"/>
          <p14:tracePt t="63357" x="4578350" y="1320800"/>
          <p14:tracePt t="63373" x="4514850" y="1320800"/>
          <p14:tracePt t="63392" x="4476750" y="1333500"/>
          <p14:tracePt t="63407" x="4457700" y="1346200"/>
          <p14:tracePt t="63423" x="4438650" y="1365250"/>
          <p14:tracePt t="63438" x="4432300" y="1384300"/>
          <p14:tracePt t="63454" x="4419600" y="1409700"/>
          <p14:tracePt t="63472" x="4413250" y="1441450"/>
          <p14:tracePt t="63488" x="4400550" y="1473200"/>
          <p14:tracePt t="63505" x="4381500" y="1504950"/>
          <p14:tracePt t="63523" x="4375150" y="1549400"/>
          <p14:tracePt t="63538" x="4362450" y="1593850"/>
          <p14:tracePt t="63555" x="4362450" y="1657350"/>
          <p14:tracePt t="63556" x="4362450" y="1682750"/>
          <p14:tracePt t="63571" x="4362450" y="1708150"/>
          <p14:tracePt t="63589" x="4362450" y="1778000"/>
          <p14:tracePt t="63605" x="4375150" y="1828800"/>
          <p14:tracePt t="63622" x="4400550" y="1860550"/>
          <p14:tracePt t="63639" x="4419600" y="1892300"/>
          <p14:tracePt t="63655" x="4432300" y="1911350"/>
          <p14:tracePt t="63672" x="4464050" y="1936750"/>
          <p14:tracePt t="63690" x="4521200" y="1974850"/>
          <p14:tracePt t="63694" x="4559300" y="1987550"/>
          <p14:tracePt t="63706" x="4603750" y="2006600"/>
          <p14:tracePt t="63709" x="4641850" y="2025650"/>
          <p14:tracePt t="63721" x="4705350" y="2044700"/>
          <p14:tracePt t="63739" x="4806950" y="2070100"/>
          <p14:tracePt t="63740" x="4864100" y="2089150"/>
          <p14:tracePt t="63755" x="4927600" y="2108200"/>
          <p14:tracePt t="63773" x="5080000" y="2152650"/>
          <p14:tracePt t="63788" x="5168900" y="2165350"/>
          <p14:tracePt t="63805" x="5232400" y="2165350"/>
          <p14:tracePt t="63822" x="5251450" y="2165350"/>
          <p14:tracePt t="63840" x="5270500" y="2165350"/>
          <p14:tracePt t="63856" x="5283200" y="2165350"/>
          <p14:tracePt t="63873" x="5289550" y="2159000"/>
          <p14:tracePt t="63890" x="5295900" y="2146300"/>
          <p14:tracePt t="63906" x="5314950" y="2114550"/>
          <p14:tracePt t="63908" x="5321300" y="2095500"/>
          <p14:tracePt t="63922" x="5346700" y="2076450"/>
          <p14:tracePt t="63943" x="5416550" y="2012950"/>
          <p14:tracePt t="63955" x="5429250" y="2000250"/>
          <p14:tracePt t="63972" x="5461000" y="1955800"/>
          <p14:tracePt t="63989" x="5467350" y="1917700"/>
          <p14:tracePt t="64005" x="5467350" y="1898650"/>
          <p14:tracePt t="64026" x="5467350" y="1873250"/>
          <p14:tracePt t="64041" x="5467350" y="1841500"/>
          <p14:tracePt t="64045" x="5467350" y="1822450"/>
          <p14:tracePt t="64056" x="5461000" y="1790700"/>
          <p14:tracePt t="64073" x="5441950" y="1739900"/>
          <p14:tracePt t="64089" x="5429250" y="1689100"/>
          <p14:tracePt t="64106" x="5403850" y="1638300"/>
          <p14:tracePt t="64122" x="5378450" y="1606550"/>
          <p14:tracePt t="64140" x="5334000" y="1536700"/>
          <p14:tracePt t="64155" x="5321300" y="1524000"/>
          <p14:tracePt t="64173" x="5283200" y="1473200"/>
          <p14:tracePt t="64189" x="5226050" y="1441450"/>
          <p14:tracePt t="64206" x="5105400" y="1371600"/>
          <p14:tracePt t="64223" x="4953000" y="1314450"/>
          <p14:tracePt t="64240" x="4832350" y="1282700"/>
          <p14:tracePt t="64255" x="4762500" y="1263650"/>
          <p14:tracePt t="64273" x="4730750" y="1250950"/>
          <p14:tracePt t="64289" x="4724400" y="1250950"/>
          <p14:tracePt t="64306" x="4711700" y="1250950"/>
          <p14:tracePt t="64326" x="4692650" y="1257300"/>
          <p14:tracePt t="64342" x="4660900" y="1282700"/>
          <p14:tracePt t="64359" x="4635500" y="1314450"/>
          <p14:tracePt t="64374" x="4603750" y="1358900"/>
          <p14:tracePt t="64391" x="4578350" y="1384300"/>
          <p14:tracePt t="64407" x="4546600" y="1422400"/>
          <p14:tracePt t="64425" x="4527550" y="1447800"/>
          <p14:tracePt t="64442" x="4514850" y="1466850"/>
          <p14:tracePt t="64445" x="4508500" y="1485900"/>
          <p14:tracePt t="64458" x="4508500" y="1498600"/>
          <p14:tracePt t="64473" x="4502150" y="1530350"/>
          <p14:tracePt t="64489" x="4502150" y="1555750"/>
          <p14:tracePt t="64506" x="4495800" y="1581150"/>
          <p14:tracePt t="64522" x="4495800" y="1593850"/>
          <p14:tracePt t="64539" x="4495800" y="1600200"/>
          <p14:tracePt t="64556" x="4495800" y="1606550"/>
          <p14:tracePt t="64653" x="0" y="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defTabSz="685800" eaLnBrk="0" hangingPunct="0"/>
            <a:fld id="{E65DD6B6-0CB2-4137-A074-B24372CC15E9}" type="slidenum">
              <a:rPr lang="en-US">
                <a:solidFill>
                  <a:srgbClr val="000000"/>
                </a:solidFill>
              </a:rPr>
              <a:pPr defTabSz="685800" eaLnBrk="0" hangingPunct="0"/>
              <a:t>34</a:t>
            </a:fld>
            <a:endParaRPr lang="en-US">
              <a:solidFill>
                <a:srgbClr val="000000"/>
              </a:solidFill>
            </a:endParaRPr>
          </a:p>
        </p:txBody>
      </p:sp>
      <p:pic>
        <p:nvPicPr>
          <p:cNvPr id="2" name="Picture 1">
            <a:extLst>
              <a:ext uri="{FF2B5EF4-FFF2-40B4-BE49-F238E27FC236}">
                <a16:creationId xmlns:a16="http://schemas.microsoft.com/office/drawing/2014/main" id="{572E5939-0922-4671-B6D7-1A04058B78D6}"/>
              </a:ext>
            </a:extLst>
          </p:cNvPr>
          <p:cNvPicPr>
            <a:picLocks noChangeAspect="1"/>
          </p:cNvPicPr>
          <p:nvPr/>
        </p:nvPicPr>
        <p:blipFill>
          <a:blip r:embed="rId3"/>
          <a:stretch>
            <a:fillRect/>
          </a:stretch>
        </p:blipFill>
        <p:spPr>
          <a:xfrm>
            <a:off x="1143000" y="249492"/>
            <a:ext cx="6858000" cy="1403942"/>
          </a:xfrm>
          <a:prstGeom prst="rect">
            <a:avLst/>
          </a:prstGeom>
        </p:spPr>
      </p:pic>
      <p:pic>
        <p:nvPicPr>
          <p:cNvPr id="5" name="Picture 4">
            <a:extLst>
              <a:ext uri="{FF2B5EF4-FFF2-40B4-BE49-F238E27FC236}">
                <a16:creationId xmlns:a16="http://schemas.microsoft.com/office/drawing/2014/main" id="{FB5B3D8B-E0A5-4E10-A560-56FF9187EAFB}"/>
              </a:ext>
            </a:extLst>
          </p:cNvPr>
          <p:cNvPicPr>
            <a:picLocks noChangeAspect="1"/>
          </p:cNvPicPr>
          <p:nvPr/>
        </p:nvPicPr>
        <p:blipFill rotWithShape="1">
          <a:blip r:embed="rId4"/>
          <a:srcRect t="1" b="-1607"/>
          <a:stretch/>
        </p:blipFill>
        <p:spPr>
          <a:xfrm>
            <a:off x="1385646" y="1838020"/>
            <a:ext cx="6129300" cy="1705838"/>
          </a:xfrm>
          <a:prstGeom prst="rect">
            <a:avLst/>
          </a:prstGeom>
        </p:spPr>
      </p:pic>
      <p:sp>
        <p:nvSpPr>
          <p:cNvPr id="6" name="Rectangle 5">
            <a:extLst>
              <a:ext uri="{FF2B5EF4-FFF2-40B4-BE49-F238E27FC236}">
                <a16:creationId xmlns:a16="http://schemas.microsoft.com/office/drawing/2014/main" id="{53E36EC5-68E3-439B-A644-4A56137EA9E1}"/>
              </a:ext>
            </a:extLst>
          </p:cNvPr>
          <p:cNvSpPr/>
          <p:nvPr/>
        </p:nvSpPr>
        <p:spPr bwMode="auto">
          <a:xfrm>
            <a:off x="1871700" y="2301719"/>
            <a:ext cx="5508000" cy="576000"/>
          </a:xfrm>
          <a:prstGeom prst="rect">
            <a:avLst/>
          </a:prstGeom>
          <a:noFill/>
          <a:ln w="3175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lgn="ctr" defTabSz="685800" eaLnBrk="0" hangingPunct="0"/>
            <a:endParaRPr lang="nl-NL" b="1">
              <a:solidFill>
                <a:srgbClr val="000000"/>
              </a:solidFill>
            </a:endParaRPr>
          </a:p>
        </p:txBody>
      </p:sp>
      <p:sp>
        <p:nvSpPr>
          <p:cNvPr id="7" name="Rectangle 6">
            <a:extLst>
              <a:ext uri="{FF2B5EF4-FFF2-40B4-BE49-F238E27FC236}">
                <a16:creationId xmlns:a16="http://schemas.microsoft.com/office/drawing/2014/main" id="{47FECAD5-75AB-4C86-B263-0579914F3ED4}"/>
              </a:ext>
            </a:extLst>
          </p:cNvPr>
          <p:cNvSpPr/>
          <p:nvPr/>
        </p:nvSpPr>
        <p:spPr>
          <a:xfrm>
            <a:off x="1493658" y="3954946"/>
            <a:ext cx="4698522" cy="253916"/>
          </a:xfrm>
          <a:prstGeom prst="rect">
            <a:avLst/>
          </a:prstGeom>
        </p:spPr>
        <p:txBody>
          <a:bodyPr wrap="square">
            <a:spAutoFit/>
          </a:bodyPr>
          <a:lstStyle/>
          <a:p>
            <a:pPr algn="ctr" defTabSz="685800" eaLnBrk="0" hangingPunct="0"/>
            <a:r>
              <a:rPr lang="en-US" sz="1050" dirty="0">
                <a:solidFill>
                  <a:srgbClr val="000000"/>
                </a:solidFill>
                <a:latin typeface="Arial Narrow" panose="020B0606020202030204" pitchFamily="34" charset="0"/>
              </a:rPr>
              <a:t>Journal of the Optical Society of America Vol. 66, Issue 11, pp. 1145-1150 (1976) </a:t>
            </a:r>
            <a:endParaRPr lang="nl-NL" sz="1050"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3433983763"/>
      </p:ext>
    </p:extLst>
  </p:cSld>
  <p:clrMapOvr>
    <a:masterClrMapping/>
  </p:clrMapOvr>
  <mc:AlternateContent xmlns:mc="http://schemas.openxmlformats.org/markup-compatibility/2006" xmlns:p14="http://schemas.microsoft.com/office/powerpoint/2010/main">
    <mc:Choice Requires="p14">
      <p:transition spd="slow" p14:dur="2000" advTm="33362"/>
    </mc:Choice>
    <mc:Fallback xmlns="">
      <p:transition spd="slow" advTm="33362"/>
    </mc:Fallback>
  </mc:AlternateContent>
  <p:extLst>
    <p:ext uri="{3A86A75C-4F4B-4683-9AE1-C65F6400EC91}">
      <p14:laserTraceLst xmlns:p14="http://schemas.microsoft.com/office/powerpoint/2010/main">
        <p14:tracePtLst>
          <p14:tracePt t="12984" x="7537450" y="3194050"/>
          <p14:tracePt t="12985" x="7524750" y="3187700"/>
          <p14:tracePt t="13001" x="7442200" y="3162300"/>
          <p14:tracePt t="13073" x="6464300" y="2940050"/>
          <p14:tracePt t="13085" x="6388100" y="2921000"/>
          <p14:tracePt t="13128" x="6019800" y="2870200"/>
          <p14:tracePt t="13136" x="5962650" y="2870200"/>
          <p14:tracePt t="13146" x="5911850" y="2870200"/>
          <p14:tracePt t="13160" x="5867400" y="2870200"/>
          <p14:tracePt t="13175" x="5784850" y="2870200"/>
          <p14:tracePt t="13193" x="5702300" y="2870200"/>
          <p14:tracePt t="13210" x="5645150" y="2870200"/>
          <p14:tracePt t="13226" x="5575300" y="2870200"/>
          <p14:tracePt t="13242" x="5486400" y="2870200"/>
          <p14:tracePt t="13260" x="5391150" y="2870200"/>
          <p14:tracePt t="13276" x="5308600" y="2889250"/>
          <p14:tracePt t="13293" x="5238750" y="2908300"/>
          <p14:tracePt t="13310" x="5207000" y="2927350"/>
          <p14:tracePt t="13326" x="5181600" y="2946400"/>
          <p14:tracePt t="13344" x="5143500" y="2971800"/>
          <p14:tracePt t="13348" x="5124450" y="2984500"/>
          <p14:tracePt t="13362" x="5073650" y="3016250"/>
          <p14:tracePt t="13379" x="5029200" y="3060700"/>
          <p14:tracePt t="13394" x="5010150" y="3092450"/>
          <p14:tracePt t="13411" x="4991100" y="3143250"/>
          <p14:tracePt t="13427" x="4965700" y="3194050"/>
          <p14:tracePt t="13442" x="4946650" y="3257550"/>
          <p14:tracePt t="13459" x="4933950" y="3308350"/>
          <p14:tracePt t="13476" x="4927600" y="3378200"/>
          <p14:tracePt t="13493" x="4927600" y="3467100"/>
          <p14:tracePt t="13509" x="4940300" y="3549650"/>
          <p14:tracePt t="13526" x="4965700" y="3619500"/>
          <p14:tracePt t="13543" x="4997450" y="3683000"/>
          <p14:tracePt t="13545" x="5016500" y="3708400"/>
          <p14:tracePt t="13561" x="5060950" y="3759200"/>
          <p14:tracePt t="13577" x="5137150" y="3803650"/>
          <p14:tracePt t="13593" x="5213350" y="3829050"/>
          <p14:tracePt t="13610" x="5264150" y="3848100"/>
          <p14:tracePt t="13627" x="5346700" y="3886200"/>
          <p14:tracePt t="13644" x="5416550" y="3917950"/>
          <p14:tracePt t="13660" x="5467350" y="3937000"/>
          <p14:tracePt t="13677" x="5511800" y="3956050"/>
          <p14:tracePt t="13693" x="5607050" y="3975100"/>
          <p14:tracePt t="13710" x="5784850" y="4000500"/>
          <p14:tracePt t="13727" x="6076950" y="4051300"/>
          <p14:tracePt t="13745" x="6508750" y="4089400"/>
          <p14:tracePt t="13760" x="6718300" y="4089400"/>
          <p14:tracePt t="13777" x="6902450" y="4089400"/>
          <p14:tracePt t="13794" x="7080250" y="4089400"/>
          <p14:tracePt t="13810" x="7277100" y="4089400"/>
          <p14:tracePt t="13827" x="7473950" y="4070350"/>
          <p14:tracePt t="13845" x="7664450" y="4038600"/>
          <p14:tracePt t="13860" x="7791450" y="3994150"/>
          <p14:tracePt t="13876" x="7829550" y="3962400"/>
          <p14:tracePt t="13894" x="7835900" y="3930650"/>
          <p14:tracePt t="13910" x="7848600" y="3892550"/>
          <p14:tracePt t="13930" x="7867650" y="3854450"/>
          <p14:tracePt t="13945" x="7893050" y="3810000"/>
          <p14:tracePt t="13962" x="7912100" y="3765550"/>
          <p14:tracePt t="13979" x="7924800" y="3714750"/>
          <p14:tracePt t="13994" x="7924800" y="3651250"/>
          <p14:tracePt t="14011" x="7918450" y="3587750"/>
          <p14:tracePt t="14027" x="7886700" y="3517900"/>
          <p14:tracePt t="14043" x="7842250" y="3422650"/>
          <p14:tracePt t="14060" x="7816850" y="3359150"/>
          <p14:tracePt t="14078" x="7804150" y="3327400"/>
          <p14:tracePt t="14094" x="7778750" y="3282950"/>
          <p14:tracePt t="14110" x="7727950" y="3225800"/>
          <p14:tracePt t="14129" x="7613650" y="3143250"/>
          <p14:tracePt t="14143" x="7569200" y="3117850"/>
          <p14:tracePt t="14160" x="7327900" y="3022600"/>
          <p14:tracePt t="14178" x="7086600" y="2952750"/>
          <p14:tracePt t="14194" x="6908800" y="2901950"/>
          <p14:tracePt t="14213" x="6781800" y="2882900"/>
          <p14:tracePt t="14231" x="6686550" y="2857500"/>
          <p14:tracePt t="14233" x="6648450" y="2844800"/>
          <p14:tracePt t="14244" x="6610350" y="2832100"/>
          <p14:tracePt t="14262" x="6546850" y="2825750"/>
          <p14:tracePt t="14279" x="6464300" y="2819400"/>
          <p14:tracePt t="14299" x="6254750" y="2819400"/>
          <p14:tracePt t="14311" x="6178550" y="2819400"/>
          <p14:tracePt t="14330" x="5962650" y="2819400"/>
          <p14:tracePt t="14345" x="5886450" y="2844800"/>
          <p14:tracePt t="14362" x="5822950" y="2882900"/>
          <p14:tracePt t="14379" x="5772150" y="2921000"/>
          <p14:tracePt t="14396" x="5734050" y="2959100"/>
          <p14:tracePt t="14414" x="5676900" y="3016250"/>
          <p14:tracePt t="14430" x="5626100" y="3054350"/>
          <p14:tracePt t="14445" x="5549900" y="3105150"/>
          <p14:tracePt t="14460" x="5499100" y="3155950"/>
          <p14:tracePt t="14477" x="5448300" y="3200400"/>
          <p14:tracePt t="14494" x="5416550" y="3251200"/>
          <p14:tracePt t="14511" x="5391150" y="3295650"/>
          <p14:tracePt t="14531" x="5372100" y="3371850"/>
          <p14:tracePt t="14545" x="5365750" y="3416300"/>
          <p14:tracePt t="14564" x="5359400" y="3448050"/>
          <p14:tracePt t="14579" x="5353050" y="3479800"/>
          <p14:tracePt t="14596" x="5353050" y="3517900"/>
          <p14:tracePt t="14613" x="5353050" y="3562350"/>
          <p14:tracePt t="14630" x="5384800" y="3625850"/>
          <p14:tracePt t="14644" x="5429250" y="3695700"/>
          <p14:tracePt t="14661" x="5454650" y="3727450"/>
          <p14:tracePt t="14678" x="5480050" y="3759200"/>
          <p14:tracePt t="14694" x="5518150" y="3778250"/>
          <p14:tracePt t="14711" x="5594350" y="3797300"/>
          <p14:tracePt t="14729" x="5784850" y="3841750"/>
          <p14:tracePt t="14745" x="5911850" y="3854450"/>
          <p14:tracePt t="14761" x="6045200" y="3873500"/>
          <p14:tracePt t="14778" x="6197600" y="3892550"/>
          <p14:tracePt t="14794" x="6318250" y="3898900"/>
          <p14:tracePt t="14811" x="6369050" y="3905250"/>
          <p14:tracePt t="14830" x="6375400" y="3905250"/>
          <p14:tracePt t="14858" x="6381750" y="3905250"/>
          <p14:tracePt t="14866" x="6388100" y="3905250"/>
          <p14:tracePt t="14880" x="6394450" y="3905250"/>
          <p14:tracePt t="14881" x="6407150" y="3905250"/>
          <p14:tracePt t="14882" x="0" y="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37" y="267494"/>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0" kern="1200" dirty="0">
                <a:solidFill>
                  <a:schemeClr val="tx1"/>
                </a:solidFill>
                <a:ea typeface="+mn-ea"/>
                <a:cs typeface="+mn-cs"/>
              </a:rPr>
              <a:t>Programma</a:t>
            </a:r>
          </a:p>
        </p:txBody>
      </p:sp>
      <p:sp>
        <p:nvSpPr>
          <p:cNvPr id="3" name="Slide Number Placeholder 2"/>
          <p:cNvSpPr>
            <a:spLocks noGrp="1"/>
          </p:cNvSpPr>
          <p:nvPr>
            <p:ph type="sldNum" sz="quarter" idx="12"/>
          </p:nvPr>
        </p:nvSpPr>
        <p:spPr/>
        <p:txBody>
          <a:bodyPr/>
          <a:lstStyle/>
          <a:p>
            <a:pPr marL="0" marR="0" lvl="0" indent="0" algn="r" defTabSz="685800" rtl="0" eaLnBrk="1" fontAlgn="base" latinLnBrk="0" hangingPunct="1">
              <a:lnSpc>
                <a:spcPts val="1500"/>
              </a:lnSpc>
              <a:spcBef>
                <a:spcPct val="0"/>
              </a:spcBef>
              <a:spcAft>
                <a:spcPct val="0"/>
              </a:spcAft>
              <a:buClrTx/>
              <a:buSzTx/>
              <a:buFontTx/>
              <a:buNone/>
              <a:tabLst/>
              <a:defRPr/>
            </a:pPr>
            <a:fld id="{1A7563F5-FCB3-4EEB-988E-0DFAF96E6905}" type="slidenum">
              <a:rPr kumimoji="0" lang="nl-NL" sz="1000" b="0" i="0" u="none" strike="noStrike" kern="1200" cap="none" spc="0" normalizeH="0" baseline="-25000" noProof="0">
                <a:ln>
                  <a:noFill/>
                </a:ln>
                <a:solidFill>
                  <a:srgbClr val="000000"/>
                </a:solidFill>
                <a:effectLst/>
                <a:uLnTx/>
                <a:uFillTx/>
                <a:latin typeface="Arial" charset="0"/>
                <a:ea typeface="+mn-ea"/>
                <a:cs typeface="+mn-cs"/>
              </a:rPr>
              <a:pPr marL="0" marR="0" lvl="0" indent="0" algn="r" defTabSz="685800" rtl="0" eaLnBrk="1" fontAlgn="base" latinLnBrk="0" hangingPunct="1">
                <a:lnSpc>
                  <a:spcPts val="1500"/>
                </a:lnSpc>
                <a:spcBef>
                  <a:spcPct val="0"/>
                </a:spcBef>
                <a:spcAft>
                  <a:spcPct val="0"/>
                </a:spcAft>
                <a:buClrTx/>
                <a:buSzTx/>
                <a:buFontTx/>
                <a:buNone/>
                <a:tabLst/>
                <a:defRPr/>
              </a:pPr>
              <a:t>35</a:t>
            </a:fld>
            <a:endParaRPr kumimoji="0" lang="nl-NL" sz="10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4" name="TextBox 3"/>
          <p:cNvSpPr txBox="1"/>
          <p:nvPr/>
        </p:nvSpPr>
        <p:spPr>
          <a:xfrm>
            <a:off x="487413" y="1124744"/>
            <a:ext cx="8208912" cy="3046988"/>
          </a:xfrm>
          <a:prstGeom prst="rect">
            <a:avLst/>
          </a:prstGeom>
          <a:noFill/>
        </p:spPr>
        <p:txBody>
          <a:bodyPr wrap="square" rtlCol="0">
            <a:spAutoFit/>
          </a:bodyPr>
          <a:lstStyle/>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a:t>
            </a:r>
            <a:r>
              <a:rPr lang="nl-NL" sz="2400" dirty="0">
                <a:solidFill>
                  <a:schemeClr val="bg1">
                    <a:lumMod val="50000"/>
                  </a:schemeClr>
                </a:solidFill>
                <a:latin typeface="Arial Narrow"/>
              </a:rPr>
              <a:t> – het fenomeen</a:t>
            </a:r>
          </a:p>
          <a:p>
            <a:pPr marL="342900" indent="-342900">
              <a:buFont typeface="Arial" panose="020B0604020202020204" pitchFamily="34" charset="0"/>
              <a:buChar char="•"/>
              <a:defRPr/>
            </a:pPr>
            <a:r>
              <a:rPr lang="nl-NL" sz="2400" dirty="0">
                <a:solidFill>
                  <a:schemeClr val="bg1">
                    <a:lumMod val="50000"/>
                  </a:schemeClr>
                </a:solidFill>
                <a:latin typeface="Arial Narrow"/>
              </a:rPr>
              <a:t>Hoe ontstaan ze? </a:t>
            </a:r>
          </a:p>
          <a:p>
            <a:pPr marL="342900" lvl="0" indent="-342900">
              <a:buFont typeface="Arial" panose="020B0604020202020204" pitchFamily="34" charset="0"/>
              <a:buChar char="•"/>
              <a:defRPr/>
            </a:pPr>
            <a:r>
              <a:rPr lang="nl-NL" sz="2400" dirty="0">
                <a:solidFill>
                  <a:schemeClr val="bg1">
                    <a:lumMod val="50000"/>
                  </a:schemeClr>
                </a:solidFill>
                <a:latin typeface="Arial Narrow"/>
              </a:rPr>
              <a:t>Wanneer kan je ze zien?</a:t>
            </a:r>
          </a:p>
          <a:p>
            <a:pPr marL="342900" lvl="0" indent="-342900">
              <a:buFont typeface="Arial" panose="020B0604020202020204" pitchFamily="34" charset="0"/>
              <a:buChar char="•"/>
              <a:defRPr/>
            </a:pPr>
            <a:r>
              <a:rPr lang="nl-NL" sz="2400" dirty="0">
                <a:solidFill>
                  <a:schemeClr val="bg1">
                    <a:lumMod val="50000"/>
                  </a:schemeClr>
                </a:solidFill>
                <a:latin typeface="Arial Narrow"/>
              </a:rPr>
              <a:t>Wat bepaalt hoe groot ze zijn?</a:t>
            </a:r>
          </a:p>
          <a:p>
            <a:pPr marL="342900" indent="-342900">
              <a:buFont typeface="Arial" panose="020B0604020202020204" pitchFamily="34" charset="0"/>
              <a:buChar char="•"/>
              <a:defRPr/>
            </a:pPr>
            <a:r>
              <a:rPr lang="nl-NL" sz="2400" dirty="0" err="1">
                <a:solidFill>
                  <a:schemeClr val="bg1">
                    <a:lumMod val="50000"/>
                  </a:schemeClr>
                </a:solidFill>
                <a:latin typeface="Arial Narrow"/>
              </a:rPr>
              <a:t>Speckles</a:t>
            </a:r>
            <a:r>
              <a:rPr lang="nl-NL" sz="2400" dirty="0">
                <a:solidFill>
                  <a:schemeClr val="bg1">
                    <a:lumMod val="50000"/>
                  </a:schemeClr>
                </a:solidFill>
                <a:latin typeface="Arial Narrow"/>
              </a:rPr>
              <a:t> met andere lichtbronnen?</a:t>
            </a:r>
          </a:p>
          <a:p>
            <a:pPr marL="342900" lvl="0" indent="-342900">
              <a:buFont typeface="Arial" panose="020B0604020202020204" pitchFamily="34" charset="0"/>
              <a:buChar char="•"/>
              <a:defRPr/>
            </a:pPr>
            <a:r>
              <a:rPr lang="nl-NL" sz="2400" dirty="0" err="1">
                <a:solidFill>
                  <a:srgbClr val="FF0000"/>
                </a:solidFill>
                <a:latin typeface="Arial Narrow"/>
              </a:rPr>
              <a:t>Speckles</a:t>
            </a:r>
            <a:r>
              <a:rPr lang="nl-NL" sz="2400" dirty="0">
                <a:solidFill>
                  <a:srgbClr val="FF0000"/>
                </a:solidFill>
                <a:latin typeface="Arial Narrow"/>
              </a:rPr>
              <a:t>: wat kan je ermee? (1)</a:t>
            </a:r>
          </a:p>
          <a:p>
            <a:pPr marL="342900" lvl="0" indent="-342900">
              <a:buFont typeface="Arial" panose="020B0604020202020204" pitchFamily="34" charset="0"/>
              <a:buChar char="•"/>
              <a:defRPr/>
            </a:pPr>
            <a:r>
              <a:rPr lang="nl-NL" sz="2400" dirty="0">
                <a:solidFill>
                  <a:schemeClr val="bg1">
                    <a:lumMod val="50000"/>
                  </a:schemeClr>
                </a:solidFill>
                <a:latin typeface="Arial Narrow"/>
              </a:rPr>
              <a:t>Overwegingen voor het onderwijs</a:t>
            </a:r>
          </a:p>
          <a:p>
            <a:pPr lvl="0">
              <a:defRPr/>
            </a:pPr>
            <a:endParaRPr lang="nl-NL" sz="2400" dirty="0">
              <a:latin typeface="Arial Narrow"/>
            </a:endParaRPr>
          </a:p>
        </p:txBody>
      </p:sp>
      <p:sp>
        <p:nvSpPr>
          <p:cNvPr id="5" name="Title 1">
            <a:extLst>
              <a:ext uri="{FF2B5EF4-FFF2-40B4-BE49-F238E27FC236}">
                <a16:creationId xmlns:a16="http://schemas.microsoft.com/office/drawing/2014/main" id="{206DED81-E6C0-83CE-EA92-578A58522462}"/>
              </a:ext>
            </a:extLst>
          </p:cNvPr>
          <p:cNvSpPr txBox="1">
            <a:spLocks/>
          </p:cNvSpPr>
          <p:nvPr/>
        </p:nvSpPr>
        <p:spPr>
          <a:xfrm rot="19006770">
            <a:off x="5597191" y="1450017"/>
            <a:ext cx="2038124"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4800" b="0" kern="1200" dirty="0">
                <a:solidFill>
                  <a:schemeClr val="tx1"/>
                </a:solidFill>
                <a:ea typeface="+mn-ea"/>
                <a:cs typeface="+mn-cs"/>
              </a:rPr>
              <a:t>Demo</a:t>
            </a:r>
          </a:p>
        </p:txBody>
      </p:sp>
    </p:spTree>
    <p:extLst>
      <p:ext uri="{BB962C8B-B14F-4D97-AF65-F5344CB8AC3E}">
        <p14:creationId xmlns:p14="http://schemas.microsoft.com/office/powerpoint/2010/main" val="1942624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3692"/>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0" kern="1200" dirty="0" err="1">
                <a:solidFill>
                  <a:schemeClr val="tx1"/>
                </a:solidFill>
                <a:ea typeface="+mn-ea"/>
                <a:cs typeface="+mn-cs"/>
              </a:rPr>
              <a:t>Simpele</a:t>
            </a:r>
            <a:r>
              <a:rPr lang="en-US" sz="3200" b="0" kern="1200" dirty="0">
                <a:solidFill>
                  <a:schemeClr val="tx1"/>
                </a:solidFill>
                <a:ea typeface="+mn-ea"/>
                <a:cs typeface="+mn-cs"/>
              </a:rPr>
              <a:t> </a:t>
            </a:r>
            <a:r>
              <a:rPr lang="en-US" sz="3200" b="0" kern="1200" dirty="0" err="1">
                <a:solidFill>
                  <a:schemeClr val="tx1"/>
                </a:solidFill>
                <a:ea typeface="+mn-ea"/>
                <a:cs typeface="+mn-cs"/>
              </a:rPr>
              <a:t>oogtest</a:t>
            </a:r>
            <a:endParaRPr lang="en-US" sz="3200" b="0" kern="1200" dirty="0">
              <a:solidFill>
                <a:schemeClr val="tx1"/>
              </a:solidFill>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85800" rtl="0" eaLnBrk="1" fontAlgn="base" latinLnBrk="0" hangingPunct="1">
              <a:lnSpc>
                <a:spcPts val="1500"/>
              </a:lnSpc>
              <a:spcBef>
                <a:spcPct val="0"/>
              </a:spcBef>
              <a:spcAft>
                <a:spcPct val="0"/>
              </a:spcAft>
              <a:buClrTx/>
              <a:buSzTx/>
              <a:buFontTx/>
              <a:buNone/>
              <a:tabLst/>
              <a:defRPr/>
            </a:pPr>
            <a:fld id="{1A7563F5-FCB3-4EEB-988E-0DFAF96E6905}" type="slidenum">
              <a:rPr kumimoji="0" lang="nl-NL" sz="1000" b="0" i="0" u="none" strike="noStrike" kern="1200" cap="none" spc="0" normalizeH="0" baseline="-25000" noProof="0">
                <a:ln>
                  <a:noFill/>
                </a:ln>
                <a:solidFill>
                  <a:srgbClr val="000000"/>
                </a:solidFill>
                <a:effectLst/>
                <a:uLnTx/>
                <a:uFillTx/>
                <a:latin typeface="Arial" charset="0"/>
                <a:ea typeface="+mn-ea"/>
                <a:cs typeface="+mn-cs"/>
              </a:rPr>
              <a:pPr marL="0" marR="0" lvl="0" indent="0" algn="r" defTabSz="685800" rtl="0" eaLnBrk="1" fontAlgn="base" latinLnBrk="0" hangingPunct="1">
                <a:lnSpc>
                  <a:spcPts val="1500"/>
                </a:lnSpc>
                <a:spcBef>
                  <a:spcPct val="0"/>
                </a:spcBef>
                <a:spcAft>
                  <a:spcPct val="0"/>
                </a:spcAft>
                <a:buClrTx/>
                <a:buSzTx/>
                <a:buFontTx/>
                <a:buNone/>
                <a:tabLst/>
                <a:defRPr/>
              </a:pPr>
              <a:t>36</a:t>
            </a:fld>
            <a:endParaRPr kumimoji="0" lang="nl-NL" sz="10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12" name="Freeform: Shape 11">
            <a:extLst>
              <a:ext uri="{FF2B5EF4-FFF2-40B4-BE49-F238E27FC236}">
                <a16:creationId xmlns:a16="http://schemas.microsoft.com/office/drawing/2014/main" id="{8259D37F-0AA4-C969-EC38-CDF4B3107FD7}"/>
              </a:ext>
            </a:extLst>
          </p:cNvPr>
          <p:cNvSpPr/>
          <p:nvPr/>
        </p:nvSpPr>
        <p:spPr>
          <a:xfrm>
            <a:off x="1167362" y="1102148"/>
            <a:ext cx="257918" cy="2735097"/>
          </a:xfrm>
          <a:custGeom>
            <a:avLst/>
            <a:gdLst>
              <a:gd name="connsiteX0" fmla="*/ 104775 w 123825"/>
              <a:gd name="connsiteY0" fmla="*/ 0 h 1762125"/>
              <a:gd name="connsiteX1" fmla="*/ 123825 w 123825"/>
              <a:gd name="connsiteY1" fmla="*/ 638175 h 1762125"/>
              <a:gd name="connsiteX2" fmla="*/ 0 w 123825"/>
              <a:gd name="connsiteY2" fmla="*/ 1762125 h 1762125"/>
              <a:gd name="connsiteX3" fmla="*/ 0 w 123825"/>
              <a:gd name="connsiteY3" fmla="*/ 1762125 h 1762125"/>
              <a:gd name="connsiteX0" fmla="*/ 104775 w 123825"/>
              <a:gd name="connsiteY0" fmla="*/ 0 h 2724150"/>
              <a:gd name="connsiteX1" fmla="*/ 123825 w 123825"/>
              <a:gd name="connsiteY1" fmla="*/ 1600200 h 2724150"/>
              <a:gd name="connsiteX2" fmla="*/ 0 w 123825"/>
              <a:gd name="connsiteY2" fmla="*/ 2724150 h 2724150"/>
              <a:gd name="connsiteX3" fmla="*/ 0 w 123825"/>
              <a:gd name="connsiteY3" fmla="*/ 2724150 h 2724150"/>
              <a:gd name="connsiteX0" fmla="*/ 128935 w 128935"/>
              <a:gd name="connsiteY0" fmla="*/ 0 h 2714625"/>
              <a:gd name="connsiteX1" fmla="*/ 123825 w 128935"/>
              <a:gd name="connsiteY1" fmla="*/ 1590675 h 2714625"/>
              <a:gd name="connsiteX2" fmla="*/ 0 w 128935"/>
              <a:gd name="connsiteY2" fmla="*/ 2714625 h 2714625"/>
              <a:gd name="connsiteX3" fmla="*/ 0 w 128935"/>
              <a:gd name="connsiteY3" fmla="*/ 2714625 h 2714625"/>
              <a:gd name="connsiteX0" fmla="*/ 163552 w 163552"/>
              <a:gd name="connsiteY0" fmla="*/ 0 h 2735097"/>
              <a:gd name="connsiteX1" fmla="*/ 158442 w 163552"/>
              <a:gd name="connsiteY1" fmla="*/ 1590675 h 2735097"/>
              <a:gd name="connsiteX2" fmla="*/ 34617 w 163552"/>
              <a:gd name="connsiteY2" fmla="*/ 2714625 h 2735097"/>
              <a:gd name="connsiteX3" fmla="*/ 0 w 163552"/>
              <a:gd name="connsiteY3" fmla="*/ 2735097 h 2735097"/>
              <a:gd name="connsiteX0" fmla="*/ 163552 w 163552"/>
              <a:gd name="connsiteY0" fmla="*/ 0 h 2735097"/>
              <a:gd name="connsiteX1" fmla="*/ 158442 w 163552"/>
              <a:gd name="connsiteY1" fmla="*/ 1590675 h 2735097"/>
              <a:gd name="connsiteX2" fmla="*/ 0 w 163552"/>
              <a:gd name="connsiteY2" fmla="*/ 2735097 h 2735097"/>
            </a:gdLst>
            <a:ahLst/>
            <a:cxnLst>
              <a:cxn ang="0">
                <a:pos x="connsiteX0" y="connsiteY0"/>
              </a:cxn>
              <a:cxn ang="0">
                <a:pos x="connsiteX1" y="connsiteY1"/>
              </a:cxn>
              <a:cxn ang="0">
                <a:pos x="connsiteX2" y="connsiteY2"/>
              </a:cxn>
            </a:cxnLst>
            <a:rect l="l" t="t" r="r" b="b"/>
            <a:pathLst>
              <a:path w="163552" h="2735097">
                <a:moveTo>
                  <a:pt x="163552" y="0"/>
                </a:moveTo>
                <a:cubicBezTo>
                  <a:pt x="161849" y="530225"/>
                  <a:pt x="160145" y="1060450"/>
                  <a:pt x="158442" y="1590675"/>
                </a:cubicBezTo>
                <a:lnTo>
                  <a:pt x="0" y="273509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9" name="Group 18">
            <a:extLst>
              <a:ext uri="{FF2B5EF4-FFF2-40B4-BE49-F238E27FC236}">
                <a16:creationId xmlns:a16="http://schemas.microsoft.com/office/drawing/2014/main" id="{9D02F36F-521C-B71C-3A9A-E3E6E4092C8F}"/>
              </a:ext>
            </a:extLst>
          </p:cNvPr>
          <p:cNvGrpSpPr/>
          <p:nvPr/>
        </p:nvGrpSpPr>
        <p:grpSpPr>
          <a:xfrm>
            <a:off x="618384" y="1347614"/>
            <a:ext cx="1127993" cy="3024336"/>
            <a:chOff x="611560" y="1347614"/>
            <a:chExt cx="1127993" cy="3024336"/>
          </a:xfrm>
        </p:grpSpPr>
        <p:sp>
          <p:nvSpPr>
            <p:cNvPr id="7" name="Freeform 1">
              <a:extLst>
                <a:ext uri="{FF2B5EF4-FFF2-40B4-BE49-F238E27FC236}">
                  <a16:creationId xmlns:a16="http://schemas.microsoft.com/office/drawing/2014/main" id="{0FECF242-5922-F9FA-6999-8EC863E4A3AC}"/>
                </a:ext>
              </a:extLst>
            </p:cNvPr>
            <p:cNvSpPr/>
            <p:nvPr/>
          </p:nvSpPr>
          <p:spPr>
            <a:xfrm rot="5400000">
              <a:off x="583015" y="2672303"/>
              <a:ext cx="1185083" cy="1127993"/>
            </a:xfrm>
            <a:custGeom>
              <a:avLst/>
              <a:gdLst>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279201 w 3473664"/>
                <a:gd name="connsiteY0" fmla="*/ 2838203 h 3610099"/>
                <a:gd name="connsiteX1" fmla="*/ 136697 w 3473664"/>
                <a:gd name="connsiteY1" fmla="*/ 1009403 h 3610099"/>
                <a:gd name="connsiteX2" fmla="*/ 1799243 w 3473664"/>
                <a:gd name="connsiteY2" fmla="*/ 0 h 3610099"/>
                <a:gd name="connsiteX3" fmla="*/ 3473664 w 3473664"/>
                <a:gd name="connsiteY3" fmla="*/ 1828800 h 3610099"/>
                <a:gd name="connsiteX4" fmla="*/ 1739866 w 3473664"/>
                <a:gd name="connsiteY4" fmla="*/ 3610099 h 3610099"/>
                <a:gd name="connsiteX5" fmla="*/ 279201 w 3473664"/>
                <a:gd name="connsiteY5" fmla="*/ 2838203 h 3610099"/>
                <a:gd name="connsiteX0" fmla="*/ 527247 w 3721710"/>
                <a:gd name="connsiteY0" fmla="*/ 2838203 h 3610099"/>
                <a:gd name="connsiteX1" fmla="*/ 384743 w 3721710"/>
                <a:gd name="connsiteY1" fmla="*/ 1009403 h 3610099"/>
                <a:gd name="connsiteX2" fmla="*/ 2047289 w 3721710"/>
                <a:gd name="connsiteY2" fmla="*/ 0 h 3610099"/>
                <a:gd name="connsiteX3" fmla="*/ 3721710 w 3721710"/>
                <a:gd name="connsiteY3" fmla="*/ 1828800 h 3610099"/>
                <a:gd name="connsiteX4" fmla="*/ 1987912 w 3721710"/>
                <a:gd name="connsiteY4" fmla="*/ 3610099 h 3610099"/>
                <a:gd name="connsiteX5" fmla="*/ 527247 w 3721710"/>
                <a:gd name="connsiteY5" fmla="*/ 2838203 h 3610099"/>
                <a:gd name="connsiteX0" fmla="*/ 561663 w 3756126"/>
                <a:gd name="connsiteY0" fmla="*/ 2838203 h 3610099"/>
                <a:gd name="connsiteX1" fmla="*/ 419159 w 3756126"/>
                <a:gd name="connsiteY1" fmla="*/ 1009403 h 3610099"/>
                <a:gd name="connsiteX2" fmla="*/ 2081705 w 3756126"/>
                <a:gd name="connsiteY2" fmla="*/ 0 h 3610099"/>
                <a:gd name="connsiteX3" fmla="*/ 3756126 w 3756126"/>
                <a:gd name="connsiteY3" fmla="*/ 1828800 h 3610099"/>
                <a:gd name="connsiteX4" fmla="*/ 2022328 w 3756126"/>
                <a:gd name="connsiteY4" fmla="*/ 3610099 h 3610099"/>
                <a:gd name="connsiteX5" fmla="*/ 561663 w 3756126"/>
                <a:gd name="connsiteY5" fmla="*/ 2838203 h 3610099"/>
                <a:gd name="connsiteX0" fmla="*/ 566535 w 3760998"/>
                <a:gd name="connsiteY0" fmla="*/ 2838203 h 3610099"/>
                <a:gd name="connsiteX1" fmla="*/ 424031 w 3760998"/>
                <a:gd name="connsiteY1" fmla="*/ 1009403 h 3610099"/>
                <a:gd name="connsiteX2" fmla="*/ 2086577 w 3760998"/>
                <a:gd name="connsiteY2" fmla="*/ 0 h 3610099"/>
                <a:gd name="connsiteX3" fmla="*/ 3760998 w 3760998"/>
                <a:gd name="connsiteY3" fmla="*/ 1828800 h 3610099"/>
                <a:gd name="connsiteX4" fmla="*/ 2027200 w 3760998"/>
                <a:gd name="connsiteY4" fmla="*/ 3610099 h 3610099"/>
                <a:gd name="connsiteX5" fmla="*/ 566535 w 3760998"/>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520 h 3610416"/>
                <a:gd name="connsiteX1" fmla="*/ 456218 w 3793185"/>
                <a:gd name="connsiteY1" fmla="*/ 1009720 h 3610416"/>
                <a:gd name="connsiteX2" fmla="*/ 2118764 w 3793185"/>
                <a:gd name="connsiteY2" fmla="*/ 317 h 3610416"/>
                <a:gd name="connsiteX3" fmla="*/ 3793185 w 3793185"/>
                <a:gd name="connsiteY3" fmla="*/ 1829117 h 3610416"/>
                <a:gd name="connsiteX4" fmla="*/ 2059387 w 3793185"/>
                <a:gd name="connsiteY4" fmla="*/ 3610416 h 3610416"/>
                <a:gd name="connsiteX5" fmla="*/ 598722 w 3793185"/>
                <a:gd name="connsiteY5" fmla="*/ 2838520 h 3610416"/>
                <a:gd name="connsiteX0" fmla="*/ 598722 w 3793253"/>
                <a:gd name="connsiteY0" fmla="*/ 2838520 h 3610416"/>
                <a:gd name="connsiteX1" fmla="*/ 456218 w 3793253"/>
                <a:gd name="connsiteY1" fmla="*/ 1009720 h 3610416"/>
                <a:gd name="connsiteX2" fmla="*/ 2118764 w 3793253"/>
                <a:gd name="connsiteY2" fmla="*/ 317 h 3610416"/>
                <a:gd name="connsiteX3" fmla="*/ 3793185 w 3793253"/>
                <a:gd name="connsiteY3" fmla="*/ 1829117 h 3610416"/>
                <a:gd name="connsiteX4" fmla="*/ 2059387 w 3793253"/>
                <a:gd name="connsiteY4" fmla="*/ 3610416 h 3610416"/>
                <a:gd name="connsiteX5" fmla="*/ 598722 w 3793253"/>
                <a:gd name="connsiteY5" fmla="*/ 2838520 h 3610416"/>
                <a:gd name="connsiteX0" fmla="*/ 598722 w 3793596"/>
                <a:gd name="connsiteY0" fmla="*/ 2838520 h 3610416"/>
                <a:gd name="connsiteX1" fmla="*/ 456218 w 3793596"/>
                <a:gd name="connsiteY1" fmla="*/ 1009720 h 3610416"/>
                <a:gd name="connsiteX2" fmla="*/ 2118764 w 3793596"/>
                <a:gd name="connsiteY2" fmla="*/ 317 h 3610416"/>
                <a:gd name="connsiteX3" fmla="*/ 3793185 w 3793596"/>
                <a:gd name="connsiteY3" fmla="*/ 1829117 h 3610416"/>
                <a:gd name="connsiteX4" fmla="*/ 2059387 w 3793596"/>
                <a:gd name="connsiteY4" fmla="*/ 3610416 h 3610416"/>
                <a:gd name="connsiteX5" fmla="*/ 598722 w 3793596"/>
                <a:gd name="connsiteY5" fmla="*/ 2838520 h 3610416"/>
                <a:gd name="connsiteX0" fmla="*/ 598722 w 3793596"/>
                <a:gd name="connsiteY0" fmla="*/ 2838946 h 3610842"/>
                <a:gd name="connsiteX1" fmla="*/ 456219 w 3793596"/>
                <a:gd name="connsiteY1" fmla="*/ 915112 h 3610842"/>
                <a:gd name="connsiteX2" fmla="*/ 2118764 w 3793596"/>
                <a:gd name="connsiteY2" fmla="*/ 743 h 3610842"/>
                <a:gd name="connsiteX3" fmla="*/ 3793185 w 3793596"/>
                <a:gd name="connsiteY3" fmla="*/ 1829543 h 3610842"/>
                <a:gd name="connsiteX4" fmla="*/ 2059387 w 3793596"/>
                <a:gd name="connsiteY4" fmla="*/ 3610842 h 3610842"/>
                <a:gd name="connsiteX5" fmla="*/ 598722 w 3793596"/>
                <a:gd name="connsiteY5" fmla="*/ 2838946 h 361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3596" h="3610842">
                  <a:moveTo>
                    <a:pt x="598722" y="2838946"/>
                  </a:moveTo>
                  <a:cubicBezTo>
                    <a:pt x="-345367" y="2132366"/>
                    <a:pt x="999" y="1293143"/>
                    <a:pt x="456219" y="915112"/>
                  </a:cubicBezTo>
                  <a:cubicBezTo>
                    <a:pt x="903523" y="32379"/>
                    <a:pt x="1445829" y="-7173"/>
                    <a:pt x="2118764" y="743"/>
                  </a:cubicBezTo>
                  <a:cubicBezTo>
                    <a:pt x="3567552" y="28452"/>
                    <a:pt x="3805061" y="1588078"/>
                    <a:pt x="3793185" y="1829543"/>
                  </a:cubicBezTo>
                  <a:cubicBezTo>
                    <a:pt x="3797144" y="2162052"/>
                    <a:pt x="3634847" y="3539590"/>
                    <a:pt x="2059387" y="3610842"/>
                  </a:cubicBezTo>
                  <a:cubicBezTo>
                    <a:pt x="990608" y="3579174"/>
                    <a:pt x="729351" y="3001243"/>
                    <a:pt x="598722" y="2838946"/>
                  </a:cubicBezTo>
                  <a:close/>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5" name="Straight Connector 14">
              <a:extLst>
                <a:ext uri="{FF2B5EF4-FFF2-40B4-BE49-F238E27FC236}">
                  <a16:creationId xmlns:a16="http://schemas.microsoft.com/office/drawing/2014/main" id="{4E69DC56-1E1A-BC99-959D-638C719E81AA}"/>
                </a:ext>
              </a:extLst>
            </p:cNvPr>
            <p:cNvCxnSpPr>
              <a:cxnSpLocks/>
            </p:cNvCxnSpPr>
            <p:nvPr/>
          </p:nvCxnSpPr>
          <p:spPr>
            <a:xfrm>
              <a:off x="1155037" y="1347614"/>
              <a:ext cx="0" cy="302433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
        <p:nvSpPr>
          <p:cNvPr id="17" name="Freeform: Shape 16">
            <a:extLst>
              <a:ext uri="{FF2B5EF4-FFF2-40B4-BE49-F238E27FC236}">
                <a16:creationId xmlns:a16="http://schemas.microsoft.com/office/drawing/2014/main" id="{57AFF278-A0B7-C8C7-8979-ED2A2B27E451}"/>
              </a:ext>
            </a:extLst>
          </p:cNvPr>
          <p:cNvSpPr/>
          <p:nvPr/>
        </p:nvSpPr>
        <p:spPr>
          <a:xfrm flipH="1">
            <a:off x="1426938" y="1111295"/>
            <a:ext cx="257918" cy="2735097"/>
          </a:xfrm>
          <a:custGeom>
            <a:avLst/>
            <a:gdLst>
              <a:gd name="connsiteX0" fmla="*/ 104775 w 123825"/>
              <a:gd name="connsiteY0" fmla="*/ 0 h 1762125"/>
              <a:gd name="connsiteX1" fmla="*/ 123825 w 123825"/>
              <a:gd name="connsiteY1" fmla="*/ 638175 h 1762125"/>
              <a:gd name="connsiteX2" fmla="*/ 0 w 123825"/>
              <a:gd name="connsiteY2" fmla="*/ 1762125 h 1762125"/>
              <a:gd name="connsiteX3" fmla="*/ 0 w 123825"/>
              <a:gd name="connsiteY3" fmla="*/ 1762125 h 1762125"/>
              <a:gd name="connsiteX0" fmla="*/ 104775 w 123825"/>
              <a:gd name="connsiteY0" fmla="*/ 0 h 2724150"/>
              <a:gd name="connsiteX1" fmla="*/ 123825 w 123825"/>
              <a:gd name="connsiteY1" fmla="*/ 1600200 h 2724150"/>
              <a:gd name="connsiteX2" fmla="*/ 0 w 123825"/>
              <a:gd name="connsiteY2" fmla="*/ 2724150 h 2724150"/>
              <a:gd name="connsiteX3" fmla="*/ 0 w 123825"/>
              <a:gd name="connsiteY3" fmla="*/ 2724150 h 2724150"/>
              <a:gd name="connsiteX0" fmla="*/ 128935 w 128935"/>
              <a:gd name="connsiteY0" fmla="*/ 0 h 2714625"/>
              <a:gd name="connsiteX1" fmla="*/ 123825 w 128935"/>
              <a:gd name="connsiteY1" fmla="*/ 1590675 h 2714625"/>
              <a:gd name="connsiteX2" fmla="*/ 0 w 128935"/>
              <a:gd name="connsiteY2" fmla="*/ 2714625 h 2714625"/>
              <a:gd name="connsiteX3" fmla="*/ 0 w 128935"/>
              <a:gd name="connsiteY3" fmla="*/ 2714625 h 2714625"/>
              <a:gd name="connsiteX0" fmla="*/ 163552 w 163552"/>
              <a:gd name="connsiteY0" fmla="*/ 0 h 2735097"/>
              <a:gd name="connsiteX1" fmla="*/ 158442 w 163552"/>
              <a:gd name="connsiteY1" fmla="*/ 1590675 h 2735097"/>
              <a:gd name="connsiteX2" fmla="*/ 34617 w 163552"/>
              <a:gd name="connsiteY2" fmla="*/ 2714625 h 2735097"/>
              <a:gd name="connsiteX3" fmla="*/ 0 w 163552"/>
              <a:gd name="connsiteY3" fmla="*/ 2735097 h 2735097"/>
              <a:gd name="connsiteX0" fmla="*/ 163552 w 163552"/>
              <a:gd name="connsiteY0" fmla="*/ 0 h 2735097"/>
              <a:gd name="connsiteX1" fmla="*/ 158442 w 163552"/>
              <a:gd name="connsiteY1" fmla="*/ 1590675 h 2735097"/>
              <a:gd name="connsiteX2" fmla="*/ 0 w 163552"/>
              <a:gd name="connsiteY2" fmla="*/ 2735097 h 2735097"/>
            </a:gdLst>
            <a:ahLst/>
            <a:cxnLst>
              <a:cxn ang="0">
                <a:pos x="connsiteX0" y="connsiteY0"/>
              </a:cxn>
              <a:cxn ang="0">
                <a:pos x="connsiteX1" y="connsiteY1"/>
              </a:cxn>
              <a:cxn ang="0">
                <a:pos x="connsiteX2" y="connsiteY2"/>
              </a:cxn>
            </a:cxnLst>
            <a:rect l="l" t="t" r="r" b="b"/>
            <a:pathLst>
              <a:path w="163552" h="2735097">
                <a:moveTo>
                  <a:pt x="163552" y="0"/>
                </a:moveTo>
                <a:cubicBezTo>
                  <a:pt x="161849" y="530225"/>
                  <a:pt x="160145" y="1060450"/>
                  <a:pt x="158442" y="1590675"/>
                </a:cubicBezTo>
                <a:lnTo>
                  <a:pt x="0" y="273509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0" name="Group 19">
            <a:extLst>
              <a:ext uri="{FF2B5EF4-FFF2-40B4-BE49-F238E27FC236}">
                <a16:creationId xmlns:a16="http://schemas.microsoft.com/office/drawing/2014/main" id="{C05C0FAB-EF1B-57AB-5ABF-768CBD722A1A}"/>
              </a:ext>
            </a:extLst>
          </p:cNvPr>
          <p:cNvGrpSpPr/>
          <p:nvPr/>
        </p:nvGrpSpPr>
        <p:grpSpPr>
          <a:xfrm>
            <a:off x="1101863" y="1347614"/>
            <a:ext cx="1127993" cy="3024336"/>
            <a:chOff x="1074567" y="1347614"/>
            <a:chExt cx="1127993" cy="3024336"/>
          </a:xfrm>
        </p:grpSpPr>
        <p:sp>
          <p:nvSpPr>
            <p:cNvPr id="10" name="Freeform 1">
              <a:extLst>
                <a:ext uri="{FF2B5EF4-FFF2-40B4-BE49-F238E27FC236}">
                  <a16:creationId xmlns:a16="http://schemas.microsoft.com/office/drawing/2014/main" id="{E43613DE-CCD5-FB63-5A73-D3226CDA5613}"/>
                </a:ext>
              </a:extLst>
            </p:cNvPr>
            <p:cNvSpPr/>
            <p:nvPr/>
          </p:nvSpPr>
          <p:spPr>
            <a:xfrm rot="5400000">
              <a:off x="1046022" y="2672512"/>
              <a:ext cx="1185083" cy="1127993"/>
            </a:xfrm>
            <a:custGeom>
              <a:avLst/>
              <a:gdLst>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279201 w 3473664"/>
                <a:gd name="connsiteY0" fmla="*/ 2838203 h 3610099"/>
                <a:gd name="connsiteX1" fmla="*/ 136697 w 3473664"/>
                <a:gd name="connsiteY1" fmla="*/ 1009403 h 3610099"/>
                <a:gd name="connsiteX2" fmla="*/ 1799243 w 3473664"/>
                <a:gd name="connsiteY2" fmla="*/ 0 h 3610099"/>
                <a:gd name="connsiteX3" fmla="*/ 3473664 w 3473664"/>
                <a:gd name="connsiteY3" fmla="*/ 1828800 h 3610099"/>
                <a:gd name="connsiteX4" fmla="*/ 1739866 w 3473664"/>
                <a:gd name="connsiteY4" fmla="*/ 3610099 h 3610099"/>
                <a:gd name="connsiteX5" fmla="*/ 279201 w 3473664"/>
                <a:gd name="connsiteY5" fmla="*/ 2838203 h 3610099"/>
                <a:gd name="connsiteX0" fmla="*/ 527247 w 3721710"/>
                <a:gd name="connsiteY0" fmla="*/ 2838203 h 3610099"/>
                <a:gd name="connsiteX1" fmla="*/ 384743 w 3721710"/>
                <a:gd name="connsiteY1" fmla="*/ 1009403 h 3610099"/>
                <a:gd name="connsiteX2" fmla="*/ 2047289 w 3721710"/>
                <a:gd name="connsiteY2" fmla="*/ 0 h 3610099"/>
                <a:gd name="connsiteX3" fmla="*/ 3721710 w 3721710"/>
                <a:gd name="connsiteY3" fmla="*/ 1828800 h 3610099"/>
                <a:gd name="connsiteX4" fmla="*/ 1987912 w 3721710"/>
                <a:gd name="connsiteY4" fmla="*/ 3610099 h 3610099"/>
                <a:gd name="connsiteX5" fmla="*/ 527247 w 3721710"/>
                <a:gd name="connsiteY5" fmla="*/ 2838203 h 3610099"/>
                <a:gd name="connsiteX0" fmla="*/ 561663 w 3756126"/>
                <a:gd name="connsiteY0" fmla="*/ 2838203 h 3610099"/>
                <a:gd name="connsiteX1" fmla="*/ 419159 w 3756126"/>
                <a:gd name="connsiteY1" fmla="*/ 1009403 h 3610099"/>
                <a:gd name="connsiteX2" fmla="*/ 2081705 w 3756126"/>
                <a:gd name="connsiteY2" fmla="*/ 0 h 3610099"/>
                <a:gd name="connsiteX3" fmla="*/ 3756126 w 3756126"/>
                <a:gd name="connsiteY3" fmla="*/ 1828800 h 3610099"/>
                <a:gd name="connsiteX4" fmla="*/ 2022328 w 3756126"/>
                <a:gd name="connsiteY4" fmla="*/ 3610099 h 3610099"/>
                <a:gd name="connsiteX5" fmla="*/ 561663 w 3756126"/>
                <a:gd name="connsiteY5" fmla="*/ 2838203 h 3610099"/>
                <a:gd name="connsiteX0" fmla="*/ 566535 w 3760998"/>
                <a:gd name="connsiteY0" fmla="*/ 2838203 h 3610099"/>
                <a:gd name="connsiteX1" fmla="*/ 424031 w 3760998"/>
                <a:gd name="connsiteY1" fmla="*/ 1009403 h 3610099"/>
                <a:gd name="connsiteX2" fmla="*/ 2086577 w 3760998"/>
                <a:gd name="connsiteY2" fmla="*/ 0 h 3610099"/>
                <a:gd name="connsiteX3" fmla="*/ 3760998 w 3760998"/>
                <a:gd name="connsiteY3" fmla="*/ 1828800 h 3610099"/>
                <a:gd name="connsiteX4" fmla="*/ 2027200 w 3760998"/>
                <a:gd name="connsiteY4" fmla="*/ 3610099 h 3610099"/>
                <a:gd name="connsiteX5" fmla="*/ 566535 w 3760998"/>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520 h 3610416"/>
                <a:gd name="connsiteX1" fmla="*/ 456218 w 3793185"/>
                <a:gd name="connsiteY1" fmla="*/ 1009720 h 3610416"/>
                <a:gd name="connsiteX2" fmla="*/ 2118764 w 3793185"/>
                <a:gd name="connsiteY2" fmla="*/ 317 h 3610416"/>
                <a:gd name="connsiteX3" fmla="*/ 3793185 w 3793185"/>
                <a:gd name="connsiteY3" fmla="*/ 1829117 h 3610416"/>
                <a:gd name="connsiteX4" fmla="*/ 2059387 w 3793185"/>
                <a:gd name="connsiteY4" fmla="*/ 3610416 h 3610416"/>
                <a:gd name="connsiteX5" fmla="*/ 598722 w 3793185"/>
                <a:gd name="connsiteY5" fmla="*/ 2838520 h 3610416"/>
                <a:gd name="connsiteX0" fmla="*/ 598722 w 3793253"/>
                <a:gd name="connsiteY0" fmla="*/ 2838520 h 3610416"/>
                <a:gd name="connsiteX1" fmla="*/ 456218 w 3793253"/>
                <a:gd name="connsiteY1" fmla="*/ 1009720 h 3610416"/>
                <a:gd name="connsiteX2" fmla="*/ 2118764 w 3793253"/>
                <a:gd name="connsiteY2" fmla="*/ 317 h 3610416"/>
                <a:gd name="connsiteX3" fmla="*/ 3793185 w 3793253"/>
                <a:gd name="connsiteY3" fmla="*/ 1829117 h 3610416"/>
                <a:gd name="connsiteX4" fmla="*/ 2059387 w 3793253"/>
                <a:gd name="connsiteY4" fmla="*/ 3610416 h 3610416"/>
                <a:gd name="connsiteX5" fmla="*/ 598722 w 3793253"/>
                <a:gd name="connsiteY5" fmla="*/ 2838520 h 3610416"/>
                <a:gd name="connsiteX0" fmla="*/ 598722 w 3793596"/>
                <a:gd name="connsiteY0" fmla="*/ 2838520 h 3610416"/>
                <a:gd name="connsiteX1" fmla="*/ 456218 w 3793596"/>
                <a:gd name="connsiteY1" fmla="*/ 1009720 h 3610416"/>
                <a:gd name="connsiteX2" fmla="*/ 2118764 w 3793596"/>
                <a:gd name="connsiteY2" fmla="*/ 317 h 3610416"/>
                <a:gd name="connsiteX3" fmla="*/ 3793185 w 3793596"/>
                <a:gd name="connsiteY3" fmla="*/ 1829117 h 3610416"/>
                <a:gd name="connsiteX4" fmla="*/ 2059387 w 3793596"/>
                <a:gd name="connsiteY4" fmla="*/ 3610416 h 3610416"/>
                <a:gd name="connsiteX5" fmla="*/ 598722 w 3793596"/>
                <a:gd name="connsiteY5" fmla="*/ 2838520 h 3610416"/>
                <a:gd name="connsiteX0" fmla="*/ 598722 w 3793596"/>
                <a:gd name="connsiteY0" fmla="*/ 2838946 h 3610842"/>
                <a:gd name="connsiteX1" fmla="*/ 456219 w 3793596"/>
                <a:gd name="connsiteY1" fmla="*/ 915112 h 3610842"/>
                <a:gd name="connsiteX2" fmla="*/ 2118764 w 3793596"/>
                <a:gd name="connsiteY2" fmla="*/ 743 h 3610842"/>
                <a:gd name="connsiteX3" fmla="*/ 3793185 w 3793596"/>
                <a:gd name="connsiteY3" fmla="*/ 1829543 h 3610842"/>
                <a:gd name="connsiteX4" fmla="*/ 2059387 w 3793596"/>
                <a:gd name="connsiteY4" fmla="*/ 3610842 h 3610842"/>
                <a:gd name="connsiteX5" fmla="*/ 598722 w 3793596"/>
                <a:gd name="connsiteY5" fmla="*/ 2838946 h 361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3596" h="3610842">
                  <a:moveTo>
                    <a:pt x="598722" y="2838946"/>
                  </a:moveTo>
                  <a:cubicBezTo>
                    <a:pt x="-345367" y="2132366"/>
                    <a:pt x="999" y="1293143"/>
                    <a:pt x="456219" y="915112"/>
                  </a:cubicBezTo>
                  <a:cubicBezTo>
                    <a:pt x="903523" y="32379"/>
                    <a:pt x="1445829" y="-7173"/>
                    <a:pt x="2118764" y="743"/>
                  </a:cubicBezTo>
                  <a:cubicBezTo>
                    <a:pt x="3567552" y="28452"/>
                    <a:pt x="3805061" y="1588078"/>
                    <a:pt x="3793185" y="1829543"/>
                  </a:cubicBezTo>
                  <a:cubicBezTo>
                    <a:pt x="3797144" y="2162052"/>
                    <a:pt x="3634847" y="3539590"/>
                    <a:pt x="2059387" y="3610842"/>
                  </a:cubicBezTo>
                  <a:cubicBezTo>
                    <a:pt x="990608" y="3579174"/>
                    <a:pt x="729351" y="3001243"/>
                    <a:pt x="598722" y="2838946"/>
                  </a:cubicBezTo>
                  <a:close/>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Straight Connector 17">
              <a:extLst>
                <a:ext uri="{FF2B5EF4-FFF2-40B4-BE49-F238E27FC236}">
                  <a16:creationId xmlns:a16="http://schemas.microsoft.com/office/drawing/2014/main" id="{C5214953-E0F0-4EF9-79B5-751637E2BDEB}"/>
                </a:ext>
              </a:extLst>
            </p:cNvPr>
            <p:cNvCxnSpPr>
              <a:cxnSpLocks/>
            </p:cNvCxnSpPr>
            <p:nvPr/>
          </p:nvCxnSpPr>
          <p:spPr>
            <a:xfrm>
              <a:off x="1633320" y="1347614"/>
              <a:ext cx="0" cy="302433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
        <p:nvSpPr>
          <p:cNvPr id="21" name="Freeform: Shape 20">
            <a:extLst>
              <a:ext uri="{FF2B5EF4-FFF2-40B4-BE49-F238E27FC236}">
                <a16:creationId xmlns:a16="http://schemas.microsoft.com/office/drawing/2014/main" id="{F623673C-3E98-AD5F-6711-8FCE0C72ADFE}"/>
              </a:ext>
            </a:extLst>
          </p:cNvPr>
          <p:cNvSpPr/>
          <p:nvPr/>
        </p:nvSpPr>
        <p:spPr>
          <a:xfrm>
            <a:off x="3489699" y="1080054"/>
            <a:ext cx="455810" cy="2687330"/>
          </a:xfrm>
          <a:custGeom>
            <a:avLst/>
            <a:gdLst>
              <a:gd name="connsiteX0" fmla="*/ 104775 w 123825"/>
              <a:gd name="connsiteY0" fmla="*/ 0 h 1762125"/>
              <a:gd name="connsiteX1" fmla="*/ 123825 w 123825"/>
              <a:gd name="connsiteY1" fmla="*/ 638175 h 1762125"/>
              <a:gd name="connsiteX2" fmla="*/ 0 w 123825"/>
              <a:gd name="connsiteY2" fmla="*/ 1762125 h 1762125"/>
              <a:gd name="connsiteX3" fmla="*/ 0 w 123825"/>
              <a:gd name="connsiteY3" fmla="*/ 1762125 h 1762125"/>
              <a:gd name="connsiteX0" fmla="*/ 104775 w 123825"/>
              <a:gd name="connsiteY0" fmla="*/ 0 h 2724150"/>
              <a:gd name="connsiteX1" fmla="*/ 123825 w 123825"/>
              <a:gd name="connsiteY1" fmla="*/ 1600200 h 2724150"/>
              <a:gd name="connsiteX2" fmla="*/ 0 w 123825"/>
              <a:gd name="connsiteY2" fmla="*/ 2724150 h 2724150"/>
              <a:gd name="connsiteX3" fmla="*/ 0 w 123825"/>
              <a:gd name="connsiteY3" fmla="*/ 2724150 h 2724150"/>
              <a:gd name="connsiteX0" fmla="*/ 128935 w 128935"/>
              <a:gd name="connsiteY0" fmla="*/ 0 h 2714625"/>
              <a:gd name="connsiteX1" fmla="*/ 123825 w 128935"/>
              <a:gd name="connsiteY1" fmla="*/ 1590675 h 2714625"/>
              <a:gd name="connsiteX2" fmla="*/ 0 w 128935"/>
              <a:gd name="connsiteY2" fmla="*/ 2714625 h 2714625"/>
              <a:gd name="connsiteX3" fmla="*/ 0 w 128935"/>
              <a:gd name="connsiteY3" fmla="*/ 2714625 h 2714625"/>
              <a:gd name="connsiteX0" fmla="*/ 163552 w 163552"/>
              <a:gd name="connsiteY0" fmla="*/ 0 h 2735097"/>
              <a:gd name="connsiteX1" fmla="*/ 158442 w 163552"/>
              <a:gd name="connsiteY1" fmla="*/ 1590675 h 2735097"/>
              <a:gd name="connsiteX2" fmla="*/ 34617 w 163552"/>
              <a:gd name="connsiteY2" fmla="*/ 2714625 h 2735097"/>
              <a:gd name="connsiteX3" fmla="*/ 0 w 163552"/>
              <a:gd name="connsiteY3" fmla="*/ 2735097 h 2735097"/>
              <a:gd name="connsiteX0" fmla="*/ 163552 w 163552"/>
              <a:gd name="connsiteY0" fmla="*/ 0 h 2735097"/>
              <a:gd name="connsiteX1" fmla="*/ 158442 w 163552"/>
              <a:gd name="connsiteY1" fmla="*/ 1590675 h 2735097"/>
              <a:gd name="connsiteX2" fmla="*/ 0 w 163552"/>
              <a:gd name="connsiteY2" fmla="*/ 2735097 h 2735097"/>
              <a:gd name="connsiteX0" fmla="*/ 289040 w 289040"/>
              <a:gd name="connsiteY0" fmla="*/ 0 h 2687330"/>
              <a:gd name="connsiteX1" fmla="*/ 283930 w 289040"/>
              <a:gd name="connsiteY1" fmla="*/ 1590675 h 2687330"/>
              <a:gd name="connsiteX2" fmla="*/ 0 w 289040"/>
              <a:gd name="connsiteY2" fmla="*/ 2687330 h 2687330"/>
            </a:gdLst>
            <a:ahLst/>
            <a:cxnLst>
              <a:cxn ang="0">
                <a:pos x="connsiteX0" y="connsiteY0"/>
              </a:cxn>
              <a:cxn ang="0">
                <a:pos x="connsiteX1" y="connsiteY1"/>
              </a:cxn>
              <a:cxn ang="0">
                <a:pos x="connsiteX2" y="connsiteY2"/>
              </a:cxn>
            </a:cxnLst>
            <a:rect l="l" t="t" r="r" b="b"/>
            <a:pathLst>
              <a:path w="289040" h="2687330">
                <a:moveTo>
                  <a:pt x="289040" y="0"/>
                </a:moveTo>
                <a:cubicBezTo>
                  <a:pt x="287337" y="530225"/>
                  <a:pt x="285633" y="1060450"/>
                  <a:pt x="283930" y="1590675"/>
                </a:cubicBezTo>
                <a:lnTo>
                  <a:pt x="0" y="268733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2" name="Group 21">
            <a:extLst>
              <a:ext uri="{FF2B5EF4-FFF2-40B4-BE49-F238E27FC236}">
                <a16:creationId xmlns:a16="http://schemas.microsoft.com/office/drawing/2014/main" id="{DF051921-07C8-7565-3A9B-17A164E1D8DA}"/>
              </a:ext>
            </a:extLst>
          </p:cNvPr>
          <p:cNvGrpSpPr/>
          <p:nvPr/>
        </p:nvGrpSpPr>
        <p:grpSpPr>
          <a:xfrm>
            <a:off x="3131840" y="1332293"/>
            <a:ext cx="1127993" cy="3024336"/>
            <a:chOff x="611560" y="1347614"/>
            <a:chExt cx="1127993" cy="3024336"/>
          </a:xfrm>
        </p:grpSpPr>
        <p:sp>
          <p:nvSpPr>
            <p:cNvPr id="23" name="Freeform 1">
              <a:extLst>
                <a:ext uri="{FF2B5EF4-FFF2-40B4-BE49-F238E27FC236}">
                  <a16:creationId xmlns:a16="http://schemas.microsoft.com/office/drawing/2014/main" id="{F0B51D6E-4D57-22F6-0F3C-C03359CE2F00}"/>
                </a:ext>
              </a:extLst>
            </p:cNvPr>
            <p:cNvSpPr/>
            <p:nvPr/>
          </p:nvSpPr>
          <p:spPr>
            <a:xfrm rot="5400000">
              <a:off x="583015" y="2672303"/>
              <a:ext cx="1185083" cy="1127993"/>
            </a:xfrm>
            <a:custGeom>
              <a:avLst/>
              <a:gdLst>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279201 w 3473664"/>
                <a:gd name="connsiteY0" fmla="*/ 2838203 h 3610099"/>
                <a:gd name="connsiteX1" fmla="*/ 136697 w 3473664"/>
                <a:gd name="connsiteY1" fmla="*/ 1009403 h 3610099"/>
                <a:gd name="connsiteX2" fmla="*/ 1799243 w 3473664"/>
                <a:gd name="connsiteY2" fmla="*/ 0 h 3610099"/>
                <a:gd name="connsiteX3" fmla="*/ 3473664 w 3473664"/>
                <a:gd name="connsiteY3" fmla="*/ 1828800 h 3610099"/>
                <a:gd name="connsiteX4" fmla="*/ 1739866 w 3473664"/>
                <a:gd name="connsiteY4" fmla="*/ 3610099 h 3610099"/>
                <a:gd name="connsiteX5" fmla="*/ 279201 w 3473664"/>
                <a:gd name="connsiteY5" fmla="*/ 2838203 h 3610099"/>
                <a:gd name="connsiteX0" fmla="*/ 527247 w 3721710"/>
                <a:gd name="connsiteY0" fmla="*/ 2838203 h 3610099"/>
                <a:gd name="connsiteX1" fmla="*/ 384743 w 3721710"/>
                <a:gd name="connsiteY1" fmla="*/ 1009403 h 3610099"/>
                <a:gd name="connsiteX2" fmla="*/ 2047289 w 3721710"/>
                <a:gd name="connsiteY2" fmla="*/ 0 h 3610099"/>
                <a:gd name="connsiteX3" fmla="*/ 3721710 w 3721710"/>
                <a:gd name="connsiteY3" fmla="*/ 1828800 h 3610099"/>
                <a:gd name="connsiteX4" fmla="*/ 1987912 w 3721710"/>
                <a:gd name="connsiteY4" fmla="*/ 3610099 h 3610099"/>
                <a:gd name="connsiteX5" fmla="*/ 527247 w 3721710"/>
                <a:gd name="connsiteY5" fmla="*/ 2838203 h 3610099"/>
                <a:gd name="connsiteX0" fmla="*/ 561663 w 3756126"/>
                <a:gd name="connsiteY0" fmla="*/ 2838203 h 3610099"/>
                <a:gd name="connsiteX1" fmla="*/ 419159 w 3756126"/>
                <a:gd name="connsiteY1" fmla="*/ 1009403 h 3610099"/>
                <a:gd name="connsiteX2" fmla="*/ 2081705 w 3756126"/>
                <a:gd name="connsiteY2" fmla="*/ 0 h 3610099"/>
                <a:gd name="connsiteX3" fmla="*/ 3756126 w 3756126"/>
                <a:gd name="connsiteY3" fmla="*/ 1828800 h 3610099"/>
                <a:gd name="connsiteX4" fmla="*/ 2022328 w 3756126"/>
                <a:gd name="connsiteY4" fmla="*/ 3610099 h 3610099"/>
                <a:gd name="connsiteX5" fmla="*/ 561663 w 3756126"/>
                <a:gd name="connsiteY5" fmla="*/ 2838203 h 3610099"/>
                <a:gd name="connsiteX0" fmla="*/ 566535 w 3760998"/>
                <a:gd name="connsiteY0" fmla="*/ 2838203 h 3610099"/>
                <a:gd name="connsiteX1" fmla="*/ 424031 w 3760998"/>
                <a:gd name="connsiteY1" fmla="*/ 1009403 h 3610099"/>
                <a:gd name="connsiteX2" fmla="*/ 2086577 w 3760998"/>
                <a:gd name="connsiteY2" fmla="*/ 0 h 3610099"/>
                <a:gd name="connsiteX3" fmla="*/ 3760998 w 3760998"/>
                <a:gd name="connsiteY3" fmla="*/ 1828800 h 3610099"/>
                <a:gd name="connsiteX4" fmla="*/ 2027200 w 3760998"/>
                <a:gd name="connsiteY4" fmla="*/ 3610099 h 3610099"/>
                <a:gd name="connsiteX5" fmla="*/ 566535 w 3760998"/>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520 h 3610416"/>
                <a:gd name="connsiteX1" fmla="*/ 456218 w 3793185"/>
                <a:gd name="connsiteY1" fmla="*/ 1009720 h 3610416"/>
                <a:gd name="connsiteX2" fmla="*/ 2118764 w 3793185"/>
                <a:gd name="connsiteY2" fmla="*/ 317 h 3610416"/>
                <a:gd name="connsiteX3" fmla="*/ 3793185 w 3793185"/>
                <a:gd name="connsiteY3" fmla="*/ 1829117 h 3610416"/>
                <a:gd name="connsiteX4" fmla="*/ 2059387 w 3793185"/>
                <a:gd name="connsiteY4" fmla="*/ 3610416 h 3610416"/>
                <a:gd name="connsiteX5" fmla="*/ 598722 w 3793185"/>
                <a:gd name="connsiteY5" fmla="*/ 2838520 h 3610416"/>
                <a:gd name="connsiteX0" fmla="*/ 598722 w 3793253"/>
                <a:gd name="connsiteY0" fmla="*/ 2838520 h 3610416"/>
                <a:gd name="connsiteX1" fmla="*/ 456218 w 3793253"/>
                <a:gd name="connsiteY1" fmla="*/ 1009720 h 3610416"/>
                <a:gd name="connsiteX2" fmla="*/ 2118764 w 3793253"/>
                <a:gd name="connsiteY2" fmla="*/ 317 h 3610416"/>
                <a:gd name="connsiteX3" fmla="*/ 3793185 w 3793253"/>
                <a:gd name="connsiteY3" fmla="*/ 1829117 h 3610416"/>
                <a:gd name="connsiteX4" fmla="*/ 2059387 w 3793253"/>
                <a:gd name="connsiteY4" fmla="*/ 3610416 h 3610416"/>
                <a:gd name="connsiteX5" fmla="*/ 598722 w 3793253"/>
                <a:gd name="connsiteY5" fmla="*/ 2838520 h 3610416"/>
                <a:gd name="connsiteX0" fmla="*/ 598722 w 3793596"/>
                <a:gd name="connsiteY0" fmla="*/ 2838520 h 3610416"/>
                <a:gd name="connsiteX1" fmla="*/ 456218 w 3793596"/>
                <a:gd name="connsiteY1" fmla="*/ 1009720 h 3610416"/>
                <a:gd name="connsiteX2" fmla="*/ 2118764 w 3793596"/>
                <a:gd name="connsiteY2" fmla="*/ 317 h 3610416"/>
                <a:gd name="connsiteX3" fmla="*/ 3793185 w 3793596"/>
                <a:gd name="connsiteY3" fmla="*/ 1829117 h 3610416"/>
                <a:gd name="connsiteX4" fmla="*/ 2059387 w 3793596"/>
                <a:gd name="connsiteY4" fmla="*/ 3610416 h 3610416"/>
                <a:gd name="connsiteX5" fmla="*/ 598722 w 3793596"/>
                <a:gd name="connsiteY5" fmla="*/ 2838520 h 3610416"/>
                <a:gd name="connsiteX0" fmla="*/ 598722 w 3793596"/>
                <a:gd name="connsiteY0" fmla="*/ 2838946 h 3610842"/>
                <a:gd name="connsiteX1" fmla="*/ 456219 w 3793596"/>
                <a:gd name="connsiteY1" fmla="*/ 915112 h 3610842"/>
                <a:gd name="connsiteX2" fmla="*/ 2118764 w 3793596"/>
                <a:gd name="connsiteY2" fmla="*/ 743 h 3610842"/>
                <a:gd name="connsiteX3" fmla="*/ 3793185 w 3793596"/>
                <a:gd name="connsiteY3" fmla="*/ 1829543 h 3610842"/>
                <a:gd name="connsiteX4" fmla="*/ 2059387 w 3793596"/>
                <a:gd name="connsiteY4" fmla="*/ 3610842 h 3610842"/>
                <a:gd name="connsiteX5" fmla="*/ 598722 w 3793596"/>
                <a:gd name="connsiteY5" fmla="*/ 2838946 h 361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3596" h="3610842">
                  <a:moveTo>
                    <a:pt x="598722" y="2838946"/>
                  </a:moveTo>
                  <a:cubicBezTo>
                    <a:pt x="-345367" y="2132366"/>
                    <a:pt x="999" y="1293143"/>
                    <a:pt x="456219" y="915112"/>
                  </a:cubicBezTo>
                  <a:cubicBezTo>
                    <a:pt x="903523" y="32379"/>
                    <a:pt x="1445829" y="-7173"/>
                    <a:pt x="2118764" y="743"/>
                  </a:cubicBezTo>
                  <a:cubicBezTo>
                    <a:pt x="3567552" y="28452"/>
                    <a:pt x="3805061" y="1588078"/>
                    <a:pt x="3793185" y="1829543"/>
                  </a:cubicBezTo>
                  <a:cubicBezTo>
                    <a:pt x="3797144" y="2162052"/>
                    <a:pt x="3634847" y="3539590"/>
                    <a:pt x="2059387" y="3610842"/>
                  </a:cubicBezTo>
                  <a:cubicBezTo>
                    <a:pt x="990608" y="3579174"/>
                    <a:pt x="729351" y="3001243"/>
                    <a:pt x="598722" y="2838946"/>
                  </a:cubicBezTo>
                  <a:close/>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4" name="Straight Connector 23">
              <a:extLst>
                <a:ext uri="{FF2B5EF4-FFF2-40B4-BE49-F238E27FC236}">
                  <a16:creationId xmlns:a16="http://schemas.microsoft.com/office/drawing/2014/main" id="{EBAD91B8-6769-8404-D6BD-7987962775C9}"/>
                </a:ext>
              </a:extLst>
            </p:cNvPr>
            <p:cNvCxnSpPr>
              <a:cxnSpLocks/>
            </p:cNvCxnSpPr>
            <p:nvPr/>
          </p:nvCxnSpPr>
          <p:spPr>
            <a:xfrm>
              <a:off x="1155037" y="1347614"/>
              <a:ext cx="0" cy="302433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
        <p:nvSpPr>
          <p:cNvPr id="25" name="Freeform: Shape 24">
            <a:extLst>
              <a:ext uri="{FF2B5EF4-FFF2-40B4-BE49-F238E27FC236}">
                <a16:creationId xmlns:a16="http://schemas.microsoft.com/office/drawing/2014/main" id="{1658C1A0-51F1-16F3-90D7-81CAF4896A3D}"/>
              </a:ext>
            </a:extLst>
          </p:cNvPr>
          <p:cNvSpPr/>
          <p:nvPr/>
        </p:nvSpPr>
        <p:spPr>
          <a:xfrm flipH="1">
            <a:off x="3940394" y="1095974"/>
            <a:ext cx="428516" cy="2687330"/>
          </a:xfrm>
          <a:custGeom>
            <a:avLst/>
            <a:gdLst>
              <a:gd name="connsiteX0" fmla="*/ 104775 w 123825"/>
              <a:gd name="connsiteY0" fmla="*/ 0 h 1762125"/>
              <a:gd name="connsiteX1" fmla="*/ 123825 w 123825"/>
              <a:gd name="connsiteY1" fmla="*/ 638175 h 1762125"/>
              <a:gd name="connsiteX2" fmla="*/ 0 w 123825"/>
              <a:gd name="connsiteY2" fmla="*/ 1762125 h 1762125"/>
              <a:gd name="connsiteX3" fmla="*/ 0 w 123825"/>
              <a:gd name="connsiteY3" fmla="*/ 1762125 h 1762125"/>
              <a:gd name="connsiteX0" fmla="*/ 104775 w 123825"/>
              <a:gd name="connsiteY0" fmla="*/ 0 h 2724150"/>
              <a:gd name="connsiteX1" fmla="*/ 123825 w 123825"/>
              <a:gd name="connsiteY1" fmla="*/ 1600200 h 2724150"/>
              <a:gd name="connsiteX2" fmla="*/ 0 w 123825"/>
              <a:gd name="connsiteY2" fmla="*/ 2724150 h 2724150"/>
              <a:gd name="connsiteX3" fmla="*/ 0 w 123825"/>
              <a:gd name="connsiteY3" fmla="*/ 2724150 h 2724150"/>
              <a:gd name="connsiteX0" fmla="*/ 128935 w 128935"/>
              <a:gd name="connsiteY0" fmla="*/ 0 h 2714625"/>
              <a:gd name="connsiteX1" fmla="*/ 123825 w 128935"/>
              <a:gd name="connsiteY1" fmla="*/ 1590675 h 2714625"/>
              <a:gd name="connsiteX2" fmla="*/ 0 w 128935"/>
              <a:gd name="connsiteY2" fmla="*/ 2714625 h 2714625"/>
              <a:gd name="connsiteX3" fmla="*/ 0 w 128935"/>
              <a:gd name="connsiteY3" fmla="*/ 2714625 h 2714625"/>
              <a:gd name="connsiteX0" fmla="*/ 163552 w 163552"/>
              <a:gd name="connsiteY0" fmla="*/ 0 h 2735097"/>
              <a:gd name="connsiteX1" fmla="*/ 158442 w 163552"/>
              <a:gd name="connsiteY1" fmla="*/ 1590675 h 2735097"/>
              <a:gd name="connsiteX2" fmla="*/ 34617 w 163552"/>
              <a:gd name="connsiteY2" fmla="*/ 2714625 h 2735097"/>
              <a:gd name="connsiteX3" fmla="*/ 0 w 163552"/>
              <a:gd name="connsiteY3" fmla="*/ 2735097 h 2735097"/>
              <a:gd name="connsiteX0" fmla="*/ 163552 w 163552"/>
              <a:gd name="connsiteY0" fmla="*/ 0 h 2735097"/>
              <a:gd name="connsiteX1" fmla="*/ 158442 w 163552"/>
              <a:gd name="connsiteY1" fmla="*/ 1590675 h 2735097"/>
              <a:gd name="connsiteX2" fmla="*/ 0 w 163552"/>
              <a:gd name="connsiteY2" fmla="*/ 2735097 h 2735097"/>
              <a:gd name="connsiteX0" fmla="*/ 271732 w 271732"/>
              <a:gd name="connsiteY0" fmla="*/ 0 h 2687330"/>
              <a:gd name="connsiteX1" fmla="*/ 266622 w 271732"/>
              <a:gd name="connsiteY1" fmla="*/ 1590675 h 2687330"/>
              <a:gd name="connsiteX2" fmla="*/ 0 w 271732"/>
              <a:gd name="connsiteY2" fmla="*/ 2687330 h 2687330"/>
            </a:gdLst>
            <a:ahLst/>
            <a:cxnLst>
              <a:cxn ang="0">
                <a:pos x="connsiteX0" y="connsiteY0"/>
              </a:cxn>
              <a:cxn ang="0">
                <a:pos x="connsiteX1" y="connsiteY1"/>
              </a:cxn>
              <a:cxn ang="0">
                <a:pos x="connsiteX2" y="connsiteY2"/>
              </a:cxn>
            </a:cxnLst>
            <a:rect l="l" t="t" r="r" b="b"/>
            <a:pathLst>
              <a:path w="271732" h="2687330">
                <a:moveTo>
                  <a:pt x="271732" y="0"/>
                </a:moveTo>
                <a:cubicBezTo>
                  <a:pt x="270029" y="530225"/>
                  <a:pt x="268325" y="1060450"/>
                  <a:pt x="266622" y="1590675"/>
                </a:cubicBezTo>
                <a:lnTo>
                  <a:pt x="0" y="268733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6" name="Group 25">
            <a:extLst>
              <a:ext uri="{FF2B5EF4-FFF2-40B4-BE49-F238E27FC236}">
                <a16:creationId xmlns:a16="http://schemas.microsoft.com/office/drawing/2014/main" id="{7D2078B5-1E39-D8CE-5419-026BCCA6A522}"/>
              </a:ext>
            </a:extLst>
          </p:cNvPr>
          <p:cNvGrpSpPr/>
          <p:nvPr/>
        </p:nvGrpSpPr>
        <p:grpSpPr>
          <a:xfrm>
            <a:off x="3615319" y="1332293"/>
            <a:ext cx="1127993" cy="3024336"/>
            <a:chOff x="1074567" y="1347614"/>
            <a:chExt cx="1127993" cy="3024336"/>
          </a:xfrm>
        </p:grpSpPr>
        <p:sp>
          <p:nvSpPr>
            <p:cNvPr id="27" name="Freeform 1">
              <a:extLst>
                <a:ext uri="{FF2B5EF4-FFF2-40B4-BE49-F238E27FC236}">
                  <a16:creationId xmlns:a16="http://schemas.microsoft.com/office/drawing/2014/main" id="{54461ACF-42DD-AD85-2680-FC13FFF01075}"/>
                </a:ext>
              </a:extLst>
            </p:cNvPr>
            <p:cNvSpPr/>
            <p:nvPr/>
          </p:nvSpPr>
          <p:spPr>
            <a:xfrm rot="5400000">
              <a:off x="1046022" y="2672512"/>
              <a:ext cx="1185083" cy="1127993"/>
            </a:xfrm>
            <a:custGeom>
              <a:avLst/>
              <a:gdLst>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279201 w 3473664"/>
                <a:gd name="connsiteY0" fmla="*/ 2838203 h 3610099"/>
                <a:gd name="connsiteX1" fmla="*/ 136697 w 3473664"/>
                <a:gd name="connsiteY1" fmla="*/ 1009403 h 3610099"/>
                <a:gd name="connsiteX2" fmla="*/ 1799243 w 3473664"/>
                <a:gd name="connsiteY2" fmla="*/ 0 h 3610099"/>
                <a:gd name="connsiteX3" fmla="*/ 3473664 w 3473664"/>
                <a:gd name="connsiteY3" fmla="*/ 1828800 h 3610099"/>
                <a:gd name="connsiteX4" fmla="*/ 1739866 w 3473664"/>
                <a:gd name="connsiteY4" fmla="*/ 3610099 h 3610099"/>
                <a:gd name="connsiteX5" fmla="*/ 279201 w 3473664"/>
                <a:gd name="connsiteY5" fmla="*/ 2838203 h 3610099"/>
                <a:gd name="connsiteX0" fmla="*/ 527247 w 3721710"/>
                <a:gd name="connsiteY0" fmla="*/ 2838203 h 3610099"/>
                <a:gd name="connsiteX1" fmla="*/ 384743 w 3721710"/>
                <a:gd name="connsiteY1" fmla="*/ 1009403 h 3610099"/>
                <a:gd name="connsiteX2" fmla="*/ 2047289 w 3721710"/>
                <a:gd name="connsiteY2" fmla="*/ 0 h 3610099"/>
                <a:gd name="connsiteX3" fmla="*/ 3721710 w 3721710"/>
                <a:gd name="connsiteY3" fmla="*/ 1828800 h 3610099"/>
                <a:gd name="connsiteX4" fmla="*/ 1987912 w 3721710"/>
                <a:gd name="connsiteY4" fmla="*/ 3610099 h 3610099"/>
                <a:gd name="connsiteX5" fmla="*/ 527247 w 3721710"/>
                <a:gd name="connsiteY5" fmla="*/ 2838203 h 3610099"/>
                <a:gd name="connsiteX0" fmla="*/ 561663 w 3756126"/>
                <a:gd name="connsiteY0" fmla="*/ 2838203 h 3610099"/>
                <a:gd name="connsiteX1" fmla="*/ 419159 w 3756126"/>
                <a:gd name="connsiteY1" fmla="*/ 1009403 h 3610099"/>
                <a:gd name="connsiteX2" fmla="*/ 2081705 w 3756126"/>
                <a:gd name="connsiteY2" fmla="*/ 0 h 3610099"/>
                <a:gd name="connsiteX3" fmla="*/ 3756126 w 3756126"/>
                <a:gd name="connsiteY3" fmla="*/ 1828800 h 3610099"/>
                <a:gd name="connsiteX4" fmla="*/ 2022328 w 3756126"/>
                <a:gd name="connsiteY4" fmla="*/ 3610099 h 3610099"/>
                <a:gd name="connsiteX5" fmla="*/ 561663 w 3756126"/>
                <a:gd name="connsiteY5" fmla="*/ 2838203 h 3610099"/>
                <a:gd name="connsiteX0" fmla="*/ 566535 w 3760998"/>
                <a:gd name="connsiteY0" fmla="*/ 2838203 h 3610099"/>
                <a:gd name="connsiteX1" fmla="*/ 424031 w 3760998"/>
                <a:gd name="connsiteY1" fmla="*/ 1009403 h 3610099"/>
                <a:gd name="connsiteX2" fmla="*/ 2086577 w 3760998"/>
                <a:gd name="connsiteY2" fmla="*/ 0 h 3610099"/>
                <a:gd name="connsiteX3" fmla="*/ 3760998 w 3760998"/>
                <a:gd name="connsiteY3" fmla="*/ 1828800 h 3610099"/>
                <a:gd name="connsiteX4" fmla="*/ 2027200 w 3760998"/>
                <a:gd name="connsiteY4" fmla="*/ 3610099 h 3610099"/>
                <a:gd name="connsiteX5" fmla="*/ 566535 w 3760998"/>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520 h 3610416"/>
                <a:gd name="connsiteX1" fmla="*/ 456218 w 3793185"/>
                <a:gd name="connsiteY1" fmla="*/ 1009720 h 3610416"/>
                <a:gd name="connsiteX2" fmla="*/ 2118764 w 3793185"/>
                <a:gd name="connsiteY2" fmla="*/ 317 h 3610416"/>
                <a:gd name="connsiteX3" fmla="*/ 3793185 w 3793185"/>
                <a:gd name="connsiteY3" fmla="*/ 1829117 h 3610416"/>
                <a:gd name="connsiteX4" fmla="*/ 2059387 w 3793185"/>
                <a:gd name="connsiteY4" fmla="*/ 3610416 h 3610416"/>
                <a:gd name="connsiteX5" fmla="*/ 598722 w 3793185"/>
                <a:gd name="connsiteY5" fmla="*/ 2838520 h 3610416"/>
                <a:gd name="connsiteX0" fmla="*/ 598722 w 3793253"/>
                <a:gd name="connsiteY0" fmla="*/ 2838520 h 3610416"/>
                <a:gd name="connsiteX1" fmla="*/ 456218 w 3793253"/>
                <a:gd name="connsiteY1" fmla="*/ 1009720 h 3610416"/>
                <a:gd name="connsiteX2" fmla="*/ 2118764 w 3793253"/>
                <a:gd name="connsiteY2" fmla="*/ 317 h 3610416"/>
                <a:gd name="connsiteX3" fmla="*/ 3793185 w 3793253"/>
                <a:gd name="connsiteY3" fmla="*/ 1829117 h 3610416"/>
                <a:gd name="connsiteX4" fmla="*/ 2059387 w 3793253"/>
                <a:gd name="connsiteY4" fmla="*/ 3610416 h 3610416"/>
                <a:gd name="connsiteX5" fmla="*/ 598722 w 3793253"/>
                <a:gd name="connsiteY5" fmla="*/ 2838520 h 3610416"/>
                <a:gd name="connsiteX0" fmla="*/ 598722 w 3793596"/>
                <a:gd name="connsiteY0" fmla="*/ 2838520 h 3610416"/>
                <a:gd name="connsiteX1" fmla="*/ 456218 w 3793596"/>
                <a:gd name="connsiteY1" fmla="*/ 1009720 h 3610416"/>
                <a:gd name="connsiteX2" fmla="*/ 2118764 w 3793596"/>
                <a:gd name="connsiteY2" fmla="*/ 317 h 3610416"/>
                <a:gd name="connsiteX3" fmla="*/ 3793185 w 3793596"/>
                <a:gd name="connsiteY3" fmla="*/ 1829117 h 3610416"/>
                <a:gd name="connsiteX4" fmla="*/ 2059387 w 3793596"/>
                <a:gd name="connsiteY4" fmla="*/ 3610416 h 3610416"/>
                <a:gd name="connsiteX5" fmla="*/ 598722 w 3793596"/>
                <a:gd name="connsiteY5" fmla="*/ 2838520 h 3610416"/>
                <a:gd name="connsiteX0" fmla="*/ 598722 w 3793596"/>
                <a:gd name="connsiteY0" fmla="*/ 2838946 h 3610842"/>
                <a:gd name="connsiteX1" fmla="*/ 456219 w 3793596"/>
                <a:gd name="connsiteY1" fmla="*/ 915112 h 3610842"/>
                <a:gd name="connsiteX2" fmla="*/ 2118764 w 3793596"/>
                <a:gd name="connsiteY2" fmla="*/ 743 h 3610842"/>
                <a:gd name="connsiteX3" fmla="*/ 3793185 w 3793596"/>
                <a:gd name="connsiteY3" fmla="*/ 1829543 h 3610842"/>
                <a:gd name="connsiteX4" fmla="*/ 2059387 w 3793596"/>
                <a:gd name="connsiteY4" fmla="*/ 3610842 h 3610842"/>
                <a:gd name="connsiteX5" fmla="*/ 598722 w 3793596"/>
                <a:gd name="connsiteY5" fmla="*/ 2838946 h 361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3596" h="3610842">
                  <a:moveTo>
                    <a:pt x="598722" y="2838946"/>
                  </a:moveTo>
                  <a:cubicBezTo>
                    <a:pt x="-345367" y="2132366"/>
                    <a:pt x="999" y="1293143"/>
                    <a:pt x="456219" y="915112"/>
                  </a:cubicBezTo>
                  <a:cubicBezTo>
                    <a:pt x="903523" y="32379"/>
                    <a:pt x="1445829" y="-7173"/>
                    <a:pt x="2118764" y="743"/>
                  </a:cubicBezTo>
                  <a:cubicBezTo>
                    <a:pt x="3567552" y="28452"/>
                    <a:pt x="3805061" y="1588078"/>
                    <a:pt x="3793185" y="1829543"/>
                  </a:cubicBezTo>
                  <a:cubicBezTo>
                    <a:pt x="3797144" y="2162052"/>
                    <a:pt x="3634847" y="3539590"/>
                    <a:pt x="2059387" y="3610842"/>
                  </a:cubicBezTo>
                  <a:cubicBezTo>
                    <a:pt x="990608" y="3579174"/>
                    <a:pt x="729351" y="3001243"/>
                    <a:pt x="598722" y="2838946"/>
                  </a:cubicBezTo>
                  <a:close/>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8" name="Straight Connector 27">
              <a:extLst>
                <a:ext uri="{FF2B5EF4-FFF2-40B4-BE49-F238E27FC236}">
                  <a16:creationId xmlns:a16="http://schemas.microsoft.com/office/drawing/2014/main" id="{121B13F1-F4B0-4988-234F-DEC5F1B424BD}"/>
                </a:ext>
              </a:extLst>
            </p:cNvPr>
            <p:cNvCxnSpPr>
              <a:cxnSpLocks/>
            </p:cNvCxnSpPr>
            <p:nvPr/>
          </p:nvCxnSpPr>
          <p:spPr>
            <a:xfrm>
              <a:off x="1633320" y="1347614"/>
              <a:ext cx="0" cy="302433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
        <p:nvSpPr>
          <p:cNvPr id="29" name="Freeform: Shape 28">
            <a:extLst>
              <a:ext uri="{FF2B5EF4-FFF2-40B4-BE49-F238E27FC236}">
                <a16:creationId xmlns:a16="http://schemas.microsoft.com/office/drawing/2014/main" id="{6855C154-8030-C404-6B8D-88841A8464D1}"/>
              </a:ext>
            </a:extLst>
          </p:cNvPr>
          <p:cNvSpPr/>
          <p:nvPr/>
        </p:nvSpPr>
        <p:spPr>
          <a:xfrm>
            <a:off x="6454960" y="1059582"/>
            <a:ext cx="271565" cy="3083115"/>
          </a:xfrm>
          <a:custGeom>
            <a:avLst/>
            <a:gdLst>
              <a:gd name="connsiteX0" fmla="*/ 104775 w 123825"/>
              <a:gd name="connsiteY0" fmla="*/ 0 h 1762125"/>
              <a:gd name="connsiteX1" fmla="*/ 123825 w 123825"/>
              <a:gd name="connsiteY1" fmla="*/ 638175 h 1762125"/>
              <a:gd name="connsiteX2" fmla="*/ 0 w 123825"/>
              <a:gd name="connsiteY2" fmla="*/ 1762125 h 1762125"/>
              <a:gd name="connsiteX3" fmla="*/ 0 w 123825"/>
              <a:gd name="connsiteY3" fmla="*/ 1762125 h 1762125"/>
              <a:gd name="connsiteX0" fmla="*/ 104775 w 123825"/>
              <a:gd name="connsiteY0" fmla="*/ 0 h 2724150"/>
              <a:gd name="connsiteX1" fmla="*/ 123825 w 123825"/>
              <a:gd name="connsiteY1" fmla="*/ 1600200 h 2724150"/>
              <a:gd name="connsiteX2" fmla="*/ 0 w 123825"/>
              <a:gd name="connsiteY2" fmla="*/ 2724150 h 2724150"/>
              <a:gd name="connsiteX3" fmla="*/ 0 w 123825"/>
              <a:gd name="connsiteY3" fmla="*/ 2724150 h 2724150"/>
              <a:gd name="connsiteX0" fmla="*/ 128935 w 128935"/>
              <a:gd name="connsiteY0" fmla="*/ 0 h 2714625"/>
              <a:gd name="connsiteX1" fmla="*/ 123825 w 128935"/>
              <a:gd name="connsiteY1" fmla="*/ 1590675 h 2714625"/>
              <a:gd name="connsiteX2" fmla="*/ 0 w 128935"/>
              <a:gd name="connsiteY2" fmla="*/ 2714625 h 2714625"/>
              <a:gd name="connsiteX3" fmla="*/ 0 w 128935"/>
              <a:gd name="connsiteY3" fmla="*/ 2714625 h 2714625"/>
              <a:gd name="connsiteX0" fmla="*/ 163552 w 163552"/>
              <a:gd name="connsiteY0" fmla="*/ 0 h 2735097"/>
              <a:gd name="connsiteX1" fmla="*/ 158442 w 163552"/>
              <a:gd name="connsiteY1" fmla="*/ 1590675 h 2735097"/>
              <a:gd name="connsiteX2" fmla="*/ 34617 w 163552"/>
              <a:gd name="connsiteY2" fmla="*/ 2714625 h 2735097"/>
              <a:gd name="connsiteX3" fmla="*/ 0 w 163552"/>
              <a:gd name="connsiteY3" fmla="*/ 2735097 h 2735097"/>
              <a:gd name="connsiteX0" fmla="*/ 163552 w 163552"/>
              <a:gd name="connsiteY0" fmla="*/ 0 h 2735097"/>
              <a:gd name="connsiteX1" fmla="*/ 158442 w 163552"/>
              <a:gd name="connsiteY1" fmla="*/ 1590675 h 2735097"/>
              <a:gd name="connsiteX2" fmla="*/ 0 w 163552"/>
              <a:gd name="connsiteY2" fmla="*/ 2735097 h 2735097"/>
              <a:gd name="connsiteX0" fmla="*/ 289040 w 289040"/>
              <a:gd name="connsiteY0" fmla="*/ 0 h 2687330"/>
              <a:gd name="connsiteX1" fmla="*/ 283930 w 289040"/>
              <a:gd name="connsiteY1" fmla="*/ 1590675 h 2687330"/>
              <a:gd name="connsiteX2" fmla="*/ 0 w 289040"/>
              <a:gd name="connsiteY2" fmla="*/ 2687330 h 2687330"/>
              <a:gd name="connsiteX0" fmla="*/ 172206 w 172206"/>
              <a:gd name="connsiteY0" fmla="*/ 0 h 3083115"/>
              <a:gd name="connsiteX1" fmla="*/ 167096 w 172206"/>
              <a:gd name="connsiteY1" fmla="*/ 1590675 h 3083115"/>
              <a:gd name="connsiteX2" fmla="*/ 0 w 172206"/>
              <a:gd name="connsiteY2" fmla="*/ 3083115 h 3083115"/>
            </a:gdLst>
            <a:ahLst/>
            <a:cxnLst>
              <a:cxn ang="0">
                <a:pos x="connsiteX0" y="connsiteY0"/>
              </a:cxn>
              <a:cxn ang="0">
                <a:pos x="connsiteX1" y="connsiteY1"/>
              </a:cxn>
              <a:cxn ang="0">
                <a:pos x="connsiteX2" y="connsiteY2"/>
              </a:cxn>
            </a:cxnLst>
            <a:rect l="l" t="t" r="r" b="b"/>
            <a:pathLst>
              <a:path w="172206" h="3083115">
                <a:moveTo>
                  <a:pt x="172206" y="0"/>
                </a:moveTo>
                <a:cubicBezTo>
                  <a:pt x="170503" y="530225"/>
                  <a:pt x="168799" y="1060450"/>
                  <a:pt x="167096" y="1590675"/>
                </a:cubicBezTo>
                <a:lnTo>
                  <a:pt x="0" y="308311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0" name="Group 29">
            <a:extLst>
              <a:ext uri="{FF2B5EF4-FFF2-40B4-BE49-F238E27FC236}">
                <a16:creationId xmlns:a16="http://schemas.microsoft.com/office/drawing/2014/main" id="{1156EEF4-7016-BD48-64F3-F22618F174C3}"/>
              </a:ext>
            </a:extLst>
          </p:cNvPr>
          <p:cNvGrpSpPr/>
          <p:nvPr/>
        </p:nvGrpSpPr>
        <p:grpSpPr>
          <a:xfrm>
            <a:off x="5912856" y="1311821"/>
            <a:ext cx="1127993" cy="3024336"/>
            <a:chOff x="611560" y="1347614"/>
            <a:chExt cx="1127993" cy="3024336"/>
          </a:xfrm>
        </p:grpSpPr>
        <p:sp>
          <p:nvSpPr>
            <p:cNvPr id="31" name="Freeform 1">
              <a:extLst>
                <a:ext uri="{FF2B5EF4-FFF2-40B4-BE49-F238E27FC236}">
                  <a16:creationId xmlns:a16="http://schemas.microsoft.com/office/drawing/2014/main" id="{DFDED9A7-3451-8C04-B7FE-ECC15325A087}"/>
                </a:ext>
              </a:extLst>
            </p:cNvPr>
            <p:cNvSpPr/>
            <p:nvPr/>
          </p:nvSpPr>
          <p:spPr>
            <a:xfrm rot="5400000">
              <a:off x="583015" y="2672303"/>
              <a:ext cx="1185083" cy="1127993"/>
            </a:xfrm>
            <a:custGeom>
              <a:avLst/>
              <a:gdLst>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279201 w 3473664"/>
                <a:gd name="connsiteY0" fmla="*/ 2838203 h 3610099"/>
                <a:gd name="connsiteX1" fmla="*/ 136697 w 3473664"/>
                <a:gd name="connsiteY1" fmla="*/ 1009403 h 3610099"/>
                <a:gd name="connsiteX2" fmla="*/ 1799243 w 3473664"/>
                <a:gd name="connsiteY2" fmla="*/ 0 h 3610099"/>
                <a:gd name="connsiteX3" fmla="*/ 3473664 w 3473664"/>
                <a:gd name="connsiteY3" fmla="*/ 1828800 h 3610099"/>
                <a:gd name="connsiteX4" fmla="*/ 1739866 w 3473664"/>
                <a:gd name="connsiteY4" fmla="*/ 3610099 h 3610099"/>
                <a:gd name="connsiteX5" fmla="*/ 279201 w 3473664"/>
                <a:gd name="connsiteY5" fmla="*/ 2838203 h 3610099"/>
                <a:gd name="connsiteX0" fmla="*/ 527247 w 3721710"/>
                <a:gd name="connsiteY0" fmla="*/ 2838203 h 3610099"/>
                <a:gd name="connsiteX1" fmla="*/ 384743 w 3721710"/>
                <a:gd name="connsiteY1" fmla="*/ 1009403 h 3610099"/>
                <a:gd name="connsiteX2" fmla="*/ 2047289 w 3721710"/>
                <a:gd name="connsiteY2" fmla="*/ 0 h 3610099"/>
                <a:gd name="connsiteX3" fmla="*/ 3721710 w 3721710"/>
                <a:gd name="connsiteY3" fmla="*/ 1828800 h 3610099"/>
                <a:gd name="connsiteX4" fmla="*/ 1987912 w 3721710"/>
                <a:gd name="connsiteY4" fmla="*/ 3610099 h 3610099"/>
                <a:gd name="connsiteX5" fmla="*/ 527247 w 3721710"/>
                <a:gd name="connsiteY5" fmla="*/ 2838203 h 3610099"/>
                <a:gd name="connsiteX0" fmla="*/ 561663 w 3756126"/>
                <a:gd name="connsiteY0" fmla="*/ 2838203 h 3610099"/>
                <a:gd name="connsiteX1" fmla="*/ 419159 w 3756126"/>
                <a:gd name="connsiteY1" fmla="*/ 1009403 h 3610099"/>
                <a:gd name="connsiteX2" fmla="*/ 2081705 w 3756126"/>
                <a:gd name="connsiteY2" fmla="*/ 0 h 3610099"/>
                <a:gd name="connsiteX3" fmla="*/ 3756126 w 3756126"/>
                <a:gd name="connsiteY3" fmla="*/ 1828800 h 3610099"/>
                <a:gd name="connsiteX4" fmla="*/ 2022328 w 3756126"/>
                <a:gd name="connsiteY4" fmla="*/ 3610099 h 3610099"/>
                <a:gd name="connsiteX5" fmla="*/ 561663 w 3756126"/>
                <a:gd name="connsiteY5" fmla="*/ 2838203 h 3610099"/>
                <a:gd name="connsiteX0" fmla="*/ 566535 w 3760998"/>
                <a:gd name="connsiteY0" fmla="*/ 2838203 h 3610099"/>
                <a:gd name="connsiteX1" fmla="*/ 424031 w 3760998"/>
                <a:gd name="connsiteY1" fmla="*/ 1009403 h 3610099"/>
                <a:gd name="connsiteX2" fmla="*/ 2086577 w 3760998"/>
                <a:gd name="connsiteY2" fmla="*/ 0 h 3610099"/>
                <a:gd name="connsiteX3" fmla="*/ 3760998 w 3760998"/>
                <a:gd name="connsiteY3" fmla="*/ 1828800 h 3610099"/>
                <a:gd name="connsiteX4" fmla="*/ 2027200 w 3760998"/>
                <a:gd name="connsiteY4" fmla="*/ 3610099 h 3610099"/>
                <a:gd name="connsiteX5" fmla="*/ 566535 w 3760998"/>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520 h 3610416"/>
                <a:gd name="connsiteX1" fmla="*/ 456218 w 3793185"/>
                <a:gd name="connsiteY1" fmla="*/ 1009720 h 3610416"/>
                <a:gd name="connsiteX2" fmla="*/ 2118764 w 3793185"/>
                <a:gd name="connsiteY2" fmla="*/ 317 h 3610416"/>
                <a:gd name="connsiteX3" fmla="*/ 3793185 w 3793185"/>
                <a:gd name="connsiteY3" fmla="*/ 1829117 h 3610416"/>
                <a:gd name="connsiteX4" fmla="*/ 2059387 w 3793185"/>
                <a:gd name="connsiteY4" fmla="*/ 3610416 h 3610416"/>
                <a:gd name="connsiteX5" fmla="*/ 598722 w 3793185"/>
                <a:gd name="connsiteY5" fmla="*/ 2838520 h 3610416"/>
                <a:gd name="connsiteX0" fmla="*/ 598722 w 3793253"/>
                <a:gd name="connsiteY0" fmla="*/ 2838520 h 3610416"/>
                <a:gd name="connsiteX1" fmla="*/ 456218 w 3793253"/>
                <a:gd name="connsiteY1" fmla="*/ 1009720 h 3610416"/>
                <a:gd name="connsiteX2" fmla="*/ 2118764 w 3793253"/>
                <a:gd name="connsiteY2" fmla="*/ 317 h 3610416"/>
                <a:gd name="connsiteX3" fmla="*/ 3793185 w 3793253"/>
                <a:gd name="connsiteY3" fmla="*/ 1829117 h 3610416"/>
                <a:gd name="connsiteX4" fmla="*/ 2059387 w 3793253"/>
                <a:gd name="connsiteY4" fmla="*/ 3610416 h 3610416"/>
                <a:gd name="connsiteX5" fmla="*/ 598722 w 3793253"/>
                <a:gd name="connsiteY5" fmla="*/ 2838520 h 3610416"/>
                <a:gd name="connsiteX0" fmla="*/ 598722 w 3793596"/>
                <a:gd name="connsiteY0" fmla="*/ 2838520 h 3610416"/>
                <a:gd name="connsiteX1" fmla="*/ 456218 w 3793596"/>
                <a:gd name="connsiteY1" fmla="*/ 1009720 h 3610416"/>
                <a:gd name="connsiteX2" fmla="*/ 2118764 w 3793596"/>
                <a:gd name="connsiteY2" fmla="*/ 317 h 3610416"/>
                <a:gd name="connsiteX3" fmla="*/ 3793185 w 3793596"/>
                <a:gd name="connsiteY3" fmla="*/ 1829117 h 3610416"/>
                <a:gd name="connsiteX4" fmla="*/ 2059387 w 3793596"/>
                <a:gd name="connsiteY4" fmla="*/ 3610416 h 3610416"/>
                <a:gd name="connsiteX5" fmla="*/ 598722 w 3793596"/>
                <a:gd name="connsiteY5" fmla="*/ 2838520 h 3610416"/>
                <a:gd name="connsiteX0" fmla="*/ 598722 w 3793596"/>
                <a:gd name="connsiteY0" fmla="*/ 2838946 h 3610842"/>
                <a:gd name="connsiteX1" fmla="*/ 456219 w 3793596"/>
                <a:gd name="connsiteY1" fmla="*/ 915112 h 3610842"/>
                <a:gd name="connsiteX2" fmla="*/ 2118764 w 3793596"/>
                <a:gd name="connsiteY2" fmla="*/ 743 h 3610842"/>
                <a:gd name="connsiteX3" fmla="*/ 3793185 w 3793596"/>
                <a:gd name="connsiteY3" fmla="*/ 1829543 h 3610842"/>
                <a:gd name="connsiteX4" fmla="*/ 2059387 w 3793596"/>
                <a:gd name="connsiteY4" fmla="*/ 3610842 h 3610842"/>
                <a:gd name="connsiteX5" fmla="*/ 598722 w 3793596"/>
                <a:gd name="connsiteY5" fmla="*/ 2838946 h 361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3596" h="3610842">
                  <a:moveTo>
                    <a:pt x="598722" y="2838946"/>
                  </a:moveTo>
                  <a:cubicBezTo>
                    <a:pt x="-345367" y="2132366"/>
                    <a:pt x="999" y="1293143"/>
                    <a:pt x="456219" y="915112"/>
                  </a:cubicBezTo>
                  <a:cubicBezTo>
                    <a:pt x="903523" y="32379"/>
                    <a:pt x="1445829" y="-7173"/>
                    <a:pt x="2118764" y="743"/>
                  </a:cubicBezTo>
                  <a:cubicBezTo>
                    <a:pt x="3567552" y="28452"/>
                    <a:pt x="3805061" y="1588078"/>
                    <a:pt x="3793185" y="1829543"/>
                  </a:cubicBezTo>
                  <a:cubicBezTo>
                    <a:pt x="3797144" y="2162052"/>
                    <a:pt x="3634847" y="3539590"/>
                    <a:pt x="2059387" y="3610842"/>
                  </a:cubicBezTo>
                  <a:cubicBezTo>
                    <a:pt x="990608" y="3579174"/>
                    <a:pt x="729351" y="3001243"/>
                    <a:pt x="598722" y="2838946"/>
                  </a:cubicBezTo>
                  <a:close/>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2" name="Straight Connector 31">
              <a:extLst>
                <a:ext uri="{FF2B5EF4-FFF2-40B4-BE49-F238E27FC236}">
                  <a16:creationId xmlns:a16="http://schemas.microsoft.com/office/drawing/2014/main" id="{F4890A74-443B-478A-06C5-0A3D0F62FDD3}"/>
                </a:ext>
              </a:extLst>
            </p:cNvPr>
            <p:cNvCxnSpPr>
              <a:cxnSpLocks/>
            </p:cNvCxnSpPr>
            <p:nvPr/>
          </p:nvCxnSpPr>
          <p:spPr>
            <a:xfrm>
              <a:off x="1155037" y="1347614"/>
              <a:ext cx="0" cy="302433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
        <p:nvSpPr>
          <p:cNvPr id="33" name="Freeform: Shape 32">
            <a:extLst>
              <a:ext uri="{FF2B5EF4-FFF2-40B4-BE49-F238E27FC236}">
                <a16:creationId xmlns:a16="http://schemas.microsoft.com/office/drawing/2014/main" id="{D4BBD786-F878-E547-4714-42D52E92FF03}"/>
              </a:ext>
            </a:extLst>
          </p:cNvPr>
          <p:cNvSpPr/>
          <p:nvPr/>
        </p:nvSpPr>
        <p:spPr>
          <a:xfrm flipH="1">
            <a:off x="6721409" y="1075502"/>
            <a:ext cx="237447" cy="3076292"/>
          </a:xfrm>
          <a:custGeom>
            <a:avLst/>
            <a:gdLst>
              <a:gd name="connsiteX0" fmla="*/ 104775 w 123825"/>
              <a:gd name="connsiteY0" fmla="*/ 0 h 1762125"/>
              <a:gd name="connsiteX1" fmla="*/ 123825 w 123825"/>
              <a:gd name="connsiteY1" fmla="*/ 638175 h 1762125"/>
              <a:gd name="connsiteX2" fmla="*/ 0 w 123825"/>
              <a:gd name="connsiteY2" fmla="*/ 1762125 h 1762125"/>
              <a:gd name="connsiteX3" fmla="*/ 0 w 123825"/>
              <a:gd name="connsiteY3" fmla="*/ 1762125 h 1762125"/>
              <a:gd name="connsiteX0" fmla="*/ 104775 w 123825"/>
              <a:gd name="connsiteY0" fmla="*/ 0 h 2724150"/>
              <a:gd name="connsiteX1" fmla="*/ 123825 w 123825"/>
              <a:gd name="connsiteY1" fmla="*/ 1600200 h 2724150"/>
              <a:gd name="connsiteX2" fmla="*/ 0 w 123825"/>
              <a:gd name="connsiteY2" fmla="*/ 2724150 h 2724150"/>
              <a:gd name="connsiteX3" fmla="*/ 0 w 123825"/>
              <a:gd name="connsiteY3" fmla="*/ 2724150 h 2724150"/>
              <a:gd name="connsiteX0" fmla="*/ 128935 w 128935"/>
              <a:gd name="connsiteY0" fmla="*/ 0 h 2714625"/>
              <a:gd name="connsiteX1" fmla="*/ 123825 w 128935"/>
              <a:gd name="connsiteY1" fmla="*/ 1590675 h 2714625"/>
              <a:gd name="connsiteX2" fmla="*/ 0 w 128935"/>
              <a:gd name="connsiteY2" fmla="*/ 2714625 h 2714625"/>
              <a:gd name="connsiteX3" fmla="*/ 0 w 128935"/>
              <a:gd name="connsiteY3" fmla="*/ 2714625 h 2714625"/>
              <a:gd name="connsiteX0" fmla="*/ 163552 w 163552"/>
              <a:gd name="connsiteY0" fmla="*/ 0 h 2735097"/>
              <a:gd name="connsiteX1" fmla="*/ 158442 w 163552"/>
              <a:gd name="connsiteY1" fmla="*/ 1590675 h 2735097"/>
              <a:gd name="connsiteX2" fmla="*/ 34617 w 163552"/>
              <a:gd name="connsiteY2" fmla="*/ 2714625 h 2735097"/>
              <a:gd name="connsiteX3" fmla="*/ 0 w 163552"/>
              <a:gd name="connsiteY3" fmla="*/ 2735097 h 2735097"/>
              <a:gd name="connsiteX0" fmla="*/ 163552 w 163552"/>
              <a:gd name="connsiteY0" fmla="*/ 0 h 2735097"/>
              <a:gd name="connsiteX1" fmla="*/ 158442 w 163552"/>
              <a:gd name="connsiteY1" fmla="*/ 1590675 h 2735097"/>
              <a:gd name="connsiteX2" fmla="*/ 0 w 163552"/>
              <a:gd name="connsiteY2" fmla="*/ 2735097 h 2735097"/>
              <a:gd name="connsiteX0" fmla="*/ 271732 w 271732"/>
              <a:gd name="connsiteY0" fmla="*/ 0 h 2687330"/>
              <a:gd name="connsiteX1" fmla="*/ 266622 w 271732"/>
              <a:gd name="connsiteY1" fmla="*/ 1590675 h 2687330"/>
              <a:gd name="connsiteX2" fmla="*/ 0 w 271732"/>
              <a:gd name="connsiteY2" fmla="*/ 2687330 h 2687330"/>
              <a:gd name="connsiteX0" fmla="*/ 150571 w 150571"/>
              <a:gd name="connsiteY0" fmla="*/ 0 h 3076292"/>
              <a:gd name="connsiteX1" fmla="*/ 145461 w 150571"/>
              <a:gd name="connsiteY1" fmla="*/ 1590675 h 3076292"/>
              <a:gd name="connsiteX2" fmla="*/ 0 w 150571"/>
              <a:gd name="connsiteY2" fmla="*/ 3076292 h 3076292"/>
            </a:gdLst>
            <a:ahLst/>
            <a:cxnLst>
              <a:cxn ang="0">
                <a:pos x="connsiteX0" y="connsiteY0"/>
              </a:cxn>
              <a:cxn ang="0">
                <a:pos x="connsiteX1" y="connsiteY1"/>
              </a:cxn>
              <a:cxn ang="0">
                <a:pos x="connsiteX2" y="connsiteY2"/>
              </a:cxn>
            </a:cxnLst>
            <a:rect l="l" t="t" r="r" b="b"/>
            <a:pathLst>
              <a:path w="150571" h="3076292">
                <a:moveTo>
                  <a:pt x="150571" y="0"/>
                </a:moveTo>
                <a:cubicBezTo>
                  <a:pt x="148868" y="530225"/>
                  <a:pt x="147164" y="1060450"/>
                  <a:pt x="145461" y="1590675"/>
                </a:cubicBezTo>
                <a:lnTo>
                  <a:pt x="0" y="307629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4" name="Group 33">
            <a:extLst>
              <a:ext uri="{FF2B5EF4-FFF2-40B4-BE49-F238E27FC236}">
                <a16:creationId xmlns:a16="http://schemas.microsoft.com/office/drawing/2014/main" id="{AB67936A-4C1C-8111-60A9-5CD133599D9E}"/>
              </a:ext>
            </a:extLst>
          </p:cNvPr>
          <p:cNvGrpSpPr/>
          <p:nvPr/>
        </p:nvGrpSpPr>
        <p:grpSpPr>
          <a:xfrm>
            <a:off x="6396335" y="1311821"/>
            <a:ext cx="1127993" cy="3024336"/>
            <a:chOff x="1074567" y="1347614"/>
            <a:chExt cx="1127993" cy="3024336"/>
          </a:xfrm>
        </p:grpSpPr>
        <p:sp>
          <p:nvSpPr>
            <p:cNvPr id="35" name="Freeform 1">
              <a:extLst>
                <a:ext uri="{FF2B5EF4-FFF2-40B4-BE49-F238E27FC236}">
                  <a16:creationId xmlns:a16="http://schemas.microsoft.com/office/drawing/2014/main" id="{AF772EA7-8E22-0B4C-0732-3A7FA1F20967}"/>
                </a:ext>
              </a:extLst>
            </p:cNvPr>
            <p:cNvSpPr/>
            <p:nvPr/>
          </p:nvSpPr>
          <p:spPr>
            <a:xfrm rot="5400000">
              <a:off x="1046022" y="2672512"/>
              <a:ext cx="1185083" cy="1127993"/>
            </a:xfrm>
            <a:custGeom>
              <a:avLst/>
              <a:gdLst>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279201 w 3473664"/>
                <a:gd name="connsiteY0" fmla="*/ 2838203 h 3610099"/>
                <a:gd name="connsiteX1" fmla="*/ 136697 w 3473664"/>
                <a:gd name="connsiteY1" fmla="*/ 1009403 h 3610099"/>
                <a:gd name="connsiteX2" fmla="*/ 1799243 w 3473664"/>
                <a:gd name="connsiteY2" fmla="*/ 0 h 3610099"/>
                <a:gd name="connsiteX3" fmla="*/ 3473664 w 3473664"/>
                <a:gd name="connsiteY3" fmla="*/ 1828800 h 3610099"/>
                <a:gd name="connsiteX4" fmla="*/ 1739866 w 3473664"/>
                <a:gd name="connsiteY4" fmla="*/ 3610099 h 3610099"/>
                <a:gd name="connsiteX5" fmla="*/ 279201 w 3473664"/>
                <a:gd name="connsiteY5" fmla="*/ 2838203 h 3610099"/>
                <a:gd name="connsiteX0" fmla="*/ 527247 w 3721710"/>
                <a:gd name="connsiteY0" fmla="*/ 2838203 h 3610099"/>
                <a:gd name="connsiteX1" fmla="*/ 384743 w 3721710"/>
                <a:gd name="connsiteY1" fmla="*/ 1009403 h 3610099"/>
                <a:gd name="connsiteX2" fmla="*/ 2047289 w 3721710"/>
                <a:gd name="connsiteY2" fmla="*/ 0 h 3610099"/>
                <a:gd name="connsiteX3" fmla="*/ 3721710 w 3721710"/>
                <a:gd name="connsiteY3" fmla="*/ 1828800 h 3610099"/>
                <a:gd name="connsiteX4" fmla="*/ 1987912 w 3721710"/>
                <a:gd name="connsiteY4" fmla="*/ 3610099 h 3610099"/>
                <a:gd name="connsiteX5" fmla="*/ 527247 w 3721710"/>
                <a:gd name="connsiteY5" fmla="*/ 2838203 h 3610099"/>
                <a:gd name="connsiteX0" fmla="*/ 561663 w 3756126"/>
                <a:gd name="connsiteY0" fmla="*/ 2838203 h 3610099"/>
                <a:gd name="connsiteX1" fmla="*/ 419159 w 3756126"/>
                <a:gd name="connsiteY1" fmla="*/ 1009403 h 3610099"/>
                <a:gd name="connsiteX2" fmla="*/ 2081705 w 3756126"/>
                <a:gd name="connsiteY2" fmla="*/ 0 h 3610099"/>
                <a:gd name="connsiteX3" fmla="*/ 3756126 w 3756126"/>
                <a:gd name="connsiteY3" fmla="*/ 1828800 h 3610099"/>
                <a:gd name="connsiteX4" fmla="*/ 2022328 w 3756126"/>
                <a:gd name="connsiteY4" fmla="*/ 3610099 h 3610099"/>
                <a:gd name="connsiteX5" fmla="*/ 561663 w 3756126"/>
                <a:gd name="connsiteY5" fmla="*/ 2838203 h 3610099"/>
                <a:gd name="connsiteX0" fmla="*/ 566535 w 3760998"/>
                <a:gd name="connsiteY0" fmla="*/ 2838203 h 3610099"/>
                <a:gd name="connsiteX1" fmla="*/ 424031 w 3760998"/>
                <a:gd name="connsiteY1" fmla="*/ 1009403 h 3610099"/>
                <a:gd name="connsiteX2" fmla="*/ 2086577 w 3760998"/>
                <a:gd name="connsiteY2" fmla="*/ 0 h 3610099"/>
                <a:gd name="connsiteX3" fmla="*/ 3760998 w 3760998"/>
                <a:gd name="connsiteY3" fmla="*/ 1828800 h 3610099"/>
                <a:gd name="connsiteX4" fmla="*/ 2027200 w 3760998"/>
                <a:gd name="connsiteY4" fmla="*/ 3610099 h 3610099"/>
                <a:gd name="connsiteX5" fmla="*/ 566535 w 3760998"/>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520 h 3610416"/>
                <a:gd name="connsiteX1" fmla="*/ 456218 w 3793185"/>
                <a:gd name="connsiteY1" fmla="*/ 1009720 h 3610416"/>
                <a:gd name="connsiteX2" fmla="*/ 2118764 w 3793185"/>
                <a:gd name="connsiteY2" fmla="*/ 317 h 3610416"/>
                <a:gd name="connsiteX3" fmla="*/ 3793185 w 3793185"/>
                <a:gd name="connsiteY3" fmla="*/ 1829117 h 3610416"/>
                <a:gd name="connsiteX4" fmla="*/ 2059387 w 3793185"/>
                <a:gd name="connsiteY4" fmla="*/ 3610416 h 3610416"/>
                <a:gd name="connsiteX5" fmla="*/ 598722 w 3793185"/>
                <a:gd name="connsiteY5" fmla="*/ 2838520 h 3610416"/>
                <a:gd name="connsiteX0" fmla="*/ 598722 w 3793253"/>
                <a:gd name="connsiteY0" fmla="*/ 2838520 h 3610416"/>
                <a:gd name="connsiteX1" fmla="*/ 456218 w 3793253"/>
                <a:gd name="connsiteY1" fmla="*/ 1009720 h 3610416"/>
                <a:gd name="connsiteX2" fmla="*/ 2118764 w 3793253"/>
                <a:gd name="connsiteY2" fmla="*/ 317 h 3610416"/>
                <a:gd name="connsiteX3" fmla="*/ 3793185 w 3793253"/>
                <a:gd name="connsiteY3" fmla="*/ 1829117 h 3610416"/>
                <a:gd name="connsiteX4" fmla="*/ 2059387 w 3793253"/>
                <a:gd name="connsiteY4" fmla="*/ 3610416 h 3610416"/>
                <a:gd name="connsiteX5" fmla="*/ 598722 w 3793253"/>
                <a:gd name="connsiteY5" fmla="*/ 2838520 h 3610416"/>
                <a:gd name="connsiteX0" fmla="*/ 598722 w 3793596"/>
                <a:gd name="connsiteY0" fmla="*/ 2838520 h 3610416"/>
                <a:gd name="connsiteX1" fmla="*/ 456218 w 3793596"/>
                <a:gd name="connsiteY1" fmla="*/ 1009720 h 3610416"/>
                <a:gd name="connsiteX2" fmla="*/ 2118764 w 3793596"/>
                <a:gd name="connsiteY2" fmla="*/ 317 h 3610416"/>
                <a:gd name="connsiteX3" fmla="*/ 3793185 w 3793596"/>
                <a:gd name="connsiteY3" fmla="*/ 1829117 h 3610416"/>
                <a:gd name="connsiteX4" fmla="*/ 2059387 w 3793596"/>
                <a:gd name="connsiteY4" fmla="*/ 3610416 h 3610416"/>
                <a:gd name="connsiteX5" fmla="*/ 598722 w 3793596"/>
                <a:gd name="connsiteY5" fmla="*/ 2838520 h 3610416"/>
                <a:gd name="connsiteX0" fmla="*/ 598722 w 3793596"/>
                <a:gd name="connsiteY0" fmla="*/ 2838946 h 3610842"/>
                <a:gd name="connsiteX1" fmla="*/ 456219 w 3793596"/>
                <a:gd name="connsiteY1" fmla="*/ 915112 h 3610842"/>
                <a:gd name="connsiteX2" fmla="*/ 2118764 w 3793596"/>
                <a:gd name="connsiteY2" fmla="*/ 743 h 3610842"/>
                <a:gd name="connsiteX3" fmla="*/ 3793185 w 3793596"/>
                <a:gd name="connsiteY3" fmla="*/ 1829543 h 3610842"/>
                <a:gd name="connsiteX4" fmla="*/ 2059387 w 3793596"/>
                <a:gd name="connsiteY4" fmla="*/ 3610842 h 3610842"/>
                <a:gd name="connsiteX5" fmla="*/ 598722 w 3793596"/>
                <a:gd name="connsiteY5" fmla="*/ 2838946 h 361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3596" h="3610842">
                  <a:moveTo>
                    <a:pt x="598722" y="2838946"/>
                  </a:moveTo>
                  <a:cubicBezTo>
                    <a:pt x="-345367" y="2132366"/>
                    <a:pt x="999" y="1293143"/>
                    <a:pt x="456219" y="915112"/>
                  </a:cubicBezTo>
                  <a:cubicBezTo>
                    <a:pt x="903523" y="32379"/>
                    <a:pt x="1445829" y="-7173"/>
                    <a:pt x="2118764" y="743"/>
                  </a:cubicBezTo>
                  <a:cubicBezTo>
                    <a:pt x="3567552" y="28452"/>
                    <a:pt x="3805061" y="1588078"/>
                    <a:pt x="3793185" y="1829543"/>
                  </a:cubicBezTo>
                  <a:cubicBezTo>
                    <a:pt x="3797144" y="2162052"/>
                    <a:pt x="3634847" y="3539590"/>
                    <a:pt x="2059387" y="3610842"/>
                  </a:cubicBezTo>
                  <a:cubicBezTo>
                    <a:pt x="990608" y="3579174"/>
                    <a:pt x="729351" y="3001243"/>
                    <a:pt x="598722" y="2838946"/>
                  </a:cubicBezTo>
                  <a:close/>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6" name="Straight Connector 35">
              <a:extLst>
                <a:ext uri="{FF2B5EF4-FFF2-40B4-BE49-F238E27FC236}">
                  <a16:creationId xmlns:a16="http://schemas.microsoft.com/office/drawing/2014/main" id="{E942845A-7D3C-3401-9F37-F3CB9A41E51F}"/>
                </a:ext>
              </a:extLst>
            </p:cNvPr>
            <p:cNvCxnSpPr>
              <a:cxnSpLocks/>
            </p:cNvCxnSpPr>
            <p:nvPr/>
          </p:nvCxnSpPr>
          <p:spPr>
            <a:xfrm>
              <a:off x="1633320" y="1347614"/>
              <a:ext cx="0" cy="302433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
        <p:nvSpPr>
          <p:cNvPr id="37" name="Title 1">
            <a:extLst>
              <a:ext uri="{FF2B5EF4-FFF2-40B4-BE49-F238E27FC236}">
                <a16:creationId xmlns:a16="http://schemas.microsoft.com/office/drawing/2014/main" id="{91438501-4F33-2993-EA4E-E241DECFD7AC}"/>
              </a:ext>
            </a:extLst>
          </p:cNvPr>
          <p:cNvSpPr txBox="1">
            <a:spLocks/>
          </p:cNvSpPr>
          <p:nvPr/>
        </p:nvSpPr>
        <p:spPr>
          <a:xfrm>
            <a:off x="539552" y="4336758"/>
            <a:ext cx="1296000" cy="36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2000" b="0" kern="1200" dirty="0" err="1">
                <a:solidFill>
                  <a:schemeClr val="tx1"/>
                </a:solidFill>
                <a:ea typeface="+mn-ea"/>
                <a:cs typeface="+mn-cs"/>
              </a:rPr>
              <a:t>Emmetroop</a:t>
            </a:r>
            <a:endParaRPr lang="en-US" sz="2000" b="0" kern="1200" dirty="0">
              <a:solidFill>
                <a:schemeClr val="tx1"/>
              </a:solidFill>
              <a:ea typeface="+mn-ea"/>
              <a:cs typeface="+mn-cs"/>
            </a:endParaRPr>
          </a:p>
        </p:txBody>
      </p:sp>
      <p:sp>
        <p:nvSpPr>
          <p:cNvPr id="38" name="Title 1">
            <a:extLst>
              <a:ext uri="{FF2B5EF4-FFF2-40B4-BE49-F238E27FC236}">
                <a16:creationId xmlns:a16="http://schemas.microsoft.com/office/drawing/2014/main" id="{A11D72E2-783B-BA4B-DF59-FE30B4D9768D}"/>
              </a:ext>
            </a:extLst>
          </p:cNvPr>
          <p:cNvSpPr txBox="1">
            <a:spLocks/>
          </p:cNvSpPr>
          <p:nvPr/>
        </p:nvSpPr>
        <p:spPr>
          <a:xfrm>
            <a:off x="3611833" y="4324438"/>
            <a:ext cx="1296000" cy="36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2000" b="0" kern="1200" dirty="0" err="1">
                <a:solidFill>
                  <a:schemeClr val="tx1"/>
                </a:solidFill>
                <a:ea typeface="+mn-ea"/>
                <a:cs typeface="+mn-cs"/>
              </a:rPr>
              <a:t>Myoop</a:t>
            </a:r>
            <a:endParaRPr lang="en-US" sz="2000" b="0" kern="1200" dirty="0">
              <a:solidFill>
                <a:schemeClr val="tx1"/>
              </a:solidFill>
              <a:ea typeface="+mn-ea"/>
              <a:cs typeface="+mn-cs"/>
            </a:endParaRPr>
          </a:p>
        </p:txBody>
      </p:sp>
      <p:sp>
        <p:nvSpPr>
          <p:cNvPr id="39" name="Title 1">
            <a:extLst>
              <a:ext uri="{FF2B5EF4-FFF2-40B4-BE49-F238E27FC236}">
                <a16:creationId xmlns:a16="http://schemas.microsoft.com/office/drawing/2014/main" id="{571C6D44-61D5-86FA-5450-BF9585253F0A}"/>
              </a:ext>
            </a:extLst>
          </p:cNvPr>
          <p:cNvSpPr txBox="1">
            <a:spLocks/>
          </p:cNvSpPr>
          <p:nvPr/>
        </p:nvSpPr>
        <p:spPr>
          <a:xfrm>
            <a:off x="5940152" y="4312118"/>
            <a:ext cx="1649949" cy="36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2000" b="0" kern="1200" dirty="0" err="1">
                <a:solidFill>
                  <a:schemeClr val="tx1"/>
                </a:solidFill>
                <a:ea typeface="+mn-ea"/>
                <a:cs typeface="+mn-cs"/>
              </a:rPr>
              <a:t>Hypermetroop</a:t>
            </a:r>
            <a:endParaRPr lang="en-US" sz="2000" b="0" kern="1200" dirty="0">
              <a:solidFill>
                <a:schemeClr val="tx1"/>
              </a:solidFill>
              <a:ea typeface="+mn-ea"/>
              <a:cs typeface="+mn-cs"/>
            </a:endParaRPr>
          </a:p>
        </p:txBody>
      </p:sp>
      <p:sp>
        <p:nvSpPr>
          <p:cNvPr id="40" name="Arc 39">
            <a:extLst>
              <a:ext uri="{FF2B5EF4-FFF2-40B4-BE49-F238E27FC236}">
                <a16:creationId xmlns:a16="http://schemas.microsoft.com/office/drawing/2014/main" id="{F2064971-184E-C7FB-DE17-203D1C6D7EDD}"/>
              </a:ext>
            </a:extLst>
          </p:cNvPr>
          <p:cNvSpPr/>
          <p:nvPr/>
        </p:nvSpPr>
        <p:spPr>
          <a:xfrm rot="8178710">
            <a:off x="3636342" y="2730632"/>
            <a:ext cx="1008000" cy="1008000"/>
          </a:xfrm>
          <a:prstGeom prst="arc">
            <a:avLst>
              <a:gd name="adj1" fmla="val 17572856"/>
              <a:gd name="adj2" fmla="val 19886420"/>
            </a:avLst>
          </a:prstGeom>
          <a:ln>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1" name="Arc 40">
            <a:extLst>
              <a:ext uri="{FF2B5EF4-FFF2-40B4-BE49-F238E27FC236}">
                <a16:creationId xmlns:a16="http://schemas.microsoft.com/office/drawing/2014/main" id="{AEA09C20-AEF6-CA08-90CE-870867D2E7C0}"/>
              </a:ext>
            </a:extLst>
          </p:cNvPr>
          <p:cNvSpPr/>
          <p:nvPr/>
        </p:nvSpPr>
        <p:spPr>
          <a:xfrm rot="8178710">
            <a:off x="6503782" y="2696505"/>
            <a:ext cx="1008000" cy="1008000"/>
          </a:xfrm>
          <a:prstGeom prst="arc">
            <a:avLst>
              <a:gd name="adj1" fmla="val 18084949"/>
              <a:gd name="adj2" fmla="val 19557657"/>
            </a:avLst>
          </a:prstGeom>
          <a:ln>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 name="Freeform 1">
            <a:extLst>
              <a:ext uri="{FF2B5EF4-FFF2-40B4-BE49-F238E27FC236}">
                <a16:creationId xmlns:a16="http://schemas.microsoft.com/office/drawing/2014/main" id="{43D9F2C4-A7B9-C4D6-3B92-FAAF611DC8D2}"/>
              </a:ext>
            </a:extLst>
          </p:cNvPr>
          <p:cNvSpPr/>
          <p:nvPr/>
        </p:nvSpPr>
        <p:spPr>
          <a:xfrm rot="5400000">
            <a:off x="593604" y="2670635"/>
            <a:ext cx="1185083" cy="1127993"/>
          </a:xfrm>
          <a:custGeom>
            <a:avLst/>
            <a:gdLst>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279201 w 3473664"/>
              <a:gd name="connsiteY0" fmla="*/ 2838203 h 3610099"/>
              <a:gd name="connsiteX1" fmla="*/ 136697 w 3473664"/>
              <a:gd name="connsiteY1" fmla="*/ 1009403 h 3610099"/>
              <a:gd name="connsiteX2" fmla="*/ 1799243 w 3473664"/>
              <a:gd name="connsiteY2" fmla="*/ 0 h 3610099"/>
              <a:gd name="connsiteX3" fmla="*/ 3473664 w 3473664"/>
              <a:gd name="connsiteY3" fmla="*/ 1828800 h 3610099"/>
              <a:gd name="connsiteX4" fmla="*/ 1739866 w 3473664"/>
              <a:gd name="connsiteY4" fmla="*/ 3610099 h 3610099"/>
              <a:gd name="connsiteX5" fmla="*/ 279201 w 3473664"/>
              <a:gd name="connsiteY5" fmla="*/ 2838203 h 3610099"/>
              <a:gd name="connsiteX0" fmla="*/ 527247 w 3721710"/>
              <a:gd name="connsiteY0" fmla="*/ 2838203 h 3610099"/>
              <a:gd name="connsiteX1" fmla="*/ 384743 w 3721710"/>
              <a:gd name="connsiteY1" fmla="*/ 1009403 h 3610099"/>
              <a:gd name="connsiteX2" fmla="*/ 2047289 w 3721710"/>
              <a:gd name="connsiteY2" fmla="*/ 0 h 3610099"/>
              <a:gd name="connsiteX3" fmla="*/ 3721710 w 3721710"/>
              <a:gd name="connsiteY3" fmla="*/ 1828800 h 3610099"/>
              <a:gd name="connsiteX4" fmla="*/ 1987912 w 3721710"/>
              <a:gd name="connsiteY4" fmla="*/ 3610099 h 3610099"/>
              <a:gd name="connsiteX5" fmla="*/ 527247 w 3721710"/>
              <a:gd name="connsiteY5" fmla="*/ 2838203 h 3610099"/>
              <a:gd name="connsiteX0" fmla="*/ 561663 w 3756126"/>
              <a:gd name="connsiteY0" fmla="*/ 2838203 h 3610099"/>
              <a:gd name="connsiteX1" fmla="*/ 419159 w 3756126"/>
              <a:gd name="connsiteY1" fmla="*/ 1009403 h 3610099"/>
              <a:gd name="connsiteX2" fmla="*/ 2081705 w 3756126"/>
              <a:gd name="connsiteY2" fmla="*/ 0 h 3610099"/>
              <a:gd name="connsiteX3" fmla="*/ 3756126 w 3756126"/>
              <a:gd name="connsiteY3" fmla="*/ 1828800 h 3610099"/>
              <a:gd name="connsiteX4" fmla="*/ 2022328 w 3756126"/>
              <a:gd name="connsiteY4" fmla="*/ 3610099 h 3610099"/>
              <a:gd name="connsiteX5" fmla="*/ 561663 w 3756126"/>
              <a:gd name="connsiteY5" fmla="*/ 2838203 h 3610099"/>
              <a:gd name="connsiteX0" fmla="*/ 566535 w 3760998"/>
              <a:gd name="connsiteY0" fmla="*/ 2838203 h 3610099"/>
              <a:gd name="connsiteX1" fmla="*/ 424031 w 3760998"/>
              <a:gd name="connsiteY1" fmla="*/ 1009403 h 3610099"/>
              <a:gd name="connsiteX2" fmla="*/ 2086577 w 3760998"/>
              <a:gd name="connsiteY2" fmla="*/ 0 h 3610099"/>
              <a:gd name="connsiteX3" fmla="*/ 3760998 w 3760998"/>
              <a:gd name="connsiteY3" fmla="*/ 1828800 h 3610099"/>
              <a:gd name="connsiteX4" fmla="*/ 2027200 w 3760998"/>
              <a:gd name="connsiteY4" fmla="*/ 3610099 h 3610099"/>
              <a:gd name="connsiteX5" fmla="*/ 566535 w 3760998"/>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520 h 3610416"/>
              <a:gd name="connsiteX1" fmla="*/ 456218 w 3793185"/>
              <a:gd name="connsiteY1" fmla="*/ 1009720 h 3610416"/>
              <a:gd name="connsiteX2" fmla="*/ 2118764 w 3793185"/>
              <a:gd name="connsiteY2" fmla="*/ 317 h 3610416"/>
              <a:gd name="connsiteX3" fmla="*/ 3793185 w 3793185"/>
              <a:gd name="connsiteY3" fmla="*/ 1829117 h 3610416"/>
              <a:gd name="connsiteX4" fmla="*/ 2059387 w 3793185"/>
              <a:gd name="connsiteY4" fmla="*/ 3610416 h 3610416"/>
              <a:gd name="connsiteX5" fmla="*/ 598722 w 3793185"/>
              <a:gd name="connsiteY5" fmla="*/ 2838520 h 3610416"/>
              <a:gd name="connsiteX0" fmla="*/ 598722 w 3793253"/>
              <a:gd name="connsiteY0" fmla="*/ 2838520 h 3610416"/>
              <a:gd name="connsiteX1" fmla="*/ 456218 w 3793253"/>
              <a:gd name="connsiteY1" fmla="*/ 1009720 h 3610416"/>
              <a:gd name="connsiteX2" fmla="*/ 2118764 w 3793253"/>
              <a:gd name="connsiteY2" fmla="*/ 317 h 3610416"/>
              <a:gd name="connsiteX3" fmla="*/ 3793185 w 3793253"/>
              <a:gd name="connsiteY3" fmla="*/ 1829117 h 3610416"/>
              <a:gd name="connsiteX4" fmla="*/ 2059387 w 3793253"/>
              <a:gd name="connsiteY4" fmla="*/ 3610416 h 3610416"/>
              <a:gd name="connsiteX5" fmla="*/ 598722 w 3793253"/>
              <a:gd name="connsiteY5" fmla="*/ 2838520 h 3610416"/>
              <a:gd name="connsiteX0" fmla="*/ 598722 w 3793596"/>
              <a:gd name="connsiteY0" fmla="*/ 2838520 h 3610416"/>
              <a:gd name="connsiteX1" fmla="*/ 456218 w 3793596"/>
              <a:gd name="connsiteY1" fmla="*/ 1009720 h 3610416"/>
              <a:gd name="connsiteX2" fmla="*/ 2118764 w 3793596"/>
              <a:gd name="connsiteY2" fmla="*/ 317 h 3610416"/>
              <a:gd name="connsiteX3" fmla="*/ 3793185 w 3793596"/>
              <a:gd name="connsiteY3" fmla="*/ 1829117 h 3610416"/>
              <a:gd name="connsiteX4" fmla="*/ 2059387 w 3793596"/>
              <a:gd name="connsiteY4" fmla="*/ 3610416 h 3610416"/>
              <a:gd name="connsiteX5" fmla="*/ 598722 w 3793596"/>
              <a:gd name="connsiteY5" fmla="*/ 2838520 h 3610416"/>
              <a:gd name="connsiteX0" fmla="*/ 598722 w 3793596"/>
              <a:gd name="connsiteY0" fmla="*/ 2838946 h 3610842"/>
              <a:gd name="connsiteX1" fmla="*/ 456219 w 3793596"/>
              <a:gd name="connsiteY1" fmla="*/ 915112 h 3610842"/>
              <a:gd name="connsiteX2" fmla="*/ 2118764 w 3793596"/>
              <a:gd name="connsiteY2" fmla="*/ 743 h 3610842"/>
              <a:gd name="connsiteX3" fmla="*/ 3793185 w 3793596"/>
              <a:gd name="connsiteY3" fmla="*/ 1829543 h 3610842"/>
              <a:gd name="connsiteX4" fmla="*/ 2059387 w 3793596"/>
              <a:gd name="connsiteY4" fmla="*/ 3610842 h 3610842"/>
              <a:gd name="connsiteX5" fmla="*/ 598722 w 3793596"/>
              <a:gd name="connsiteY5" fmla="*/ 2838946 h 361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3596" h="3610842">
                <a:moveTo>
                  <a:pt x="598722" y="2838946"/>
                </a:moveTo>
                <a:cubicBezTo>
                  <a:pt x="-345367" y="2132366"/>
                  <a:pt x="999" y="1293143"/>
                  <a:pt x="456219" y="915112"/>
                </a:cubicBezTo>
                <a:cubicBezTo>
                  <a:pt x="903523" y="32379"/>
                  <a:pt x="1445829" y="-7173"/>
                  <a:pt x="2118764" y="743"/>
                </a:cubicBezTo>
                <a:cubicBezTo>
                  <a:pt x="3567552" y="28452"/>
                  <a:pt x="3805061" y="1588078"/>
                  <a:pt x="3793185" y="1829543"/>
                </a:cubicBezTo>
                <a:cubicBezTo>
                  <a:pt x="3797144" y="2162052"/>
                  <a:pt x="3634847" y="3539590"/>
                  <a:pt x="2059387" y="3610842"/>
                </a:cubicBezTo>
                <a:cubicBezTo>
                  <a:pt x="990608" y="3579174"/>
                  <a:pt x="729351" y="3001243"/>
                  <a:pt x="598722" y="2838946"/>
                </a:cubicBezTo>
                <a:close/>
              </a:path>
            </a:pathLst>
          </a:custGeom>
          <a:no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Freeform 1">
            <a:extLst>
              <a:ext uri="{FF2B5EF4-FFF2-40B4-BE49-F238E27FC236}">
                <a16:creationId xmlns:a16="http://schemas.microsoft.com/office/drawing/2014/main" id="{F2E3CA0B-880F-C17E-5043-B6D34F912F3B}"/>
              </a:ext>
            </a:extLst>
          </p:cNvPr>
          <p:cNvSpPr/>
          <p:nvPr/>
        </p:nvSpPr>
        <p:spPr>
          <a:xfrm rot="5400000">
            <a:off x="3102832" y="2654479"/>
            <a:ext cx="1185083" cy="1127993"/>
          </a:xfrm>
          <a:custGeom>
            <a:avLst/>
            <a:gdLst>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279201 w 3473664"/>
              <a:gd name="connsiteY0" fmla="*/ 2838203 h 3610099"/>
              <a:gd name="connsiteX1" fmla="*/ 136697 w 3473664"/>
              <a:gd name="connsiteY1" fmla="*/ 1009403 h 3610099"/>
              <a:gd name="connsiteX2" fmla="*/ 1799243 w 3473664"/>
              <a:gd name="connsiteY2" fmla="*/ 0 h 3610099"/>
              <a:gd name="connsiteX3" fmla="*/ 3473664 w 3473664"/>
              <a:gd name="connsiteY3" fmla="*/ 1828800 h 3610099"/>
              <a:gd name="connsiteX4" fmla="*/ 1739866 w 3473664"/>
              <a:gd name="connsiteY4" fmla="*/ 3610099 h 3610099"/>
              <a:gd name="connsiteX5" fmla="*/ 279201 w 3473664"/>
              <a:gd name="connsiteY5" fmla="*/ 2838203 h 3610099"/>
              <a:gd name="connsiteX0" fmla="*/ 527247 w 3721710"/>
              <a:gd name="connsiteY0" fmla="*/ 2838203 h 3610099"/>
              <a:gd name="connsiteX1" fmla="*/ 384743 w 3721710"/>
              <a:gd name="connsiteY1" fmla="*/ 1009403 h 3610099"/>
              <a:gd name="connsiteX2" fmla="*/ 2047289 w 3721710"/>
              <a:gd name="connsiteY2" fmla="*/ 0 h 3610099"/>
              <a:gd name="connsiteX3" fmla="*/ 3721710 w 3721710"/>
              <a:gd name="connsiteY3" fmla="*/ 1828800 h 3610099"/>
              <a:gd name="connsiteX4" fmla="*/ 1987912 w 3721710"/>
              <a:gd name="connsiteY4" fmla="*/ 3610099 h 3610099"/>
              <a:gd name="connsiteX5" fmla="*/ 527247 w 3721710"/>
              <a:gd name="connsiteY5" fmla="*/ 2838203 h 3610099"/>
              <a:gd name="connsiteX0" fmla="*/ 561663 w 3756126"/>
              <a:gd name="connsiteY0" fmla="*/ 2838203 h 3610099"/>
              <a:gd name="connsiteX1" fmla="*/ 419159 w 3756126"/>
              <a:gd name="connsiteY1" fmla="*/ 1009403 h 3610099"/>
              <a:gd name="connsiteX2" fmla="*/ 2081705 w 3756126"/>
              <a:gd name="connsiteY2" fmla="*/ 0 h 3610099"/>
              <a:gd name="connsiteX3" fmla="*/ 3756126 w 3756126"/>
              <a:gd name="connsiteY3" fmla="*/ 1828800 h 3610099"/>
              <a:gd name="connsiteX4" fmla="*/ 2022328 w 3756126"/>
              <a:gd name="connsiteY4" fmla="*/ 3610099 h 3610099"/>
              <a:gd name="connsiteX5" fmla="*/ 561663 w 3756126"/>
              <a:gd name="connsiteY5" fmla="*/ 2838203 h 3610099"/>
              <a:gd name="connsiteX0" fmla="*/ 566535 w 3760998"/>
              <a:gd name="connsiteY0" fmla="*/ 2838203 h 3610099"/>
              <a:gd name="connsiteX1" fmla="*/ 424031 w 3760998"/>
              <a:gd name="connsiteY1" fmla="*/ 1009403 h 3610099"/>
              <a:gd name="connsiteX2" fmla="*/ 2086577 w 3760998"/>
              <a:gd name="connsiteY2" fmla="*/ 0 h 3610099"/>
              <a:gd name="connsiteX3" fmla="*/ 3760998 w 3760998"/>
              <a:gd name="connsiteY3" fmla="*/ 1828800 h 3610099"/>
              <a:gd name="connsiteX4" fmla="*/ 2027200 w 3760998"/>
              <a:gd name="connsiteY4" fmla="*/ 3610099 h 3610099"/>
              <a:gd name="connsiteX5" fmla="*/ 566535 w 3760998"/>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520 h 3610416"/>
              <a:gd name="connsiteX1" fmla="*/ 456218 w 3793185"/>
              <a:gd name="connsiteY1" fmla="*/ 1009720 h 3610416"/>
              <a:gd name="connsiteX2" fmla="*/ 2118764 w 3793185"/>
              <a:gd name="connsiteY2" fmla="*/ 317 h 3610416"/>
              <a:gd name="connsiteX3" fmla="*/ 3793185 w 3793185"/>
              <a:gd name="connsiteY3" fmla="*/ 1829117 h 3610416"/>
              <a:gd name="connsiteX4" fmla="*/ 2059387 w 3793185"/>
              <a:gd name="connsiteY4" fmla="*/ 3610416 h 3610416"/>
              <a:gd name="connsiteX5" fmla="*/ 598722 w 3793185"/>
              <a:gd name="connsiteY5" fmla="*/ 2838520 h 3610416"/>
              <a:gd name="connsiteX0" fmla="*/ 598722 w 3793253"/>
              <a:gd name="connsiteY0" fmla="*/ 2838520 h 3610416"/>
              <a:gd name="connsiteX1" fmla="*/ 456218 w 3793253"/>
              <a:gd name="connsiteY1" fmla="*/ 1009720 h 3610416"/>
              <a:gd name="connsiteX2" fmla="*/ 2118764 w 3793253"/>
              <a:gd name="connsiteY2" fmla="*/ 317 h 3610416"/>
              <a:gd name="connsiteX3" fmla="*/ 3793185 w 3793253"/>
              <a:gd name="connsiteY3" fmla="*/ 1829117 h 3610416"/>
              <a:gd name="connsiteX4" fmla="*/ 2059387 w 3793253"/>
              <a:gd name="connsiteY4" fmla="*/ 3610416 h 3610416"/>
              <a:gd name="connsiteX5" fmla="*/ 598722 w 3793253"/>
              <a:gd name="connsiteY5" fmla="*/ 2838520 h 3610416"/>
              <a:gd name="connsiteX0" fmla="*/ 598722 w 3793596"/>
              <a:gd name="connsiteY0" fmla="*/ 2838520 h 3610416"/>
              <a:gd name="connsiteX1" fmla="*/ 456218 w 3793596"/>
              <a:gd name="connsiteY1" fmla="*/ 1009720 h 3610416"/>
              <a:gd name="connsiteX2" fmla="*/ 2118764 w 3793596"/>
              <a:gd name="connsiteY2" fmla="*/ 317 h 3610416"/>
              <a:gd name="connsiteX3" fmla="*/ 3793185 w 3793596"/>
              <a:gd name="connsiteY3" fmla="*/ 1829117 h 3610416"/>
              <a:gd name="connsiteX4" fmla="*/ 2059387 w 3793596"/>
              <a:gd name="connsiteY4" fmla="*/ 3610416 h 3610416"/>
              <a:gd name="connsiteX5" fmla="*/ 598722 w 3793596"/>
              <a:gd name="connsiteY5" fmla="*/ 2838520 h 3610416"/>
              <a:gd name="connsiteX0" fmla="*/ 598722 w 3793596"/>
              <a:gd name="connsiteY0" fmla="*/ 2838946 h 3610842"/>
              <a:gd name="connsiteX1" fmla="*/ 456219 w 3793596"/>
              <a:gd name="connsiteY1" fmla="*/ 915112 h 3610842"/>
              <a:gd name="connsiteX2" fmla="*/ 2118764 w 3793596"/>
              <a:gd name="connsiteY2" fmla="*/ 743 h 3610842"/>
              <a:gd name="connsiteX3" fmla="*/ 3793185 w 3793596"/>
              <a:gd name="connsiteY3" fmla="*/ 1829543 h 3610842"/>
              <a:gd name="connsiteX4" fmla="*/ 2059387 w 3793596"/>
              <a:gd name="connsiteY4" fmla="*/ 3610842 h 3610842"/>
              <a:gd name="connsiteX5" fmla="*/ 598722 w 3793596"/>
              <a:gd name="connsiteY5" fmla="*/ 2838946 h 361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3596" h="3610842">
                <a:moveTo>
                  <a:pt x="598722" y="2838946"/>
                </a:moveTo>
                <a:cubicBezTo>
                  <a:pt x="-345367" y="2132366"/>
                  <a:pt x="999" y="1293143"/>
                  <a:pt x="456219" y="915112"/>
                </a:cubicBezTo>
                <a:cubicBezTo>
                  <a:pt x="903523" y="32379"/>
                  <a:pt x="1445829" y="-7173"/>
                  <a:pt x="2118764" y="743"/>
                </a:cubicBezTo>
                <a:cubicBezTo>
                  <a:pt x="3567552" y="28452"/>
                  <a:pt x="3805061" y="1588078"/>
                  <a:pt x="3793185" y="1829543"/>
                </a:cubicBezTo>
                <a:cubicBezTo>
                  <a:pt x="3797144" y="2162052"/>
                  <a:pt x="3634847" y="3539590"/>
                  <a:pt x="2059387" y="3610842"/>
                </a:cubicBezTo>
                <a:cubicBezTo>
                  <a:pt x="990608" y="3579174"/>
                  <a:pt x="729351" y="3001243"/>
                  <a:pt x="598722" y="2838946"/>
                </a:cubicBezTo>
                <a:close/>
              </a:path>
            </a:pathLst>
          </a:custGeom>
          <a:no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Freeform 1">
            <a:extLst>
              <a:ext uri="{FF2B5EF4-FFF2-40B4-BE49-F238E27FC236}">
                <a16:creationId xmlns:a16="http://schemas.microsoft.com/office/drawing/2014/main" id="{C8F5DE2E-EC4A-0388-E414-F0DDFD473D77}"/>
              </a:ext>
            </a:extLst>
          </p:cNvPr>
          <p:cNvSpPr/>
          <p:nvPr/>
        </p:nvSpPr>
        <p:spPr>
          <a:xfrm rot="5400000">
            <a:off x="5877742" y="2639348"/>
            <a:ext cx="1185083" cy="1127993"/>
          </a:xfrm>
          <a:custGeom>
            <a:avLst/>
            <a:gdLst>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0 w 3776354"/>
              <a:gd name="connsiteY0" fmla="*/ 1816925 h 3610099"/>
              <a:gd name="connsiteX1" fmla="*/ 439387 w 3776354"/>
              <a:gd name="connsiteY1" fmla="*/ 1009403 h 3610099"/>
              <a:gd name="connsiteX2" fmla="*/ 2101933 w 3776354"/>
              <a:gd name="connsiteY2" fmla="*/ 0 h 3610099"/>
              <a:gd name="connsiteX3" fmla="*/ 3776354 w 3776354"/>
              <a:gd name="connsiteY3" fmla="*/ 1828800 h 3610099"/>
              <a:gd name="connsiteX4" fmla="*/ 2042556 w 3776354"/>
              <a:gd name="connsiteY4" fmla="*/ 3610099 h 3610099"/>
              <a:gd name="connsiteX5" fmla="*/ 581891 w 3776354"/>
              <a:gd name="connsiteY5" fmla="*/ 2838203 h 3610099"/>
              <a:gd name="connsiteX6" fmla="*/ 0 w 3776354"/>
              <a:gd name="connsiteY6" fmla="*/ 1816925 h 3610099"/>
              <a:gd name="connsiteX0" fmla="*/ 279201 w 3473664"/>
              <a:gd name="connsiteY0" fmla="*/ 2838203 h 3610099"/>
              <a:gd name="connsiteX1" fmla="*/ 136697 w 3473664"/>
              <a:gd name="connsiteY1" fmla="*/ 1009403 h 3610099"/>
              <a:gd name="connsiteX2" fmla="*/ 1799243 w 3473664"/>
              <a:gd name="connsiteY2" fmla="*/ 0 h 3610099"/>
              <a:gd name="connsiteX3" fmla="*/ 3473664 w 3473664"/>
              <a:gd name="connsiteY3" fmla="*/ 1828800 h 3610099"/>
              <a:gd name="connsiteX4" fmla="*/ 1739866 w 3473664"/>
              <a:gd name="connsiteY4" fmla="*/ 3610099 h 3610099"/>
              <a:gd name="connsiteX5" fmla="*/ 279201 w 3473664"/>
              <a:gd name="connsiteY5" fmla="*/ 2838203 h 3610099"/>
              <a:gd name="connsiteX0" fmla="*/ 527247 w 3721710"/>
              <a:gd name="connsiteY0" fmla="*/ 2838203 h 3610099"/>
              <a:gd name="connsiteX1" fmla="*/ 384743 w 3721710"/>
              <a:gd name="connsiteY1" fmla="*/ 1009403 h 3610099"/>
              <a:gd name="connsiteX2" fmla="*/ 2047289 w 3721710"/>
              <a:gd name="connsiteY2" fmla="*/ 0 h 3610099"/>
              <a:gd name="connsiteX3" fmla="*/ 3721710 w 3721710"/>
              <a:gd name="connsiteY3" fmla="*/ 1828800 h 3610099"/>
              <a:gd name="connsiteX4" fmla="*/ 1987912 w 3721710"/>
              <a:gd name="connsiteY4" fmla="*/ 3610099 h 3610099"/>
              <a:gd name="connsiteX5" fmla="*/ 527247 w 3721710"/>
              <a:gd name="connsiteY5" fmla="*/ 2838203 h 3610099"/>
              <a:gd name="connsiteX0" fmla="*/ 561663 w 3756126"/>
              <a:gd name="connsiteY0" fmla="*/ 2838203 h 3610099"/>
              <a:gd name="connsiteX1" fmla="*/ 419159 w 3756126"/>
              <a:gd name="connsiteY1" fmla="*/ 1009403 h 3610099"/>
              <a:gd name="connsiteX2" fmla="*/ 2081705 w 3756126"/>
              <a:gd name="connsiteY2" fmla="*/ 0 h 3610099"/>
              <a:gd name="connsiteX3" fmla="*/ 3756126 w 3756126"/>
              <a:gd name="connsiteY3" fmla="*/ 1828800 h 3610099"/>
              <a:gd name="connsiteX4" fmla="*/ 2022328 w 3756126"/>
              <a:gd name="connsiteY4" fmla="*/ 3610099 h 3610099"/>
              <a:gd name="connsiteX5" fmla="*/ 561663 w 3756126"/>
              <a:gd name="connsiteY5" fmla="*/ 2838203 h 3610099"/>
              <a:gd name="connsiteX0" fmla="*/ 566535 w 3760998"/>
              <a:gd name="connsiteY0" fmla="*/ 2838203 h 3610099"/>
              <a:gd name="connsiteX1" fmla="*/ 424031 w 3760998"/>
              <a:gd name="connsiteY1" fmla="*/ 1009403 h 3610099"/>
              <a:gd name="connsiteX2" fmla="*/ 2086577 w 3760998"/>
              <a:gd name="connsiteY2" fmla="*/ 0 h 3610099"/>
              <a:gd name="connsiteX3" fmla="*/ 3760998 w 3760998"/>
              <a:gd name="connsiteY3" fmla="*/ 1828800 h 3610099"/>
              <a:gd name="connsiteX4" fmla="*/ 2027200 w 3760998"/>
              <a:gd name="connsiteY4" fmla="*/ 3610099 h 3610099"/>
              <a:gd name="connsiteX5" fmla="*/ 566535 w 3760998"/>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203 h 3610099"/>
              <a:gd name="connsiteX1" fmla="*/ 456218 w 3793185"/>
              <a:gd name="connsiteY1" fmla="*/ 1009403 h 3610099"/>
              <a:gd name="connsiteX2" fmla="*/ 2118764 w 3793185"/>
              <a:gd name="connsiteY2" fmla="*/ 0 h 3610099"/>
              <a:gd name="connsiteX3" fmla="*/ 3793185 w 3793185"/>
              <a:gd name="connsiteY3" fmla="*/ 1828800 h 3610099"/>
              <a:gd name="connsiteX4" fmla="*/ 2059387 w 3793185"/>
              <a:gd name="connsiteY4" fmla="*/ 3610099 h 3610099"/>
              <a:gd name="connsiteX5" fmla="*/ 598722 w 3793185"/>
              <a:gd name="connsiteY5" fmla="*/ 2838203 h 3610099"/>
              <a:gd name="connsiteX0" fmla="*/ 598722 w 3793185"/>
              <a:gd name="connsiteY0" fmla="*/ 2838520 h 3610416"/>
              <a:gd name="connsiteX1" fmla="*/ 456218 w 3793185"/>
              <a:gd name="connsiteY1" fmla="*/ 1009720 h 3610416"/>
              <a:gd name="connsiteX2" fmla="*/ 2118764 w 3793185"/>
              <a:gd name="connsiteY2" fmla="*/ 317 h 3610416"/>
              <a:gd name="connsiteX3" fmla="*/ 3793185 w 3793185"/>
              <a:gd name="connsiteY3" fmla="*/ 1829117 h 3610416"/>
              <a:gd name="connsiteX4" fmla="*/ 2059387 w 3793185"/>
              <a:gd name="connsiteY4" fmla="*/ 3610416 h 3610416"/>
              <a:gd name="connsiteX5" fmla="*/ 598722 w 3793185"/>
              <a:gd name="connsiteY5" fmla="*/ 2838520 h 3610416"/>
              <a:gd name="connsiteX0" fmla="*/ 598722 w 3793253"/>
              <a:gd name="connsiteY0" fmla="*/ 2838520 h 3610416"/>
              <a:gd name="connsiteX1" fmla="*/ 456218 w 3793253"/>
              <a:gd name="connsiteY1" fmla="*/ 1009720 h 3610416"/>
              <a:gd name="connsiteX2" fmla="*/ 2118764 w 3793253"/>
              <a:gd name="connsiteY2" fmla="*/ 317 h 3610416"/>
              <a:gd name="connsiteX3" fmla="*/ 3793185 w 3793253"/>
              <a:gd name="connsiteY3" fmla="*/ 1829117 h 3610416"/>
              <a:gd name="connsiteX4" fmla="*/ 2059387 w 3793253"/>
              <a:gd name="connsiteY4" fmla="*/ 3610416 h 3610416"/>
              <a:gd name="connsiteX5" fmla="*/ 598722 w 3793253"/>
              <a:gd name="connsiteY5" fmla="*/ 2838520 h 3610416"/>
              <a:gd name="connsiteX0" fmla="*/ 598722 w 3793596"/>
              <a:gd name="connsiteY0" fmla="*/ 2838520 h 3610416"/>
              <a:gd name="connsiteX1" fmla="*/ 456218 w 3793596"/>
              <a:gd name="connsiteY1" fmla="*/ 1009720 h 3610416"/>
              <a:gd name="connsiteX2" fmla="*/ 2118764 w 3793596"/>
              <a:gd name="connsiteY2" fmla="*/ 317 h 3610416"/>
              <a:gd name="connsiteX3" fmla="*/ 3793185 w 3793596"/>
              <a:gd name="connsiteY3" fmla="*/ 1829117 h 3610416"/>
              <a:gd name="connsiteX4" fmla="*/ 2059387 w 3793596"/>
              <a:gd name="connsiteY4" fmla="*/ 3610416 h 3610416"/>
              <a:gd name="connsiteX5" fmla="*/ 598722 w 3793596"/>
              <a:gd name="connsiteY5" fmla="*/ 2838520 h 3610416"/>
              <a:gd name="connsiteX0" fmla="*/ 598722 w 3793596"/>
              <a:gd name="connsiteY0" fmla="*/ 2838946 h 3610842"/>
              <a:gd name="connsiteX1" fmla="*/ 456219 w 3793596"/>
              <a:gd name="connsiteY1" fmla="*/ 915112 h 3610842"/>
              <a:gd name="connsiteX2" fmla="*/ 2118764 w 3793596"/>
              <a:gd name="connsiteY2" fmla="*/ 743 h 3610842"/>
              <a:gd name="connsiteX3" fmla="*/ 3793185 w 3793596"/>
              <a:gd name="connsiteY3" fmla="*/ 1829543 h 3610842"/>
              <a:gd name="connsiteX4" fmla="*/ 2059387 w 3793596"/>
              <a:gd name="connsiteY4" fmla="*/ 3610842 h 3610842"/>
              <a:gd name="connsiteX5" fmla="*/ 598722 w 3793596"/>
              <a:gd name="connsiteY5" fmla="*/ 2838946 h 361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3596" h="3610842">
                <a:moveTo>
                  <a:pt x="598722" y="2838946"/>
                </a:moveTo>
                <a:cubicBezTo>
                  <a:pt x="-345367" y="2132366"/>
                  <a:pt x="999" y="1293143"/>
                  <a:pt x="456219" y="915112"/>
                </a:cubicBezTo>
                <a:cubicBezTo>
                  <a:pt x="903523" y="32379"/>
                  <a:pt x="1445829" y="-7173"/>
                  <a:pt x="2118764" y="743"/>
                </a:cubicBezTo>
                <a:cubicBezTo>
                  <a:pt x="3567552" y="28452"/>
                  <a:pt x="3805061" y="1588078"/>
                  <a:pt x="3793185" y="1829543"/>
                </a:cubicBezTo>
                <a:cubicBezTo>
                  <a:pt x="3797144" y="2162052"/>
                  <a:pt x="3634847" y="3539590"/>
                  <a:pt x="2059387" y="3610842"/>
                </a:cubicBezTo>
                <a:cubicBezTo>
                  <a:pt x="990608" y="3579174"/>
                  <a:pt x="729351" y="3001243"/>
                  <a:pt x="598722" y="2838946"/>
                </a:cubicBezTo>
                <a:close/>
              </a:path>
            </a:pathLst>
          </a:custGeom>
          <a:no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6" name="Group 15">
            <a:extLst>
              <a:ext uri="{FF2B5EF4-FFF2-40B4-BE49-F238E27FC236}">
                <a16:creationId xmlns:a16="http://schemas.microsoft.com/office/drawing/2014/main" id="{88649296-9DD8-449D-E28B-9AAC6889CA21}"/>
              </a:ext>
            </a:extLst>
          </p:cNvPr>
          <p:cNvGrpSpPr/>
          <p:nvPr/>
        </p:nvGrpSpPr>
        <p:grpSpPr>
          <a:xfrm>
            <a:off x="4174071" y="390023"/>
            <a:ext cx="2222263" cy="525543"/>
            <a:chOff x="4174071" y="529541"/>
            <a:chExt cx="2222263" cy="525543"/>
          </a:xfrm>
        </p:grpSpPr>
        <p:cxnSp>
          <p:nvCxnSpPr>
            <p:cNvPr id="13" name="Straight Arrow Connector 12">
              <a:extLst>
                <a:ext uri="{FF2B5EF4-FFF2-40B4-BE49-F238E27FC236}">
                  <a16:creationId xmlns:a16="http://schemas.microsoft.com/office/drawing/2014/main" id="{BC7CAE47-A12C-4F0C-AD3B-C28D31B8A108}"/>
                </a:ext>
              </a:extLst>
            </p:cNvPr>
            <p:cNvCxnSpPr/>
            <p:nvPr/>
          </p:nvCxnSpPr>
          <p:spPr>
            <a:xfrm>
              <a:off x="4508232" y="1055084"/>
              <a:ext cx="799201" cy="0"/>
            </a:xfrm>
            <a:prstGeom prst="straightConnector1">
              <a:avLst/>
            </a:prstGeom>
            <a:ln w="28575">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1E54A255-6D12-57AB-8173-F3729CF9B900}"/>
                </a:ext>
              </a:extLst>
            </p:cNvPr>
            <p:cNvSpPr txBox="1">
              <a:spLocks/>
            </p:cNvSpPr>
            <p:nvPr/>
          </p:nvSpPr>
          <p:spPr>
            <a:xfrm>
              <a:off x="4174071" y="529541"/>
              <a:ext cx="2222263" cy="36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1400" b="0" dirty="0" err="1">
                  <a:solidFill>
                    <a:schemeClr val="tx1"/>
                  </a:solidFill>
                  <a:ea typeface="+mn-ea"/>
                  <a:cs typeface="+mn-cs"/>
                </a:rPr>
                <a:t>h</a:t>
              </a:r>
              <a:r>
                <a:rPr lang="en-US" sz="1400" b="0" kern="1200" dirty="0" err="1">
                  <a:solidFill>
                    <a:schemeClr val="tx1"/>
                  </a:solidFill>
                  <a:ea typeface="+mn-ea"/>
                  <a:cs typeface="+mn-cs"/>
                </a:rPr>
                <a:t>oofd</a:t>
              </a:r>
              <a:r>
                <a:rPr lang="en-US" sz="1400" b="0" kern="1200" dirty="0">
                  <a:solidFill>
                    <a:schemeClr val="tx1"/>
                  </a:solidFill>
                  <a:ea typeface="+mn-ea"/>
                  <a:cs typeface="+mn-cs"/>
                </a:rPr>
                <a:t> </a:t>
              </a:r>
              <a:r>
                <a:rPr lang="en-US" sz="1400" b="0" kern="1200" dirty="0" err="1">
                  <a:solidFill>
                    <a:schemeClr val="tx1"/>
                  </a:solidFill>
                  <a:ea typeface="+mn-ea"/>
                  <a:cs typeface="+mn-cs"/>
                </a:rPr>
                <a:t>naar</a:t>
              </a:r>
              <a:r>
                <a:rPr lang="en-US" sz="1400" b="0" kern="1200" dirty="0">
                  <a:solidFill>
                    <a:schemeClr val="tx1"/>
                  </a:solidFill>
                  <a:ea typeface="+mn-ea"/>
                  <a:cs typeface="+mn-cs"/>
                </a:rPr>
                <a:t> </a:t>
              </a:r>
              <a:r>
                <a:rPr lang="en-US" sz="1400" b="0" kern="1200" dirty="0" err="1">
                  <a:solidFill>
                    <a:schemeClr val="tx1"/>
                  </a:solidFill>
                  <a:ea typeface="+mn-ea"/>
                  <a:cs typeface="+mn-cs"/>
                </a:rPr>
                <a:t>rechts</a:t>
              </a:r>
              <a:r>
                <a:rPr lang="en-US" sz="1400" b="0" kern="1200" dirty="0">
                  <a:solidFill>
                    <a:schemeClr val="tx1"/>
                  </a:solidFill>
                  <a:ea typeface="+mn-ea"/>
                  <a:cs typeface="+mn-cs"/>
                </a:rPr>
                <a:t> -</a:t>
              </a:r>
            </a:p>
            <a:p>
              <a:r>
                <a:rPr lang="en-US" sz="1400" b="0" dirty="0" err="1">
                  <a:solidFill>
                    <a:schemeClr val="tx1"/>
                  </a:solidFill>
                  <a:ea typeface="+mn-ea"/>
                  <a:cs typeface="+mn-cs"/>
                </a:rPr>
                <a:t>subjectieve</a:t>
              </a:r>
              <a:r>
                <a:rPr lang="en-US" sz="1400" b="0" dirty="0">
                  <a:solidFill>
                    <a:schemeClr val="tx1"/>
                  </a:solidFill>
                  <a:ea typeface="+mn-ea"/>
                  <a:cs typeface="+mn-cs"/>
                </a:rPr>
                <a:t> s</a:t>
              </a:r>
              <a:r>
                <a:rPr lang="en-US" sz="1400" b="0" kern="1200" dirty="0">
                  <a:solidFill>
                    <a:schemeClr val="tx1"/>
                  </a:solidFill>
                  <a:ea typeface="+mn-ea"/>
                  <a:cs typeface="+mn-cs"/>
                </a:rPr>
                <a:t>peckles </a:t>
              </a:r>
              <a:r>
                <a:rPr lang="en-US" sz="1400" b="0" kern="1200" dirty="0" err="1">
                  <a:solidFill>
                    <a:schemeClr val="tx1"/>
                  </a:solidFill>
                  <a:ea typeface="+mn-ea"/>
                  <a:cs typeface="+mn-cs"/>
                </a:rPr>
                <a:t>naar</a:t>
              </a:r>
              <a:r>
                <a:rPr lang="en-US" sz="1400" b="0" kern="1200" dirty="0">
                  <a:solidFill>
                    <a:schemeClr val="tx1"/>
                  </a:solidFill>
                  <a:ea typeface="+mn-ea"/>
                  <a:cs typeface="+mn-cs"/>
                </a:rPr>
                <a:t> links</a:t>
              </a:r>
            </a:p>
          </p:txBody>
        </p:sp>
      </p:grpSp>
      <p:grpSp>
        <p:nvGrpSpPr>
          <p:cNvPr id="42" name="Group 41">
            <a:extLst>
              <a:ext uri="{FF2B5EF4-FFF2-40B4-BE49-F238E27FC236}">
                <a16:creationId xmlns:a16="http://schemas.microsoft.com/office/drawing/2014/main" id="{AC4946F5-DE7A-B2B1-9F2F-95E2D4A521A5}"/>
              </a:ext>
            </a:extLst>
          </p:cNvPr>
          <p:cNvGrpSpPr/>
          <p:nvPr/>
        </p:nvGrpSpPr>
        <p:grpSpPr>
          <a:xfrm>
            <a:off x="6876255" y="411510"/>
            <a:ext cx="2376257" cy="532743"/>
            <a:chOff x="4174072" y="529541"/>
            <a:chExt cx="2123728" cy="532743"/>
          </a:xfrm>
        </p:grpSpPr>
        <p:cxnSp>
          <p:nvCxnSpPr>
            <p:cNvPr id="43" name="Straight Arrow Connector 42">
              <a:extLst>
                <a:ext uri="{FF2B5EF4-FFF2-40B4-BE49-F238E27FC236}">
                  <a16:creationId xmlns:a16="http://schemas.microsoft.com/office/drawing/2014/main" id="{34F5AE6F-1FA3-0E2B-27B1-7FDE743F6962}"/>
                </a:ext>
              </a:extLst>
            </p:cNvPr>
            <p:cNvCxnSpPr/>
            <p:nvPr/>
          </p:nvCxnSpPr>
          <p:spPr>
            <a:xfrm>
              <a:off x="4508232" y="1062284"/>
              <a:ext cx="799201" cy="0"/>
            </a:xfrm>
            <a:prstGeom prst="straightConnector1">
              <a:avLst/>
            </a:prstGeom>
            <a:ln w="28575">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4" name="Title 1">
              <a:extLst>
                <a:ext uri="{FF2B5EF4-FFF2-40B4-BE49-F238E27FC236}">
                  <a16:creationId xmlns:a16="http://schemas.microsoft.com/office/drawing/2014/main" id="{AB8C2C88-D74D-0F59-FF47-5D0972456D22}"/>
                </a:ext>
              </a:extLst>
            </p:cNvPr>
            <p:cNvSpPr txBox="1">
              <a:spLocks/>
            </p:cNvSpPr>
            <p:nvPr/>
          </p:nvSpPr>
          <p:spPr>
            <a:xfrm>
              <a:off x="4174072" y="529541"/>
              <a:ext cx="2123728" cy="36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1400" b="0" dirty="0" err="1">
                  <a:solidFill>
                    <a:schemeClr val="tx1"/>
                  </a:solidFill>
                  <a:ea typeface="+mn-ea"/>
                  <a:cs typeface="+mn-cs"/>
                </a:rPr>
                <a:t>h</a:t>
              </a:r>
              <a:r>
                <a:rPr lang="en-US" sz="1400" b="0" kern="1200" dirty="0" err="1">
                  <a:solidFill>
                    <a:schemeClr val="tx1"/>
                  </a:solidFill>
                  <a:ea typeface="+mn-ea"/>
                  <a:cs typeface="+mn-cs"/>
                </a:rPr>
                <a:t>oofd</a:t>
              </a:r>
              <a:r>
                <a:rPr lang="en-US" sz="1400" b="0" kern="1200" dirty="0">
                  <a:solidFill>
                    <a:schemeClr val="tx1"/>
                  </a:solidFill>
                  <a:ea typeface="+mn-ea"/>
                  <a:cs typeface="+mn-cs"/>
                </a:rPr>
                <a:t> </a:t>
              </a:r>
              <a:r>
                <a:rPr lang="en-US" sz="1400" b="0" kern="1200" dirty="0" err="1">
                  <a:solidFill>
                    <a:schemeClr val="tx1"/>
                  </a:solidFill>
                  <a:ea typeface="+mn-ea"/>
                  <a:cs typeface="+mn-cs"/>
                </a:rPr>
                <a:t>naar</a:t>
              </a:r>
              <a:r>
                <a:rPr lang="en-US" sz="1400" b="0" kern="1200" dirty="0">
                  <a:solidFill>
                    <a:schemeClr val="tx1"/>
                  </a:solidFill>
                  <a:ea typeface="+mn-ea"/>
                  <a:cs typeface="+mn-cs"/>
                </a:rPr>
                <a:t> </a:t>
              </a:r>
              <a:r>
                <a:rPr lang="en-US" sz="1400" b="0" kern="1200" dirty="0" err="1">
                  <a:solidFill>
                    <a:schemeClr val="tx1"/>
                  </a:solidFill>
                  <a:ea typeface="+mn-ea"/>
                  <a:cs typeface="+mn-cs"/>
                </a:rPr>
                <a:t>rechts</a:t>
              </a:r>
              <a:r>
                <a:rPr lang="en-US" sz="1400" b="0" kern="1200" dirty="0">
                  <a:solidFill>
                    <a:schemeClr val="tx1"/>
                  </a:solidFill>
                  <a:ea typeface="+mn-ea"/>
                  <a:cs typeface="+mn-cs"/>
                </a:rPr>
                <a:t> -</a:t>
              </a:r>
            </a:p>
            <a:p>
              <a:r>
                <a:rPr lang="en-US" sz="1400" b="0" dirty="0" err="1">
                  <a:solidFill>
                    <a:schemeClr val="tx1"/>
                  </a:solidFill>
                  <a:ea typeface="+mn-ea"/>
                  <a:cs typeface="+mn-cs"/>
                </a:rPr>
                <a:t>subjectieve</a:t>
              </a:r>
              <a:r>
                <a:rPr lang="en-US" sz="1400" b="0" dirty="0">
                  <a:solidFill>
                    <a:schemeClr val="tx1"/>
                  </a:solidFill>
                  <a:ea typeface="+mn-ea"/>
                  <a:cs typeface="+mn-cs"/>
                </a:rPr>
                <a:t> s</a:t>
              </a:r>
              <a:r>
                <a:rPr lang="en-US" sz="1400" b="0" kern="1200" dirty="0">
                  <a:solidFill>
                    <a:schemeClr val="tx1"/>
                  </a:solidFill>
                  <a:ea typeface="+mn-ea"/>
                  <a:cs typeface="+mn-cs"/>
                </a:rPr>
                <a:t>peckles </a:t>
              </a:r>
              <a:r>
                <a:rPr lang="en-US" sz="1400" b="0" kern="1200" dirty="0" err="1">
                  <a:solidFill>
                    <a:schemeClr val="tx1"/>
                  </a:solidFill>
                  <a:ea typeface="+mn-ea"/>
                  <a:cs typeface="+mn-cs"/>
                </a:rPr>
                <a:t>naar</a:t>
              </a:r>
              <a:r>
                <a:rPr lang="en-US" sz="1400" b="0" kern="1200" dirty="0">
                  <a:solidFill>
                    <a:schemeClr val="tx1"/>
                  </a:solidFill>
                  <a:ea typeface="+mn-ea"/>
                  <a:cs typeface="+mn-cs"/>
                </a:rPr>
                <a:t> </a:t>
              </a:r>
              <a:r>
                <a:rPr lang="en-US" sz="1400" b="0" kern="1200" dirty="0" err="1">
                  <a:solidFill>
                    <a:schemeClr val="tx1"/>
                  </a:solidFill>
                  <a:ea typeface="+mn-ea"/>
                  <a:cs typeface="+mn-cs"/>
                </a:rPr>
                <a:t>rechts</a:t>
              </a:r>
              <a:endParaRPr lang="en-US" sz="1400" b="0" kern="1200" dirty="0">
                <a:solidFill>
                  <a:schemeClr val="tx1"/>
                </a:solidFill>
                <a:ea typeface="+mn-ea"/>
                <a:cs typeface="+mn-cs"/>
              </a:endParaRPr>
            </a:p>
          </p:txBody>
        </p:sp>
      </p:grpSp>
      <p:sp>
        <p:nvSpPr>
          <p:cNvPr id="9" name="TextBox 8">
            <a:extLst>
              <a:ext uri="{FF2B5EF4-FFF2-40B4-BE49-F238E27FC236}">
                <a16:creationId xmlns:a16="http://schemas.microsoft.com/office/drawing/2014/main" id="{759318D9-950C-2C1C-A91C-9D663AABA774}"/>
              </a:ext>
            </a:extLst>
          </p:cNvPr>
          <p:cNvSpPr txBox="1"/>
          <p:nvPr/>
        </p:nvSpPr>
        <p:spPr>
          <a:xfrm>
            <a:off x="4548910" y="4832442"/>
            <a:ext cx="4595090" cy="276999"/>
          </a:xfrm>
          <a:prstGeom prst="rect">
            <a:avLst/>
          </a:prstGeom>
          <a:noFill/>
        </p:spPr>
        <p:txBody>
          <a:bodyPr wrap="square">
            <a:spAutoFit/>
          </a:bodyPr>
          <a:lstStyle/>
          <a:p>
            <a:r>
              <a:rPr lang="nl-NL" sz="1200" dirty="0">
                <a:latin typeface="Arial Narrow" panose="020B0606020202030204" pitchFamily="34" charset="0"/>
              </a:rPr>
              <a:t>Gebaseerd op: </a:t>
            </a:r>
            <a:r>
              <a:rPr lang="nl-NL" sz="1200" dirty="0">
                <a:latin typeface="Arial Narrow" panose="020B0606020202030204" pitchFamily="34" charset="0"/>
                <a:hlinkClick r:id="rId3"/>
              </a:rPr>
              <a:t>https://epaper.zwp-online.info/epaper/4380/export-article/12</a:t>
            </a:r>
            <a:r>
              <a:rPr lang="nl-NL" sz="1200" dirty="0">
                <a:latin typeface="Arial Narrow" panose="020B0606020202030204" pitchFamily="34" charset="0"/>
              </a:rPr>
              <a:t> </a:t>
            </a:r>
          </a:p>
        </p:txBody>
      </p:sp>
    </p:spTree>
    <p:extLst>
      <p:ext uri="{BB962C8B-B14F-4D97-AF65-F5344CB8AC3E}">
        <p14:creationId xmlns:p14="http://schemas.microsoft.com/office/powerpoint/2010/main" val="1877273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37" y="267494"/>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0" kern="1200" dirty="0">
                <a:solidFill>
                  <a:schemeClr val="tx1"/>
                </a:solidFill>
                <a:ea typeface="+mn-ea"/>
                <a:cs typeface="+mn-cs"/>
              </a:rPr>
              <a:t>Programma</a:t>
            </a:r>
          </a:p>
        </p:txBody>
      </p:sp>
      <p:sp>
        <p:nvSpPr>
          <p:cNvPr id="3" name="Slide Number Placeholder 2"/>
          <p:cNvSpPr>
            <a:spLocks noGrp="1"/>
          </p:cNvSpPr>
          <p:nvPr>
            <p:ph type="sldNum" sz="quarter" idx="12"/>
          </p:nvPr>
        </p:nvSpPr>
        <p:spPr/>
        <p:txBody>
          <a:bodyPr/>
          <a:lstStyle/>
          <a:p>
            <a:pPr marL="0" marR="0" lvl="0" indent="0" algn="r" defTabSz="685800" rtl="0" eaLnBrk="1" fontAlgn="base" latinLnBrk="0" hangingPunct="1">
              <a:lnSpc>
                <a:spcPts val="1500"/>
              </a:lnSpc>
              <a:spcBef>
                <a:spcPct val="0"/>
              </a:spcBef>
              <a:spcAft>
                <a:spcPct val="0"/>
              </a:spcAft>
              <a:buClrTx/>
              <a:buSzTx/>
              <a:buFontTx/>
              <a:buNone/>
              <a:tabLst/>
              <a:defRPr/>
            </a:pPr>
            <a:fld id="{1A7563F5-FCB3-4EEB-988E-0DFAF96E6905}" type="slidenum">
              <a:rPr kumimoji="0" lang="nl-NL" sz="1000" b="0" i="0" u="none" strike="noStrike" kern="1200" cap="none" spc="0" normalizeH="0" baseline="-25000" noProof="0">
                <a:ln>
                  <a:noFill/>
                </a:ln>
                <a:solidFill>
                  <a:srgbClr val="000000"/>
                </a:solidFill>
                <a:effectLst/>
                <a:uLnTx/>
                <a:uFillTx/>
                <a:latin typeface="Arial" charset="0"/>
                <a:ea typeface="+mn-ea"/>
                <a:cs typeface="+mn-cs"/>
              </a:rPr>
              <a:pPr marL="0" marR="0" lvl="0" indent="0" algn="r" defTabSz="685800" rtl="0" eaLnBrk="1" fontAlgn="base" latinLnBrk="0" hangingPunct="1">
                <a:lnSpc>
                  <a:spcPts val="1500"/>
                </a:lnSpc>
                <a:spcBef>
                  <a:spcPct val="0"/>
                </a:spcBef>
                <a:spcAft>
                  <a:spcPct val="0"/>
                </a:spcAft>
                <a:buClrTx/>
                <a:buSzTx/>
                <a:buFontTx/>
                <a:buNone/>
                <a:tabLst/>
                <a:defRPr/>
              </a:pPr>
              <a:t>37</a:t>
            </a:fld>
            <a:endParaRPr kumimoji="0" lang="nl-NL" sz="10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4" name="TextBox 3"/>
          <p:cNvSpPr txBox="1"/>
          <p:nvPr/>
        </p:nvSpPr>
        <p:spPr>
          <a:xfrm>
            <a:off x="482290" y="1124744"/>
            <a:ext cx="8208912" cy="3046988"/>
          </a:xfrm>
          <a:prstGeom prst="rect">
            <a:avLst/>
          </a:prstGeom>
          <a:noFill/>
        </p:spPr>
        <p:txBody>
          <a:bodyPr wrap="square" rtlCol="0">
            <a:spAutoFit/>
          </a:bodyPr>
          <a:lstStyle/>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a:t>
            </a:r>
            <a:r>
              <a:rPr lang="nl-NL" sz="2400" dirty="0">
                <a:solidFill>
                  <a:schemeClr val="bg1">
                    <a:lumMod val="50000"/>
                  </a:schemeClr>
                </a:solidFill>
                <a:latin typeface="Arial Narrow"/>
              </a:rPr>
              <a:t> – het fenomeen</a:t>
            </a:r>
          </a:p>
          <a:p>
            <a:pPr marL="342900" indent="-342900">
              <a:buFont typeface="Arial" panose="020B0604020202020204" pitchFamily="34" charset="0"/>
              <a:buChar char="•"/>
              <a:defRPr/>
            </a:pPr>
            <a:r>
              <a:rPr lang="nl-NL" sz="2400" dirty="0">
                <a:solidFill>
                  <a:schemeClr val="bg1">
                    <a:lumMod val="50000"/>
                  </a:schemeClr>
                </a:solidFill>
                <a:latin typeface="Arial Narrow"/>
              </a:rPr>
              <a:t>Hoe ontstaan ze? </a:t>
            </a:r>
          </a:p>
          <a:p>
            <a:pPr marL="342900" lvl="0" indent="-342900">
              <a:buFont typeface="Arial" panose="020B0604020202020204" pitchFamily="34" charset="0"/>
              <a:buChar char="•"/>
              <a:defRPr/>
            </a:pPr>
            <a:r>
              <a:rPr lang="nl-NL" sz="2400" dirty="0">
                <a:solidFill>
                  <a:schemeClr val="bg1">
                    <a:lumMod val="50000"/>
                  </a:schemeClr>
                </a:solidFill>
                <a:latin typeface="Arial Narrow"/>
              </a:rPr>
              <a:t>Wanneer kan je ze zien?</a:t>
            </a:r>
          </a:p>
          <a:p>
            <a:pPr marL="342900" lvl="0" indent="-342900">
              <a:buFont typeface="Arial" panose="020B0604020202020204" pitchFamily="34" charset="0"/>
              <a:buChar char="•"/>
              <a:defRPr/>
            </a:pPr>
            <a:r>
              <a:rPr lang="nl-NL" sz="2400" dirty="0">
                <a:solidFill>
                  <a:schemeClr val="bg1">
                    <a:lumMod val="50000"/>
                  </a:schemeClr>
                </a:solidFill>
                <a:latin typeface="Arial Narrow"/>
              </a:rPr>
              <a:t>Enkele eigenschappen</a:t>
            </a:r>
          </a:p>
          <a:p>
            <a:pPr marL="342900" indent="-342900">
              <a:buFont typeface="Arial" panose="020B0604020202020204" pitchFamily="34" charset="0"/>
              <a:buChar char="•"/>
              <a:defRPr/>
            </a:pPr>
            <a:r>
              <a:rPr lang="nl-NL" sz="2400" dirty="0" err="1">
                <a:solidFill>
                  <a:schemeClr val="bg1">
                    <a:lumMod val="50000"/>
                  </a:schemeClr>
                </a:solidFill>
                <a:latin typeface="Arial Narrow"/>
              </a:rPr>
              <a:t>Speckles</a:t>
            </a:r>
            <a:r>
              <a:rPr lang="nl-NL" sz="2400" dirty="0">
                <a:solidFill>
                  <a:schemeClr val="bg1">
                    <a:lumMod val="50000"/>
                  </a:schemeClr>
                </a:solidFill>
                <a:latin typeface="Arial Narrow"/>
              </a:rPr>
              <a:t> met andere lichtbronnen?</a:t>
            </a:r>
          </a:p>
          <a:p>
            <a:pPr marL="342900" lvl="0" indent="-342900">
              <a:buFont typeface="Arial" panose="020B0604020202020204" pitchFamily="34" charset="0"/>
              <a:buChar char="•"/>
              <a:defRPr/>
            </a:pPr>
            <a:r>
              <a:rPr lang="nl-NL" sz="2400" dirty="0" err="1">
                <a:solidFill>
                  <a:srgbClr val="FF0000"/>
                </a:solidFill>
                <a:latin typeface="Arial Narrow"/>
              </a:rPr>
              <a:t>Speckles</a:t>
            </a:r>
            <a:r>
              <a:rPr lang="nl-NL" sz="2400" dirty="0">
                <a:solidFill>
                  <a:srgbClr val="FF0000"/>
                </a:solidFill>
                <a:latin typeface="Arial Narrow"/>
              </a:rPr>
              <a:t>: wat kan je ermee? (2)</a:t>
            </a:r>
          </a:p>
          <a:p>
            <a:pPr marL="342900" lvl="0" indent="-342900">
              <a:buFont typeface="Arial" panose="020B0604020202020204" pitchFamily="34" charset="0"/>
              <a:buChar char="•"/>
              <a:defRPr/>
            </a:pPr>
            <a:r>
              <a:rPr lang="nl-NL" sz="2400" dirty="0">
                <a:solidFill>
                  <a:schemeClr val="bg1">
                    <a:lumMod val="50000"/>
                  </a:schemeClr>
                </a:solidFill>
                <a:latin typeface="Arial Narrow"/>
              </a:rPr>
              <a:t>Overwegingen voor het onderwijs</a:t>
            </a:r>
          </a:p>
          <a:p>
            <a:pPr lvl="0">
              <a:defRPr/>
            </a:pPr>
            <a:endParaRPr lang="nl-NL" sz="2400" dirty="0">
              <a:latin typeface="Arial Narrow"/>
            </a:endParaRPr>
          </a:p>
        </p:txBody>
      </p:sp>
      <p:sp>
        <p:nvSpPr>
          <p:cNvPr id="5" name="Title 1">
            <a:extLst>
              <a:ext uri="{FF2B5EF4-FFF2-40B4-BE49-F238E27FC236}">
                <a16:creationId xmlns:a16="http://schemas.microsoft.com/office/drawing/2014/main" id="{206DED81-E6C0-83CE-EA92-578A58522462}"/>
              </a:ext>
            </a:extLst>
          </p:cNvPr>
          <p:cNvSpPr txBox="1">
            <a:spLocks/>
          </p:cNvSpPr>
          <p:nvPr/>
        </p:nvSpPr>
        <p:spPr>
          <a:xfrm rot="19006770">
            <a:off x="5597191" y="1450017"/>
            <a:ext cx="2038124"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4800" b="0" kern="1200" dirty="0">
                <a:solidFill>
                  <a:schemeClr val="tx1"/>
                </a:solidFill>
                <a:ea typeface="+mn-ea"/>
                <a:cs typeface="+mn-cs"/>
              </a:rPr>
              <a:t>Demo</a:t>
            </a:r>
          </a:p>
        </p:txBody>
      </p:sp>
    </p:spTree>
    <p:extLst>
      <p:ext uri="{BB962C8B-B14F-4D97-AF65-F5344CB8AC3E}">
        <p14:creationId xmlns:p14="http://schemas.microsoft.com/office/powerpoint/2010/main" val="762027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37" y="267494"/>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0" kern="1200" dirty="0">
                <a:solidFill>
                  <a:schemeClr val="tx1"/>
                </a:solidFill>
                <a:ea typeface="+mn-ea"/>
                <a:cs typeface="+mn-cs"/>
              </a:rPr>
              <a:t>Demo</a:t>
            </a:r>
          </a:p>
        </p:txBody>
      </p:sp>
      <p:sp>
        <p:nvSpPr>
          <p:cNvPr id="3" name="Slide Number Placeholder 2"/>
          <p:cNvSpPr>
            <a:spLocks noGrp="1"/>
          </p:cNvSpPr>
          <p:nvPr>
            <p:ph type="sldNum" sz="quarter" idx="12"/>
          </p:nvPr>
        </p:nvSpPr>
        <p:spPr/>
        <p:txBody>
          <a:bodyPr/>
          <a:lstStyle/>
          <a:p>
            <a:pPr marL="0" marR="0" lvl="0" indent="0" algn="r" defTabSz="685800" rtl="0" eaLnBrk="1" fontAlgn="base" latinLnBrk="0" hangingPunct="1">
              <a:lnSpc>
                <a:spcPts val="1500"/>
              </a:lnSpc>
              <a:spcBef>
                <a:spcPct val="0"/>
              </a:spcBef>
              <a:spcAft>
                <a:spcPct val="0"/>
              </a:spcAft>
              <a:buClrTx/>
              <a:buSzTx/>
              <a:buFontTx/>
              <a:buNone/>
              <a:tabLst/>
              <a:defRPr/>
            </a:pPr>
            <a:fld id="{1A7563F5-FCB3-4EEB-988E-0DFAF96E6905}" type="slidenum">
              <a:rPr kumimoji="0" lang="nl-NL" sz="1000" b="0" i="0" u="none" strike="noStrike" kern="1200" cap="none" spc="0" normalizeH="0" baseline="-25000" noProof="0">
                <a:ln>
                  <a:noFill/>
                </a:ln>
                <a:solidFill>
                  <a:srgbClr val="000000"/>
                </a:solidFill>
                <a:effectLst/>
                <a:uLnTx/>
                <a:uFillTx/>
                <a:latin typeface="Arial" charset="0"/>
                <a:ea typeface="+mn-ea"/>
                <a:cs typeface="+mn-cs"/>
              </a:rPr>
              <a:pPr marL="0" marR="0" lvl="0" indent="0" algn="r" defTabSz="685800" rtl="0" eaLnBrk="1" fontAlgn="base" latinLnBrk="0" hangingPunct="1">
                <a:lnSpc>
                  <a:spcPts val="1500"/>
                </a:lnSpc>
                <a:spcBef>
                  <a:spcPct val="0"/>
                </a:spcBef>
                <a:spcAft>
                  <a:spcPct val="0"/>
                </a:spcAft>
                <a:buClrTx/>
                <a:buSzTx/>
                <a:buFontTx/>
                <a:buNone/>
                <a:tabLst/>
                <a:defRPr/>
              </a:pPr>
              <a:t>38</a:t>
            </a:fld>
            <a:endParaRPr kumimoji="0" lang="nl-NL" sz="1000" b="0" i="0" u="none" strike="noStrike" kern="1200" cap="none" spc="0" normalizeH="0" baseline="-25000" noProof="0">
              <a:ln>
                <a:noFill/>
              </a:ln>
              <a:solidFill>
                <a:srgbClr val="000000"/>
              </a:solidFill>
              <a:effectLst/>
              <a:uLnTx/>
              <a:uFillTx/>
              <a:latin typeface="Arial" charset="0"/>
              <a:ea typeface="+mn-ea"/>
              <a:cs typeface="+mn-cs"/>
            </a:endParaRPr>
          </a:p>
        </p:txBody>
      </p:sp>
      <p:pic>
        <p:nvPicPr>
          <p:cNvPr id="6" name="Picture 5" descr="A picture containing floor, purple&#10;&#10;Description automatically generated">
            <a:extLst>
              <a:ext uri="{FF2B5EF4-FFF2-40B4-BE49-F238E27FC236}">
                <a16:creationId xmlns:a16="http://schemas.microsoft.com/office/drawing/2014/main" id="{3BA8D75C-A576-BCE3-B665-2299680018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667941"/>
            <a:ext cx="2817931" cy="3757240"/>
          </a:xfrm>
          <a:prstGeom prst="rect">
            <a:avLst/>
          </a:prstGeom>
        </p:spPr>
      </p:pic>
      <p:pic>
        <p:nvPicPr>
          <p:cNvPr id="5" name="Picture 4" descr="A picture containing green&#10;&#10;Description automatically generated">
            <a:extLst>
              <a:ext uri="{FF2B5EF4-FFF2-40B4-BE49-F238E27FC236}">
                <a16:creationId xmlns:a16="http://schemas.microsoft.com/office/drawing/2014/main" id="{7D5A7B26-CE1A-C254-01C2-AC58B31BB7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002" y="1124744"/>
            <a:ext cx="3934305" cy="2355726"/>
          </a:xfrm>
          <a:prstGeom prst="rect">
            <a:avLst/>
          </a:prstGeom>
        </p:spPr>
      </p:pic>
    </p:spTree>
    <p:extLst>
      <p:ext uri="{BB962C8B-B14F-4D97-AF65-F5344CB8AC3E}">
        <p14:creationId xmlns:p14="http://schemas.microsoft.com/office/powerpoint/2010/main" val="2429392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lvl1pPr>
              <a:defRPr sz="1800">
                <a:solidFill>
                  <a:schemeClr val="tx1"/>
                </a:solidFill>
                <a:latin typeface="Arial" charset="0"/>
              </a:defRPr>
            </a:lvl1pPr>
            <a:lvl2pPr marL="557213" indent="-214313">
              <a:defRPr sz="1800">
                <a:solidFill>
                  <a:schemeClr val="tx1"/>
                </a:solidFill>
                <a:latin typeface="Arial" charset="0"/>
              </a:defRPr>
            </a:lvl2pPr>
            <a:lvl3pPr marL="857250" indent="-171450">
              <a:defRPr sz="1800">
                <a:solidFill>
                  <a:schemeClr val="tx1"/>
                </a:solidFill>
                <a:latin typeface="Arial" charset="0"/>
              </a:defRPr>
            </a:lvl3pPr>
            <a:lvl4pPr marL="1200150" indent="-171450">
              <a:defRPr sz="1800">
                <a:solidFill>
                  <a:schemeClr val="tx1"/>
                </a:solidFill>
                <a:latin typeface="Arial" charset="0"/>
              </a:defRPr>
            </a:lvl4pPr>
            <a:lvl5pPr marL="1543050" indent="-171450">
              <a:defRPr sz="1800">
                <a:solidFill>
                  <a:schemeClr val="tx1"/>
                </a:solidFill>
                <a:latin typeface="Arial" charset="0"/>
              </a:defRPr>
            </a:lvl5pPr>
            <a:lvl6pPr marL="1885950" indent="-171450" algn="ctr" eaLnBrk="0" fontAlgn="base" hangingPunct="0">
              <a:spcBef>
                <a:spcPct val="0"/>
              </a:spcBef>
              <a:spcAft>
                <a:spcPct val="0"/>
              </a:spcAft>
              <a:defRPr sz="1800">
                <a:solidFill>
                  <a:schemeClr val="tx1"/>
                </a:solidFill>
                <a:latin typeface="Arial" charset="0"/>
              </a:defRPr>
            </a:lvl6pPr>
            <a:lvl7pPr marL="2228850" indent="-171450" algn="ctr" eaLnBrk="0" fontAlgn="base" hangingPunct="0">
              <a:spcBef>
                <a:spcPct val="0"/>
              </a:spcBef>
              <a:spcAft>
                <a:spcPct val="0"/>
              </a:spcAft>
              <a:defRPr sz="1800">
                <a:solidFill>
                  <a:schemeClr val="tx1"/>
                </a:solidFill>
                <a:latin typeface="Arial" charset="0"/>
              </a:defRPr>
            </a:lvl7pPr>
            <a:lvl8pPr marL="2571750" indent="-171450" algn="ctr" eaLnBrk="0" fontAlgn="base" hangingPunct="0">
              <a:spcBef>
                <a:spcPct val="0"/>
              </a:spcBef>
              <a:spcAft>
                <a:spcPct val="0"/>
              </a:spcAft>
              <a:defRPr sz="1800">
                <a:solidFill>
                  <a:schemeClr val="tx1"/>
                </a:solidFill>
                <a:latin typeface="Arial" charset="0"/>
              </a:defRPr>
            </a:lvl8pPr>
            <a:lvl9pPr marL="2914650" indent="-171450" algn="ctr" eaLnBrk="0" fontAlgn="base" hangingPunct="0">
              <a:spcBef>
                <a:spcPct val="0"/>
              </a:spcBef>
              <a:spcAft>
                <a:spcPct val="0"/>
              </a:spcAft>
              <a:defRPr sz="1800">
                <a:solidFill>
                  <a:schemeClr val="tx1"/>
                </a:solidFill>
                <a:latin typeface="Arial" charset="0"/>
              </a:defRPr>
            </a:lvl9pPr>
          </a:lstStyle>
          <a:p>
            <a:pPr defTabSz="685800" eaLnBrk="0" hangingPunct="0"/>
            <a:fld id="{55C0747E-690B-458B-87AC-0CF9171208E7}" type="slidenum">
              <a:rPr lang="en-US" sz="1500">
                <a:solidFill>
                  <a:srgbClr val="000000"/>
                </a:solidFill>
              </a:rPr>
              <a:pPr defTabSz="685800" eaLnBrk="0" hangingPunct="0"/>
              <a:t>39</a:t>
            </a:fld>
            <a:endParaRPr lang="en-US" sz="1500" dirty="0">
              <a:solidFill>
                <a:srgbClr val="000000"/>
              </a:solidFill>
            </a:endParaRPr>
          </a:p>
        </p:txBody>
      </p:sp>
      <p:grpSp>
        <p:nvGrpSpPr>
          <p:cNvPr id="5123" name="Group 2"/>
          <p:cNvGrpSpPr>
            <a:grpSpLocks/>
          </p:cNvGrpSpPr>
          <p:nvPr/>
        </p:nvGrpSpPr>
        <p:grpSpPr bwMode="auto">
          <a:xfrm>
            <a:off x="2920058" y="1556603"/>
            <a:ext cx="3236118" cy="1697832"/>
            <a:chOff x="185" y="1391"/>
            <a:chExt cx="2718" cy="1426"/>
          </a:xfrm>
        </p:grpSpPr>
        <p:grpSp>
          <p:nvGrpSpPr>
            <p:cNvPr id="5187" name="Group 4"/>
            <p:cNvGrpSpPr>
              <a:grpSpLocks/>
            </p:cNvGrpSpPr>
            <p:nvPr/>
          </p:nvGrpSpPr>
          <p:grpSpPr bwMode="auto">
            <a:xfrm>
              <a:off x="1437" y="1855"/>
              <a:ext cx="94" cy="102"/>
              <a:chOff x="3803" y="2131"/>
              <a:chExt cx="88" cy="92"/>
            </a:xfrm>
          </p:grpSpPr>
          <p:sp>
            <p:nvSpPr>
              <p:cNvPr id="5189" name="Oval 5"/>
              <p:cNvSpPr>
                <a:spLocks noChangeArrowheads="1"/>
              </p:cNvSpPr>
              <p:nvPr/>
            </p:nvSpPr>
            <p:spPr bwMode="auto">
              <a:xfrm>
                <a:off x="3804" y="2131"/>
                <a:ext cx="87" cy="8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0" name="Oval 6"/>
              <p:cNvSpPr>
                <a:spLocks noChangeArrowheads="1"/>
              </p:cNvSpPr>
              <p:nvPr/>
            </p:nvSpPr>
            <p:spPr bwMode="auto">
              <a:xfrm>
                <a:off x="3803" y="2137"/>
                <a:ext cx="86" cy="86"/>
              </a:xfrm>
              <a:prstGeom prst="ellipse">
                <a:avLst/>
              </a:prstGeom>
              <a:solidFill>
                <a:srgbClr val="0F0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1" name="Oval 7"/>
              <p:cNvSpPr>
                <a:spLocks noChangeArrowheads="1"/>
              </p:cNvSpPr>
              <p:nvPr/>
            </p:nvSpPr>
            <p:spPr bwMode="auto">
              <a:xfrm>
                <a:off x="3805" y="2137"/>
                <a:ext cx="83" cy="83"/>
              </a:xfrm>
              <a:prstGeom prst="ellipse">
                <a:avLst/>
              </a:pr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2" name="Oval 8"/>
              <p:cNvSpPr>
                <a:spLocks noChangeArrowheads="1"/>
              </p:cNvSpPr>
              <p:nvPr/>
            </p:nvSpPr>
            <p:spPr bwMode="auto">
              <a:xfrm>
                <a:off x="3806" y="2138"/>
                <a:ext cx="80" cy="80"/>
              </a:xfrm>
              <a:prstGeom prst="ellipse">
                <a:avLst/>
              </a:pr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3" name="Oval 9"/>
              <p:cNvSpPr>
                <a:spLocks noChangeArrowheads="1"/>
              </p:cNvSpPr>
              <p:nvPr/>
            </p:nvSpPr>
            <p:spPr bwMode="auto">
              <a:xfrm>
                <a:off x="3807" y="2139"/>
                <a:ext cx="78" cy="77"/>
              </a:xfrm>
              <a:prstGeom prst="ellipse">
                <a:avLst/>
              </a:pr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4" name="Oval 10"/>
              <p:cNvSpPr>
                <a:spLocks noChangeArrowheads="1"/>
              </p:cNvSpPr>
              <p:nvPr/>
            </p:nvSpPr>
            <p:spPr bwMode="auto">
              <a:xfrm>
                <a:off x="3809" y="2141"/>
                <a:ext cx="74" cy="74"/>
              </a:xfrm>
              <a:prstGeom prst="ellipse">
                <a:avLst/>
              </a:pr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5" name="Oval 11"/>
              <p:cNvSpPr>
                <a:spLocks noChangeArrowheads="1"/>
              </p:cNvSpPr>
              <p:nvPr/>
            </p:nvSpPr>
            <p:spPr bwMode="auto">
              <a:xfrm>
                <a:off x="3810" y="2142"/>
                <a:ext cx="72" cy="71"/>
              </a:xfrm>
              <a:prstGeom prst="ellipse">
                <a:avLst/>
              </a:prstGeom>
              <a:solidFill>
                <a:srgbClr val="3737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6" name="Oval 12"/>
              <p:cNvSpPr>
                <a:spLocks noChangeArrowheads="1"/>
              </p:cNvSpPr>
              <p:nvPr/>
            </p:nvSpPr>
            <p:spPr bwMode="auto">
              <a:xfrm>
                <a:off x="3812" y="2144"/>
                <a:ext cx="68" cy="68"/>
              </a:xfrm>
              <a:prstGeom prst="ellipse">
                <a:avLst/>
              </a:pr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8" name="Oval 14"/>
              <p:cNvSpPr>
                <a:spLocks noChangeArrowheads="1"/>
              </p:cNvSpPr>
              <p:nvPr/>
            </p:nvSpPr>
            <p:spPr bwMode="auto">
              <a:xfrm>
                <a:off x="3815" y="2146"/>
                <a:ext cx="62" cy="63"/>
              </a:xfrm>
              <a:prstGeom prst="ellipse">
                <a:avLst/>
              </a:pr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9" name="Oval 15"/>
              <p:cNvSpPr>
                <a:spLocks noChangeArrowheads="1"/>
              </p:cNvSpPr>
              <p:nvPr/>
            </p:nvSpPr>
            <p:spPr bwMode="auto">
              <a:xfrm>
                <a:off x="3816" y="2148"/>
                <a:ext cx="60" cy="60"/>
              </a:xfrm>
              <a:prstGeom prst="ellipse">
                <a:avLst/>
              </a:pr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0" name="Oval 16"/>
              <p:cNvSpPr>
                <a:spLocks noChangeArrowheads="1"/>
              </p:cNvSpPr>
              <p:nvPr/>
            </p:nvSpPr>
            <p:spPr bwMode="auto">
              <a:xfrm>
                <a:off x="3817" y="2149"/>
                <a:ext cx="58" cy="58"/>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1" name="Oval 17"/>
              <p:cNvSpPr>
                <a:spLocks noChangeArrowheads="1"/>
              </p:cNvSpPr>
              <p:nvPr/>
            </p:nvSpPr>
            <p:spPr bwMode="auto">
              <a:xfrm>
                <a:off x="3818" y="2150"/>
                <a:ext cx="56" cy="55"/>
              </a:xfrm>
              <a:prstGeom prst="ellipse">
                <a:avLst/>
              </a:pr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2" name="Oval 18"/>
              <p:cNvSpPr>
                <a:spLocks noChangeArrowheads="1"/>
              </p:cNvSpPr>
              <p:nvPr/>
            </p:nvSpPr>
            <p:spPr bwMode="auto">
              <a:xfrm>
                <a:off x="3820" y="2151"/>
                <a:ext cx="52" cy="53"/>
              </a:xfrm>
              <a:prstGeom prst="ellipse">
                <a:avLst/>
              </a:pr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3" name="Oval 19"/>
              <p:cNvSpPr>
                <a:spLocks noChangeArrowheads="1"/>
              </p:cNvSpPr>
              <p:nvPr/>
            </p:nvSpPr>
            <p:spPr bwMode="auto">
              <a:xfrm>
                <a:off x="3821" y="2153"/>
                <a:ext cx="50" cy="50"/>
              </a:xfrm>
              <a:prstGeom prst="ellipse">
                <a:avLst/>
              </a:pr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dirty="0">
                  <a:solidFill>
                    <a:srgbClr val="000000"/>
                  </a:solidFill>
                </a:endParaRPr>
              </a:p>
            </p:txBody>
          </p:sp>
          <p:sp>
            <p:nvSpPr>
              <p:cNvPr id="5204" name="Oval 20"/>
              <p:cNvSpPr>
                <a:spLocks noChangeArrowheads="1"/>
              </p:cNvSpPr>
              <p:nvPr/>
            </p:nvSpPr>
            <p:spPr bwMode="auto">
              <a:xfrm>
                <a:off x="3823" y="2155"/>
                <a:ext cx="46" cy="47"/>
              </a:xfrm>
              <a:prstGeom prst="ellipse">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5" name="Oval 21"/>
              <p:cNvSpPr>
                <a:spLocks noChangeArrowheads="1"/>
              </p:cNvSpPr>
              <p:nvPr/>
            </p:nvSpPr>
            <p:spPr bwMode="auto">
              <a:xfrm>
                <a:off x="3824" y="2157"/>
                <a:ext cx="44" cy="44"/>
              </a:xfrm>
              <a:prstGeom prst="ellipse">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6" name="Oval 22"/>
              <p:cNvSpPr>
                <a:spLocks noChangeArrowheads="1"/>
              </p:cNvSpPr>
              <p:nvPr/>
            </p:nvSpPr>
            <p:spPr bwMode="auto">
              <a:xfrm>
                <a:off x="3825" y="2158"/>
                <a:ext cx="42" cy="42"/>
              </a:xfrm>
              <a:prstGeom prst="ellipse">
                <a:avLst/>
              </a:pr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8" name="Oval 24"/>
              <p:cNvSpPr>
                <a:spLocks noChangeArrowheads="1"/>
              </p:cNvSpPr>
              <p:nvPr/>
            </p:nvSpPr>
            <p:spPr bwMode="auto">
              <a:xfrm>
                <a:off x="3828" y="2161"/>
                <a:ext cx="36" cy="36"/>
              </a:xfrm>
              <a:prstGeom prst="ellipse">
                <a:avLst/>
              </a:pr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9" name="Oval 25"/>
              <p:cNvSpPr>
                <a:spLocks noChangeArrowheads="1"/>
              </p:cNvSpPr>
              <p:nvPr/>
            </p:nvSpPr>
            <p:spPr bwMode="auto">
              <a:xfrm>
                <a:off x="3830" y="2163"/>
                <a:ext cx="33" cy="33"/>
              </a:xfrm>
              <a:prstGeom prst="ellipse">
                <a:avLst/>
              </a:pr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1" name="Oval 27"/>
              <p:cNvSpPr>
                <a:spLocks noChangeArrowheads="1"/>
              </p:cNvSpPr>
              <p:nvPr/>
            </p:nvSpPr>
            <p:spPr bwMode="auto">
              <a:xfrm>
                <a:off x="3832" y="2165"/>
                <a:ext cx="29" cy="28"/>
              </a:xfrm>
              <a:prstGeom prst="ellipse">
                <a:avLst/>
              </a:pr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2" name="Oval 28"/>
              <p:cNvSpPr>
                <a:spLocks noChangeArrowheads="1"/>
              </p:cNvSpPr>
              <p:nvPr/>
            </p:nvSpPr>
            <p:spPr bwMode="auto">
              <a:xfrm>
                <a:off x="3833" y="2166"/>
                <a:ext cx="26" cy="26"/>
              </a:xfrm>
              <a:prstGeom prst="ellipse">
                <a:avLst/>
              </a:pr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3" name="Oval 29"/>
              <p:cNvSpPr>
                <a:spLocks noChangeArrowheads="1"/>
              </p:cNvSpPr>
              <p:nvPr/>
            </p:nvSpPr>
            <p:spPr bwMode="auto">
              <a:xfrm>
                <a:off x="3835" y="2168"/>
                <a:ext cx="23" cy="23"/>
              </a:xfrm>
              <a:prstGeom prst="ellipse">
                <a:avLst/>
              </a:pr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4" name="Oval 30"/>
              <p:cNvSpPr>
                <a:spLocks noChangeArrowheads="1"/>
              </p:cNvSpPr>
              <p:nvPr/>
            </p:nvSpPr>
            <p:spPr bwMode="auto">
              <a:xfrm>
                <a:off x="3836" y="2169"/>
                <a:ext cx="20" cy="20"/>
              </a:xfrm>
              <a:prstGeom prst="ellipse">
                <a:avLst/>
              </a:pr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5" name="Oval 31"/>
              <p:cNvSpPr>
                <a:spLocks noChangeArrowheads="1"/>
              </p:cNvSpPr>
              <p:nvPr/>
            </p:nvSpPr>
            <p:spPr bwMode="auto">
              <a:xfrm>
                <a:off x="3838" y="2170"/>
                <a:ext cx="17" cy="18"/>
              </a:xfrm>
              <a:prstGeom prst="ellipse">
                <a:avLst/>
              </a:pr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6" name="Oval 32"/>
              <p:cNvSpPr>
                <a:spLocks noChangeArrowheads="1"/>
              </p:cNvSpPr>
              <p:nvPr/>
            </p:nvSpPr>
            <p:spPr bwMode="auto">
              <a:xfrm>
                <a:off x="3839" y="2172"/>
                <a:ext cx="15" cy="14"/>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7" name="Oval 33"/>
              <p:cNvSpPr>
                <a:spLocks noChangeArrowheads="1"/>
              </p:cNvSpPr>
              <p:nvPr/>
            </p:nvSpPr>
            <p:spPr bwMode="auto">
              <a:xfrm>
                <a:off x="3841" y="2173"/>
                <a:ext cx="11" cy="12"/>
              </a:xfrm>
              <a:prstGeom prst="ellipse">
                <a:avLst/>
              </a:pr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8" name="Oval 34"/>
              <p:cNvSpPr>
                <a:spLocks noChangeArrowheads="1"/>
              </p:cNvSpPr>
              <p:nvPr/>
            </p:nvSpPr>
            <p:spPr bwMode="auto">
              <a:xfrm>
                <a:off x="3842" y="2175"/>
                <a:ext cx="9" cy="8"/>
              </a:xfrm>
              <a:prstGeom prst="ellipse">
                <a:avLst/>
              </a:pr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9" name="Oval 35"/>
              <p:cNvSpPr>
                <a:spLocks noChangeArrowheads="1"/>
              </p:cNvSpPr>
              <p:nvPr/>
            </p:nvSpPr>
            <p:spPr bwMode="auto">
              <a:xfrm>
                <a:off x="3844" y="2176"/>
                <a:ext cx="5" cy="6"/>
              </a:xfrm>
              <a:prstGeom prst="ellipse">
                <a:avLst/>
              </a:pr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20" name="Oval 36"/>
              <p:cNvSpPr>
                <a:spLocks noChangeArrowheads="1"/>
              </p:cNvSpPr>
              <p:nvPr/>
            </p:nvSpPr>
            <p:spPr bwMode="auto">
              <a:xfrm>
                <a:off x="3845" y="2178"/>
                <a:ext cx="3" cy="3"/>
              </a:xfrm>
              <a:prstGeom prst="ellipse">
                <a:avLst/>
              </a:pr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grpSp>
        <p:sp>
          <p:nvSpPr>
            <p:cNvPr id="5178" name="Line 38"/>
            <p:cNvSpPr>
              <a:spLocks noChangeShapeType="1"/>
            </p:cNvSpPr>
            <p:nvPr/>
          </p:nvSpPr>
          <p:spPr bwMode="auto">
            <a:xfrm flipH="1">
              <a:off x="1632" y="1799"/>
              <a:ext cx="864" cy="72"/>
            </a:xfrm>
            <a:prstGeom prst="line">
              <a:avLst/>
            </a:prstGeom>
            <a:noFill/>
            <a:ln w="3175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defTabSz="685800" eaLnBrk="0" hangingPunct="0"/>
              <a:endParaRPr lang="nl-NL" sz="2400" dirty="0">
                <a:solidFill>
                  <a:srgbClr val="000000"/>
                </a:solidFill>
              </a:endParaRPr>
            </a:p>
          </p:txBody>
        </p:sp>
        <p:sp>
          <p:nvSpPr>
            <p:cNvPr id="5179" name="Line 39"/>
            <p:cNvSpPr>
              <a:spLocks noChangeShapeType="1"/>
            </p:cNvSpPr>
            <p:nvPr/>
          </p:nvSpPr>
          <p:spPr bwMode="auto">
            <a:xfrm flipH="1">
              <a:off x="876" y="1991"/>
              <a:ext cx="516" cy="528"/>
            </a:xfrm>
            <a:prstGeom prst="line">
              <a:avLst/>
            </a:prstGeom>
            <a:noFill/>
            <a:ln w="31750">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defTabSz="685800" eaLnBrk="0" hangingPunct="0"/>
              <a:endParaRPr lang="nl-NL" sz="2400">
                <a:solidFill>
                  <a:srgbClr val="000000"/>
                </a:solidFill>
              </a:endParaRPr>
            </a:p>
          </p:txBody>
        </p:sp>
        <p:sp>
          <p:nvSpPr>
            <p:cNvPr id="5180" name="Text Box 40"/>
            <p:cNvSpPr txBox="1">
              <a:spLocks noChangeArrowheads="1"/>
            </p:cNvSpPr>
            <p:nvPr/>
          </p:nvSpPr>
          <p:spPr bwMode="auto">
            <a:xfrm>
              <a:off x="2105" y="1391"/>
              <a:ext cx="337"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b="1" dirty="0">
                  <a:solidFill>
                    <a:schemeClr val="accent2"/>
                  </a:solidFill>
                </a:rPr>
                <a:t>k</a:t>
              </a:r>
              <a:r>
                <a:rPr lang="en-US" baseline="-25000" dirty="0">
                  <a:solidFill>
                    <a:schemeClr val="accent2"/>
                  </a:solidFill>
                </a:rPr>
                <a:t>i</a:t>
              </a:r>
              <a:endParaRPr lang="en-US" dirty="0">
                <a:solidFill>
                  <a:schemeClr val="accent2"/>
                </a:solidFill>
              </a:endParaRPr>
            </a:p>
          </p:txBody>
        </p:sp>
        <p:sp>
          <p:nvSpPr>
            <p:cNvPr id="5181" name="Text Box 41"/>
            <p:cNvSpPr txBox="1">
              <a:spLocks noChangeArrowheads="1"/>
            </p:cNvSpPr>
            <p:nvPr/>
          </p:nvSpPr>
          <p:spPr bwMode="auto">
            <a:xfrm>
              <a:off x="1099" y="2160"/>
              <a:ext cx="385"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b="1" dirty="0" err="1">
                  <a:solidFill>
                    <a:srgbClr val="FF0000"/>
                  </a:solidFill>
                </a:rPr>
                <a:t>k</a:t>
              </a:r>
              <a:r>
                <a:rPr lang="en-US" baseline="-25000" dirty="0" err="1">
                  <a:solidFill>
                    <a:srgbClr val="FF0000"/>
                  </a:solidFill>
                </a:rPr>
                <a:t>s</a:t>
              </a:r>
              <a:endParaRPr lang="en-US" dirty="0">
                <a:solidFill>
                  <a:srgbClr val="FF0000"/>
                </a:solidFill>
              </a:endParaRPr>
            </a:p>
          </p:txBody>
        </p:sp>
        <p:grpSp>
          <p:nvGrpSpPr>
            <p:cNvPr id="5182" name="Group 42"/>
            <p:cNvGrpSpPr>
              <a:grpSpLocks/>
            </p:cNvGrpSpPr>
            <p:nvPr/>
          </p:nvGrpSpPr>
          <p:grpSpPr bwMode="auto">
            <a:xfrm>
              <a:off x="576" y="1536"/>
              <a:ext cx="816" cy="388"/>
              <a:chOff x="576" y="1536"/>
              <a:chExt cx="816" cy="388"/>
            </a:xfrm>
          </p:grpSpPr>
          <p:sp>
            <p:nvSpPr>
              <p:cNvPr id="5185" name="Line 43"/>
              <p:cNvSpPr>
                <a:spLocks noChangeShapeType="1"/>
              </p:cNvSpPr>
              <p:nvPr/>
            </p:nvSpPr>
            <p:spPr bwMode="auto">
              <a:xfrm flipH="1" flipV="1">
                <a:off x="744" y="1895"/>
                <a:ext cx="648" cy="0"/>
              </a:xfrm>
              <a:prstGeom prst="line">
                <a:avLst/>
              </a:prstGeom>
              <a:noFill/>
              <a:ln w="19050">
                <a:solidFill>
                  <a:schemeClr val="tx2"/>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685800" eaLnBrk="0" hangingPunct="0"/>
                <a:endParaRPr lang="nl-NL" sz="2400" dirty="0">
                  <a:solidFill>
                    <a:srgbClr val="000000"/>
                  </a:solidFill>
                </a:endParaRPr>
              </a:p>
            </p:txBody>
          </p:sp>
          <p:sp>
            <p:nvSpPr>
              <p:cNvPr id="5186" name="Text Box 44"/>
              <p:cNvSpPr txBox="1">
                <a:spLocks noChangeArrowheads="1"/>
              </p:cNvSpPr>
              <p:nvPr/>
            </p:nvSpPr>
            <p:spPr bwMode="auto">
              <a:xfrm>
                <a:off x="576" y="1536"/>
                <a:ext cx="327"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b="1" dirty="0">
                    <a:solidFill>
                      <a:srgbClr val="000000"/>
                    </a:solidFill>
                  </a:rPr>
                  <a:t>V</a:t>
                </a:r>
              </a:p>
            </p:txBody>
          </p:sp>
        </p:grpSp>
        <p:sp>
          <p:nvSpPr>
            <p:cNvPr id="5183" name="Text Box 45"/>
            <p:cNvSpPr txBox="1">
              <a:spLocks noChangeArrowheads="1"/>
            </p:cNvSpPr>
            <p:nvPr/>
          </p:nvSpPr>
          <p:spPr bwMode="auto">
            <a:xfrm>
              <a:off x="185" y="2429"/>
              <a:ext cx="811"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dirty="0" err="1">
                  <a:solidFill>
                    <a:srgbClr val="000000"/>
                  </a:solidFill>
                  <a:latin typeface="Symbol" pitchFamily="18" charset="2"/>
                </a:rPr>
                <a:t>w+Dw</a:t>
              </a:r>
              <a:endParaRPr lang="en-US" dirty="0">
                <a:solidFill>
                  <a:srgbClr val="000000"/>
                </a:solidFill>
                <a:latin typeface="Symbol" pitchFamily="18" charset="2"/>
              </a:endParaRPr>
            </a:p>
          </p:txBody>
        </p:sp>
        <p:sp>
          <p:nvSpPr>
            <p:cNvPr id="5184" name="Text Box 46"/>
            <p:cNvSpPr txBox="1">
              <a:spLocks noChangeArrowheads="1"/>
            </p:cNvSpPr>
            <p:nvPr/>
          </p:nvSpPr>
          <p:spPr bwMode="auto">
            <a:xfrm>
              <a:off x="2570" y="1552"/>
              <a:ext cx="333"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a:solidFill>
                    <a:srgbClr val="000000"/>
                  </a:solidFill>
                  <a:latin typeface="Symbol" pitchFamily="18" charset="2"/>
                </a:rPr>
                <a:t>w</a:t>
              </a:r>
            </a:p>
          </p:txBody>
        </p:sp>
      </p:grpSp>
      <p:sp>
        <p:nvSpPr>
          <p:cNvPr id="5124" name="Text Box 47"/>
          <p:cNvSpPr txBox="1">
            <a:spLocks noChangeArrowheads="1"/>
          </p:cNvSpPr>
          <p:nvPr/>
        </p:nvSpPr>
        <p:spPr bwMode="auto">
          <a:xfrm>
            <a:off x="3042692" y="3642578"/>
            <a:ext cx="29498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dirty="0">
                <a:solidFill>
                  <a:srgbClr val="000000"/>
                </a:solidFill>
              </a:rPr>
              <a:t>Doppler-shift </a:t>
            </a:r>
            <a:r>
              <a:rPr lang="en-US" sz="1800" b="1" dirty="0">
                <a:solidFill>
                  <a:srgbClr val="000000"/>
                </a:solidFill>
              </a:rPr>
              <a:t> </a:t>
            </a:r>
            <a:r>
              <a:rPr lang="en-US" sz="1800" dirty="0" err="1">
                <a:solidFill>
                  <a:srgbClr val="000000"/>
                </a:solidFill>
                <a:latin typeface="Symbol" pitchFamily="18" charset="2"/>
              </a:rPr>
              <a:t>Dw</a:t>
            </a:r>
            <a:r>
              <a:rPr lang="en-US" sz="1800" b="1" dirty="0">
                <a:solidFill>
                  <a:srgbClr val="000000"/>
                </a:solidFill>
                <a:latin typeface="Symbol" pitchFamily="18" charset="2"/>
              </a:rPr>
              <a:t>= </a:t>
            </a:r>
            <a:r>
              <a:rPr lang="en-US" sz="1800" b="1" dirty="0">
                <a:solidFill>
                  <a:srgbClr val="000000"/>
                </a:solidFill>
              </a:rPr>
              <a:t>V</a:t>
            </a:r>
            <a:r>
              <a:rPr lang="en-US" sz="1050" b="1" dirty="0">
                <a:solidFill>
                  <a:srgbClr val="000000"/>
                </a:solidFill>
                <a:sym typeface="Symbol" pitchFamily="18" charset="2"/>
              </a:rPr>
              <a:t></a:t>
            </a:r>
            <a:r>
              <a:rPr lang="en-US" sz="1800" b="1" dirty="0">
                <a:solidFill>
                  <a:srgbClr val="000000"/>
                </a:solidFill>
              </a:rPr>
              <a:t>(</a:t>
            </a:r>
            <a:r>
              <a:rPr lang="en-US" sz="1800" b="1" dirty="0" err="1">
                <a:solidFill>
                  <a:srgbClr val="FF0000"/>
                </a:solidFill>
              </a:rPr>
              <a:t>k</a:t>
            </a:r>
            <a:r>
              <a:rPr lang="en-US" sz="1800" b="1" baseline="-25000" dirty="0" err="1">
                <a:solidFill>
                  <a:srgbClr val="FF0000"/>
                </a:solidFill>
              </a:rPr>
              <a:t>s</a:t>
            </a:r>
            <a:r>
              <a:rPr lang="en-US" sz="1800" b="1" dirty="0">
                <a:solidFill>
                  <a:srgbClr val="000000"/>
                </a:solidFill>
              </a:rPr>
              <a:t>-</a:t>
            </a:r>
            <a:r>
              <a:rPr lang="en-US" sz="1800" b="1" dirty="0">
                <a:solidFill>
                  <a:schemeClr val="accent2"/>
                </a:solidFill>
              </a:rPr>
              <a:t>k</a:t>
            </a:r>
            <a:r>
              <a:rPr lang="en-US" sz="1800" b="1" baseline="-25000" dirty="0">
                <a:solidFill>
                  <a:schemeClr val="accent2"/>
                </a:solidFill>
              </a:rPr>
              <a:t>i</a:t>
            </a:r>
            <a:r>
              <a:rPr lang="en-US" sz="1800" b="1" dirty="0">
                <a:solidFill>
                  <a:srgbClr val="000000"/>
                </a:solidFill>
              </a:rPr>
              <a:t>)</a:t>
            </a:r>
            <a:endParaRPr lang="en-US" sz="1800" b="1" dirty="0">
              <a:solidFill>
                <a:srgbClr val="000000"/>
              </a:solidFill>
              <a:latin typeface="Symbol" pitchFamily="18" charset="2"/>
            </a:endParaRPr>
          </a:p>
        </p:txBody>
      </p:sp>
      <p:sp>
        <p:nvSpPr>
          <p:cNvPr id="5125" name="Text Box 48"/>
          <p:cNvSpPr txBox="1">
            <a:spLocks noChangeArrowheads="1"/>
          </p:cNvSpPr>
          <p:nvPr/>
        </p:nvSpPr>
        <p:spPr bwMode="auto">
          <a:xfrm>
            <a:off x="590364" y="201068"/>
            <a:ext cx="383761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eaLnBrk="0" hangingPunct="0">
              <a:defRPr sz="3000">
                <a:solidFill>
                  <a:schemeClr val="tx2"/>
                </a:solidFill>
                <a:latin typeface="Arial Narrow" panose="020B0606020202030204" pitchFamily="34" charset="0"/>
                <a:ea typeface="+mj-ea"/>
                <a:cs typeface="+mj-cs"/>
              </a:defRPr>
            </a:lvl1pPr>
            <a:lvl2pPr algn="ctr" eaLnBrk="0" hangingPunct="0">
              <a:defRPr sz="3300">
                <a:solidFill>
                  <a:schemeClr val="tx2"/>
                </a:solidFill>
                <a:latin typeface="Times New Roman" pitchFamily="18" charset="0"/>
              </a:defRPr>
            </a:lvl2pPr>
            <a:lvl3pPr algn="ctr" eaLnBrk="0" hangingPunct="0">
              <a:defRPr sz="3300">
                <a:solidFill>
                  <a:schemeClr val="tx2"/>
                </a:solidFill>
                <a:latin typeface="Times New Roman" pitchFamily="18" charset="0"/>
              </a:defRPr>
            </a:lvl3pPr>
            <a:lvl4pPr algn="ctr" eaLnBrk="0" hangingPunct="0">
              <a:defRPr sz="3300">
                <a:solidFill>
                  <a:schemeClr val="tx2"/>
                </a:solidFill>
                <a:latin typeface="Times New Roman" pitchFamily="18" charset="0"/>
              </a:defRPr>
            </a:lvl4pPr>
            <a:lvl5pPr algn="ctr" eaLnBrk="0" hangingPunct="0">
              <a:defRPr sz="3300">
                <a:solidFill>
                  <a:schemeClr val="tx2"/>
                </a:solidFill>
                <a:latin typeface="Times New Roman" pitchFamily="18" charset="0"/>
              </a:defRPr>
            </a:lvl5pPr>
            <a:lvl6pPr marL="342900" algn="ctr" eaLnBrk="0" fontAlgn="base" hangingPunct="0">
              <a:spcBef>
                <a:spcPct val="0"/>
              </a:spcBef>
              <a:spcAft>
                <a:spcPct val="0"/>
              </a:spcAft>
              <a:defRPr sz="3300">
                <a:solidFill>
                  <a:schemeClr val="tx2"/>
                </a:solidFill>
                <a:latin typeface="Times New Roman" pitchFamily="18" charset="0"/>
              </a:defRPr>
            </a:lvl6pPr>
            <a:lvl7pPr marL="685800" algn="ctr" eaLnBrk="0" fontAlgn="base" hangingPunct="0">
              <a:spcBef>
                <a:spcPct val="0"/>
              </a:spcBef>
              <a:spcAft>
                <a:spcPct val="0"/>
              </a:spcAft>
              <a:defRPr sz="3300">
                <a:solidFill>
                  <a:schemeClr val="tx2"/>
                </a:solidFill>
                <a:latin typeface="Times New Roman" pitchFamily="18" charset="0"/>
              </a:defRPr>
            </a:lvl7pPr>
            <a:lvl8pPr marL="1028700" algn="ctr" eaLnBrk="0" fontAlgn="base" hangingPunct="0">
              <a:spcBef>
                <a:spcPct val="0"/>
              </a:spcBef>
              <a:spcAft>
                <a:spcPct val="0"/>
              </a:spcAft>
              <a:defRPr sz="3300">
                <a:solidFill>
                  <a:schemeClr val="tx2"/>
                </a:solidFill>
                <a:latin typeface="Times New Roman" pitchFamily="18" charset="0"/>
              </a:defRPr>
            </a:lvl8pPr>
            <a:lvl9pPr marL="1371600" algn="ctr" eaLnBrk="0" fontAlgn="base" hangingPunct="0">
              <a:spcBef>
                <a:spcPct val="0"/>
              </a:spcBef>
              <a:spcAft>
                <a:spcPct val="0"/>
              </a:spcAft>
              <a:defRPr sz="3300">
                <a:solidFill>
                  <a:schemeClr val="tx2"/>
                </a:solidFill>
                <a:latin typeface="Times New Roman" pitchFamily="18" charset="0"/>
              </a:defRPr>
            </a:lvl9pPr>
          </a:lstStyle>
          <a:p>
            <a:r>
              <a:rPr lang="en-US" dirty="0" err="1"/>
              <a:t>Optisch</a:t>
            </a:r>
            <a:r>
              <a:rPr lang="en-US" dirty="0"/>
              <a:t> </a:t>
            </a:r>
            <a:r>
              <a:rPr lang="en-US" dirty="0" err="1"/>
              <a:t>Dopplereffect</a:t>
            </a:r>
            <a:endParaRPr lang="en-US" dirty="0"/>
          </a:p>
        </p:txBody>
      </p:sp>
    </p:spTree>
    <p:custDataLst>
      <p:tags r:id="rId1"/>
    </p:custDataLst>
    <p:extLst>
      <p:ext uri="{BB962C8B-B14F-4D97-AF65-F5344CB8AC3E}">
        <p14:creationId xmlns:p14="http://schemas.microsoft.com/office/powerpoint/2010/main" val="3241779542"/>
      </p:ext>
    </p:extLst>
  </p:cSld>
  <p:clrMapOvr>
    <a:masterClrMapping/>
  </p:clrMapOvr>
  <mc:AlternateContent xmlns:mc="http://schemas.openxmlformats.org/markup-compatibility/2006" xmlns:p14="http://schemas.microsoft.com/office/powerpoint/2010/main">
    <mc:Choice Requires="p14">
      <p:transition spd="slow" p14:dur="2000" advTm="114938"/>
    </mc:Choice>
    <mc:Fallback xmlns="">
      <p:transition spd="slow" advTm="114938"/>
    </mc:Fallback>
  </mc:AlternateContent>
  <p:extLst>
    <p:ext uri="{3A86A75C-4F4B-4683-9AE1-C65F6400EC91}">
      <p14:laserTraceLst xmlns:p14="http://schemas.microsoft.com/office/powerpoint/2010/main">
        <p14:tracePtLst>
          <p14:tracePt t="20488" x="2724150" y="2425700"/>
          <p14:tracePt t="20494" x="2705100" y="2406650"/>
          <p14:tracePt t="20506" x="2692400" y="2387600"/>
          <p14:tracePt t="20525" x="2628900" y="2317750"/>
          <p14:tracePt t="20527" x="2597150" y="2286000"/>
          <p14:tracePt t="20539" x="2559050" y="2260600"/>
          <p14:tracePt t="20556" x="2514600" y="2222500"/>
          <p14:tracePt t="20574" x="2489200" y="2203450"/>
          <p14:tracePt t="20575" x="2482850" y="2190750"/>
          <p14:tracePt t="20591" x="2470150" y="2184400"/>
          <p14:tracePt t="20608" x="2432050" y="2171700"/>
          <p14:tracePt t="20623" x="2400300" y="2171700"/>
          <p14:tracePt t="20641" x="2374900" y="2165350"/>
          <p14:tracePt t="20657" x="2343150" y="2165350"/>
          <p14:tracePt t="20674" x="2311400" y="2165350"/>
          <p14:tracePt t="20690" x="2298700" y="2178050"/>
          <p14:tracePt t="20708" x="2286000" y="2190750"/>
          <p14:tracePt t="20724" x="2279650" y="2203450"/>
          <p14:tracePt t="20741" x="2273300" y="2228850"/>
          <p14:tracePt t="20757" x="2260600" y="2254250"/>
          <p14:tracePt t="20773" x="2260600" y="2292350"/>
          <p14:tracePt t="20793" x="2260600" y="2362200"/>
          <p14:tracePt t="20808" x="2279650" y="2438400"/>
          <p14:tracePt t="20823" x="2317750" y="2501900"/>
          <p14:tracePt t="20842" x="2355850" y="2559050"/>
          <p14:tracePt t="20858" x="2387600" y="2584450"/>
          <p14:tracePt t="20876" x="2419350" y="2603500"/>
          <p14:tracePt t="20891" x="2457450" y="2609850"/>
          <p14:tracePt t="20907" x="2476500" y="2609850"/>
          <p14:tracePt t="20924" x="2508250" y="2609850"/>
          <p14:tracePt t="20940" x="2540000" y="2609850"/>
          <p14:tracePt t="20958" x="2559050" y="2609850"/>
          <p14:tracePt t="20974" x="2565400" y="2609850"/>
          <p14:tracePt t="20991" x="2571750" y="2609850"/>
          <p14:tracePt t="21008" x="2584450" y="2578100"/>
          <p14:tracePt t="21024" x="2597150" y="2527300"/>
          <p14:tracePt t="21040" x="2603500" y="2470150"/>
          <p14:tracePt t="21058" x="2609850" y="2413000"/>
          <p14:tracePt t="21074" x="2609850" y="2362200"/>
          <p14:tracePt t="21091" x="2609850" y="2317750"/>
          <p14:tracePt t="21108" x="2609850" y="2279650"/>
          <p14:tracePt t="21125" x="2597150" y="2254250"/>
          <p14:tracePt t="21141" x="2590800" y="2235200"/>
          <p14:tracePt t="21157" x="2584450" y="2235200"/>
          <p14:tracePt t="21216" x="2578100" y="2235200"/>
          <p14:tracePt t="21224" x="2571750" y="2235200"/>
          <p14:tracePt t="21225" x="0" y="0"/>
        </p14:tracePtLst>
        <p14:tracePtLst>
          <p14:tracePt t="21640" x="2171700" y="2127250"/>
          <p14:tracePt t="21695" x="2171700" y="2120900"/>
          <p14:tracePt t="21752" x="2171700" y="2108200"/>
          <p14:tracePt t="21759" x="2165350" y="2095500"/>
          <p14:tracePt t="21768" x="2152650" y="2089150"/>
          <p14:tracePt t="21777" x="2146300" y="2076450"/>
          <p14:tracePt t="21792" x="2120900" y="2051050"/>
          <p14:tracePt t="21809" x="2082800" y="2025650"/>
          <p14:tracePt t="21825" x="2012950" y="1987550"/>
          <p14:tracePt t="21841" x="1936750" y="1955800"/>
          <p14:tracePt t="21858" x="1879600" y="1930400"/>
          <p14:tracePt t="21875" x="1828800" y="1917700"/>
          <p14:tracePt t="21891" x="1803400" y="1905000"/>
          <p14:tracePt t="21909" x="1765300" y="1892300"/>
          <p14:tracePt t="21926" x="1746250" y="1885950"/>
          <p14:tracePt t="21929" x="1733550" y="1885950"/>
          <p14:tracePt t="21944" x="1708150" y="1885950"/>
          <p14:tracePt t="21959" x="1676400" y="1885950"/>
          <p14:tracePt t="21976" x="1644650" y="1892300"/>
          <p14:tracePt t="21992" x="1562100" y="1911350"/>
          <p14:tracePt t="22008" x="1466850" y="1943100"/>
          <p14:tracePt t="22025" x="1397000" y="1968500"/>
          <p14:tracePt t="22042" x="1384300" y="1993900"/>
          <p14:tracePt t="22059" x="1377950" y="2032000"/>
          <p14:tracePt t="22075" x="1377950" y="2057400"/>
          <p14:tracePt t="22092" x="1377950" y="2095500"/>
          <p14:tracePt t="22110" x="1377950" y="2127250"/>
          <p14:tracePt t="22111" x="1390650" y="2139950"/>
          <p14:tracePt t="22125" x="1397000" y="2152650"/>
          <p14:tracePt t="22144" x="1435100" y="2209800"/>
          <p14:tracePt t="22161" x="1498600" y="2286000"/>
          <p14:tracePt t="22177" x="1562100" y="2355850"/>
          <p14:tracePt t="22193" x="1638300" y="2419350"/>
          <p14:tracePt t="22209" x="1733550" y="2495550"/>
          <p14:tracePt t="22227" x="1835150" y="2565400"/>
          <p14:tracePt t="22243" x="1943100" y="2616200"/>
          <p14:tracePt t="22259" x="2070100" y="2667000"/>
          <p14:tracePt t="22276" x="2152650" y="2686050"/>
          <p14:tracePt t="22292" x="2209800" y="2692400"/>
          <p14:tracePt t="22309" x="2254250" y="2692400"/>
          <p14:tracePt t="22325" x="2292350" y="2692400"/>
          <p14:tracePt t="22343" x="2336800" y="2654300"/>
          <p14:tracePt t="22359" x="2362200" y="2616200"/>
          <p14:tracePt t="22376" x="2393950" y="2559050"/>
          <p14:tracePt t="22392" x="2419350" y="2501900"/>
          <p14:tracePt t="22409" x="2451100" y="2457450"/>
          <p14:tracePt t="22425" x="2482850" y="2413000"/>
          <p14:tracePt t="22443" x="2501900" y="2387600"/>
          <p14:tracePt t="22460" x="2514600" y="2368550"/>
          <p14:tracePt t="22478" x="2514600" y="2349500"/>
          <p14:tracePt t="22480" x="2514600" y="2343150"/>
          <p14:tracePt t="22494" x="2520950" y="2330450"/>
          <p14:tracePt t="22497" x="2520950" y="2324100"/>
          <p14:tracePt t="22510" x="2520950" y="2311400"/>
          <p14:tracePt t="22511" x="2520950" y="2298700"/>
          <p14:tracePt t="22526" x="2520950" y="2286000"/>
          <p14:tracePt t="22528" x="2520950" y="2279650"/>
          <p14:tracePt t="22544" x="2520950" y="2260600"/>
          <p14:tracePt t="22577" x="0" y="0"/>
        </p14:tracePtLst>
        <p14:tracePtLst>
          <p14:tracePt t="24291" x="1778000" y="1822450"/>
          <p14:tracePt t="24335" x="1778000" y="1816100"/>
          <p14:tracePt t="24352" x="1778000" y="1809750"/>
          <p14:tracePt t="24361" x="1771650" y="1809750"/>
          <p14:tracePt t="24379" x="1765300" y="1797050"/>
          <p14:tracePt t="24396" x="1752600" y="1790700"/>
          <p14:tracePt t="24413" x="1708150" y="1771650"/>
          <p14:tracePt t="24428" x="1644650" y="1746250"/>
          <p14:tracePt t="24445" x="1587500" y="1727200"/>
          <p14:tracePt t="24461" x="1555750" y="1714500"/>
          <p14:tracePt t="24479" x="1536700" y="1714500"/>
          <p14:tracePt t="24495" x="1511300" y="1714500"/>
          <p14:tracePt t="24514" x="1466850" y="1714500"/>
          <p14:tracePt t="24530" x="1428750" y="1714500"/>
          <p14:tracePt t="24547" x="1390650" y="1714500"/>
          <p14:tracePt t="24562" x="1371600" y="1714500"/>
          <p14:tracePt t="24579" x="1352550" y="1714500"/>
          <p14:tracePt t="24596" x="1346200" y="1720850"/>
          <p14:tracePt t="24612" x="1320800" y="1746250"/>
          <p14:tracePt t="24628" x="1250950" y="1784350"/>
          <p14:tracePt t="24645" x="1162050" y="1822450"/>
          <p14:tracePt t="24664" x="1054100" y="1873250"/>
          <p14:tracePt t="24683" x="1035050" y="1892300"/>
          <p14:tracePt t="24696" x="1022350" y="1905000"/>
          <p14:tracePt t="24711" x="1022350" y="1917700"/>
          <p14:tracePt t="24729" x="1022350" y="1936750"/>
          <p14:tracePt t="24745" x="1022350" y="1968500"/>
          <p14:tracePt t="24763" x="1022350" y="2006600"/>
          <p14:tracePt t="24778" x="1022350" y="2051050"/>
          <p14:tracePt t="24796" x="1022350" y="2108200"/>
          <p14:tracePt t="24812" x="1047750" y="2178050"/>
          <p14:tracePt t="24829" x="1073150" y="2222500"/>
          <p14:tracePt t="24846" x="1092200" y="2254250"/>
          <p14:tracePt t="24847" x="1092200" y="2260600"/>
          <p14:tracePt t="24862" x="1104900" y="2273300"/>
          <p14:tracePt t="24863" x="1117600" y="2279650"/>
          <p14:tracePt t="24879" x="1162050" y="2292350"/>
          <p14:tracePt t="24898" x="1181100" y="2292350"/>
          <p14:tracePt t="24912" x="1206500" y="2292350"/>
          <p14:tracePt t="24928" x="1225550" y="2292350"/>
          <p14:tracePt t="24945" x="1231900" y="2292350"/>
          <p14:tracePt t="24963" x="1244600" y="2292350"/>
          <p14:tracePt t="24982" x="1263650" y="2279650"/>
          <p14:tracePt t="24984" x="1270000" y="2273300"/>
          <p14:tracePt t="24998" x="1295400" y="2260600"/>
          <p14:tracePt t="25012" x="1371600" y="2228850"/>
          <p14:tracePt t="25029" x="1428750" y="2216150"/>
          <p14:tracePt t="25045" x="1454150" y="2197100"/>
          <p14:tracePt t="25061" x="1466850" y="2184400"/>
          <p14:tracePt t="25079" x="1473200" y="2165350"/>
          <p14:tracePt t="25099" x="1479550" y="2146300"/>
          <p14:tracePt t="25113" x="1479550" y="2114550"/>
          <p14:tracePt t="25130" x="1479550" y="2063750"/>
          <p14:tracePt t="25147" x="1479550" y="2006600"/>
          <p14:tracePt t="25163" x="1460500" y="1943100"/>
          <p14:tracePt t="25179" x="1447800" y="1898650"/>
          <p14:tracePt t="25197" x="1441450" y="1879600"/>
          <p14:tracePt t="25213" x="1441450" y="1866900"/>
          <p14:tracePt t="25256" x="0" y="0"/>
        </p14:tracePtLst>
        <p14:tracePtLst>
          <p14:tracePt t="29683" x="4362450" y="2127250"/>
          <p14:tracePt t="29752" x="4356100" y="2120900"/>
          <p14:tracePt t="29775" x="4349750" y="2120900"/>
          <p14:tracePt t="29784" x="4337050" y="2114550"/>
          <p14:tracePt t="29790" x="4330700" y="2114550"/>
          <p14:tracePt t="29800" x="4318000" y="2108200"/>
          <p14:tracePt t="29819" x="4273550" y="2101850"/>
          <p14:tracePt t="29836" x="4210050" y="2095500"/>
          <p14:tracePt t="29851" x="4114800" y="2095500"/>
          <p14:tracePt t="29867" x="4032250" y="2095500"/>
          <p14:tracePt t="29884" x="3937000" y="2095500"/>
          <p14:tracePt t="29901" x="3829050" y="2095500"/>
          <p14:tracePt t="29918" x="3714750" y="2095500"/>
          <p14:tracePt t="29934" x="3638550" y="2095500"/>
          <p14:tracePt t="29935" x="3606800" y="2095500"/>
          <p14:tracePt t="29951" x="3562350" y="2095500"/>
          <p14:tracePt t="29968" x="3486150" y="2095500"/>
          <p14:tracePt t="29985" x="3352800" y="2095500"/>
          <p14:tracePt t="30002" x="3187700" y="2095500"/>
          <p14:tracePt t="30019" x="3086100" y="2095500"/>
          <p14:tracePt t="30036" x="3035300" y="2095500"/>
          <p14:tracePt t="30051" x="2990850" y="2095500"/>
          <p14:tracePt t="30067" x="2971800" y="2095500"/>
          <p14:tracePt t="30084" x="2940050" y="2095500"/>
          <p14:tracePt t="30101" x="2927350" y="2101850"/>
          <p14:tracePt t="30117" x="2921000" y="2101850"/>
          <p14:tracePt t="30133" x="2914650" y="2108200"/>
          <p14:tracePt t="30152" x="2895600" y="2120900"/>
          <p14:tracePt t="30169" x="2882900" y="2120900"/>
          <p14:tracePt t="30185" x="2870200" y="2133600"/>
          <p14:tracePt t="30448" x="0" y="0"/>
        </p14:tracePtLst>
        <p14:tracePtLst>
          <p14:tracePt t="32939" x="2393950" y="2406650"/>
          <p14:tracePt t="33145" x="2393950" y="2413000"/>
          <p14:tracePt t="33161" x="2387600" y="2419350"/>
          <p14:tracePt t="33176" x="2381250" y="2432050"/>
          <p14:tracePt t="33184" x="2381250" y="2438400"/>
          <p14:tracePt t="33191" x="2374900" y="2438400"/>
          <p14:tracePt t="33205" x="2374900" y="2451100"/>
          <p14:tracePt t="33221" x="2362200" y="2463800"/>
          <p14:tracePt t="33238" x="2349500" y="2482850"/>
          <p14:tracePt t="33239" x="2343150" y="2489200"/>
          <p14:tracePt t="33256" x="2324100" y="2508250"/>
          <p14:tracePt t="33271" x="2298700" y="2540000"/>
          <p14:tracePt t="33288" x="2279650" y="2565400"/>
          <p14:tracePt t="33305" x="2247900" y="2603500"/>
          <p14:tracePt t="33321" x="2222500" y="2635250"/>
          <p14:tracePt t="33338" x="2203450" y="2647950"/>
          <p14:tracePt t="33354" x="2184400" y="2673350"/>
          <p14:tracePt t="33371" x="2171700" y="2692400"/>
          <p14:tracePt t="33388" x="2152650" y="2717800"/>
          <p14:tracePt t="33404" x="2127250" y="2749550"/>
          <p14:tracePt t="33421" x="2108200" y="2774950"/>
          <p14:tracePt t="33438" x="2089150" y="2806700"/>
          <p14:tracePt t="33439" x="2070100" y="2825750"/>
          <p14:tracePt t="33455" x="2051050" y="2851150"/>
          <p14:tracePt t="33473" x="2025650" y="2876550"/>
          <p14:tracePt t="33489" x="2012950" y="2895600"/>
          <p14:tracePt t="33506" x="1987550" y="2927350"/>
          <p14:tracePt t="33522" x="1968500" y="2946400"/>
          <p14:tracePt t="33538" x="1943100" y="2965450"/>
          <p14:tracePt t="33555" x="1905000" y="2984500"/>
          <p14:tracePt t="33571" x="1873250" y="3003550"/>
          <p14:tracePt t="33589" x="1847850" y="3028950"/>
          <p14:tracePt t="33605" x="1822450" y="3048000"/>
          <p14:tracePt t="33621" x="1803400" y="3060700"/>
          <p14:tracePt t="33639" x="1778000" y="3098800"/>
          <p14:tracePt t="33657" x="1765300" y="3111500"/>
          <p14:tracePt t="33672" x="1758950" y="3124200"/>
          <p14:tracePt t="33689" x="1746250" y="3143250"/>
          <p14:tracePt t="33705" x="1733550" y="3155950"/>
          <p14:tracePt t="33721" x="1720850" y="3168650"/>
          <p14:tracePt t="33738" x="1720850" y="3181350"/>
          <p14:tracePt t="33756" x="1708150" y="3200400"/>
          <p14:tracePt t="33759" x="1708150" y="3206750"/>
          <p14:tracePt t="33773" x="1701800" y="3213100"/>
          <p14:tracePt t="33775" x="1695450" y="3225800"/>
          <p14:tracePt t="33787" x="1689100" y="3232150"/>
          <p14:tracePt t="33804" x="1682750" y="3244850"/>
          <p14:tracePt t="33821" x="1670050" y="3276600"/>
          <p14:tracePt t="33838" x="1651000" y="3308350"/>
          <p14:tracePt t="33839" x="1644650" y="3340100"/>
          <p14:tracePt t="33855" x="1631950" y="3371850"/>
          <p14:tracePt t="33872" x="1625600" y="3397250"/>
          <p14:tracePt t="33888" x="1612900" y="3409950"/>
          <p14:tracePt t="34168" x="0" y="0"/>
        </p14:tracePtLst>
        <p14:tracePtLst>
          <p14:tracePt t="39949" x="3511550" y="2495550"/>
          <p14:tracePt t="40008" x="3511550" y="2470150"/>
          <p14:tracePt t="40016" x="3511550" y="2444750"/>
          <p14:tracePt t="40029" x="3511550" y="2406650"/>
          <p14:tracePt t="40045" x="3486150" y="2336800"/>
          <p14:tracePt t="40063" x="3429000" y="2235200"/>
          <p14:tracePt t="40079" x="3409950" y="2216150"/>
          <p14:tracePt t="40095" x="3403600" y="2203450"/>
          <p14:tracePt t="40112" x="3397250" y="2203450"/>
          <p14:tracePt t="40128" x="3390900" y="2203450"/>
          <p14:tracePt t="40144" x="3378200" y="2209800"/>
          <p14:tracePt t="40163" x="3359150" y="2241550"/>
          <p14:tracePt t="40180" x="3333750" y="2286000"/>
          <p14:tracePt t="40196" x="3295650" y="2317750"/>
          <p14:tracePt t="40213" x="3270250" y="2336800"/>
          <p14:tracePt t="40229" x="3257550" y="2349500"/>
          <p14:tracePt t="40247" x="3257550" y="2355850"/>
          <p14:tracePt t="40263" x="3257550" y="2368550"/>
          <p14:tracePt t="40279" x="3257550" y="2400300"/>
          <p14:tracePt t="40297" x="3276600" y="2444750"/>
          <p14:tracePt t="40313" x="3321050" y="2514600"/>
          <p14:tracePt t="40330" x="3365500" y="2584450"/>
          <p14:tracePt t="40347" x="3403600" y="2628900"/>
          <p14:tracePt t="40363" x="3473450" y="2698750"/>
          <p14:tracePt t="40379" x="3536950" y="2762250"/>
          <p14:tracePt t="40396" x="3568700" y="2781300"/>
          <p14:tracePt t="40503" x="3575050" y="2781300"/>
          <p14:tracePt t="40519" x="3575050" y="2774950"/>
          <p14:tracePt t="40527" x="3575050" y="2768600"/>
          <p14:tracePt t="40546" x="3575050" y="2743200"/>
          <p14:tracePt t="40563" x="3575050" y="2692400"/>
          <p14:tracePt t="40578" x="3568700" y="2686050"/>
          <p14:tracePt t="40580" x="0" y="0"/>
        </p14:tracePtLst>
        <p14:tracePtLst>
          <p14:tracePt t="41200" x="1676400" y="2628900"/>
          <p14:tracePt t="41272" x="1670050" y="2628900"/>
          <p14:tracePt t="41279" x="1670050" y="2622550"/>
          <p14:tracePt t="41287" x="1651000" y="2616200"/>
          <p14:tracePt t="41295" x="1631950" y="2616200"/>
          <p14:tracePt t="41312" x="1600200" y="2603500"/>
          <p14:tracePt t="41330" x="1555750" y="2590800"/>
          <p14:tracePt t="41347" x="1517650" y="2578100"/>
          <p14:tracePt t="41364" x="1485900" y="2571750"/>
          <p14:tracePt t="41380" x="1435100" y="2552700"/>
          <p14:tracePt t="41397" x="1358900" y="2540000"/>
          <p14:tracePt t="41414" x="1270000" y="2527300"/>
          <p14:tracePt t="41415" x="1225550" y="2520950"/>
          <p14:tracePt t="41431" x="1174750" y="2520950"/>
          <p14:tracePt t="41447" x="1149350" y="2520950"/>
          <p14:tracePt t="41466" x="1136650" y="2520950"/>
          <p14:tracePt t="41481" x="1130300" y="2520950"/>
          <p14:tracePt t="41497" x="1104900" y="2520950"/>
          <p14:tracePt t="41515" x="1060450" y="2527300"/>
          <p14:tracePt t="41532" x="1003300" y="2546350"/>
          <p14:tracePt t="41548" x="946150" y="2559050"/>
          <p14:tracePt t="41564" x="889000" y="2578100"/>
          <p14:tracePt t="41581" x="844550" y="2584450"/>
          <p14:tracePt t="41582" x="825500" y="2590800"/>
          <p14:tracePt t="41598" x="812800" y="2597150"/>
          <p14:tracePt t="41600" x="800100" y="2603500"/>
          <p14:tracePt t="41612" x="793750" y="2609850"/>
          <p14:tracePt t="41630" x="781050" y="2616200"/>
          <p14:tracePt t="41649" x="774700" y="2622550"/>
          <p14:tracePt t="41665" x="768350" y="2628900"/>
          <p14:tracePt t="41682" x="755650" y="2635250"/>
          <p14:tracePt t="41697" x="742950" y="2654300"/>
          <p14:tracePt t="41714" x="730250" y="2692400"/>
          <p14:tracePt t="41730" x="723900" y="2730500"/>
          <p14:tracePt t="41747" x="723900" y="2762250"/>
          <p14:tracePt t="41763" x="723900" y="2781300"/>
          <p14:tracePt t="41780" x="723900" y="2794000"/>
          <p14:tracePt t="41797" x="723900" y="2813050"/>
          <p14:tracePt t="41815" x="742950" y="2857500"/>
          <p14:tracePt t="41831" x="774700" y="2882900"/>
          <p14:tracePt t="41847" x="800100" y="2901950"/>
          <p14:tracePt t="41864" x="850900" y="2933700"/>
          <p14:tracePt t="41881" x="908050" y="2978150"/>
          <p14:tracePt t="41898" x="984250" y="3009900"/>
          <p14:tracePt t="41914" x="1041400" y="3041650"/>
          <p14:tracePt t="41931" x="1085850" y="3054350"/>
          <p14:tracePt t="41947" x="1155700" y="3079750"/>
          <p14:tracePt t="41964" x="1225550" y="3092450"/>
          <p14:tracePt t="41982" x="1320800" y="3105150"/>
          <p14:tracePt t="41984" x="1365250" y="3111500"/>
          <p14:tracePt t="41998" x="1397000" y="3111500"/>
          <p14:tracePt t="41999" x="1422400" y="3111500"/>
          <p14:tracePt t="42016" x="1473200" y="3111500"/>
          <p14:tracePt t="42032" x="1504950" y="3111500"/>
          <p14:tracePt t="42048" x="1517650" y="3105150"/>
          <p14:tracePt t="42064" x="1549400" y="3086100"/>
          <p14:tracePt t="42081" x="1581150" y="3073400"/>
          <p14:tracePt t="42097" x="1638300" y="3054350"/>
          <p14:tracePt t="42114" x="1670050" y="3035300"/>
          <p14:tracePt t="42130" x="1689100" y="3022600"/>
          <p14:tracePt t="42147" x="1701800" y="2997200"/>
          <p14:tracePt t="42165" x="1714500" y="2971800"/>
          <p14:tracePt t="42181" x="1720850" y="2933700"/>
          <p14:tracePt t="42198" x="1733550" y="2901950"/>
          <p14:tracePt t="42199" x="1733550" y="2889250"/>
          <p14:tracePt t="42214" x="1733550" y="2870200"/>
          <p14:tracePt t="42215" x="1733550" y="2857500"/>
          <p14:tracePt t="42231" x="1733550" y="2819400"/>
          <p14:tracePt t="42248" x="1733550" y="2787650"/>
          <p14:tracePt t="42265" x="1727200" y="2736850"/>
          <p14:tracePt t="42282" x="1714500" y="2692400"/>
          <p14:tracePt t="42299" x="1701800" y="2673350"/>
          <p14:tracePt t="42316" x="1695450" y="2647950"/>
          <p14:tracePt t="42332" x="1676400" y="2628900"/>
          <p14:tracePt t="42349" x="1644650" y="2590800"/>
          <p14:tracePt t="42365" x="1612900" y="2546350"/>
          <p14:tracePt t="42382" x="1581150" y="2514600"/>
          <p14:tracePt t="42383" x="1574800" y="2508250"/>
          <p14:tracePt t="42397" x="1555750" y="2495550"/>
          <p14:tracePt t="42414" x="1549400" y="2489200"/>
          <p14:tracePt t="42504" x="0" y="0"/>
        </p14:tracePtLst>
        <p14:tracePtLst>
          <p14:tracePt t="54811" x="3403600" y="4387850"/>
          <p14:tracePt t="54863" x="3403600" y="4381500"/>
          <p14:tracePt t="54879" x="3397250" y="4368800"/>
          <p14:tracePt t="54897" x="3384550" y="4356100"/>
          <p14:tracePt t="54913" x="3359150" y="4349750"/>
          <p14:tracePt t="54928" x="3327400" y="4343400"/>
          <p14:tracePt t="54945" x="3289300" y="4343400"/>
          <p14:tracePt t="54962" x="3257550" y="4343400"/>
          <p14:tracePt t="54979" x="3244850" y="4343400"/>
          <p14:tracePt t="54995" x="3225800" y="4356100"/>
          <p14:tracePt t="55012" x="3206750" y="4368800"/>
          <p14:tracePt t="55029" x="3187700" y="4387850"/>
          <p14:tracePt t="55045" x="3136900" y="4438650"/>
          <p14:tracePt t="55062" x="3105150" y="4470400"/>
          <p14:tracePt t="55078" x="3086100" y="4502150"/>
          <p14:tracePt t="55080" x="3073400" y="4514850"/>
          <p14:tracePt t="55097" x="3067050" y="4546600"/>
          <p14:tracePt t="55113" x="3067050" y="4572000"/>
          <p14:tracePt t="55129" x="3067050" y="4597400"/>
          <p14:tracePt t="55144" x="3067050" y="4622800"/>
          <p14:tracePt t="55162" x="3067050" y="4648200"/>
          <p14:tracePt t="55179" x="3073400" y="4673600"/>
          <p14:tracePt t="55195" x="3092450" y="4718050"/>
          <p14:tracePt t="55211" x="3111500" y="4749800"/>
          <p14:tracePt t="55229" x="3136900" y="4794250"/>
          <p14:tracePt t="55246" x="3162300" y="4819650"/>
          <p14:tracePt t="55247" x="3175000" y="4832350"/>
          <p14:tracePt t="55262" x="3175000" y="4838700"/>
          <p14:tracePt t="55263" x="3194050" y="4845050"/>
          <p14:tracePt t="55279" x="3225800" y="4857750"/>
          <p14:tracePt t="55297" x="3282950" y="4876800"/>
          <p14:tracePt t="55313" x="3333750" y="4876800"/>
          <p14:tracePt t="55330" x="3346450" y="4876800"/>
          <p14:tracePt t="55345" x="3352800" y="4876800"/>
          <p14:tracePt t="55362" x="3365500" y="4870450"/>
          <p14:tracePt t="55379" x="3378200" y="4838700"/>
          <p14:tracePt t="55397" x="3403600" y="4806950"/>
          <p14:tracePt t="55412" x="3422650" y="4781550"/>
          <p14:tracePt t="55429" x="3435350" y="4749800"/>
          <p14:tracePt t="55445" x="3448050" y="4724400"/>
          <p14:tracePt t="55463" x="3460750" y="4667250"/>
          <p14:tracePt t="55479" x="3460750" y="4629150"/>
          <p14:tracePt t="55496" x="3460750" y="4591050"/>
          <p14:tracePt t="55513" x="3460750" y="4578350"/>
          <p14:tracePt t="55529" x="3460750" y="4572000"/>
          <p14:tracePt t="55592" x="0" y="0"/>
        </p14:tracePtLst>
        <p14:tracePtLst>
          <p14:tracePt t="60171" x="3721100" y="4673600"/>
          <p14:tracePt t="60239" x="3727450" y="4679950"/>
          <p14:tracePt t="60257" x="3746500" y="4699000"/>
          <p14:tracePt t="60265" x="3752850" y="4711700"/>
          <p14:tracePt t="60271" x="3765550" y="4724400"/>
          <p14:tracePt t="60284" x="3784600" y="4737100"/>
          <p14:tracePt t="60301" x="3829050" y="4768850"/>
          <p14:tracePt t="60317" x="3867150" y="4794250"/>
          <p14:tracePt t="60335" x="3956050" y="4857750"/>
          <p14:tracePt t="60351" x="4006850" y="4883150"/>
          <p14:tracePt t="60369" x="4057650" y="4914900"/>
          <p14:tracePt t="60386" x="4108450" y="4946650"/>
          <p14:tracePt t="60401" x="4146550" y="4965700"/>
          <p14:tracePt t="60418" x="4178300" y="4972050"/>
          <p14:tracePt t="60434" x="4216400" y="4984750"/>
          <p14:tracePt t="60451" x="4267200" y="4984750"/>
          <p14:tracePt t="60468" x="4305300" y="4984750"/>
          <p14:tracePt t="60484" x="4324350" y="4984750"/>
          <p14:tracePt t="60501" x="4337050" y="4984750"/>
          <p14:tracePt t="60517" x="4343400" y="4978400"/>
          <p14:tracePt t="60535" x="4356100" y="4965700"/>
          <p14:tracePt t="60551" x="4356100" y="4946650"/>
          <p14:tracePt t="60568" x="4368800" y="4914900"/>
          <p14:tracePt t="60584" x="4394200" y="4870450"/>
          <p14:tracePt t="60602" x="4406900" y="4838700"/>
          <p14:tracePt t="60618" x="4432300" y="4800600"/>
          <p14:tracePt t="60635" x="4438650" y="4768850"/>
          <p14:tracePt t="60651" x="4438650" y="4737100"/>
          <p14:tracePt t="60668" x="4438650" y="4711700"/>
          <p14:tracePt t="60685" x="4438650" y="4692650"/>
          <p14:tracePt t="60701" x="4438650" y="4660900"/>
          <p14:tracePt t="60718" x="4425950" y="4635500"/>
          <p14:tracePt t="60719" x="4419600" y="4616450"/>
          <p14:tracePt t="60735" x="4400550" y="4584700"/>
          <p14:tracePt t="60751" x="4381500" y="4559300"/>
          <p14:tracePt t="60769" x="4337050" y="4502150"/>
          <p14:tracePt t="60785" x="4286250" y="4451350"/>
          <p14:tracePt t="60803" x="4222750" y="4406900"/>
          <p14:tracePt t="60819" x="4146550" y="4368800"/>
          <p14:tracePt t="60835" x="4083050" y="4343400"/>
          <p14:tracePt t="60853" x="4051300" y="4337050"/>
          <p14:tracePt t="60856" x="4038600" y="4337050"/>
          <p14:tracePt t="60868" x="4032250" y="4337050"/>
          <p14:tracePt t="60884" x="4019550" y="4330700"/>
          <p14:tracePt t="60902" x="4006850" y="4330700"/>
          <p14:tracePt t="60920" x="3981450" y="4330700"/>
          <p14:tracePt t="60934" x="3956050" y="4330700"/>
          <p14:tracePt t="60951" x="3873500" y="4349750"/>
          <p14:tracePt t="60968" x="3835400" y="4356100"/>
          <p14:tracePt t="60984" x="3816350" y="4368800"/>
          <p14:tracePt t="61002" x="3803650" y="4381500"/>
          <p14:tracePt t="61018" x="3790950" y="4387850"/>
          <p14:tracePt t="61035" x="3778250" y="4406900"/>
          <p14:tracePt t="61052" x="3752850" y="4445000"/>
          <p14:tracePt t="61069" x="3733800" y="4476750"/>
          <p14:tracePt t="61085" x="3721100" y="4508500"/>
          <p14:tracePt t="61102" x="3714750" y="4533900"/>
          <p14:tracePt t="61118" x="3708400" y="4540250"/>
          <p14:tracePt t="61137" x="3708400" y="4552950"/>
          <p14:tracePt t="61153" x="3708400" y="4572000"/>
          <p14:tracePt t="61171" x="3708400" y="4603750"/>
          <p14:tracePt t="61187" x="3708400" y="4635500"/>
          <p14:tracePt t="61203" x="3708400" y="4654550"/>
          <p14:tracePt t="61219" x="3708400" y="4667250"/>
          <p14:tracePt t="61236" x="3708400" y="4686300"/>
          <p14:tracePt t="61253" x="3708400" y="4711700"/>
          <p14:tracePt t="61269" x="3721100" y="4737100"/>
          <p14:tracePt t="61271" x="3733800" y="4749800"/>
          <p14:tracePt t="61286" x="3740150" y="4775200"/>
          <p14:tracePt t="61289" x="3759200" y="4787900"/>
          <p14:tracePt t="61302" x="3765550" y="4800600"/>
          <p14:tracePt t="61304" x="3778250" y="4813300"/>
          <p14:tracePt t="61319" x="3797300" y="4838700"/>
          <p14:tracePt t="61336" x="3810000" y="4857750"/>
          <p14:tracePt t="61352" x="3854450" y="4876800"/>
          <p14:tracePt t="61369" x="3917950" y="4902200"/>
          <p14:tracePt t="61385" x="3975100" y="4927600"/>
          <p14:tracePt t="61401" x="4032250" y="4927600"/>
          <p14:tracePt t="61419" x="4102100" y="4940300"/>
          <p14:tracePt t="61436" x="4191000" y="4953000"/>
          <p14:tracePt t="61453" x="4248150" y="4959350"/>
          <p14:tracePt t="61469" x="4279900" y="4959350"/>
          <p14:tracePt t="61484" x="4292600" y="4959350"/>
          <p14:tracePt t="61502" x="4298950" y="4959350"/>
          <p14:tracePt t="61503" x="4298950" y="4953000"/>
          <p14:tracePt t="61519" x="4305300" y="4927600"/>
          <p14:tracePt t="61535" x="4324350" y="4902200"/>
          <p14:tracePt t="61554" x="4330700" y="4876800"/>
          <p14:tracePt t="61571" x="4337050" y="4857750"/>
          <p14:tracePt t="61586" x="4337050" y="4845050"/>
          <p14:tracePt t="61603" x="4343400" y="4838700"/>
          <p14:tracePt t="61618" x="4343400" y="4826000"/>
          <p14:tracePt t="61636" x="4343400" y="4806950"/>
          <p14:tracePt t="61652" x="4343400" y="4794250"/>
          <p14:tracePt t="61670" x="4343400" y="4768850"/>
          <p14:tracePt t="61670" x="4343400" y="4749800"/>
          <p14:tracePt t="61685" x="4343400" y="4743450"/>
          <p14:tracePt t="61703" x="4343400" y="4730750"/>
          <p14:tracePt t="61719" x="4343400" y="4724400"/>
          <p14:tracePt t="61736" x="4343400" y="4711700"/>
          <p14:tracePt t="61760" x="4343400" y="4705350"/>
          <p14:tracePt t="61791" x="0" y="0"/>
        </p14:tracePtLst>
        <p14:tracePtLst>
          <p14:tracePt t="71441" x="7416800" y="3340100"/>
          <p14:tracePt t="71593" x="7416800" y="3333750"/>
          <p14:tracePt t="71599" x="7423150" y="3327400"/>
          <p14:tracePt t="71616" x="7454900" y="3289300"/>
          <p14:tracePt t="71632" x="7524750" y="3232150"/>
          <p14:tracePt t="71646" x="7562850" y="3206750"/>
          <p14:tracePt t="71647" x="7588250" y="3187700"/>
          <p14:tracePt t="71663" x="7670800" y="3111500"/>
          <p14:tracePt t="71680" x="7715250" y="3073400"/>
          <p14:tracePt t="71697" x="7727950" y="3048000"/>
          <p14:tracePt t="71713" x="7734300" y="3022600"/>
          <p14:tracePt t="71731" x="7740650" y="3003550"/>
          <p14:tracePt t="71747" x="7740650" y="2990850"/>
          <p14:tracePt t="71764" x="7740650" y="2971800"/>
          <p14:tracePt t="71780" x="7740650" y="2946400"/>
          <p14:tracePt t="71797" x="7740650" y="2914650"/>
          <p14:tracePt t="71813" x="7740650" y="2876550"/>
          <p14:tracePt t="71830" x="7740650" y="2838450"/>
          <p14:tracePt t="71831" x="7740650" y="2813050"/>
          <p14:tracePt t="71848" x="7721600" y="2768600"/>
          <p14:tracePt t="71862" x="7708900" y="2743200"/>
          <p14:tracePt t="71880" x="7696200" y="2705100"/>
          <p14:tracePt t="71897" x="7677150" y="2679700"/>
          <p14:tracePt t="71914" x="7651750" y="2641600"/>
          <p14:tracePt t="71931" x="7632700" y="2616200"/>
          <p14:tracePt t="71947" x="7600950" y="2584450"/>
          <p14:tracePt t="71964" x="7581900" y="2565400"/>
          <p14:tracePt t="71981" x="7562850" y="2533650"/>
          <p14:tracePt t="71997" x="7531100" y="2501900"/>
          <p14:tracePt t="72014" x="7467600" y="2457450"/>
          <p14:tracePt t="72015" x="7410450" y="2438400"/>
          <p14:tracePt t="72030" x="7366000" y="2419350"/>
          <p14:tracePt t="72031" x="7327900" y="2406650"/>
          <p14:tracePt t="72049" x="7289800" y="2400300"/>
          <p14:tracePt t="72065" x="7277100" y="2400300"/>
          <p14:tracePt t="72080" x="7264400" y="2400300"/>
          <p14:tracePt t="72097" x="7239000" y="2400300"/>
          <p14:tracePt t="72114" x="7226300" y="2406650"/>
          <p14:tracePt t="72131" x="7200900" y="2425700"/>
          <p14:tracePt t="72147" x="7175500" y="2444750"/>
          <p14:tracePt t="72164" x="7124700" y="2470150"/>
          <p14:tracePt t="72181" x="7099300" y="2495550"/>
          <p14:tracePt t="72197" x="7061200" y="2527300"/>
          <p14:tracePt t="72214" x="7035800" y="2546350"/>
          <p14:tracePt t="72215" x="7029450" y="2559050"/>
          <p14:tracePt t="72231" x="7023100" y="2590800"/>
          <p14:tracePt t="72247" x="7016750" y="2622550"/>
          <p14:tracePt t="72264" x="7016750" y="2647950"/>
          <p14:tracePt t="72281" x="7016750" y="2667000"/>
          <p14:tracePt t="72297" x="7016750" y="2705100"/>
          <p14:tracePt t="72313" x="7035800" y="2762250"/>
          <p14:tracePt t="72331" x="7067550" y="2813050"/>
          <p14:tracePt t="72347" x="7105650" y="2882900"/>
          <p14:tracePt t="72364" x="7156450" y="2946400"/>
          <p14:tracePt t="72381" x="7213600" y="3009900"/>
          <p14:tracePt t="72397" x="7289800" y="3086100"/>
          <p14:tracePt t="72414" x="7385050" y="3143250"/>
          <p14:tracePt t="72415" x="7416800" y="3168650"/>
          <p14:tracePt t="72431" x="7448550" y="3194050"/>
          <p14:tracePt t="72449" x="7486650" y="3213100"/>
          <p14:tracePt t="72466" x="7524750" y="3232150"/>
          <p14:tracePt t="72482" x="7543800" y="3238500"/>
          <p14:tracePt t="72499" x="7562850" y="3244850"/>
          <p14:tracePt t="72515" x="7581900" y="3244850"/>
          <p14:tracePt t="72531" x="7607300" y="3244850"/>
          <p14:tracePt t="72547" x="7639050" y="3206750"/>
          <p14:tracePt t="72564" x="7677150" y="3162300"/>
          <p14:tracePt t="72580" x="7747000" y="3092450"/>
          <p14:tracePt t="72597" x="7816850" y="3028950"/>
          <p14:tracePt t="72615" x="7899400" y="2908300"/>
          <p14:tracePt t="72633" x="7937500" y="2813050"/>
          <p14:tracePt t="72649" x="7956550" y="2705100"/>
          <p14:tracePt t="72666" x="7962900" y="2622550"/>
          <p14:tracePt t="72681" x="7969250" y="2520950"/>
          <p14:tracePt t="72698" x="7969250" y="2432050"/>
          <p14:tracePt t="72714" x="7962900" y="2368550"/>
          <p14:tracePt t="72730" x="7937500" y="2336800"/>
          <p14:tracePt t="72750" x="7924800" y="2317750"/>
          <p14:tracePt t="72753" x="7924800" y="2311400"/>
          <p14:tracePt t="72880" x="0" y="0"/>
        </p14:tracePtLst>
        <p14:tracePtLst>
          <p14:tracePt t="79299" x="6610350" y="2527300"/>
          <p14:tracePt t="79359" x="6610350" y="2520950"/>
          <p14:tracePt t="79423" x="6610350" y="2514600"/>
          <p14:tracePt t="79431" x="6616700" y="2514600"/>
          <p14:tracePt t="79439" x="6616700" y="2501900"/>
          <p14:tracePt t="79456" x="6635750" y="2476500"/>
          <p14:tracePt t="79472" x="6642100" y="2451100"/>
          <p14:tracePt t="79489" x="6642100" y="2419350"/>
          <p14:tracePt t="79506" x="6642100" y="2387600"/>
          <p14:tracePt t="79524" x="6642100" y="2368550"/>
          <p14:tracePt t="79539" x="6642100" y="2343150"/>
          <p14:tracePt t="79556" x="6642100" y="2324100"/>
          <p14:tracePt t="79572" x="6635750" y="2311400"/>
          <p14:tracePt t="79590" x="6629400" y="2298700"/>
          <p14:tracePt t="79592" x="6623050" y="2298700"/>
          <p14:tracePt t="79606" x="6623050" y="2292350"/>
          <p14:tracePt t="79622" x="6616700" y="2286000"/>
          <p14:tracePt t="79641" x="6610350" y="2279650"/>
          <p14:tracePt t="79656" x="6591300" y="2266950"/>
          <p14:tracePt t="79672" x="6578600" y="2254250"/>
          <p14:tracePt t="79689" x="6565900" y="2247900"/>
          <p14:tracePt t="79706" x="6527800" y="2235200"/>
          <p14:tracePt t="79723" x="6464300" y="2216150"/>
          <p14:tracePt t="79739" x="6400800" y="2203450"/>
          <p14:tracePt t="79755" x="6337300" y="2190750"/>
          <p14:tracePt t="79772" x="6292850" y="2190750"/>
          <p14:tracePt t="79789" x="6273800" y="2190750"/>
          <p14:tracePt t="79806" x="6261100" y="2190750"/>
          <p14:tracePt t="79807" x="6254750" y="2190750"/>
          <p14:tracePt t="79824" x="6235700" y="2190750"/>
          <p14:tracePt t="79842" x="6229350" y="2190750"/>
          <p14:tracePt t="79855" x="6210300" y="2203450"/>
          <p14:tracePt t="79876" x="6191250" y="2216150"/>
          <p14:tracePt t="79891" x="6172200" y="2228850"/>
          <p14:tracePt t="79906" x="6153150" y="2247900"/>
          <p14:tracePt t="79923" x="6146800" y="2260600"/>
          <p14:tracePt t="79941" x="6134100" y="2279650"/>
          <p14:tracePt t="79944" x="6127750" y="2298700"/>
          <p14:tracePt t="79957" x="6121400" y="2311400"/>
          <p14:tracePt t="79973" x="6108700" y="2343150"/>
          <p14:tracePt t="79989" x="6089650" y="2374900"/>
          <p14:tracePt t="80006" x="6089650" y="2413000"/>
          <p14:tracePt t="80007" x="6089650" y="2432050"/>
          <p14:tracePt t="80023" x="6089650" y="2457450"/>
          <p14:tracePt t="80039" x="6089650" y="2489200"/>
          <p14:tracePt t="80058" x="6089650" y="2514600"/>
          <p14:tracePt t="80075" x="6096000" y="2546350"/>
          <p14:tracePt t="80091" x="6108700" y="2578100"/>
          <p14:tracePt t="80108" x="6127750" y="2609850"/>
          <p14:tracePt t="80112" x="6140450" y="2622550"/>
          <p14:tracePt t="80124" x="6153150" y="2641600"/>
          <p14:tracePt t="80140" x="6178550" y="2660650"/>
          <p14:tracePt t="80157" x="6223000" y="2679700"/>
          <p14:tracePt t="80160" x="6248400" y="2692400"/>
          <p14:tracePt t="80173" x="6273800" y="2705100"/>
          <p14:tracePt t="80191" x="6318250" y="2711450"/>
          <p14:tracePt t="80207" x="6330950" y="2717800"/>
          <p14:tracePt t="80223" x="6350000" y="2717800"/>
          <p14:tracePt t="80240" x="6375400" y="2724150"/>
          <p14:tracePt t="80256" x="6419850" y="2730500"/>
          <p14:tracePt t="80272" x="6477000" y="2730500"/>
          <p14:tracePt t="80289" x="6534150" y="2730500"/>
          <p14:tracePt t="80306" x="6604000" y="2730500"/>
          <p14:tracePt t="80323" x="6648450" y="2730500"/>
          <p14:tracePt t="80340" x="6673850" y="2730500"/>
          <p14:tracePt t="80367" x="6680200" y="2724150"/>
          <p14:tracePt t="80383" x="6692900" y="2711450"/>
          <p14:tracePt t="80390" x="6699250" y="2705100"/>
          <p14:tracePt t="80406" x="6705600" y="2698750"/>
          <p14:tracePt t="80407" x="6731000" y="2679700"/>
          <p14:tracePt t="80424" x="6762750" y="2667000"/>
          <p14:tracePt t="80439" x="6794500" y="2647950"/>
          <p14:tracePt t="80456" x="6819900" y="2628900"/>
          <p14:tracePt t="80473" x="6838950" y="2609850"/>
          <p14:tracePt t="80492" x="6845300" y="2584450"/>
          <p14:tracePt t="80508" x="6851650" y="2552700"/>
          <p14:tracePt t="80524" x="6851650" y="2508250"/>
          <p14:tracePt t="80541" x="6851650" y="2451100"/>
          <p14:tracePt t="80543" x="6845300" y="2432050"/>
          <p14:tracePt t="80557" x="6838950" y="2400300"/>
          <p14:tracePt t="80559" x="6826250" y="2374900"/>
          <p14:tracePt t="80574" x="6807200" y="2336800"/>
          <p14:tracePt t="80592" x="6762750" y="2254250"/>
          <p14:tracePt t="80608" x="6718300" y="2203450"/>
          <p14:tracePt t="80625" x="6680200" y="2159000"/>
          <p14:tracePt t="80639" x="6642100" y="2120900"/>
          <p14:tracePt t="80657" x="6610350" y="2095500"/>
          <p14:tracePt t="80673" x="6591300" y="2076450"/>
          <p14:tracePt t="80690" x="6565900" y="2070100"/>
          <p14:tracePt t="80707" x="6553200" y="2063750"/>
          <p14:tracePt t="80725" x="6534150" y="2057400"/>
          <p14:tracePt t="80728" x="6527800" y="2057400"/>
          <p14:tracePt t="80741" x="6515100" y="2057400"/>
          <p14:tracePt t="80757" x="6470650" y="2044700"/>
          <p14:tracePt t="80774" x="6413500" y="2038350"/>
          <p14:tracePt t="80776" x="6388100" y="2032000"/>
          <p14:tracePt t="80791" x="6337300" y="2025650"/>
          <p14:tracePt t="80807" x="6299200" y="2025650"/>
          <p14:tracePt t="80824" x="6286500" y="2025650"/>
          <p14:tracePt t="80839" x="6280150" y="2025650"/>
          <p14:tracePt t="80857" x="6273800" y="2032000"/>
          <p14:tracePt t="80875" x="6254750" y="2044700"/>
          <p14:tracePt t="80892" x="6229350" y="2082800"/>
          <p14:tracePt t="80901" x="6210300" y="2101850"/>
          <p14:tracePt t="80907" x="6197600" y="2120900"/>
          <p14:tracePt t="80925" x="6159500" y="2178050"/>
          <p14:tracePt t="80940" x="6140450" y="2228850"/>
          <p14:tracePt t="80957" x="6127750" y="2317750"/>
          <p14:tracePt t="80973" x="6115050" y="2387600"/>
          <p14:tracePt t="80991" x="6102350" y="2489200"/>
          <p14:tracePt t="81007" x="6102350" y="2552700"/>
          <p14:tracePt t="81025" x="6102350" y="2628900"/>
          <p14:tracePt t="81039" x="6127750" y="2717800"/>
          <p14:tracePt t="81057" x="6172200" y="2819400"/>
          <p14:tracePt t="81074" x="6235700" y="2914650"/>
          <p14:tracePt t="81090" x="6292850" y="2978150"/>
          <p14:tracePt t="81107" x="6350000" y="3035300"/>
          <p14:tracePt t="81123" x="6438900" y="3073400"/>
          <p14:tracePt t="81140" x="6521450" y="3092450"/>
          <p14:tracePt t="81157" x="6604000" y="3111500"/>
          <p14:tracePt t="81173" x="6673850" y="3117850"/>
          <p14:tracePt t="81175" x="6711950" y="3117850"/>
          <p14:tracePt t="81191" x="6769100" y="3117850"/>
          <p14:tracePt t="81208" x="6800850" y="3111500"/>
          <p14:tracePt t="81226" x="6819900" y="3098800"/>
          <p14:tracePt t="81242" x="6838950" y="3086100"/>
          <p14:tracePt t="81258" x="6858000" y="3067050"/>
          <p14:tracePt t="81273" x="6864350" y="3060700"/>
          <p14:tracePt t="81290" x="6870700" y="3035300"/>
          <p14:tracePt t="81307" x="6877050" y="3016250"/>
          <p14:tracePt t="81324" x="6883400" y="2997200"/>
          <p14:tracePt t="81340" x="6889750" y="2984500"/>
          <p14:tracePt t="81357" x="6889750" y="2978150"/>
          <p14:tracePt t="81376" x="0" y="0"/>
        </p14:tracePtLst>
        <p14:tracePtLst>
          <p14:tracePt t="84667" x="6864350" y="3073400"/>
          <p14:tracePt t="84680" x="6870700" y="3073400"/>
          <p14:tracePt t="84705" x="6877050" y="3067050"/>
          <p14:tracePt t="84721" x="6883400" y="3067050"/>
          <p14:tracePt t="84736" x="6889750" y="3067050"/>
          <p14:tracePt t="84768" x="6896100" y="3060700"/>
          <p14:tracePt t="84776" x="6896100" y="3054350"/>
          <p14:tracePt t="84795" x="6902450" y="3041650"/>
          <p14:tracePt t="84812" x="6908800" y="3016250"/>
          <p14:tracePt t="84828" x="6908800" y="2978150"/>
          <p14:tracePt t="84845" x="6908800" y="2927350"/>
          <p14:tracePt t="84862" x="6908800" y="2882900"/>
          <p14:tracePt t="84863" x="6896100" y="2863850"/>
          <p14:tracePt t="84880" x="6889750" y="2825750"/>
          <p14:tracePt t="84893" x="6883400" y="2813050"/>
          <p14:tracePt t="84910" x="6851650" y="2768600"/>
          <p14:tracePt t="84928" x="6832600" y="2749550"/>
          <p14:tracePt t="84944" x="6813550" y="2730500"/>
          <p14:tracePt t="84961" x="6794500" y="2717800"/>
          <p14:tracePt t="84978" x="6781800" y="2711450"/>
          <p14:tracePt t="84999" x="6775450" y="2711450"/>
          <p14:tracePt t="85011" x="6769100" y="2705100"/>
          <p14:tracePt t="85029" x="6737350" y="2692400"/>
          <p14:tracePt t="85045" x="6686550" y="2679700"/>
          <p14:tracePt t="85061" x="6616700" y="2654300"/>
          <p14:tracePt t="85080" x="6527800" y="2635250"/>
          <p14:tracePt t="85097" x="6502400" y="2635250"/>
          <p14:tracePt t="85112" x="6496050" y="2635250"/>
          <p14:tracePt t="85129" x="6489700" y="2635250"/>
          <p14:tracePt t="85146" x="6483350" y="2635250"/>
          <p14:tracePt t="85160" x="6477000" y="2635250"/>
          <p14:tracePt t="85178" x="6451600" y="2641600"/>
          <p14:tracePt t="85196" x="6438900" y="2654300"/>
          <p14:tracePt t="85213" x="6419850" y="2673350"/>
          <p14:tracePt t="85216" x="6413500" y="2686050"/>
          <p14:tracePt t="85228" x="6394450" y="2698750"/>
          <p14:tracePt t="85245" x="6381750" y="2724150"/>
          <p14:tracePt t="85261" x="6369050" y="2749550"/>
          <p14:tracePt t="85279" x="6356350" y="2800350"/>
          <p14:tracePt t="85297" x="6350000" y="2832100"/>
          <p14:tracePt t="85314" x="6337300" y="2863850"/>
          <p14:tracePt t="85330" x="6337300" y="2895600"/>
          <p14:tracePt t="85346" x="6337300" y="2933700"/>
          <p14:tracePt t="85361" x="6337300" y="2971800"/>
          <p14:tracePt t="85378" x="6337300" y="3009900"/>
          <p14:tracePt t="85395" x="6337300" y="3028950"/>
          <p14:tracePt t="85411" x="6343650" y="3041650"/>
          <p14:tracePt t="85427" x="6356350" y="3073400"/>
          <p14:tracePt t="85445" x="6381750" y="3098800"/>
          <p14:tracePt t="85462" x="6413500" y="3136900"/>
          <p14:tracePt t="85463" x="6419850" y="3149600"/>
          <p14:tracePt t="85479" x="6445250" y="3168650"/>
          <p14:tracePt t="85495" x="6464300" y="3181350"/>
          <p14:tracePt t="85512" x="6496050" y="3200400"/>
          <p14:tracePt t="85529" x="6527800" y="3206750"/>
          <p14:tracePt t="85544" x="6540500" y="3213100"/>
          <p14:tracePt t="85561" x="6559550" y="3213100"/>
          <p14:tracePt t="85579" x="6578600" y="3213100"/>
          <p14:tracePt t="85594" x="6591300" y="3213100"/>
          <p14:tracePt t="85611" x="6610350" y="3206750"/>
          <p14:tracePt t="85628" x="6629400" y="3194050"/>
          <p14:tracePt t="85645" x="6680200" y="3181350"/>
          <p14:tracePt t="85662" x="6737350" y="3155950"/>
          <p14:tracePt t="85662" x="6756400" y="3149600"/>
          <p14:tracePt t="85679" x="6781800" y="3130550"/>
          <p14:tracePt t="85695" x="6781800" y="3117850"/>
          <p14:tracePt t="85712" x="6788150" y="3098800"/>
          <p14:tracePt t="85729" x="6788150" y="3067050"/>
          <p14:tracePt t="85745" x="6788150" y="3048000"/>
          <p14:tracePt t="85762" x="6788150" y="3028950"/>
          <p14:tracePt t="85779" x="6788150" y="3022600"/>
          <p14:tracePt t="85794" x="6788150" y="3016250"/>
          <p14:tracePt t="85811" x="6788150" y="3009900"/>
          <p14:tracePt t="85830" x="6788150" y="2997200"/>
          <p14:tracePt t="85847" x="6788150" y="2978150"/>
          <p14:tracePt t="85861" x="6788150" y="2971800"/>
          <p14:tracePt t="85879" x="6788150" y="2946400"/>
          <p14:tracePt t="85880" x="0" y="0"/>
        </p14:tracePtLst>
        <p14:tracePtLst>
          <p14:tracePt t="105539" x="1905000" y="3384550"/>
          <p14:tracePt t="105543" x="1911350" y="3384550"/>
          <p14:tracePt t="105592" x="1917700" y="3384550"/>
          <p14:tracePt t="105649" x="1924050" y="3384550"/>
          <p14:tracePt t="105666" x="1936750" y="3384550"/>
          <p14:tracePt t="105684" x="1962150" y="3384550"/>
          <p14:tracePt t="105701" x="2000250" y="3390900"/>
          <p14:tracePt t="105718" x="2070100" y="3403600"/>
          <p14:tracePt t="105735" x="2152650" y="3403600"/>
          <p14:tracePt t="105752" x="2216150" y="3390900"/>
          <p14:tracePt t="105768" x="2279650" y="3371850"/>
          <p14:tracePt t="105784" x="2317750" y="3359150"/>
          <p14:tracePt t="105801" x="2336800" y="3346450"/>
          <p14:tracePt t="105818" x="2355850" y="3327400"/>
          <p14:tracePt t="105834" x="2362200" y="3314700"/>
          <p14:tracePt t="105851" x="2368550" y="3295650"/>
          <p14:tracePt t="105868" x="2387600" y="3276600"/>
          <p14:tracePt t="105885" x="2406650" y="3244850"/>
          <p14:tracePt t="105901" x="2419350" y="3213100"/>
          <p14:tracePt t="105918" x="2425700" y="3175000"/>
          <p14:tracePt t="105919" x="2425700" y="3149600"/>
          <p14:tracePt t="105935" x="2425700" y="3098800"/>
          <p14:tracePt t="105952" x="2425700" y="3028950"/>
          <p14:tracePt t="105968" x="2393950" y="2946400"/>
          <p14:tracePt t="105984" x="2362200" y="2882900"/>
          <p14:tracePt t="106001" x="2349500" y="2857500"/>
          <p14:tracePt t="106018" x="2317750" y="2819400"/>
          <p14:tracePt t="106035" x="2292350" y="2794000"/>
          <p14:tracePt t="106052" x="2260600" y="2774950"/>
          <p14:tracePt t="106068" x="2190750" y="2755900"/>
          <p14:tracePt t="106084" x="2070100" y="2717800"/>
          <p14:tracePt t="106101" x="1993900" y="2711450"/>
          <p14:tracePt t="106118" x="1955800" y="2711450"/>
          <p14:tracePt t="106120" x="1943100" y="2711450"/>
          <p14:tracePt t="106135" x="1911350" y="2724150"/>
          <p14:tracePt t="106153" x="1892300" y="2736850"/>
          <p14:tracePt t="106168" x="1873250" y="2762250"/>
          <p14:tracePt t="106184" x="1847850" y="2794000"/>
          <p14:tracePt t="106201" x="1809750" y="2838450"/>
          <p14:tracePt t="106218" x="1752600" y="2889250"/>
          <p14:tracePt t="106235" x="1720850" y="2940050"/>
          <p14:tracePt t="106253" x="1689100" y="3009900"/>
          <p14:tracePt t="106268" x="1676400" y="3067050"/>
          <p14:tracePt t="106284" x="1670050" y="3105150"/>
          <p14:tracePt t="106302" x="1663700" y="3136900"/>
          <p14:tracePt t="106303" x="1663700" y="3155950"/>
          <p14:tracePt t="106319" x="1663700" y="3206750"/>
          <p14:tracePt t="106335" x="1682750" y="3295650"/>
          <p14:tracePt t="106352" x="1720850" y="3378200"/>
          <p14:tracePt t="106368" x="1758950" y="3460750"/>
          <p14:tracePt t="106386" x="1809750" y="3517900"/>
          <p14:tracePt t="106402" x="1860550" y="3568700"/>
          <p14:tracePt t="106418" x="1930400" y="3606800"/>
          <p14:tracePt t="106436" x="2025650" y="3632200"/>
          <p14:tracePt t="106452" x="2101850" y="3651250"/>
          <p14:tracePt t="106468" x="2190750" y="3663950"/>
          <p14:tracePt t="106485" x="2279650" y="3670300"/>
          <p14:tracePt t="106501" x="2362200" y="3670300"/>
          <p14:tracePt t="106519" x="2432050" y="3670300"/>
          <p14:tracePt t="106536" x="2451100" y="3657600"/>
          <p14:tracePt t="106552" x="2476500" y="3638550"/>
          <p14:tracePt t="106568" x="2495550" y="3606800"/>
          <p14:tracePt t="106585" x="2520950" y="3543300"/>
          <p14:tracePt t="106602" x="2540000" y="3460750"/>
          <p14:tracePt t="106619" x="2559050" y="3390900"/>
          <p14:tracePt t="106636" x="2559050" y="3327400"/>
          <p14:tracePt t="106653" x="2565400" y="3276600"/>
          <p14:tracePt t="106670" x="2565400" y="3206750"/>
          <p14:tracePt t="106672" x="2565400" y="3168650"/>
          <p14:tracePt t="106684" x="2565400" y="3130550"/>
          <p14:tracePt t="106702" x="2540000" y="3035300"/>
          <p14:tracePt t="106703" x="2514600" y="2978150"/>
          <p14:tracePt t="106719" x="2451100" y="2870200"/>
          <p14:tracePt t="106735" x="2381250" y="2768600"/>
          <p14:tracePt t="106753" x="2305050" y="2679700"/>
          <p14:tracePt t="106768" x="2260600" y="2628900"/>
          <p14:tracePt t="106785" x="2216150" y="2584450"/>
          <p14:tracePt t="106802" x="2171700" y="2565400"/>
          <p14:tracePt t="106819" x="2114550" y="2533650"/>
          <p14:tracePt t="106835" x="2012950" y="2508250"/>
          <p14:tracePt t="106852" x="1930400" y="2501900"/>
          <p14:tracePt t="106869" x="1841500" y="2501900"/>
          <p14:tracePt t="106871" x="1803400" y="2501900"/>
          <p14:tracePt t="106886" x="1765300" y="2501900"/>
          <p14:tracePt t="106887" x="1727200" y="2501900"/>
          <p14:tracePt t="106905" x="1682750" y="2527300"/>
          <p14:tracePt t="106922" x="1651000" y="2552700"/>
          <p14:tracePt t="106939" x="1612900" y="2628900"/>
          <p14:tracePt t="106954" x="1574800" y="2724150"/>
          <p14:tracePt t="106970" x="1555750" y="2825750"/>
          <p14:tracePt t="106986" x="1543050" y="2927350"/>
          <p14:tracePt t="107002" x="1543050" y="3009900"/>
          <p14:tracePt t="107019" x="1543050" y="3105150"/>
          <p14:tracePt t="107036" x="1568450" y="3194050"/>
          <p14:tracePt t="107053" x="1593850" y="3295650"/>
          <p14:tracePt t="107069" x="1631950" y="3384550"/>
          <p14:tracePt t="107085" x="1695450" y="3486150"/>
          <p14:tracePt t="107087" x="1733550" y="3549650"/>
          <p14:tracePt t="107102" x="1765300" y="3587750"/>
          <p14:tracePt t="107103" x="1816100" y="3644900"/>
          <p14:tracePt t="107120" x="1905000" y="3740150"/>
          <p14:tracePt t="107136" x="2006600" y="3797300"/>
          <p14:tracePt t="107153" x="2089150" y="3835400"/>
          <p14:tracePt t="107169" x="2184400" y="3860800"/>
          <p14:tracePt t="107185" x="2273300" y="3867150"/>
          <p14:tracePt t="107202" x="2368550" y="3867150"/>
          <p14:tracePt t="107219" x="2463800" y="3848100"/>
          <p14:tracePt t="107236" x="2520950" y="3797300"/>
          <p14:tracePt t="107253" x="2559050" y="3746500"/>
          <p14:tracePt t="107269" x="2597150" y="3663950"/>
          <p14:tracePt t="107286" x="2628900" y="3587750"/>
          <p14:tracePt t="107287" x="2635250" y="3556000"/>
          <p14:tracePt t="107303" x="2654300" y="3479800"/>
          <p14:tracePt t="107320" x="2667000" y="3416300"/>
          <p14:tracePt t="107336" x="2679700" y="3346450"/>
          <p14:tracePt t="107355" x="2692400" y="3257550"/>
          <p14:tracePt t="107372" x="2692400" y="3194050"/>
          <p14:tracePt t="107388" x="2679700" y="3111500"/>
          <p14:tracePt t="107404" x="2635250" y="3022600"/>
          <p14:tracePt t="107420" x="2565400" y="2927350"/>
          <p14:tracePt t="107437" x="2527300" y="2857500"/>
          <p14:tracePt t="107453" x="2501900" y="2806700"/>
          <p14:tracePt t="107470" x="2463800" y="2755900"/>
          <p14:tracePt t="107471" x="2438400" y="2736850"/>
          <p14:tracePt t="107486" x="2413000" y="2711450"/>
          <p14:tracePt t="107487" x="2381250" y="2679700"/>
          <p14:tracePt t="107503" x="2311400" y="2622550"/>
          <p14:tracePt t="107519" x="2222500" y="2565400"/>
          <p14:tracePt t="107536" x="2139950" y="2533650"/>
          <p14:tracePt t="107552" x="2076450" y="2527300"/>
          <p14:tracePt t="107570" x="2032000" y="2527300"/>
          <p14:tracePt t="107586" x="1974850" y="2533650"/>
          <p14:tracePt t="107602" x="1892300" y="2565400"/>
          <p14:tracePt t="107620" x="1828800" y="2609850"/>
          <p14:tracePt t="107636" x="1778000" y="2654300"/>
          <p14:tracePt t="107653" x="1746250" y="2711450"/>
          <p14:tracePt t="107670" x="1708150" y="2774950"/>
          <p14:tracePt t="107671" x="1695450" y="2813050"/>
          <p14:tracePt t="107687" x="1689100" y="2838450"/>
          <p14:tracePt t="107687" x="1682750" y="2876550"/>
          <p14:tracePt t="107703" x="1670050" y="2959100"/>
          <p14:tracePt t="107720" x="1670050" y="3041650"/>
          <p14:tracePt t="107736" x="1670050" y="3143250"/>
          <p14:tracePt t="107754" x="1689100" y="3257550"/>
          <p14:tracePt t="107770" x="1720850" y="3371850"/>
          <p14:tracePt t="107787" x="1778000" y="3479800"/>
          <p14:tracePt t="107803" x="1835150" y="3568700"/>
          <p14:tracePt t="107820" x="1917700" y="3663950"/>
          <p14:tracePt t="107837" x="1993900" y="3746500"/>
          <p14:tracePt t="107853" x="2101850" y="3810000"/>
          <p14:tracePt t="107870" x="2203450" y="3854450"/>
          <p14:tracePt t="107872" x="2247900" y="3867150"/>
          <p14:tracePt t="107887" x="2336800" y="3886200"/>
          <p14:tracePt t="107904" x="2413000" y="3892550"/>
          <p14:tracePt t="107920" x="2482850" y="3892550"/>
          <p14:tracePt t="107937" x="2540000" y="3867150"/>
          <p14:tracePt t="107955" x="2584450" y="3829050"/>
          <p14:tracePt t="107972" x="2622550" y="3752850"/>
          <p14:tracePt t="107987" x="2647950" y="3663950"/>
          <p14:tracePt t="108003" x="2679700" y="3575050"/>
          <p14:tracePt t="108020" x="2698750" y="3517900"/>
          <p14:tracePt t="108037" x="2711450" y="3454400"/>
          <p14:tracePt t="108040" x="2717800" y="3416300"/>
          <p14:tracePt t="108053" x="2717800" y="3390900"/>
          <p14:tracePt t="108070" x="2717800" y="3321050"/>
          <p14:tracePt t="108070" x="2717800" y="3289300"/>
          <p14:tracePt t="108086" x="2717800" y="3263900"/>
          <p14:tracePt t="108102" x="2660650" y="3117850"/>
          <p14:tracePt t="108119" x="2584450" y="3003550"/>
          <p14:tracePt t="108137" x="2508250" y="2908300"/>
          <p14:tracePt t="108154" x="2444750" y="2838450"/>
          <p14:tracePt t="108171" x="2393950" y="2794000"/>
          <p14:tracePt t="108187" x="2343150" y="2749550"/>
          <p14:tracePt t="108203" x="2292350" y="2717800"/>
          <p14:tracePt t="108220" x="2222500" y="2679700"/>
          <p14:tracePt t="108237" x="2139950" y="2641600"/>
          <p14:tracePt t="108255" x="2006600" y="2590800"/>
          <p14:tracePt t="108271" x="1917700" y="2578100"/>
          <p14:tracePt t="108287" x="1841500" y="2571750"/>
          <p14:tracePt t="108303" x="1765300" y="2571750"/>
          <p14:tracePt t="108321" x="1727200" y="2578100"/>
          <p14:tracePt t="108338" x="1695450" y="2616200"/>
          <p14:tracePt t="108355" x="1670050" y="2654300"/>
          <p14:tracePt t="108375" x="1657350" y="2724150"/>
          <p14:tracePt t="108387" x="1651000" y="2755900"/>
          <p14:tracePt t="108403" x="1644650" y="2813050"/>
          <p14:tracePt t="108421" x="1644650" y="2908300"/>
          <p14:tracePt t="108437" x="1644650" y="3022600"/>
          <p14:tracePt t="108454" x="1670050" y="3194050"/>
          <p14:tracePt t="108472" x="1714500" y="3314700"/>
          <p14:tracePt t="108489" x="1765300" y="3441700"/>
          <p14:tracePt t="108504" x="1854200" y="3575050"/>
          <p14:tracePt t="108520" x="1917700" y="3676650"/>
          <p14:tracePt t="108537" x="1974850" y="3733800"/>
          <p14:tracePt t="108554" x="2044700" y="3778250"/>
          <p14:tracePt t="108572" x="2108200" y="3810000"/>
          <p14:tracePt t="108588" x="2184400" y="3829050"/>
          <p14:tracePt t="108607" x="2330450" y="3848100"/>
          <p14:tracePt t="108622" x="2381250" y="3848100"/>
          <p14:tracePt t="108626" x="2413000" y="3848100"/>
          <p14:tracePt t="108638" x="2451100" y="3835400"/>
          <p14:tracePt t="108654" x="2514600" y="3790950"/>
          <p14:tracePt t="108659" x="2533650" y="3771900"/>
          <p14:tracePt t="108673" x="2559050" y="3702050"/>
          <p14:tracePt t="108687" x="2578100" y="3606800"/>
          <p14:tracePt t="108704" x="2590800" y="3505200"/>
          <p14:tracePt t="108721" x="2603500" y="3409950"/>
          <p14:tracePt t="108738" x="2616200" y="3321050"/>
          <p14:tracePt t="108754" x="2616200" y="3263900"/>
          <p14:tracePt t="108773" x="2616200" y="3206750"/>
          <p14:tracePt t="108776" x="2616200" y="3181350"/>
          <p14:tracePt t="108791" x="2616200" y="3130550"/>
          <p14:tracePt t="108804" x="2616200" y="3111500"/>
          <p14:tracePt t="108821" x="2616200" y="3086100"/>
          <p14:tracePt t="108837" x="2616200" y="3073400"/>
          <p14:tracePt t="108854" x="2616200" y="3067050"/>
          <p14:tracePt t="108855" x="2616200" y="3060700"/>
          <p14:tracePt t="108856"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a:spLocks noGrp="1"/>
          </p:cNvSpPr>
          <p:nvPr>
            <p:ph type="sldNum" sz="quarter" idx="12"/>
          </p:nvPr>
        </p:nvSpPr>
        <p:spPr/>
        <p:txBody>
          <a:bodyPr/>
          <a:lstStyle/>
          <a:p>
            <a:pPr marL="0" marR="0" lvl="0" indent="0" algn="r" defTabSz="633062" rtl="0" eaLnBrk="1" fontAlgn="base" latinLnBrk="0" hangingPunct="1">
              <a:lnSpc>
                <a:spcPct val="100000"/>
              </a:lnSpc>
              <a:spcBef>
                <a:spcPct val="0"/>
              </a:spcBef>
              <a:spcAft>
                <a:spcPct val="0"/>
              </a:spcAft>
              <a:buClrTx/>
              <a:buSzTx/>
              <a:buFontTx/>
              <a:buNone/>
              <a:tabLst/>
              <a:defRPr/>
            </a:pPr>
            <a:fld id="{7C8473F7-F99F-4974-973E-E87AEF87F167}" type="slidenum">
              <a:rPr kumimoji="0" lang="en-US" sz="1661"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633062" rtl="0" eaLnBrk="1" fontAlgn="base" latinLnBrk="0" hangingPunct="1">
                <a:lnSpc>
                  <a:spcPct val="100000"/>
                </a:lnSpc>
                <a:spcBef>
                  <a:spcPct val="0"/>
                </a:spcBef>
                <a:spcAft>
                  <a:spcPct val="0"/>
                </a:spcAft>
                <a:buClrTx/>
                <a:buSzTx/>
                <a:buFontTx/>
                <a:buNone/>
                <a:tabLst/>
                <a:defRPr/>
              </a:pPr>
              <a:t>4</a:t>
            </a:fld>
            <a:endParaRPr kumimoji="0" lang="en-US" sz="1661"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89795" name="Rectangle 3"/>
          <p:cNvSpPr>
            <a:spLocks noGrp="1" noChangeArrowheads="1"/>
          </p:cNvSpPr>
          <p:nvPr>
            <p:ph type="title"/>
          </p:nvPr>
        </p:nvSpPr>
        <p:spPr>
          <a:xfrm>
            <a:off x="1485900" y="29315"/>
            <a:ext cx="5829300" cy="791308"/>
          </a:xfrm>
        </p:spPr>
        <p:txBody>
          <a:bodyPr/>
          <a:lstStyle/>
          <a:p>
            <a:r>
              <a:rPr lang="nl-NL" sz="2400" dirty="0">
                <a:latin typeface="Arial Narrow" panose="020B0606020202030204" pitchFamily="34" charset="0"/>
              </a:rPr>
              <a:t>Transmissie van zichtbaar en nabij-infrarood licht</a:t>
            </a:r>
            <a:endParaRPr lang="en-GB" sz="2400" dirty="0">
              <a:latin typeface="Arial Narrow" panose="020B0606020202030204" pitchFamily="34" charset="0"/>
            </a:endParaRPr>
          </a:p>
        </p:txBody>
      </p:sp>
      <p:sp>
        <p:nvSpPr>
          <p:cNvPr id="289804" name="Text Box 12"/>
          <p:cNvSpPr txBox="1">
            <a:spLocks noChangeArrowheads="1"/>
          </p:cNvSpPr>
          <p:nvPr/>
        </p:nvSpPr>
        <p:spPr bwMode="auto">
          <a:xfrm>
            <a:off x="1769270" y="4192833"/>
            <a:ext cx="184731" cy="284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33062" rtl="0" eaLnBrk="1" fontAlgn="base" latinLnBrk="0" hangingPunct="1">
              <a:lnSpc>
                <a:spcPct val="100000"/>
              </a:lnSpc>
              <a:spcBef>
                <a:spcPct val="0"/>
              </a:spcBef>
              <a:spcAft>
                <a:spcPct val="0"/>
              </a:spcAft>
              <a:buClrTx/>
              <a:buSzTx/>
              <a:buFontTx/>
              <a:buNone/>
              <a:tabLst/>
              <a:defRPr/>
            </a:pPr>
            <a:endParaRPr kumimoji="0" lang="en-GB" sz="1247"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89819" name="Rectangle 27"/>
          <p:cNvSpPr>
            <a:spLocks noChangeArrowheads="1"/>
          </p:cNvSpPr>
          <p:nvPr/>
        </p:nvSpPr>
        <p:spPr bwMode="auto">
          <a:xfrm>
            <a:off x="2886075" y="1460623"/>
            <a:ext cx="6858000" cy="347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33062" rtl="0" eaLnBrk="1" fontAlgn="base" latinLnBrk="0" hangingPunct="1">
              <a:lnSpc>
                <a:spcPct val="100000"/>
              </a:lnSpc>
              <a:spcBef>
                <a:spcPct val="0"/>
              </a:spcBef>
              <a:spcAft>
                <a:spcPct val="0"/>
              </a:spcAft>
              <a:buClrTx/>
              <a:buSzTx/>
              <a:buFontTx/>
              <a:buNone/>
              <a:tabLst/>
              <a:defRPr/>
            </a:pPr>
            <a:endParaRPr kumimoji="0" lang="nl-NL" sz="1661"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pic>
        <p:nvPicPr>
          <p:cNvPr id="5" name="Picture 4">
            <a:extLst>
              <a:ext uri="{FF2B5EF4-FFF2-40B4-BE49-F238E27FC236}">
                <a16:creationId xmlns:a16="http://schemas.microsoft.com/office/drawing/2014/main" id="{49FDE40B-E19E-0A7F-F3D9-41BE9ACCC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4568" y="927373"/>
            <a:ext cx="2513720" cy="3795886"/>
          </a:xfrm>
          <a:prstGeom prst="rect">
            <a:avLst/>
          </a:prstGeom>
        </p:spPr>
      </p:pic>
      <p:pic>
        <p:nvPicPr>
          <p:cNvPr id="6" name="Picture 10" descr="http://igitur-archive.library.uu.nl/dissertations/2012-0620-200436/cuper.jpg">
            <a:extLst>
              <a:ext uri="{FF2B5EF4-FFF2-40B4-BE49-F238E27FC236}">
                <a16:creationId xmlns:a16="http://schemas.microsoft.com/office/drawing/2014/main" id="{F738ECAF-18A2-A999-5F13-6F27626C3D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2023" y="982998"/>
            <a:ext cx="2577409" cy="37311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B43BB77-9B16-9842-21B5-DC019BE4D10C}"/>
              </a:ext>
            </a:extLst>
          </p:cNvPr>
          <p:cNvSpPr txBox="1"/>
          <p:nvPr/>
        </p:nvSpPr>
        <p:spPr>
          <a:xfrm>
            <a:off x="4518519" y="4763866"/>
            <a:ext cx="3744416"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srgbClr val="000000"/>
                </a:solidFill>
                <a:effectLst/>
                <a:uLnTx/>
                <a:uFillTx/>
                <a:latin typeface="Arial" charset="0"/>
                <a:ea typeface="+mn-ea"/>
                <a:cs typeface="+mn-cs"/>
              </a:rPr>
              <a:t>PhD thesis Natascha </a:t>
            </a:r>
            <a:r>
              <a:rPr kumimoji="0" lang="nl-NL" sz="1200" b="0" i="0" u="none" strike="noStrike" kern="1200" cap="none" spc="0" normalizeH="0" baseline="0" noProof="0" dirty="0" err="1">
                <a:ln>
                  <a:noFill/>
                </a:ln>
                <a:solidFill>
                  <a:srgbClr val="000000"/>
                </a:solidFill>
                <a:effectLst/>
                <a:uLnTx/>
                <a:uFillTx/>
                <a:latin typeface="Arial" charset="0"/>
                <a:ea typeface="+mn-ea"/>
                <a:cs typeface="+mn-cs"/>
              </a:rPr>
              <a:t>Cuper</a:t>
            </a:r>
            <a:r>
              <a:rPr kumimoji="0" lang="nl-NL" sz="1200" b="0" i="0" u="none" strike="noStrike" kern="1200" cap="none" spc="0" normalizeH="0" baseline="0" noProof="0" dirty="0">
                <a:ln>
                  <a:noFill/>
                </a:ln>
                <a:solidFill>
                  <a:srgbClr val="000000"/>
                </a:solidFill>
                <a:effectLst/>
                <a:uLnTx/>
                <a:uFillTx/>
                <a:latin typeface="Arial" charset="0"/>
                <a:ea typeface="+mn-ea"/>
                <a:cs typeface="+mn-cs"/>
              </a:rPr>
              <a:t>, </a:t>
            </a:r>
            <a:r>
              <a:rPr kumimoji="0" lang="nl-NL" sz="1200" b="0" i="0" u="none" strike="noStrike" kern="1200" cap="none" spc="0" normalizeH="0" baseline="0" noProof="0" dirty="0" err="1">
                <a:ln>
                  <a:noFill/>
                </a:ln>
                <a:solidFill>
                  <a:srgbClr val="000000"/>
                </a:solidFill>
                <a:effectLst/>
                <a:uLnTx/>
                <a:uFillTx/>
                <a:latin typeface="Arial" charset="0"/>
                <a:ea typeface="+mn-ea"/>
                <a:cs typeface="+mn-cs"/>
              </a:rPr>
              <a:t>Univ</a:t>
            </a:r>
            <a:r>
              <a:rPr kumimoji="0" lang="nl-NL" sz="1200" b="0" i="0" u="none" strike="noStrike" kern="1200" cap="none" spc="0" normalizeH="0" baseline="0" noProof="0" dirty="0">
                <a:ln>
                  <a:noFill/>
                </a:ln>
                <a:solidFill>
                  <a:srgbClr val="000000"/>
                </a:solidFill>
                <a:effectLst/>
                <a:uLnTx/>
                <a:uFillTx/>
                <a:latin typeface="Arial" charset="0"/>
                <a:ea typeface="+mn-ea"/>
                <a:cs typeface="+mn-cs"/>
              </a:rPr>
              <a:t> Utrecht, 2012</a:t>
            </a:r>
          </a:p>
        </p:txBody>
      </p:sp>
    </p:spTree>
    <p:custDataLst>
      <p:tags r:id="rId1"/>
    </p:custDataLst>
    <p:extLst>
      <p:ext uri="{BB962C8B-B14F-4D97-AF65-F5344CB8AC3E}">
        <p14:creationId xmlns:p14="http://schemas.microsoft.com/office/powerpoint/2010/main" val="451727909"/>
      </p:ext>
    </p:extLst>
  </p:cSld>
  <p:clrMapOvr>
    <a:masterClrMapping/>
  </p:clrMapOvr>
  <mc:AlternateContent xmlns:mc="http://schemas.openxmlformats.org/markup-compatibility/2006" xmlns:p14="http://schemas.microsoft.com/office/powerpoint/2010/main">
    <mc:Choice Requires="p14">
      <p:transition spd="slow" p14:dur="2000" advTm="69550"/>
    </mc:Choice>
    <mc:Fallback xmlns="">
      <p:transition spd="slow" advTm="69550"/>
    </mc:Fallback>
  </mc:AlternateContent>
  <p:extLst>
    <p:ext uri="{3A86A75C-4F4B-4683-9AE1-C65F6400EC91}">
      <p14:laserTraceLst xmlns:p14="http://schemas.microsoft.com/office/powerpoint/2010/main">
        <p14:tracePtLst>
          <p14:tracePt t="8718" x="1701800" y="1816100"/>
          <p14:tracePt t="8742" x="1657350" y="1752600"/>
          <p14:tracePt t="8759" x="1644650" y="1733550"/>
          <p14:tracePt t="8818" x="1638300" y="1727200"/>
          <p14:tracePt t="8822" x="1631950" y="1727200"/>
          <p14:tracePt t="8835" x="1619250" y="1720850"/>
          <p14:tracePt t="8852" x="1593850" y="1720850"/>
          <p14:tracePt t="8854" x="1574800" y="1720850"/>
          <p14:tracePt t="8869" x="1555750" y="1720850"/>
          <p14:tracePt t="8885" x="1530350" y="1720850"/>
          <p14:tracePt t="8902" x="1447800" y="1733550"/>
          <p14:tracePt t="8918" x="1390650" y="1752600"/>
          <p14:tracePt t="8935" x="1358900" y="1758950"/>
          <p14:tracePt t="8952" x="1320800" y="1784350"/>
          <p14:tracePt t="8968" x="1295400" y="1790700"/>
          <p14:tracePt t="8985" x="1250950" y="1809750"/>
          <p14:tracePt t="9002" x="1225550" y="1828800"/>
          <p14:tracePt t="9018" x="1212850" y="1847850"/>
          <p14:tracePt t="9035" x="1193800" y="1866900"/>
          <p14:tracePt t="9037" x="1187450" y="1885950"/>
          <p14:tracePt t="9053" x="1168400" y="1911350"/>
          <p14:tracePt t="9068" x="1143000" y="1936750"/>
          <p14:tracePt t="9085" x="1123950" y="1968500"/>
          <p14:tracePt t="9102" x="1092200" y="2019300"/>
          <p14:tracePt t="9119" x="1085850" y="2038350"/>
          <p14:tracePt t="9135" x="1073150" y="2070100"/>
          <p14:tracePt t="9152" x="1054100" y="2114550"/>
          <p14:tracePt t="9170" x="1041400" y="2178050"/>
          <p14:tracePt t="9185" x="1022350" y="2241550"/>
          <p14:tracePt t="9202" x="1009650" y="2305050"/>
          <p14:tracePt t="9219" x="1003300" y="2368550"/>
          <p14:tracePt t="9238" x="990600" y="2457450"/>
          <p14:tracePt t="9253" x="971550" y="2546350"/>
          <p14:tracePt t="9271" x="939800" y="2667000"/>
          <p14:tracePt t="9286" x="914400" y="2768600"/>
          <p14:tracePt t="9302" x="895350" y="2870200"/>
          <p14:tracePt t="9319" x="882650" y="2965450"/>
          <p14:tracePt t="9336" x="876300" y="3048000"/>
          <p14:tracePt t="9353" x="876300" y="3124200"/>
          <p14:tracePt t="9357" x="876300" y="3168650"/>
          <p14:tracePt t="9371" x="876300" y="3194050"/>
          <p14:tracePt t="9373" x="876300" y="3219450"/>
          <p14:tracePt t="9386" x="876300" y="3251200"/>
          <p14:tracePt t="9402" x="876300" y="3302000"/>
          <p14:tracePt t="9419" x="895350" y="3359150"/>
          <p14:tracePt t="9436" x="908050" y="3390900"/>
          <p14:tracePt t="9437" x="908050" y="3409950"/>
          <p14:tracePt t="9452" x="920750" y="3435350"/>
          <p14:tracePt t="9470" x="927100" y="3460750"/>
          <p14:tracePt t="9486" x="952500" y="3505200"/>
          <p14:tracePt t="9502" x="984250" y="3536950"/>
          <p14:tracePt t="9519" x="1022350" y="3568700"/>
          <p14:tracePt t="9536" x="1060450" y="3587750"/>
          <p14:tracePt t="9553" x="1111250" y="3613150"/>
          <p14:tracePt t="9571" x="1149350" y="3638550"/>
          <p14:tracePt t="9573" x="1162050" y="3638550"/>
          <p14:tracePt t="9586" x="1181100" y="3651250"/>
          <p14:tracePt t="9602" x="1219200" y="3657600"/>
          <p14:tracePt t="9619" x="1270000" y="3670300"/>
          <p14:tracePt t="9637" x="1460500" y="3740150"/>
          <p14:tracePt t="9652" x="1593850" y="3797300"/>
          <p14:tracePt t="9670" x="1695450" y="3841750"/>
          <p14:tracePt t="9686" x="1727200" y="3848100"/>
          <p14:tracePt t="9733" x="1733550" y="3848100"/>
          <p14:tracePt t="9742" x="1739900" y="3848100"/>
          <p14:tracePt t="9753" x="1752600" y="3835400"/>
          <p14:tracePt t="9770" x="1784350" y="3771900"/>
          <p14:tracePt t="9786" x="1828800" y="3695700"/>
          <p14:tracePt t="9803" x="1866900" y="3625850"/>
          <p14:tracePt t="9805" x="1885950" y="3575050"/>
          <p14:tracePt t="9819" x="1898650" y="3530600"/>
          <p14:tracePt t="9836" x="1930400" y="3422650"/>
          <p14:tracePt t="9852" x="1936750" y="3390900"/>
          <p14:tracePt t="9870" x="1955800" y="3327400"/>
          <p14:tracePt t="9886" x="1968500" y="3263900"/>
          <p14:tracePt t="9902" x="1987550" y="3206750"/>
          <p14:tracePt t="9919" x="2006600" y="3149600"/>
          <p14:tracePt t="9936" x="2025650" y="3086100"/>
          <p14:tracePt t="9953" x="2038350" y="3003550"/>
          <p14:tracePt t="9971" x="2051050" y="2921000"/>
          <p14:tracePt t="9973" x="2057400" y="2876550"/>
          <p14:tracePt t="9986" x="2057400" y="2825750"/>
          <p14:tracePt t="10003" x="2057400" y="2736850"/>
          <p14:tracePt t="10005" x="2057400" y="2698750"/>
          <p14:tracePt t="10020" x="2057400" y="2660650"/>
          <p14:tracePt t="10037" x="2057400" y="2540000"/>
          <p14:tracePt t="10053" x="2057400" y="2457450"/>
          <p14:tracePt t="10071" x="2032000" y="2355850"/>
          <p14:tracePt t="10086" x="2000250" y="2260600"/>
          <p14:tracePt t="10103" x="1974850" y="2184400"/>
          <p14:tracePt t="10120" x="1962150" y="2114550"/>
          <p14:tracePt t="10136" x="1943100" y="2057400"/>
          <p14:tracePt t="10153" x="1924050" y="2000250"/>
          <p14:tracePt t="10171" x="1905000" y="1943100"/>
          <p14:tracePt t="10172" x="1905000" y="1917700"/>
          <p14:tracePt t="10186" x="1885950" y="1879600"/>
          <p14:tracePt t="10203" x="1854200" y="1816100"/>
          <p14:tracePt t="10204" x="1835150" y="1784350"/>
          <p14:tracePt t="10219" x="1816100" y="1765300"/>
          <p14:tracePt t="10237" x="1758950" y="1695450"/>
          <p14:tracePt t="10253" x="1739900" y="1670050"/>
          <p14:tracePt t="10271" x="1733550" y="1670050"/>
          <p14:tracePt t="10318" x="1727200" y="1670050"/>
          <p14:tracePt t="10327" x="1701800" y="1663700"/>
          <p14:tracePt t="10337" x="1657350" y="1651000"/>
          <p14:tracePt t="10354" x="1543050" y="1625600"/>
          <p14:tracePt t="10357" x="1492250" y="1612900"/>
          <p14:tracePt t="10370" x="1441450" y="1606550"/>
          <p14:tracePt t="10387" x="1384300" y="1593850"/>
          <p14:tracePt t="10404" x="1352550" y="1587500"/>
          <p14:tracePt t="10406" x="1339850" y="1581150"/>
          <p14:tracePt t="10421" x="1333500" y="1581150"/>
          <p14:tracePt t="10477" x="1327150" y="1581150"/>
          <p14:tracePt t="10493" x="1314450" y="1593850"/>
          <p14:tracePt t="10504" x="1308100" y="1600200"/>
          <p14:tracePt t="10521" x="1282700" y="1631950"/>
          <p14:tracePt t="10537" x="1238250" y="1663700"/>
          <p14:tracePt t="10541" x="1212850" y="1682750"/>
          <p14:tracePt t="10554" x="1181100" y="1708150"/>
          <p14:tracePt t="10571" x="1136650" y="1752600"/>
          <p14:tracePt t="10574" x="1117600" y="1778000"/>
          <p14:tracePt t="10587" x="1092200" y="1816100"/>
          <p14:tracePt t="10589" x="1073150" y="1854200"/>
          <p14:tracePt t="10604" x="1060450" y="1879600"/>
          <p14:tracePt t="10620" x="1022350" y="1981200"/>
          <p14:tracePt t="10637" x="1003300" y="2051050"/>
          <p14:tracePt t="10654" x="990600" y="2133600"/>
          <p14:tracePt t="10671" x="977900" y="2197100"/>
          <p14:tracePt t="10688" x="965200" y="2266950"/>
          <p14:tracePt t="10704" x="958850" y="2317750"/>
          <p14:tracePt t="10720" x="952500" y="2381250"/>
          <p14:tracePt t="10737" x="946150" y="2438400"/>
          <p14:tracePt t="10754" x="939800" y="2501900"/>
          <p14:tracePt t="10771" x="939800" y="2584450"/>
          <p14:tracePt t="10774" x="939800" y="2616200"/>
          <p14:tracePt t="10789" x="939800" y="2705100"/>
          <p14:tracePt t="10805" x="939800" y="2800350"/>
          <p14:tracePt t="10821" x="939800" y="2889250"/>
          <p14:tracePt t="10838" x="939800" y="3003550"/>
          <p14:tracePt t="10854" x="939800" y="3111500"/>
          <p14:tracePt t="10871" x="939800" y="3219450"/>
          <p14:tracePt t="10889" x="939800" y="3333750"/>
          <p14:tracePt t="10904" x="939800" y="3416300"/>
          <p14:tracePt t="10921" x="939800" y="3498850"/>
          <p14:tracePt t="10938" x="946150" y="3549650"/>
          <p14:tracePt t="10954" x="958850" y="3600450"/>
          <p14:tracePt t="10971" x="996950" y="3663950"/>
          <p14:tracePt t="10987" x="1047750" y="3746500"/>
          <p14:tracePt t="10988" x="1066800" y="3771900"/>
          <p14:tracePt t="11004" x="1098550" y="3816350"/>
          <p14:tracePt t="11020" x="1117600" y="3841750"/>
          <p14:tracePt t="11037" x="1136650" y="3860800"/>
          <p14:tracePt t="11053" x="1162050" y="3879850"/>
          <p14:tracePt t="11070" x="1244600" y="3911600"/>
          <p14:tracePt t="11087" x="1409700" y="3949700"/>
          <p14:tracePt t="11104" x="1562100" y="3968750"/>
          <p14:tracePt t="11121" x="1695450" y="3968750"/>
          <p14:tracePt t="11137" x="1816100" y="3968750"/>
          <p14:tracePt t="11154" x="1885950" y="3968750"/>
          <p14:tracePt t="11171" x="1911350" y="3956050"/>
          <p14:tracePt t="11174" x="1924050" y="3943350"/>
          <p14:tracePt t="11187" x="1930400" y="3917950"/>
          <p14:tracePt t="11189" x="1936750" y="3886200"/>
          <p14:tracePt t="11204" x="1949450" y="3810000"/>
          <p14:tracePt t="11221" x="1981200" y="3695700"/>
          <p14:tracePt t="11238" x="2000250" y="3556000"/>
          <p14:tracePt t="11254" x="2032000" y="3422650"/>
          <p14:tracePt t="11271" x="2063750" y="3289300"/>
          <p14:tracePt t="11287" x="2076450" y="3175000"/>
          <p14:tracePt t="11304" x="2076450" y="3041650"/>
          <p14:tracePt t="11321" x="2076450" y="2946400"/>
          <p14:tracePt t="11338" x="2076450" y="2870200"/>
          <p14:tracePt t="11354" x="2076450" y="2787650"/>
          <p14:tracePt t="11371" x="2076450" y="2724150"/>
          <p14:tracePt t="11373" x="2076450" y="2686050"/>
          <p14:tracePt t="11388" x="2076450" y="2641600"/>
          <p14:tracePt t="11390" x="2076450" y="2597150"/>
          <p14:tracePt t="11404" x="2076450" y="2527300"/>
          <p14:tracePt t="11421" x="2076450" y="2419350"/>
          <p14:tracePt t="11438" x="2070100" y="2305050"/>
          <p14:tracePt t="11455" x="2032000" y="2190750"/>
          <p14:tracePt t="11471" x="1987550" y="2051050"/>
          <p14:tracePt t="11487" x="1936750" y="1930400"/>
          <p14:tracePt t="11505" x="1905000" y="1816100"/>
          <p14:tracePt t="11522" x="1873250" y="1733550"/>
          <p14:tracePt t="11538" x="1841500" y="1670050"/>
          <p14:tracePt t="11554" x="1803400" y="1593850"/>
          <p14:tracePt t="11571" x="1765300" y="1530350"/>
          <p14:tracePt t="11573" x="1746250" y="1498600"/>
          <p14:tracePt t="11588" x="1682750" y="1435100"/>
          <p14:tracePt t="11604" x="1600200" y="1346200"/>
          <p14:tracePt t="11621" x="1530350" y="1301750"/>
          <p14:tracePt t="11638" x="1504950" y="1282700"/>
          <p14:tracePt t="11678" x="1498600" y="1282700"/>
          <p14:tracePt t="11689" x="1473200" y="1282700"/>
          <p14:tracePt t="11701" x="1365250" y="1282700"/>
          <p14:tracePt t="11709" x="1308100" y="1282700"/>
          <p14:tracePt t="11722" x="1244600" y="1282700"/>
          <p14:tracePt t="11738" x="1143000" y="1282700"/>
          <p14:tracePt t="11742" x="1092200" y="1282700"/>
          <p14:tracePt t="11755" x="1047750" y="1282700"/>
          <p14:tracePt t="11771" x="1003300" y="1282700"/>
          <p14:tracePt t="11773" x="996950" y="1282700"/>
          <p14:tracePt t="11788" x="984250" y="1289050"/>
          <p14:tracePt t="11805" x="971550" y="1295400"/>
          <p14:tracePt t="11838" x="952500" y="1308100"/>
          <p14:tracePt t="11855" x="927100" y="1339850"/>
          <p14:tracePt t="11872" x="901700" y="1371600"/>
          <p14:tracePt t="11889" x="869950" y="1416050"/>
          <p14:tracePt t="11905" x="838200" y="1454150"/>
          <p14:tracePt t="11922" x="819150" y="1492250"/>
          <p14:tracePt t="11938" x="812800" y="1504950"/>
          <p14:tracePt t="11942" x="806450" y="1511300"/>
          <p14:tracePt t="11955" x="806450" y="1517650"/>
          <p14:tracePt t="11990" x="0" y="0"/>
        </p14:tracePtLst>
        <p14:tracePtLst>
          <p14:tracePt t="53241" x="9340850" y="2336800"/>
          <p14:tracePt t="53247" x="9340850" y="2324100"/>
          <p14:tracePt t="53253" x="9340850" y="2317750"/>
          <p14:tracePt t="53267" x="9340850" y="2305050"/>
          <p14:tracePt t="53284" x="9340850" y="2241550"/>
          <p14:tracePt t="53300" x="9340850" y="2190750"/>
          <p14:tracePt t="53317" x="9328150" y="2133600"/>
          <p14:tracePt t="53334" x="9277350" y="2070100"/>
          <p14:tracePt t="53351" x="9220200" y="2012950"/>
          <p14:tracePt t="53367" x="9182100" y="1974850"/>
          <p14:tracePt t="53384" x="9131300" y="1917700"/>
          <p14:tracePt t="53401" x="9061450" y="1879600"/>
          <p14:tracePt t="53417" x="9010650" y="1854200"/>
          <p14:tracePt t="53434" x="8940800" y="1816100"/>
          <p14:tracePt t="53437" x="8902700" y="1797050"/>
          <p14:tracePt t="53451" x="8845550" y="1778000"/>
          <p14:tracePt t="53467" x="8705850" y="1733550"/>
          <p14:tracePt t="53468" x="8623300" y="1714500"/>
          <p14:tracePt t="53484" x="8458200" y="1695450"/>
          <p14:tracePt t="53500" x="8382000" y="1689100"/>
          <p14:tracePt t="53517" x="8350250" y="1689100"/>
          <p14:tracePt t="53535" x="8318500" y="1689100"/>
          <p14:tracePt t="53551" x="8274050" y="1714500"/>
          <p14:tracePt t="53568" x="8204200" y="1758950"/>
          <p14:tracePt t="53585" x="8096250" y="1816100"/>
          <p14:tracePt t="53601" x="7931150" y="1866900"/>
          <p14:tracePt t="53618" x="7766050" y="1924050"/>
          <p14:tracePt t="53621" x="7689850" y="1955800"/>
          <p14:tracePt t="53635" x="7645400" y="1981200"/>
          <p14:tracePt t="53652" x="7581900" y="2025650"/>
          <p14:tracePt t="53654" x="7556500" y="2051050"/>
          <p14:tracePt t="53669" x="7524750" y="2095500"/>
          <p14:tracePt t="53685" x="7512050" y="2146300"/>
          <p14:tracePt t="53701" x="7499350" y="2222500"/>
          <p14:tracePt t="53718" x="7499350" y="2324100"/>
          <p14:tracePt t="53735" x="7499350" y="2438400"/>
          <p14:tracePt t="53751" x="7499350" y="2559050"/>
          <p14:tracePt t="53767" x="7499350" y="2679700"/>
          <p14:tracePt t="53785" x="7480300" y="2800350"/>
          <p14:tracePt t="53802" x="7442200" y="2921000"/>
          <p14:tracePt t="53818" x="7442200" y="3054350"/>
          <p14:tracePt t="53821" x="7442200" y="3111500"/>
          <p14:tracePt t="53834" x="7442200" y="3181350"/>
          <p14:tracePt t="53851" x="7442200" y="3302000"/>
          <p14:tracePt t="53852" x="7442200" y="3359150"/>
          <p14:tracePt t="53868" x="7467600" y="3460750"/>
          <p14:tracePt t="53884" x="7499350" y="3556000"/>
          <p14:tracePt t="53901" x="7543800" y="3644900"/>
          <p14:tracePt t="53918" x="7594600" y="3740150"/>
          <p14:tracePt t="53935" x="7651750" y="3816350"/>
          <p14:tracePt t="53951" x="7721600" y="3917950"/>
          <p14:tracePt t="53968" x="7804150" y="4019550"/>
          <p14:tracePt t="53985" x="7899400" y="4121150"/>
          <p14:tracePt t="53988" x="7975600" y="4178300"/>
          <p14:tracePt t="54002" x="8020050" y="4222750"/>
          <p14:tracePt t="54019" x="8147050" y="4292600"/>
          <p14:tracePt t="54021" x="8191500" y="4311650"/>
          <p14:tracePt t="54069" x="8204200" y="4311650"/>
          <p14:tracePt t="54076" x="8229600" y="4311650"/>
          <p14:tracePt t="54085" x="8267700" y="4298950"/>
          <p14:tracePt t="54101" x="8318500" y="4267200"/>
          <p14:tracePt t="54118" x="8388350" y="4210050"/>
          <p14:tracePt t="54135" x="8477250" y="4127500"/>
          <p14:tracePt t="54151" x="8623300" y="4025900"/>
          <p14:tracePt t="54168" x="8769350" y="3930650"/>
          <p14:tracePt t="54185" x="8896350" y="3848100"/>
          <p14:tracePt t="54202" x="8966200" y="3771900"/>
          <p14:tracePt t="54218" x="9017000" y="3676650"/>
          <p14:tracePt t="54235" x="9048750" y="3594100"/>
          <p14:tracePt t="54253" x="9105900" y="3467100"/>
          <p14:tracePt t="54268" x="9131300" y="3365500"/>
          <p14:tracePt t="54285" x="9163050" y="3251200"/>
          <p14:tracePt t="54302" x="9194800" y="3124200"/>
          <p14:tracePt t="54318" x="9207500" y="3028950"/>
          <p14:tracePt t="54335" x="9226550" y="2940050"/>
          <p14:tracePt t="54352" x="9239250" y="2870200"/>
          <p14:tracePt t="54369" x="9239250" y="2800350"/>
          <p14:tracePt t="54385" x="9239250" y="2711450"/>
          <p14:tracePt t="54402" x="9239250" y="2609850"/>
          <p14:tracePt t="54419" x="9239250" y="2520950"/>
          <p14:tracePt t="54421" x="9239250" y="2470150"/>
          <p14:tracePt t="54436" x="9245600" y="2413000"/>
          <p14:tracePt t="54455" x="9245600" y="2292350"/>
          <p14:tracePt t="54468" x="9232900" y="2216150"/>
          <p14:tracePt t="54486" x="9220200" y="2171700"/>
          <p14:tracePt t="54502" x="9188450" y="2101850"/>
          <p14:tracePt t="54519" x="9150350" y="2032000"/>
          <p14:tracePt t="54536" x="9099550" y="1955800"/>
          <p14:tracePt t="54553" x="9036050" y="1873250"/>
          <p14:tracePt t="54569" x="8991600" y="1816100"/>
          <p14:tracePt t="54586" x="8959850" y="1771650"/>
          <p14:tracePt t="54590" x="8934450" y="1739900"/>
          <p14:tracePt t="54602" x="8921750" y="1727200"/>
          <p14:tracePt t="54619" x="8864600" y="1670050"/>
          <p14:tracePt t="54621" x="8845550" y="1651000"/>
          <p14:tracePt t="54636" x="8807450" y="1625600"/>
          <p14:tracePt t="54654" x="8686800" y="1555750"/>
          <p14:tracePt t="54669" x="8553450" y="1511300"/>
          <p14:tracePt t="54686" x="8464550" y="1498600"/>
          <p14:tracePt t="54702" x="8420100" y="1485900"/>
          <p14:tracePt t="54719" x="8362950" y="1485900"/>
          <p14:tracePt t="54736" x="8331200" y="1485900"/>
          <p14:tracePt t="54754" x="8293100" y="1485900"/>
          <p14:tracePt t="54769" x="8267700" y="1485900"/>
          <p14:tracePt t="54786" x="8204200" y="1517650"/>
          <p14:tracePt t="54790" x="8172450" y="1530350"/>
          <p14:tracePt t="54802" x="8134350" y="1549400"/>
          <p14:tracePt t="54820" x="8045450" y="1587500"/>
          <p14:tracePt t="54821" x="7994650" y="1606550"/>
          <p14:tracePt t="54836" x="7956550" y="1625600"/>
          <p14:tracePt t="54854" x="7848600" y="1714500"/>
          <p14:tracePt t="54869" x="7804150" y="1771650"/>
          <p14:tracePt t="54886" x="7766050" y="1847850"/>
          <p14:tracePt t="54903" x="7734300" y="1905000"/>
          <p14:tracePt t="54920" x="7702550" y="1968500"/>
          <p14:tracePt t="54936" x="7677150" y="2025650"/>
          <p14:tracePt t="54954" x="7664450" y="2101850"/>
          <p14:tracePt t="54957" x="7658100" y="2139950"/>
          <p14:tracePt t="54969" x="7658100" y="2171700"/>
          <p14:tracePt t="54986" x="7651750" y="2235200"/>
          <p14:tracePt t="55002" x="7645400" y="2305050"/>
          <p14:tracePt t="55019" x="7639050" y="2374900"/>
          <p14:tracePt t="55020" x="7639050" y="2413000"/>
          <p14:tracePt t="55036" x="7632700" y="2501900"/>
          <p14:tracePt t="55053" x="7632700" y="2597150"/>
          <p14:tracePt t="55069" x="7632700" y="2686050"/>
          <p14:tracePt t="55087" x="7632700" y="2774950"/>
          <p14:tracePt t="55103" x="7632700" y="2857500"/>
          <p14:tracePt t="55120" x="7632700" y="2933700"/>
          <p14:tracePt t="55137" x="7632700" y="3016250"/>
          <p14:tracePt t="55154" x="7632700" y="3105150"/>
          <p14:tracePt t="55156" x="7639050" y="3155950"/>
          <p14:tracePt t="55170" x="7658100" y="3206750"/>
          <p14:tracePt t="55186" x="7702550" y="3314700"/>
          <p14:tracePt t="55202" x="7734300" y="3384550"/>
          <p14:tracePt t="55219" x="7759700" y="3441700"/>
          <p14:tracePt t="55236" x="7823200" y="3536950"/>
          <p14:tracePt t="55253" x="7867650" y="3587750"/>
          <p14:tracePt t="55269" x="7905750" y="3632200"/>
          <p14:tracePt t="55286" x="7950200" y="3663950"/>
          <p14:tracePt t="55303" x="7994650" y="3683000"/>
          <p14:tracePt t="55319" x="8013700" y="3689350"/>
          <p14:tracePt t="55336" x="8020050" y="3689350"/>
          <p14:tracePt t="55398" x="8026400" y="3689350"/>
          <p14:tracePt t="55420" x="0" y="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noFill/>
        </p:spPr>
        <p:txBody>
          <a:bodyPr/>
          <a:lstStyle>
            <a:lvl1pPr>
              <a:defRPr sz="1800">
                <a:solidFill>
                  <a:schemeClr val="tx1"/>
                </a:solidFill>
                <a:latin typeface="Arial" charset="0"/>
              </a:defRPr>
            </a:lvl1pPr>
            <a:lvl2pPr marL="557213" indent="-214313">
              <a:defRPr sz="1800">
                <a:solidFill>
                  <a:schemeClr val="tx1"/>
                </a:solidFill>
                <a:latin typeface="Arial" charset="0"/>
              </a:defRPr>
            </a:lvl2pPr>
            <a:lvl3pPr marL="857250" indent="-171450">
              <a:defRPr sz="1800">
                <a:solidFill>
                  <a:schemeClr val="tx1"/>
                </a:solidFill>
                <a:latin typeface="Arial" charset="0"/>
              </a:defRPr>
            </a:lvl3pPr>
            <a:lvl4pPr marL="1200150" indent="-171450">
              <a:defRPr sz="1800">
                <a:solidFill>
                  <a:schemeClr val="tx1"/>
                </a:solidFill>
                <a:latin typeface="Arial" charset="0"/>
              </a:defRPr>
            </a:lvl4pPr>
            <a:lvl5pPr marL="1543050" indent="-171450">
              <a:defRPr sz="1800">
                <a:solidFill>
                  <a:schemeClr val="tx1"/>
                </a:solidFill>
                <a:latin typeface="Arial" charset="0"/>
              </a:defRPr>
            </a:lvl5pPr>
            <a:lvl6pPr marL="1885950" indent="-171450" algn="ctr" eaLnBrk="0" fontAlgn="base" hangingPunct="0">
              <a:spcBef>
                <a:spcPct val="0"/>
              </a:spcBef>
              <a:spcAft>
                <a:spcPct val="0"/>
              </a:spcAft>
              <a:defRPr sz="1800">
                <a:solidFill>
                  <a:schemeClr val="tx1"/>
                </a:solidFill>
                <a:latin typeface="Arial" charset="0"/>
              </a:defRPr>
            </a:lvl6pPr>
            <a:lvl7pPr marL="2228850" indent="-171450" algn="ctr" eaLnBrk="0" fontAlgn="base" hangingPunct="0">
              <a:spcBef>
                <a:spcPct val="0"/>
              </a:spcBef>
              <a:spcAft>
                <a:spcPct val="0"/>
              </a:spcAft>
              <a:defRPr sz="1800">
                <a:solidFill>
                  <a:schemeClr val="tx1"/>
                </a:solidFill>
                <a:latin typeface="Arial" charset="0"/>
              </a:defRPr>
            </a:lvl7pPr>
            <a:lvl8pPr marL="2571750" indent="-171450" algn="ctr" eaLnBrk="0" fontAlgn="base" hangingPunct="0">
              <a:spcBef>
                <a:spcPct val="0"/>
              </a:spcBef>
              <a:spcAft>
                <a:spcPct val="0"/>
              </a:spcAft>
              <a:defRPr sz="1800">
                <a:solidFill>
                  <a:schemeClr val="tx1"/>
                </a:solidFill>
                <a:latin typeface="Arial" charset="0"/>
              </a:defRPr>
            </a:lvl8pPr>
            <a:lvl9pPr marL="2914650" indent="-171450" algn="ctr" eaLnBrk="0" fontAlgn="base" hangingPunct="0">
              <a:spcBef>
                <a:spcPct val="0"/>
              </a:spcBef>
              <a:spcAft>
                <a:spcPct val="0"/>
              </a:spcAft>
              <a:defRPr sz="1800">
                <a:solidFill>
                  <a:schemeClr val="tx1"/>
                </a:solidFill>
                <a:latin typeface="Arial" charset="0"/>
              </a:defRPr>
            </a:lvl9pPr>
          </a:lstStyle>
          <a:p>
            <a:pPr defTabSz="685800" eaLnBrk="0" hangingPunct="0"/>
            <a:fld id="{7B4109C6-BF90-4E2E-8ADD-9E4DFF1771E9}" type="slidenum">
              <a:rPr lang="en-US" sz="1500">
                <a:solidFill>
                  <a:srgbClr val="000000"/>
                </a:solidFill>
              </a:rPr>
              <a:pPr defTabSz="685800" eaLnBrk="0" hangingPunct="0"/>
              <a:t>40</a:t>
            </a:fld>
            <a:endParaRPr lang="en-US" sz="1500" dirty="0">
              <a:solidFill>
                <a:srgbClr val="000000"/>
              </a:solidFill>
            </a:endParaRPr>
          </a:p>
        </p:txBody>
      </p:sp>
      <p:sp>
        <p:nvSpPr>
          <p:cNvPr id="7171" name="Text Box 3"/>
          <p:cNvSpPr txBox="1">
            <a:spLocks noChangeArrowheads="1"/>
          </p:cNvSpPr>
          <p:nvPr/>
        </p:nvSpPr>
        <p:spPr bwMode="auto">
          <a:xfrm>
            <a:off x="1887716" y="1485900"/>
            <a:ext cx="10070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dirty="0" err="1">
                <a:solidFill>
                  <a:srgbClr val="000000"/>
                </a:solidFill>
                <a:latin typeface="Arial Narrow" panose="020B0606020202030204" pitchFamily="34" charset="0"/>
              </a:rPr>
              <a:t>Origineel</a:t>
            </a:r>
            <a:r>
              <a:rPr lang="en-US" sz="1800" dirty="0">
                <a:solidFill>
                  <a:srgbClr val="000000"/>
                </a:solidFill>
              </a:rPr>
              <a:t> </a:t>
            </a:r>
          </a:p>
        </p:txBody>
      </p:sp>
      <p:sp>
        <p:nvSpPr>
          <p:cNvPr id="7172" name="Text Box 4"/>
          <p:cNvSpPr txBox="1">
            <a:spLocks noChangeArrowheads="1"/>
          </p:cNvSpPr>
          <p:nvPr/>
        </p:nvSpPr>
        <p:spPr bwMode="auto">
          <a:xfrm>
            <a:off x="1403648" y="2114550"/>
            <a:ext cx="13532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dirty="0">
                <a:solidFill>
                  <a:srgbClr val="000000"/>
                </a:solidFill>
                <a:latin typeface="Arial Narrow" panose="020B0606020202030204" pitchFamily="34" charset="0"/>
              </a:rPr>
              <a:t>D-</a:t>
            </a:r>
            <a:r>
              <a:rPr lang="en-US" sz="1800" dirty="0" err="1">
                <a:solidFill>
                  <a:srgbClr val="000000"/>
                </a:solidFill>
                <a:latin typeface="Arial Narrow" panose="020B0606020202030204" pitchFamily="34" charset="0"/>
              </a:rPr>
              <a:t>verschoven</a:t>
            </a:r>
            <a:endParaRPr lang="en-US" sz="1800" dirty="0">
              <a:solidFill>
                <a:srgbClr val="000000"/>
              </a:solidFill>
              <a:latin typeface="Arial Narrow" panose="020B0606020202030204" pitchFamily="34" charset="0"/>
            </a:endParaRPr>
          </a:p>
        </p:txBody>
      </p:sp>
      <p:sp>
        <p:nvSpPr>
          <p:cNvPr id="7173" name="Text Box 5"/>
          <p:cNvSpPr txBox="1">
            <a:spLocks noChangeArrowheads="1"/>
          </p:cNvSpPr>
          <p:nvPr/>
        </p:nvSpPr>
        <p:spPr bwMode="auto">
          <a:xfrm>
            <a:off x="2328669" y="2686050"/>
            <a:ext cx="5741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dirty="0" err="1">
                <a:solidFill>
                  <a:srgbClr val="000000"/>
                </a:solidFill>
                <a:latin typeface="Arial Narrow" panose="020B0606020202030204" pitchFamily="34" charset="0"/>
              </a:rPr>
              <a:t>Som</a:t>
            </a:r>
            <a:endParaRPr lang="en-US" sz="1800" dirty="0">
              <a:solidFill>
                <a:srgbClr val="000000"/>
              </a:solidFill>
              <a:latin typeface="Arial Narrow" panose="020B0606020202030204" pitchFamily="34" charset="0"/>
            </a:endParaRPr>
          </a:p>
        </p:txBody>
      </p:sp>
      <p:sp>
        <p:nvSpPr>
          <p:cNvPr id="7174" name="Text Box 6"/>
          <p:cNvSpPr txBox="1">
            <a:spLocks noChangeArrowheads="1"/>
          </p:cNvSpPr>
          <p:nvPr/>
        </p:nvSpPr>
        <p:spPr bwMode="auto">
          <a:xfrm>
            <a:off x="1871701" y="3257428"/>
            <a:ext cx="9749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dirty="0">
                <a:solidFill>
                  <a:srgbClr val="FF0000"/>
                </a:solidFill>
              </a:rPr>
              <a:t>&lt;</a:t>
            </a:r>
            <a:r>
              <a:rPr lang="en-US" sz="1800" dirty="0">
                <a:solidFill>
                  <a:srgbClr val="000000"/>
                </a:solidFill>
              </a:rPr>
              <a:t>sum</a:t>
            </a:r>
            <a:r>
              <a:rPr lang="en-US" sz="1800" baseline="30000" dirty="0">
                <a:solidFill>
                  <a:srgbClr val="000000"/>
                </a:solidFill>
              </a:rPr>
              <a:t>2</a:t>
            </a:r>
            <a:r>
              <a:rPr lang="en-US" sz="1800" dirty="0">
                <a:solidFill>
                  <a:srgbClr val="FF0000"/>
                </a:solidFill>
              </a:rPr>
              <a:t>&gt;</a:t>
            </a:r>
          </a:p>
        </p:txBody>
      </p:sp>
      <p:pic>
        <p:nvPicPr>
          <p:cNvPr id="717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7981" y="735806"/>
            <a:ext cx="42862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6" name="Text Box 8"/>
          <p:cNvSpPr txBox="1">
            <a:spLocks noChangeArrowheads="1"/>
          </p:cNvSpPr>
          <p:nvPr/>
        </p:nvSpPr>
        <p:spPr bwMode="auto">
          <a:xfrm>
            <a:off x="2343150" y="171450"/>
            <a:ext cx="39581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dirty="0" err="1">
                <a:solidFill>
                  <a:srgbClr val="000000"/>
                </a:solidFill>
                <a:latin typeface="Arial Narrow" panose="020B0606020202030204" pitchFamily="34" charset="0"/>
              </a:rPr>
              <a:t>Detectie</a:t>
            </a:r>
            <a:r>
              <a:rPr lang="en-US" dirty="0">
                <a:solidFill>
                  <a:srgbClr val="000000"/>
                </a:solidFill>
                <a:latin typeface="Arial Narrow" panose="020B0606020202030204" pitchFamily="34" charset="0"/>
              </a:rPr>
              <a:t> van </a:t>
            </a:r>
            <a:r>
              <a:rPr lang="en-US" dirty="0" err="1">
                <a:solidFill>
                  <a:srgbClr val="000000"/>
                </a:solidFill>
                <a:latin typeface="Arial Narrow" panose="020B0606020202030204" pitchFamily="34" charset="0"/>
              </a:rPr>
              <a:t>Dopplerverschuiving</a:t>
            </a:r>
            <a:endParaRPr lang="en-US" sz="1800" dirty="0">
              <a:solidFill>
                <a:srgbClr val="000000"/>
              </a:solidFill>
              <a:latin typeface="Arial Narrow" panose="020B0606020202030204" pitchFamily="34" charset="0"/>
            </a:endParaRPr>
          </a:p>
        </p:txBody>
      </p:sp>
      <p:sp>
        <p:nvSpPr>
          <p:cNvPr id="7177" name="Text Box 11"/>
          <p:cNvSpPr txBox="1">
            <a:spLocks noChangeArrowheads="1"/>
          </p:cNvSpPr>
          <p:nvPr/>
        </p:nvSpPr>
        <p:spPr bwMode="auto">
          <a:xfrm>
            <a:off x="7327106" y="1340644"/>
            <a:ext cx="3433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a:solidFill>
                  <a:srgbClr val="000000"/>
                </a:solidFill>
                <a:latin typeface="Symbol" pitchFamily="18" charset="2"/>
              </a:rPr>
              <a:t>w</a:t>
            </a:r>
          </a:p>
        </p:txBody>
      </p:sp>
      <p:sp>
        <p:nvSpPr>
          <p:cNvPr id="7178" name="Text Box 12"/>
          <p:cNvSpPr txBox="1">
            <a:spLocks noChangeArrowheads="1"/>
          </p:cNvSpPr>
          <p:nvPr/>
        </p:nvSpPr>
        <p:spPr bwMode="auto">
          <a:xfrm>
            <a:off x="7115176" y="2114550"/>
            <a:ext cx="7697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a:solidFill>
                  <a:srgbClr val="000000"/>
                </a:solidFill>
                <a:latin typeface="Symbol" pitchFamily="18" charset="2"/>
              </a:rPr>
              <a:t>w</a:t>
            </a:r>
            <a:r>
              <a:rPr lang="en-US" sz="1800">
                <a:solidFill>
                  <a:srgbClr val="000000"/>
                </a:solidFill>
                <a:latin typeface="Symbol" pitchFamily="18" charset="2"/>
                <a:sym typeface="Symbol" pitchFamily="18" charset="2"/>
              </a:rPr>
              <a:t></a:t>
            </a:r>
            <a:r>
              <a:rPr lang="en-US" sz="1800">
                <a:solidFill>
                  <a:srgbClr val="000000"/>
                </a:solidFill>
                <a:latin typeface="Symbol" pitchFamily="18" charset="2"/>
              </a:rPr>
              <a:t>Dw</a:t>
            </a:r>
          </a:p>
        </p:txBody>
      </p:sp>
      <p:sp>
        <p:nvSpPr>
          <p:cNvPr id="7179" name="Text Box 13"/>
          <p:cNvSpPr txBox="1">
            <a:spLocks noChangeArrowheads="1"/>
          </p:cNvSpPr>
          <p:nvPr/>
        </p:nvSpPr>
        <p:spPr bwMode="auto">
          <a:xfrm>
            <a:off x="6948487" y="3219450"/>
            <a:ext cx="5774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dirty="0">
                <a:solidFill>
                  <a:srgbClr val="CC3300"/>
                </a:solidFill>
                <a:latin typeface="Symbol" pitchFamily="18" charset="2"/>
              </a:rPr>
              <a:t>|</a:t>
            </a:r>
            <a:r>
              <a:rPr lang="en-US" sz="1800" dirty="0" err="1">
                <a:solidFill>
                  <a:srgbClr val="CC3300"/>
                </a:solidFill>
                <a:latin typeface="Symbol" pitchFamily="18" charset="2"/>
              </a:rPr>
              <a:t>Dw</a:t>
            </a:r>
            <a:r>
              <a:rPr lang="en-US" sz="1800" dirty="0">
                <a:solidFill>
                  <a:srgbClr val="CC3300"/>
                </a:solidFill>
                <a:latin typeface="Symbol" pitchFamily="18" charset="2"/>
              </a:rPr>
              <a:t>|</a:t>
            </a:r>
          </a:p>
        </p:txBody>
      </p:sp>
      <p:sp>
        <p:nvSpPr>
          <p:cNvPr id="7180" name="Line 14"/>
          <p:cNvSpPr>
            <a:spLocks noChangeShapeType="1"/>
          </p:cNvSpPr>
          <p:nvPr/>
        </p:nvSpPr>
        <p:spPr bwMode="auto">
          <a:xfrm>
            <a:off x="4800600" y="1143000"/>
            <a:ext cx="1428750" cy="0"/>
          </a:xfrm>
          <a:prstGeom prst="line">
            <a:avLst/>
          </a:prstGeom>
          <a:noFill/>
          <a:ln w="1905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defTabSz="685800" eaLnBrk="0" hangingPunct="0"/>
            <a:endParaRPr lang="nl-NL">
              <a:solidFill>
                <a:srgbClr val="000000"/>
              </a:solidFill>
            </a:endParaRPr>
          </a:p>
        </p:txBody>
      </p:sp>
      <p:sp>
        <p:nvSpPr>
          <p:cNvPr id="7181" name="Text Box 15"/>
          <p:cNvSpPr txBox="1">
            <a:spLocks noChangeArrowheads="1"/>
          </p:cNvSpPr>
          <p:nvPr/>
        </p:nvSpPr>
        <p:spPr bwMode="auto">
          <a:xfrm>
            <a:off x="6343651" y="857250"/>
            <a:ext cx="426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dirty="0" err="1">
                <a:solidFill>
                  <a:srgbClr val="000000"/>
                </a:solidFill>
                <a:latin typeface="Arial Narrow" panose="020B0606020202030204" pitchFamily="34" charset="0"/>
              </a:rPr>
              <a:t>tijd</a:t>
            </a:r>
            <a:endParaRPr lang="en-US" sz="1800" dirty="0">
              <a:solidFill>
                <a:srgbClr val="000000"/>
              </a:solidFill>
              <a:latin typeface="Arial Narrow" panose="020B0606020202030204" pitchFamily="34" charset="0"/>
            </a:endParaRPr>
          </a:p>
        </p:txBody>
      </p:sp>
      <p:sp>
        <p:nvSpPr>
          <p:cNvPr id="7182" name="Text Box 21"/>
          <p:cNvSpPr txBox="1">
            <a:spLocks noChangeArrowheads="1"/>
          </p:cNvSpPr>
          <p:nvPr/>
        </p:nvSpPr>
        <p:spPr bwMode="auto">
          <a:xfrm>
            <a:off x="2195512" y="4137422"/>
            <a:ext cx="38635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buFontTx/>
              <a:buChar char="-"/>
            </a:pPr>
            <a:r>
              <a:rPr lang="en-US" sz="1800" dirty="0">
                <a:solidFill>
                  <a:srgbClr val="000000"/>
                </a:solidFill>
                <a:latin typeface="Arial Narrow" panose="020B0606020202030204" pitchFamily="34" charset="0"/>
              </a:rPr>
              <a:t>  </a:t>
            </a:r>
            <a:r>
              <a:rPr lang="en-US" sz="1800" dirty="0" err="1">
                <a:solidFill>
                  <a:srgbClr val="000000"/>
                </a:solidFill>
                <a:latin typeface="Arial Narrow" panose="020B0606020202030204" pitchFamily="34" charset="0"/>
              </a:rPr>
              <a:t>Signaalfrequentie</a:t>
            </a:r>
            <a:r>
              <a:rPr lang="en-US" sz="1800" dirty="0">
                <a:solidFill>
                  <a:srgbClr val="000000"/>
                </a:solidFill>
                <a:latin typeface="Arial Narrow" panose="020B0606020202030204" pitchFamily="34" charset="0"/>
              </a:rPr>
              <a:t> = |</a:t>
            </a:r>
            <a:r>
              <a:rPr lang="en-US" sz="1800" dirty="0" err="1">
                <a:solidFill>
                  <a:srgbClr val="000000"/>
                </a:solidFill>
                <a:latin typeface="Arial Narrow" panose="020B0606020202030204" pitchFamily="34" charset="0"/>
              </a:rPr>
              <a:t>Dopplerverschuiving</a:t>
            </a:r>
            <a:r>
              <a:rPr lang="en-US" sz="1800" dirty="0">
                <a:solidFill>
                  <a:srgbClr val="000000"/>
                </a:solidFill>
                <a:latin typeface="Arial Narrow" panose="020B0606020202030204" pitchFamily="34" charset="0"/>
              </a:rPr>
              <a:t>|</a:t>
            </a:r>
          </a:p>
          <a:p>
            <a:pPr defTabSz="685800" eaLnBrk="0" hangingPunct="0"/>
            <a:endParaRPr lang="en-US" sz="1800" dirty="0">
              <a:solidFill>
                <a:srgbClr val="000000"/>
              </a:solidFill>
            </a:endParaRPr>
          </a:p>
        </p:txBody>
      </p:sp>
      <p:sp>
        <p:nvSpPr>
          <p:cNvPr id="7183" name="Freeform 22"/>
          <p:cNvSpPr>
            <a:spLocks/>
          </p:cNvSpPr>
          <p:nvPr/>
        </p:nvSpPr>
        <p:spPr bwMode="auto">
          <a:xfrm>
            <a:off x="6786563" y="3651647"/>
            <a:ext cx="432197" cy="369332"/>
          </a:xfrm>
          <a:custGeom>
            <a:avLst/>
            <a:gdLst>
              <a:gd name="T0" fmla="*/ 2147483647 w 363"/>
              <a:gd name="T1" fmla="*/ 0 h 726"/>
              <a:gd name="T2" fmla="*/ 2147483647 w 363"/>
              <a:gd name="T3" fmla="*/ 2147483647 h 726"/>
              <a:gd name="T4" fmla="*/ 0 w 363"/>
              <a:gd name="T5" fmla="*/ 2147483647 h 726"/>
              <a:gd name="T6" fmla="*/ 0 60000 65536"/>
              <a:gd name="T7" fmla="*/ 0 60000 65536"/>
              <a:gd name="T8" fmla="*/ 0 60000 65536"/>
            </a:gdLst>
            <a:ahLst/>
            <a:cxnLst>
              <a:cxn ang="T6">
                <a:pos x="T0" y="T1"/>
              </a:cxn>
              <a:cxn ang="T7">
                <a:pos x="T2" y="T3"/>
              </a:cxn>
              <a:cxn ang="T8">
                <a:pos x="T4" y="T5"/>
              </a:cxn>
            </a:cxnLst>
            <a:rect l="0" t="0" r="r" b="b"/>
            <a:pathLst>
              <a:path w="363" h="726">
                <a:moveTo>
                  <a:pt x="363" y="0"/>
                </a:moveTo>
                <a:lnTo>
                  <a:pt x="363" y="726"/>
                </a:lnTo>
                <a:lnTo>
                  <a:pt x="0" y="726"/>
                </a:lnTo>
              </a:path>
            </a:pathLst>
          </a:custGeom>
          <a:noFill/>
          <a:ln w="9525" cap="flat" cmpd="sng">
            <a:solidFill>
              <a:schemeClr val="tx1"/>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685800" eaLnBrk="0" hangingPunct="0"/>
            <a:endParaRPr lang="nl-NL">
              <a:solidFill>
                <a:srgbClr val="000000"/>
              </a:solidFill>
            </a:endParaRPr>
          </a:p>
        </p:txBody>
      </p:sp>
      <p:sp>
        <p:nvSpPr>
          <p:cNvPr id="19" name="Text Box 5">
            <a:extLst>
              <a:ext uri="{FF2B5EF4-FFF2-40B4-BE49-F238E27FC236}">
                <a16:creationId xmlns:a16="http://schemas.microsoft.com/office/drawing/2014/main" id="{2F6C00F4-BC57-433D-B863-D56EE8AD380E}"/>
              </a:ext>
            </a:extLst>
          </p:cNvPr>
          <p:cNvSpPr txBox="1">
            <a:spLocks noChangeArrowheads="1"/>
          </p:cNvSpPr>
          <p:nvPr/>
        </p:nvSpPr>
        <p:spPr bwMode="auto">
          <a:xfrm>
            <a:off x="6836770" y="2673229"/>
            <a:ext cx="11528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eaLnBrk="0" hangingPunct="0"/>
            <a:r>
              <a:rPr lang="en-US" sz="1600" dirty="0">
                <a:solidFill>
                  <a:srgbClr val="000000"/>
                </a:solidFill>
                <a:latin typeface="Arial Narrow" panose="020B0606020202030204" pitchFamily="34" charset="0"/>
              </a:rPr>
              <a:t>‘Optical beat’</a:t>
            </a:r>
          </a:p>
          <a:p>
            <a:pPr defTabSz="685800" eaLnBrk="0" hangingPunct="0"/>
            <a:r>
              <a:rPr lang="en-US" sz="1600" dirty="0">
                <a:solidFill>
                  <a:srgbClr val="000000"/>
                </a:solidFill>
                <a:latin typeface="Arial Narrow" panose="020B0606020202030204" pitchFamily="34" charset="0"/>
              </a:rPr>
              <a:t>‘</a:t>
            </a:r>
            <a:r>
              <a:rPr lang="en-US" sz="1600" dirty="0" err="1">
                <a:solidFill>
                  <a:srgbClr val="000000"/>
                </a:solidFill>
                <a:latin typeface="Arial Narrow" panose="020B0606020202030204" pitchFamily="34" charset="0"/>
              </a:rPr>
              <a:t>Zweving</a:t>
            </a:r>
            <a:r>
              <a:rPr lang="en-US" sz="1600" dirty="0">
                <a:solidFill>
                  <a:srgbClr val="000000"/>
                </a:solidFill>
              </a:rPr>
              <a:t>’</a:t>
            </a:r>
          </a:p>
        </p:txBody>
      </p:sp>
    </p:spTree>
    <p:custDataLst>
      <p:tags r:id="rId1"/>
    </p:custDataLst>
    <p:extLst>
      <p:ext uri="{BB962C8B-B14F-4D97-AF65-F5344CB8AC3E}">
        <p14:creationId xmlns:p14="http://schemas.microsoft.com/office/powerpoint/2010/main" val="3604228203"/>
      </p:ext>
    </p:extLst>
  </p:cSld>
  <p:clrMapOvr>
    <a:masterClrMapping/>
  </p:clrMapOvr>
  <mc:AlternateContent xmlns:mc="http://schemas.openxmlformats.org/markup-compatibility/2006" xmlns:p14="http://schemas.microsoft.com/office/powerpoint/2010/main">
    <mc:Choice Requires="p14">
      <p:transition spd="slow" p14:dur="2000" advTm="112158"/>
    </mc:Choice>
    <mc:Fallback xmlns="">
      <p:transition spd="slow" advTm="112158"/>
    </mc:Fallback>
  </mc:AlternateContent>
  <p:extLst>
    <p:ext uri="{3A86A75C-4F4B-4683-9AE1-C65F6400EC91}">
      <p14:laserTraceLst xmlns:p14="http://schemas.microsoft.com/office/powerpoint/2010/main">
        <p14:tracePtLst>
          <p14:tracePt t="30410" x="5486400" y="2838450"/>
          <p14:tracePt t="30427" x="5778500" y="2838450"/>
          <p14:tracePt t="30513" x="6750050" y="2774950"/>
          <p14:tracePt t="30517" x="6826250" y="2768600"/>
          <p14:tracePt t="30536" x="6940550" y="2724150"/>
          <p14:tracePt t="30553" x="7023100" y="2692400"/>
          <p14:tracePt t="30570" x="7086600" y="2647950"/>
          <p14:tracePt t="30587" x="7162800" y="2590800"/>
          <p14:tracePt t="30603" x="7226300" y="2533650"/>
          <p14:tracePt t="30620" x="7289800" y="2457450"/>
          <p14:tracePt t="30637" x="7353300" y="2374900"/>
          <p14:tracePt t="30638" x="7397750" y="2330450"/>
          <p14:tracePt t="30653" x="7448550" y="2279650"/>
          <p14:tracePt t="30654" x="7486650" y="2241550"/>
          <p14:tracePt t="30670" x="7537450" y="2159000"/>
          <p14:tracePt t="30688" x="7550150" y="2089150"/>
          <p14:tracePt t="30704" x="7524750" y="1987550"/>
          <p14:tracePt t="30722" x="7435850" y="1873250"/>
          <p14:tracePt t="30738" x="7378700" y="1803400"/>
          <p14:tracePt t="30754" x="7366000" y="1790700"/>
          <p14:tracePt t="30770" x="7359650" y="1778000"/>
          <p14:tracePt t="30788" x="7346950" y="1765300"/>
          <p14:tracePt t="30804" x="7321550" y="1746250"/>
          <p14:tracePt t="30808" x="7296150" y="1739900"/>
          <p14:tracePt t="30820" x="7270750" y="1720850"/>
          <p14:tracePt t="30837" x="7099300" y="1625600"/>
          <p14:tracePt t="30854" x="6946900" y="1549400"/>
          <p14:tracePt t="30871" x="6794500" y="1485900"/>
          <p14:tracePt t="30888" x="6667500" y="1428750"/>
          <p14:tracePt t="30904" x="6546850" y="1384300"/>
          <p14:tracePt t="30921" x="6419850" y="1339850"/>
          <p14:tracePt t="30938" x="6273800" y="1301750"/>
          <p14:tracePt t="30954" x="6115050" y="1257300"/>
          <p14:tracePt t="30971" x="5943600" y="1212850"/>
          <p14:tracePt t="30987" x="5721350" y="1168400"/>
          <p14:tracePt t="31004" x="5549900" y="1143000"/>
          <p14:tracePt t="31006" x="5499100" y="1136650"/>
          <p14:tracePt t="31022" x="5403850" y="1130300"/>
          <p14:tracePt t="31037" x="5353050" y="1123950"/>
          <p14:tracePt t="31054" x="5156200" y="1117600"/>
          <p14:tracePt t="31071" x="5003800" y="1117600"/>
          <p14:tracePt t="31088" x="4845050" y="1117600"/>
          <p14:tracePt t="31104" x="4648200" y="1117600"/>
          <p14:tracePt t="31120" x="4451350" y="1149350"/>
          <p14:tracePt t="31137" x="4210050" y="1219200"/>
          <p14:tracePt t="31154" x="4013200" y="1282700"/>
          <p14:tracePt t="31170" x="3740150" y="1352550"/>
          <p14:tracePt t="31187" x="3479800" y="1390650"/>
          <p14:tracePt t="31204" x="3308350" y="1428750"/>
          <p14:tracePt t="31221" x="3213100" y="1485900"/>
          <p14:tracePt t="31221" x="3181350" y="1517650"/>
          <p14:tracePt t="31237" x="3181350" y="1530350"/>
          <p14:tracePt t="31238" x="3175000" y="1562100"/>
          <p14:tracePt t="31254" x="3168650" y="1606550"/>
          <p14:tracePt t="31270" x="3168650" y="1651000"/>
          <p14:tracePt t="31287" x="3168650" y="1689100"/>
          <p14:tracePt t="31304" x="3168650" y="1727200"/>
          <p14:tracePt t="31320" x="3175000" y="1778000"/>
          <p14:tracePt t="31337" x="3213100" y="1866900"/>
          <p14:tracePt t="31355" x="3282950" y="1974850"/>
          <p14:tracePt t="31370" x="3371850" y="2095500"/>
          <p14:tracePt t="31389" x="3460750" y="2203450"/>
          <p14:tracePt t="31392" x="3498850" y="2247900"/>
          <p14:tracePt t="31405" x="3530600" y="2292350"/>
          <p14:tracePt t="31407" x="3581400" y="2336800"/>
          <p14:tracePt t="31423" x="3702050" y="2438400"/>
          <p14:tracePt t="31436" x="3771900" y="2476500"/>
          <p14:tracePt t="31438" x="3841750" y="2514600"/>
          <p14:tracePt t="31454" x="3956050" y="2552700"/>
          <p14:tracePt t="31472" x="4108450" y="2597150"/>
          <p14:tracePt t="31489" x="4343400" y="2641600"/>
          <p14:tracePt t="31505" x="4603750" y="2679700"/>
          <p14:tracePt t="31521" x="4895850" y="2717800"/>
          <p14:tracePt t="31538" x="5168900" y="2743200"/>
          <p14:tracePt t="31555" x="5473700" y="2768600"/>
          <p14:tracePt t="31571" x="5651500" y="2787650"/>
          <p14:tracePt t="31588" x="5784850" y="2787650"/>
          <p14:tracePt t="31590" x="5848350" y="2787650"/>
          <p14:tracePt t="31604" x="5905500" y="2787650"/>
          <p14:tracePt t="31622" x="6019800" y="2781300"/>
          <p14:tracePt t="31637" x="6070600" y="2755900"/>
          <p14:tracePt t="31654" x="6096000" y="2730500"/>
          <p14:tracePt t="31671" x="6121400" y="2711450"/>
          <p14:tracePt t="31687" x="6134100" y="2673350"/>
          <p14:tracePt t="31706" x="6140450" y="2654300"/>
          <p14:tracePt t="31722" x="6146800" y="2641600"/>
          <p14:tracePt t="31738" x="6146800" y="2628900"/>
          <p14:tracePt t="31754" x="6153150" y="2628900"/>
          <p14:tracePt t="31770" x="6153150" y="2622550"/>
          <p14:tracePt t="31815" x="0" y="0"/>
        </p14:tracePtLst>
        <p14:tracePtLst>
          <p14:tracePt t="35210" x="8420100" y="2349500"/>
          <p14:tracePt t="35262" x="8426450" y="2349500"/>
          <p14:tracePt t="35361" x="8426450" y="2343150"/>
          <p14:tracePt t="35369" x="8426450" y="2336800"/>
          <p14:tracePt t="35377" x="8426450" y="2330450"/>
          <p14:tracePt t="35394" x="8432800" y="2305050"/>
          <p14:tracePt t="35410" x="8445500" y="2273300"/>
          <p14:tracePt t="35425" x="8464550" y="2235200"/>
          <p14:tracePt t="35441" x="8477250" y="2197100"/>
          <p14:tracePt t="35459" x="8477250" y="2165350"/>
          <p14:tracePt t="35475" x="8477250" y="2139950"/>
          <p14:tracePt t="35492" x="8477250" y="2108200"/>
          <p14:tracePt t="35509" x="8477250" y="2076450"/>
          <p14:tracePt t="35509" x="8477250" y="2063750"/>
          <p14:tracePt t="35528" x="8483600" y="2038350"/>
          <p14:tracePt t="35543" x="8483600" y="2006600"/>
          <p14:tracePt t="35560" x="8483600" y="1962150"/>
          <p14:tracePt t="35577" x="8483600" y="1917700"/>
          <p14:tracePt t="35593" x="8470900" y="1892300"/>
          <p14:tracePt t="35609" x="8464550" y="1873250"/>
          <p14:tracePt t="35626" x="8445500" y="1841500"/>
          <p14:tracePt t="35643" x="8420100" y="1803400"/>
          <p14:tracePt t="35659" x="8394700" y="1790700"/>
          <p14:tracePt t="35675" x="8394700" y="1784350"/>
          <p14:tracePt t="35744" x="8388350" y="1784350"/>
          <p14:tracePt t="35752" x="8375650" y="1790700"/>
          <p14:tracePt t="35761" x="8369300" y="1797050"/>
          <p14:tracePt t="35777" x="8331200" y="1828800"/>
          <p14:tracePt t="35793" x="8312150" y="1873250"/>
          <p14:tracePt t="35809" x="8286750" y="1917700"/>
          <p14:tracePt t="35825" x="8274050" y="1962150"/>
          <p14:tracePt t="35842" x="8267700" y="1987550"/>
          <p14:tracePt t="35858" x="8267700" y="2019300"/>
          <p14:tracePt t="35875" x="8267700" y="2057400"/>
          <p14:tracePt t="35891" x="8267700" y="2095500"/>
          <p14:tracePt t="35910" x="8274050" y="2146300"/>
          <p14:tracePt t="35927" x="8293100" y="2171700"/>
          <p14:tracePt t="35945" x="8305800" y="2197100"/>
          <p14:tracePt t="35960" x="8331200" y="2228850"/>
          <p14:tracePt t="35976" x="8343900" y="2247900"/>
          <p14:tracePt t="35992" x="8362950" y="2266950"/>
          <p14:tracePt t="36009" x="8382000" y="2279650"/>
          <p14:tracePt t="36026" x="8420100" y="2286000"/>
          <p14:tracePt t="36042" x="8477250" y="2305050"/>
          <p14:tracePt t="36058" x="8521700" y="2317750"/>
          <p14:tracePt t="36076" x="8534400" y="2317750"/>
          <p14:tracePt t="36093" x="8540750" y="2317750"/>
          <p14:tracePt t="36118" x="8547100" y="2317750"/>
          <p14:tracePt t="36125" x="8553450" y="2311400"/>
          <p14:tracePt t="36142" x="8572500" y="2298700"/>
          <p14:tracePt t="36159" x="8597900" y="2273300"/>
          <p14:tracePt t="36176" x="8616950" y="2222500"/>
          <p14:tracePt t="36192" x="8616950" y="2165350"/>
          <p14:tracePt t="36209" x="8616950" y="2101850"/>
          <p14:tracePt t="36225" x="8616950" y="2070100"/>
          <p14:tracePt t="36245" x="8616950" y="2044700"/>
          <p14:tracePt t="36247" x="8616950" y="2025650"/>
          <p14:tracePt t="36261" x="8616950" y="2006600"/>
          <p14:tracePt t="36263" x="8616950" y="1987550"/>
          <p14:tracePt t="36275" x="8616950" y="1968500"/>
          <p14:tracePt t="36291" x="8591550" y="1905000"/>
          <p14:tracePt t="36310" x="8534400" y="1816100"/>
          <p14:tracePt t="36326" x="8528050" y="1797050"/>
          <p14:tracePt t="36343" x="8521700" y="1784350"/>
          <p14:tracePt t="36359" x="8515350" y="1771650"/>
          <p14:tracePt t="36376" x="8502650" y="1765300"/>
          <p14:tracePt t="36393" x="8496300" y="1752600"/>
          <p14:tracePt t="36543" x="0" y="0"/>
        </p14:tracePtLst>
        <p14:tracePtLst>
          <p14:tracePt t="46202" x="9017000" y="3028950"/>
          <p14:tracePt t="46246" x="9017000" y="3022600"/>
          <p14:tracePt t="46254" x="9010650" y="3016250"/>
          <p14:tracePt t="46271" x="9004300" y="3003550"/>
          <p14:tracePt t="46287" x="8997950" y="2997200"/>
          <p14:tracePt t="46303" x="8985250" y="2984500"/>
          <p14:tracePt t="46319" x="8966200" y="2971800"/>
          <p14:tracePt t="46337" x="8915400" y="2946400"/>
          <p14:tracePt t="46354" x="8877300" y="2927350"/>
          <p14:tracePt t="46371" x="8858250" y="2914650"/>
          <p14:tracePt t="46387" x="8839200" y="2908300"/>
          <p14:tracePt t="46404" x="8813800" y="2901950"/>
          <p14:tracePt t="46421" x="8782050" y="2882900"/>
          <p14:tracePt t="46422" x="8756650" y="2870200"/>
          <p14:tracePt t="46438" x="8712200" y="2857500"/>
          <p14:tracePt t="46454" x="8661400" y="2844800"/>
          <p14:tracePt t="46471" x="8616950" y="2832100"/>
          <p14:tracePt t="46487" x="8572500" y="2819400"/>
          <p14:tracePt t="46504" x="8528050" y="2819400"/>
          <p14:tracePt t="46521" x="8477250" y="2813050"/>
          <p14:tracePt t="46537" x="8439150" y="2813050"/>
          <p14:tracePt t="46554" x="8407400" y="2813050"/>
          <p14:tracePt t="46571" x="8375650" y="2819400"/>
          <p14:tracePt t="46588" x="8318500" y="2838450"/>
          <p14:tracePt t="46603" x="8255000" y="2857500"/>
          <p14:tracePt t="46621" x="8216900" y="2882900"/>
          <p14:tracePt t="46622" x="8204200" y="2901950"/>
          <p14:tracePt t="46639" x="8191500" y="2914650"/>
          <p14:tracePt t="46656" x="8178800" y="2933700"/>
          <p14:tracePt t="46674" x="8166100" y="2952750"/>
          <p14:tracePt t="46690" x="8166100" y="2971800"/>
          <p14:tracePt t="46705" x="8166100" y="3003550"/>
          <p14:tracePt t="46721" x="8166100" y="3048000"/>
          <p14:tracePt t="46738" x="8166100" y="3117850"/>
          <p14:tracePt t="46754" x="8185150" y="3175000"/>
          <p14:tracePt t="46772" x="8191500" y="3219450"/>
          <p14:tracePt t="46788" x="8204200" y="3257550"/>
          <p14:tracePt t="46789" x="8216900" y="3282950"/>
          <p14:tracePt t="46804" x="8223250" y="3295650"/>
          <p14:tracePt t="46823" x="8267700" y="3340100"/>
          <p14:tracePt t="46839" x="8305800" y="3365500"/>
          <p14:tracePt t="46854" x="8343900" y="3384550"/>
          <p14:tracePt t="46874" x="8394700" y="3409950"/>
          <p14:tracePt t="46890" x="8439150" y="3416300"/>
          <p14:tracePt t="46905" x="8489950" y="3429000"/>
          <p14:tracePt t="46921" x="8547100" y="3435350"/>
          <p14:tracePt t="46938" x="8591550" y="3435350"/>
          <p14:tracePt t="46955" x="8616950" y="3435350"/>
          <p14:tracePt t="46974" x="8655050" y="3416300"/>
          <p14:tracePt t="46987" x="8680450" y="3403600"/>
          <p14:tracePt t="47004" x="8743950" y="3384550"/>
          <p14:tracePt t="47020" x="8813800" y="3365500"/>
          <p14:tracePt t="47022" x="8845550" y="3359150"/>
          <p14:tracePt t="47039" x="8890000" y="3333750"/>
          <p14:tracePt t="47055" x="8902700" y="3321050"/>
          <p14:tracePt t="47074" x="8915400" y="3295650"/>
          <p14:tracePt t="47089" x="8928100" y="3270250"/>
          <p14:tracePt t="47105" x="8940800" y="3232150"/>
          <p14:tracePt t="47121" x="8947150" y="3206750"/>
          <p14:tracePt t="47138" x="8947150" y="3168650"/>
          <p14:tracePt t="47156" x="8947150" y="3117850"/>
          <p14:tracePt t="47159" x="8940800" y="3079750"/>
          <p14:tracePt t="47175" x="8915400" y="2997200"/>
          <p14:tracePt t="47188" x="8915400" y="2978150"/>
          <p14:tracePt t="47189" x="8915400" y="2959100"/>
          <p14:tracePt t="47204" x="8915400" y="2940050"/>
          <p14:tracePt t="47206" x="8915400" y="2927350"/>
          <p14:tracePt t="47222" x="8902700" y="2895600"/>
          <p14:tracePt t="47238" x="8890000" y="2863850"/>
          <p14:tracePt t="47255" x="8864600" y="2832100"/>
          <p14:tracePt t="47272" x="8832850" y="2794000"/>
          <p14:tracePt t="47290" x="8794750" y="2762250"/>
          <p14:tracePt t="47305" x="8775700" y="2743200"/>
          <p14:tracePt t="47321" x="8756650" y="2730500"/>
          <p14:tracePt t="47338" x="8750300" y="2730500"/>
          <p14:tracePt t="47355" x="8743950" y="2730500"/>
          <p14:tracePt t="47373" x="8737600" y="2730500"/>
          <p14:tracePt t="47495" x="0" y="0"/>
        </p14:tracePtLst>
        <p14:tracePtLst>
          <p14:tracePt t="94674" x="8534400" y="4279900"/>
          <p14:tracePt t="94767" x="8521700" y="4286250"/>
          <p14:tracePt t="94791" x="8509000" y="4286250"/>
          <p14:tracePt t="94808" x="8502650" y="4286250"/>
          <p14:tracePt t="94825" x="8483600" y="4286250"/>
          <p14:tracePt t="94842" x="8458200" y="4286250"/>
          <p14:tracePt t="94859" x="8413750" y="4286250"/>
          <p14:tracePt t="94877" x="8343900" y="4286250"/>
          <p14:tracePt t="94879" x="8318500" y="4286250"/>
          <p14:tracePt t="94891" x="8293100" y="4286250"/>
          <p14:tracePt t="94908" x="8242300" y="4286250"/>
          <p14:tracePt t="94910" x="8204200" y="4286250"/>
          <p14:tracePt t="94924" x="8178800" y="4279900"/>
          <p14:tracePt t="94926" x="8134350" y="4279900"/>
          <p14:tracePt t="94942" x="8089900" y="4279900"/>
          <p14:tracePt t="94958" x="8051800" y="4279900"/>
          <p14:tracePt t="94975" x="7988300" y="4286250"/>
          <p14:tracePt t="94991" x="7924800" y="4292600"/>
          <p14:tracePt t="95008" x="7848600" y="4311650"/>
          <p14:tracePt t="95024" x="7772400" y="4330700"/>
          <p14:tracePt t="95041" x="7715250" y="4349750"/>
          <p14:tracePt t="95058" x="7689850" y="4368800"/>
          <p14:tracePt t="95075" x="7677150" y="4381500"/>
          <p14:tracePt t="95091" x="7670800" y="4400550"/>
          <p14:tracePt t="95107" x="7664450" y="4419600"/>
          <p14:tracePt t="95124" x="7658100" y="4438650"/>
          <p14:tracePt t="95125" x="7658100" y="4451350"/>
          <p14:tracePt t="95141" x="7658100" y="4470400"/>
          <p14:tracePt t="95158" x="7658100" y="4489450"/>
          <p14:tracePt t="95174" x="7658100" y="4508500"/>
          <p14:tracePt t="95190" x="7658100" y="4540250"/>
          <p14:tracePt t="95208" x="7664450" y="4572000"/>
          <p14:tracePt t="95224" x="7670800" y="4603750"/>
          <p14:tracePt t="95241" x="7689850" y="4635500"/>
          <p14:tracePt t="95258" x="7708900" y="4679950"/>
          <p14:tracePt t="95274" x="7721600" y="4711700"/>
          <p14:tracePt t="95291" x="7740650" y="4737100"/>
          <p14:tracePt t="95308" x="7759700" y="4768850"/>
          <p14:tracePt t="95325" x="7791450" y="4794250"/>
          <p14:tracePt t="95326" x="7804150" y="4806950"/>
          <p14:tracePt t="95341" x="7823200" y="4819650"/>
          <p14:tracePt t="95341" x="7829550" y="4826000"/>
          <p14:tracePt t="95358" x="7854950" y="4845050"/>
          <p14:tracePt t="95375" x="7874000" y="4857750"/>
          <p14:tracePt t="95391" x="7912100" y="4864100"/>
          <p14:tracePt t="95407" x="7956550" y="4876800"/>
          <p14:tracePt t="95426" x="7994650" y="4883150"/>
          <p14:tracePt t="95443" x="8026400" y="4883150"/>
          <p14:tracePt t="95447" x="8039100" y="4883150"/>
          <p14:tracePt t="95457" x="8051800" y="4870450"/>
          <p14:tracePt t="95474" x="8083550" y="4845050"/>
          <p14:tracePt t="95491" x="8115300" y="4813300"/>
          <p14:tracePt t="95508" x="8166100" y="4781550"/>
          <p14:tracePt t="95527" x="8248650" y="4743450"/>
          <p14:tracePt t="95542" x="8286750" y="4718050"/>
          <p14:tracePt t="95559" x="8312150" y="4692650"/>
          <p14:tracePt t="95575" x="8337550" y="4667250"/>
          <p14:tracePt t="95591" x="8350250" y="4616450"/>
          <p14:tracePt t="95608" x="8362950" y="4559300"/>
          <p14:tracePt t="95625" x="8362950" y="4483100"/>
          <p14:tracePt t="95643" x="8362950" y="4406900"/>
          <p14:tracePt t="95648" x="8362950" y="4368800"/>
          <p14:tracePt t="95659" x="8362950" y="4337050"/>
          <p14:tracePt t="95678" x="8318500" y="4235450"/>
          <p14:tracePt t="95692" x="8305800" y="4203700"/>
          <p14:tracePt t="95708" x="8255000" y="4127500"/>
          <p14:tracePt t="95724" x="8197850" y="4051300"/>
          <p14:tracePt t="95725" x="8172450" y="4019550"/>
          <p14:tracePt t="95741" x="8108950" y="3949700"/>
          <p14:tracePt t="95758" x="8020050" y="3873500"/>
          <p14:tracePt t="95774" x="7969250" y="3841750"/>
          <p14:tracePt t="95792" x="7950200" y="3835400"/>
          <p14:tracePt t="95808" x="7931150" y="3829050"/>
          <p14:tracePt t="95825" x="7918450" y="3829050"/>
          <p14:tracePt t="95841" x="7912100" y="3829050"/>
          <p14:tracePt t="95862" x="7905750" y="3829050"/>
          <p14:tracePt t="95886" x="7899400" y="3829050"/>
          <p14:tracePt t="95893" x="7899400" y="3835400"/>
          <p14:tracePt t="95908" x="7893050" y="3835400"/>
          <p14:tracePt t="95926" x="7880350" y="3848100"/>
          <p14:tracePt t="95943" x="7861300" y="3860800"/>
          <p14:tracePt t="95958" x="7835900" y="3867150"/>
          <p14:tracePt t="95975" x="7816850" y="3879850"/>
          <p14:tracePt t="95992" x="7804150" y="3886200"/>
          <p14:tracePt t="96009" x="0" y="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B9C6595B-0A4B-A401-CFCA-898510C50965}"/>
              </a:ext>
            </a:extLst>
          </p:cNvPr>
          <p:cNvSpPr>
            <a:spLocks noChangeArrowheads="1"/>
          </p:cNvSpPr>
          <p:nvPr/>
        </p:nvSpPr>
        <p:spPr bwMode="auto">
          <a:xfrm>
            <a:off x="5580112" y="1767661"/>
            <a:ext cx="1944000" cy="1404000"/>
          </a:xfrm>
          <a:prstGeom prst="rect">
            <a:avLst/>
          </a:prstGeom>
          <a:solidFill>
            <a:srgbClr val="FFCC99"/>
          </a:solidFill>
          <a:ln>
            <a:noFill/>
          </a:ln>
          <a:effectLst/>
          <a:extLs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rgbClr val="000000"/>
              </a:solidFill>
              <a:effectLst/>
              <a:uLnTx/>
              <a:uFillTx/>
            </a:endParaRPr>
          </a:p>
        </p:txBody>
      </p:sp>
      <p:sp>
        <p:nvSpPr>
          <p:cNvPr id="5122" name="Slide Number Placeholder 3"/>
          <p:cNvSpPr>
            <a:spLocks noGrp="1"/>
          </p:cNvSpPr>
          <p:nvPr>
            <p:ph type="sldNum" sz="quarter" idx="12"/>
          </p:nvPr>
        </p:nvSpPr>
        <p:spPr>
          <a:noFill/>
        </p:spPr>
        <p:txBody>
          <a:bodyPr/>
          <a:lstStyle>
            <a:lvl1pPr>
              <a:defRPr sz="1800">
                <a:solidFill>
                  <a:schemeClr val="tx1"/>
                </a:solidFill>
                <a:latin typeface="Arial" charset="0"/>
              </a:defRPr>
            </a:lvl1pPr>
            <a:lvl2pPr marL="557213" indent="-214313">
              <a:defRPr sz="1800">
                <a:solidFill>
                  <a:schemeClr val="tx1"/>
                </a:solidFill>
                <a:latin typeface="Arial" charset="0"/>
              </a:defRPr>
            </a:lvl2pPr>
            <a:lvl3pPr marL="857250" indent="-171450">
              <a:defRPr sz="1800">
                <a:solidFill>
                  <a:schemeClr val="tx1"/>
                </a:solidFill>
                <a:latin typeface="Arial" charset="0"/>
              </a:defRPr>
            </a:lvl3pPr>
            <a:lvl4pPr marL="1200150" indent="-171450">
              <a:defRPr sz="1800">
                <a:solidFill>
                  <a:schemeClr val="tx1"/>
                </a:solidFill>
                <a:latin typeface="Arial" charset="0"/>
              </a:defRPr>
            </a:lvl4pPr>
            <a:lvl5pPr marL="1543050" indent="-171450">
              <a:defRPr sz="1800">
                <a:solidFill>
                  <a:schemeClr val="tx1"/>
                </a:solidFill>
                <a:latin typeface="Arial" charset="0"/>
              </a:defRPr>
            </a:lvl5pPr>
            <a:lvl6pPr marL="1885950" indent="-171450" algn="ctr" eaLnBrk="0" fontAlgn="base" hangingPunct="0">
              <a:spcBef>
                <a:spcPct val="0"/>
              </a:spcBef>
              <a:spcAft>
                <a:spcPct val="0"/>
              </a:spcAft>
              <a:defRPr sz="1800">
                <a:solidFill>
                  <a:schemeClr val="tx1"/>
                </a:solidFill>
                <a:latin typeface="Arial" charset="0"/>
              </a:defRPr>
            </a:lvl6pPr>
            <a:lvl7pPr marL="2228850" indent="-171450" algn="ctr" eaLnBrk="0" fontAlgn="base" hangingPunct="0">
              <a:spcBef>
                <a:spcPct val="0"/>
              </a:spcBef>
              <a:spcAft>
                <a:spcPct val="0"/>
              </a:spcAft>
              <a:defRPr sz="1800">
                <a:solidFill>
                  <a:schemeClr val="tx1"/>
                </a:solidFill>
                <a:latin typeface="Arial" charset="0"/>
              </a:defRPr>
            </a:lvl7pPr>
            <a:lvl8pPr marL="2571750" indent="-171450" algn="ctr" eaLnBrk="0" fontAlgn="base" hangingPunct="0">
              <a:spcBef>
                <a:spcPct val="0"/>
              </a:spcBef>
              <a:spcAft>
                <a:spcPct val="0"/>
              </a:spcAft>
              <a:defRPr sz="1800">
                <a:solidFill>
                  <a:schemeClr val="tx1"/>
                </a:solidFill>
                <a:latin typeface="Arial" charset="0"/>
              </a:defRPr>
            </a:lvl8pPr>
            <a:lvl9pPr marL="2914650" indent="-171450" algn="ctr" eaLnBrk="0" fontAlgn="base" hangingPunct="0">
              <a:spcBef>
                <a:spcPct val="0"/>
              </a:spcBef>
              <a:spcAft>
                <a:spcPct val="0"/>
              </a:spcAft>
              <a:defRPr sz="1800">
                <a:solidFill>
                  <a:schemeClr val="tx1"/>
                </a:solidFill>
                <a:latin typeface="Arial" charset="0"/>
              </a:defRPr>
            </a:lvl9pPr>
          </a:lstStyle>
          <a:p>
            <a:pPr defTabSz="685800" eaLnBrk="0" hangingPunct="0"/>
            <a:fld id="{55C0747E-690B-458B-87AC-0CF9171208E7}" type="slidenum">
              <a:rPr lang="en-US" sz="1500">
                <a:solidFill>
                  <a:srgbClr val="000000"/>
                </a:solidFill>
              </a:rPr>
              <a:pPr defTabSz="685800" eaLnBrk="0" hangingPunct="0"/>
              <a:t>41</a:t>
            </a:fld>
            <a:endParaRPr lang="en-US" sz="1500" dirty="0">
              <a:solidFill>
                <a:srgbClr val="000000"/>
              </a:solidFill>
            </a:endParaRPr>
          </a:p>
        </p:txBody>
      </p:sp>
      <p:grpSp>
        <p:nvGrpSpPr>
          <p:cNvPr id="5123" name="Group 2"/>
          <p:cNvGrpSpPr>
            <a:grpSpLocks/>
          </p:cNvGrpSpPr>
          <p:nvPr/>
        </p:nvGrpSpPr>
        <p:grpSpPr bwMode="auto">
          <a:xfrm>
            <a:off x="704950" y="1405905"/>
            <a:ext cx="3236118" cy="1697832"/>
            <a:chOff x="185" y="1391"/>
            <a:chExt cx="2718" cy="1426"/>
          </a:xfrm>
        </p:grpSpPr>
        <p:grpSp>
          <p:nvGrpSpPr>
            <p:cNvPr id="5187" name="Group 4"/>
            <p:cNvGrpSpPr>
              <a:grpSpLocks/>
            </p:cNvGrpSpPr>
            <p:nvPr/>
          </p:nvGrpSpPr>
          <p:grpSpPr bwMode="auto">
            <a:xfrm>
              <a:off x="1437" y="1855"/>
              <a:ext cx="94" cy="102"/>
              <a:chOff x="3803" y="2131"/>
              <a:chExt cx="88" cy="92"/>
            </a:xfrm>
          </p:grpSpPr>
          <p:sp>
            <p:nvSpPr>
              <p:cNvPr id="5189" name="Oval 5"/>
              <p:cNvSpPr>
                <a:spLocks noChangeArrowheads="1"/>
              </p:cNvSpPr>
              <p:nvPr/>
            </p:nvSpPr>
            <p:spPr bwMode="auto">
              <a:xfrm>
                <a:off x="3804" y="2131"/>
                <a:ext cx="87" cy="8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0" name="Oval 6"/>
              <p:cNvSpPr>
                <a:spLocks noChangeArrowheads="1"/>
              </p:cNvSpPr>
              <p:nvPr/>
            </p:nvSpPr>
            <p:spPr bwMode="auto">
              <a:xfrm>
                <a:off x="3803" y="2137"/>
                <a:ext cx="86" cy="86"/>
              </a:xfrm>
              <a:prstGeom prst="ellipse">
                <a:avLst/>
              </a:prstGeom>
              <a:solidFill>
                <a:srgbClr val="0F0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1" name="Oval 7"/>
              <p:cNvSpPr>
                <a:spLocks noChangeArrowheads="1"/>
              </p:cNvSpPr>
              <p:nvPr/>
            </p:nvSpPr>
            <p:spPr bwMode="auto">
              <a:xfrm>
                <a:off x="3805" y="2137"/>
                <a:ext cx="83" cy="83"/>
              </a:xfrm>
              <a:prstGeom prst="ellipse">
                <a:avLst/>
              </a:pr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2" name="Oval 8"/>
              <p:cNvSpPr>
                <a:spLocks noChangeArrowheads="1"/>
              </p:cNvSpPr>
              <p:nvPr/>
            </p:nvSpPr>
            <p:spPr bwMode="auto">
              <a:xfrm>
                <a:off x="3806" y="2138"/>
                <a:ext cx="80" cy="80"/>
              </a:xfrm>
              <a:prstGeom prst="ellipse">
                <a:avLst/>
              </a:pr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3" name="Oval 9"/>
              <p:cNvSpPr>
                <a:spLocks noChangeArrowheads="1"/>
              </p:cNvSpPr>
              <p:nvPr/>
            </p:nvSpPr>
            <p:spPr bwMode="auto">
              <a:xfrm>
                <a:off x="3807" y="2139"/>
                <a:ext cx="78" cy="77"/>
              </a:xfrm>
              <a:prstGeom prst="ellipse">
                <a:avLst/>
              </a:pr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4" name="Oval 10"/>
              <p:cNvSpPr>
                <a:spLocks noChangeArrowheads="1"/>
              </p:cNvSpPr>
              <p:nvPr/>
            </p:nvSpPr>
            <p:spPr bwMode="auto">
              <a:xfrm>
                <a:off x="3809" y="2141"/>
                <a:ext cx="74" cy="74"/>
              </a:xfrm>
              <a:prstGeom prst="ellipse">
                <a:avLst/>
              </a:pr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5" name="Oval 11"/>
              <p:cNvSpPr>
                <a:spLocks noChangeArrowheads="1"/>
              </p:cNvSpPr>
              <p:nvPr/>
            </p:nvSpPr>
            <p:spPr bwMode="auto">
              <a:xfrm>
                <a:off x="3810" y="2142"/>
                <a:ext cx="72" cy="71"/>
              </a:xfrm>
              <a:prstGeom prst="ellipse">
                <a:avLst/>
              </a:prstGeom>
              <a:solidFill>
                <a:srgbClr val="3737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6" name="Oval 12"/>
              <p:cNvSpPr>
                <a:spLocks noChangeArrowheads="1"/>
              </p:cNvSpPr>
              <p:nvPr/>
            </p:nvSpPr>
            <p:spPr bwMode="auto">
              <a:xfrm>
                <a:off x="3812" y="2144"/>
                <a:ext cx="68" cy="68"/>
              </a:xfrm>
              <a:prstGeom prst="ellipse">
                <a:avLst/>
              </a:pr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8" name="Oval 14"/>
              <p:cNvSpPr>
                <a:spLocks noChangeArrowheads="1"/>
              </p:cNvSpPr>
              <p:nvPr/>
            </p:nvSpPr>
            <p:spPr bwMode="auto">
              <a:xfrm>
                <a:off x="3815" y="2146"/>
                <a:ext cx="62" cy="63"/>
              </a:xfrm>
              <a:prstGeom prst="ellipse">
                <a:avLst/>
              </a:pr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199" name="Oval 15"/>
              <p:cNvSpPr>
                <a:spLocks noChangeArrowheads="1"/>
              </p:cNvSpPr>
              <p:nvPr/>
            </p:nvSpPr>
            <p:spPr bwMode="auto">
              <a:xfrm>
                <a:off x="3816" y="2148"/>
                <a:ext cx="60" cy="60"/>
              </a:xfrm>
              <a:prstGeom prst="ellipse">
                <a:avLst/>
              </a:prstGeom>
              <a:solidFill>
                <a:srgbClr val="585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0" name="Oval 16"/>
              <p:cNvSpPr>
                <a:spLocks noChangeArrowheads="1"/>
              </p:cNvSpPr>
              <p:nvPr/>
            </p:nvSpPr>
            <p:spPr bwMode="auto">
              <a:xfrm>
                <a:off x="3817" y="2149"/>
                <a:ext cx="58" cy="58"/>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1" name="Oval 17"/>
              <p:cNvSpPr>
                <a:spLocks noChangeArrowheads="1"/>
              </p:cNvSpPr>
              <p:nvPr/>
            </p:nvSpPr>
            <p:spPr bwMode="auto">
              <a:xfrm>
                <a:off x="3818" y="2150"/>
                <a:ext cx="56" cy="55"/>
              </a:xfrm>
              <a:prstGeom prst="ellipse">
                <a:avLst/>
              </a:pr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2" name="Oval 18"/>
              <p:cNvSpPr>
                <a:spLocks noChangeArrowheads="1"/>
              </p:cNvSpPr>
              <p:nvPr/>
            </p:nvSpPr>
            <p:spPr bwMode="auto">
              <a:xfrm>
                <a:off x="3820" y="2151"/>
                <a:ext cx="52" cy="53"/>
              </a:xfrm>
              <a:prstGeom prst="ellipse">
                <a:avLst/>
              </a:pr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3" name="Oval 19"/>
              <p:cNvSpPr>
                <a:spLocks noChangeArrowheads="1"/>
              </p:cNvSpPr>
              <p:nvPr/>
            </p:nvSpPr>
            <p:spPr bwMode="auto">
              <a:xfrm>
                <a:off x="3821" y="2153"/>
                <a:ext cx="50" cy="50"/>
              </a:xfrm>
              <a:prstGeom prst="ellipse">
                <a:avLst/>
              </a:pr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dirty="0">
                  <a:solidFill>
                    <a:srgbClr val="000000"/>
                  </a:solidFill>
                </a:endParaRPr>
              </a:p>
            </p:txBody>
          </p:sp>
          <p:sp>
            <p:nvSpPr>
              <p:cNvPr id="5204" name="Oval 20"/>
              <p:cNvSpPr>
                <a:spLocks noChangeArrowheads="1"/>
              </p:cNvSpPr>
              <p:nvPr/>
            </p:nvSpPr>
            <p:spPr bwMode="auto">
              <a:xfrm>
                <a:off x="3823" y="2155"/>
                <a:ext cx="46" cy="47"/>
              </a:xfrm>
              <a:prstGeom prst="ellipse">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5" name="Oval 21"/>
              <p:cNvSpPr>
                <a:spLocks noChangeArrowheads="1"/>
              </p:cNvSpPr>
              <p:nvPr/>
            </p:nvSpPr>
            <p:spPr bwMode="auto">
              <a:xfrm>
                <a:off x="3824" y="2157"/>
                <a:ext cx="44" cy="44"/>
              </a:xfrm>
              <a:prstGeom prst="ellipse">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6" name="Oval 22"/>
              <p:cNvSpPr>
                <a:spLocks noChangeArrowheads="1"/>
              </p:cNvSpPr>
              <p:nvPr/>
            </p:nvSpPr>
            <p:spPr bwMode="auto">
              <a:xfrm>
                <a:off x="3825" y="2158"/>
                <a:ext cx="42" cy="42"/>
              </a:xfrm>
              <a:prstGeom prst="ellipse">
                <a:avLst/>
              </a:pr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8" name="Oval 24"/>
              <p:cNvSpPr>
                <a:spLocks noChangeArrowheads="1"/>
              </p:cNvSpPr>
              <p:nvPr/>
            </p:nvSpPr>
            <p:spPr bwMode="auto">
              <a:xfrm>
                <a:off x="3828" y="2161"/>
                <a:ext cx="36" cy="36"/>
              </a:xfrm>
              <a:prstGeom prst="ellipse">
                <a:avLst/>
              </a:pr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09" name="Oval 25"/>
              <p:cNvSpPr>
                <a:spLocks noChangeArrowheads="1"/>
              </p:cNvSpPr>
              <p:nvPr/>
            </p:nvSpPr>
            <p:spPr bwMode="auto">
              <a:xfrm>
                <a:off x="3830" y="2163"/>
                <a:ext cx="33" cy="33"/>
              </a:xfrm>
              <a:prstGeom prst="ellipse">
                <a:avLst/>
              </a:pr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1" name="Oval 27"/>
              <p:cNvSpPr>
                <a:spLocks noChangeArrowheads="1"/>
              </p:cNvSpPr>
              <p:nvPr/>
            </p:nvSpPr>
            <p:spPr bwMode="auto">
              <a:xfrm>
                <a:off x="3832" y="2165"/>
                <a:ext cx="29" cy="28"/>
              </a:xfrm>
              <a:prstGeom prst="ellipse">
                <a:avLst/>
              </a:pr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2" name="Oval 28"/>
              <p:cNvSpPr>
                <a:spLocks noChangeArrowheads="1"/>
              </p:cNvSpPr>
              <p:nvPr/>
            </p:nvSpPr>
            <p:spPr bwMode="auto">
              <a:xfrm>
                <a:off x="3833" y="2166"/>
                <a:ext cx="26" cy="26"/>
              </a:xfrm>
              <a:prstGeom prst="ellipse">
                <a:avLst/>
              </a:pr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3" name="Oval 29"/>
              <p:cNvSpPr>
                <a:spLocks noChangeArrowheads="1"/>
              </p:cNvSpPr>
              <p:nvPr/>
            </p:nvSpPr>
            <p:spPr bwMode="auto">
              <a:xfrm>
                <a:off x="3835" y="2168"/>
                <a:ext cx="23" cy="23"/>
              </a:xfrm>
              <a:prstGeom prst="ellipse">
                <a:avLst/>
              </a:pr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4" name="Oval 30"/>
              <p:cNvSpPr>
                <a:spLocks noChangeArrowheads="1"/>
              </p:cNvSpPr>
              <p:nvPr/>
            </p:nvSpPr>
            <p:spPr bwMode="auto">
              <a:xfrm>
                <a:off x="3836" y="2169"/>
                <a:ext cx="20" cy="20"/>
              </a:xfrm>
              <a:prstGeom prst="ellipse">
                <a:avLst/>
              </a:pr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5" name="Oval 31"/>
              <p:cNvSpPr>
                <a:spLocks noChangeArrowheads="1"/>
              </p:cNvSpPr>
              <p:nvPr/>
            </p:nvSpPr>
            <p:spPr bwMode="auto">
              <a:xfrm>
                <a:off x="3838" y="2170"/>
                <a:ext cx="17" cy="18"/>
              </a:xfrm>
              <a:prstGeom prst="ellipse">
                <a:avLst/>
              </a:pr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6" name="Oval 32"/>
              <p:cNvSpPr>
                <a:spLocks noChangeArrowheads="1"/>
              </p:cNvSpPr>
              <p:nvPr/>
            </p:nvSpPr>
            <p:spPr bwMode="auto">
              <a:xfrm>
                <a:off x="3839" y="2172"/>
                <a:ext cx="15" cy="14"/>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7" name="Oval 33"/>
              <p:cNvSpPr>
                <a:spLocks noChangeArrowheads="1"/>
              </p:cNvSpPr>
              <p:nvPr/>
            </p:nvSpPr>
            <p:spPr bwMode="auto">
              <a:xfrm>
                <a:off x="3841" y="2173"/>
                <a:ext cx="11" cy="12"/>
              </a:xfrm>
              <a:prstGeom prst="ellipse">
                <a:avLst/>
              </a:pr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8" name="Oval 34"/>
              <p:cNvSpPr>
                <a:spLocks noChangeArrowheads="1"/>
              </p:cNvSpPr>
              <p:nvPr/>
            </p:nvSpPr>
            <p:spPr bwMode="auto">
              <a:xfrm>
                <a:off x="3842" y="2175"/>
                <a:ext cx="9" cy="8"/>
              </a:xfrm>
              <a:prstGeom prst="ellipse">
                <a:avLst/>
              </a:pr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19" name="Oval 35"/>
              <p:cNvSpPr>
                <a:spLocks noChangeArrowheads="1"/>
              </p:cNvSpPr>
              <p:nvPr/>
            </p:nvSpPr>
            <p:spPr bwMode="auto">
              <a:xfrm>
                <a:off x="3844" y="2176"/>
                <a:ext cx="5" cy="6"/>
              </a:xfrm>
              <a:prstGeom prst="ellipse">
                <a:avLst/>
              </a:pr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sp>
            <p:nvSpPr>
              <p:cNvPr id="5220" name="Oval 36"/>
              <p:cNvSpPr>
                <a:spLocks noChangeArrowheads="1"/>
              </p:cNvSpPr>
              <p:nvPr/>
            </p:nvSpPr>
            <p:spPr bwMode="auto">
              <a:xfrm>
                <a:off x="3845" y="2178"/>
                <a:ext cx="3" cy="3"/>
              </a:xfrm>
              <a:prstGeom prst="ellipse">
                <a:avLst/>
              </a:pr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eaLnBrk="0" hangingPunct="0"/>
                <a:endParaRPr lang="nl-NL" sz="2400">
                  <a:solidFill>
                    <a:srgbClr val="000000"/>
                  </a:solidFill>
                </a:endParaRPr>
              </a:p>
            </p:txBody>
          </p:sp>
        </p:grpSp>
        <p:sp>
          <p:nvSpPr>
            <p:cNvPr id="5178" name="Line 38"/>
            <p:cNvSpPr>
              <a:spLocks noChangeShapeType="1"/>
            </p:cNvSpPr>
            <p:nvPr/>
          </p:nvSpPr>
          <p:spPr bwMode="auto">
            <a:xfrm flipH="1">
              <a:off x="1632" y="1799"/>
              <a:ext cx="864" cy="72"/>
            </a:xfrm>
            <a:prstGeom prst="line">
              <a:avLst/>
            </a:prstGeom>
            <a:noFill/>
            <a:ln w="3175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defTabSz="685800" eaLnBrk="0" hangingPunct="0"/>
              <a:endParaRPr lang="nl-NL" sz="2400" dirty="0">
                <a:solidFill>
                  <a:srgbClr val="000000"/>
                </a:solidFill>
              </a:endParaRPr>
            </a:p>
          </p:txBody>
        </p:sp>
        <p:sp>
          <p:nvSpPr>
            <p:cNvPr id="5179" name="Line 39"/>
            <p:cNvSpPr>
              <a:spLocks noChangeShapeType="1"/>
            </p:cNvSpPr>
            <p:nvPr/>
          </p:nvSpPr>
          <p:spPr bwMode="auto">
            <a:xfrm flipH="1">
              <a:off x="876" y="1991"/>
              <a:ext cx="516" cy="528"/>
            </a:xfrm>
            <a:prstGeom prst="line">
              <a:avLst/>
            </a:prstGeom>
            <a:noFill/>
            <a:ln w="31750">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defTabSz="685800" eaLnBrk="0" hangingPunct="0"/>
              <a:endParaRPr lang="nl-NL" sz="2400">
                <a:solidFill>
                  <a:srgbClr val="000000"/>
                </a:solidFill>
              </a:endParaRPr>
            </a:p>
          </p:txBody>
        </p:sp>
        <p:sp>
          <p:nvSpPr>
            <p:cNvPr id="5180" name="Text Box 40"/>
            <p:cNvSpPr txBox="1">
              <a:spLocks noChangeArrowheads="1"/>
            </p:cNvSpPr>
            <p:nvPr/>
          </p:nvSpPr>
          <p:spPr bwMode="auto">
            <a:xfrm>
              <a:off x="2105" y="1391"/>
              <a:ext cx="337"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b="1" dirty="0">
                  <a:solidFill>
                    <a:schemeClr val="accent2"/>
                  </a:solidFill>
                </a:rPr>
                <a:t>k</a:t>
              </a:r>
              <a:r>
                <a:rPr lang="en-US" baseline="-25000" dirty="0">
                  <a:solidFill>
                    <a:schemeClr val="accent2"/>
                  </a:solidFill>
                </a:rPr>
                <a:t>i</a:t>
              </a:r>
              <a:endParaRPr lang="en-US" dirty="0">
                <a:solidFill>
                  <a:schemeClr val="accent2"/>
                </a:solidFill>
              </a:endParaRPr>
            </a:p>
          </p:txBody>
        </p:sp>
        <p:sp>
          <p:nvSpPr>
            <p:cNvPr id="5181" name="Text Box 41"/>
            <p:cNvSpPr txBox="1">
              <a:spLocks noChangeArrowheads="1"/>
            </p:cNvSpPr>
            <p:nvPr/>
          </p:nvSpPr>
          <p:spPr bwMode="auto">
            <a:xfrm>
              <a:off x="1099" y="2160"/>
              <a:ext cx="385"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b="1" dirty="0" err="1">
                  <a:solidFill>
                    <a:srgbClr val="FF0000"/>
                  </a:solidFill>
                </a:rPr>
                <a:t>k</a:t>
              </a:r>
              <a:r>
                <a:rPr lang="en-US" baseline="-25000" dirty="0" err="1">
                  <a:solidFill>
                    <a:srgbClr val="FF0000"/>
                  </a:solidFill>
                </a:rPr>
                <a:t>s</a:t>
              </a:r>
              <a:endParaRPr lang="en-US" dirty="0">
                <a:solidFill>
                  <a:srgbClr val="FF0000"/>
                </a:solidFill>
              </a:endParaRPr>
            </a:p>
          </p:txBody>
        </p:sp>
        <p:grpSp>
          <p:nvGrpSpPr>
            <p:cNvPr id="5182" name="Group 42"/>
            <p:cNvGrpSpPr>
              <a:grpSpLocks/>
            </p:cNvGrpSpPr>
            <p:nvPr/>
          </p:nvGrpSpPr>
          <p:grpSpPr bwMode="auto">
            <a:xfrm>
              <a:off x="576" y="1536"/>
              <a:ext cx="816" cy="388"/>
              <a:chOff x="576" y="1536"/>
              <a:chExt cx="816" cy="388"/>
            </a:xfrm>
          </p:grpSpPr>
          <p:sp>
            <p:nvSpPr>
              <p:cNvPr id="5185" name="Line 43"/>
              <p:cNvSpPr>
                <a:spLocks noChangeShapeType="1"/>
              </p:cNvSpPr>
              <p:nvPr/>
            </p:nvSpPr>
            <p:spPr bwMode="auto">
              <a:xfrm flipH="1" flipV="1">
                <a:off x="744" y="1895"/>
                <a:ext cx="648" cy="0"/>
              </a:xfrm>
              <a:prstGeom prst="line">
                <a:avLst/>
              </a:prstGeom>
              <a:noFill/>
              <a:ln w="19050">
                <a:solidFill>
                  <a:schemeClr val="tx2"/>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685800" eaLnBrk="0" hangingPunct="0"/>
                <a:endParaRPr lang="nl-NL" sz="2400" dirty="0">
                  <a:solidFill>
                    <a:srgbClr val="000000"/>
                  </a:solidFill>
                </a:endParaRPr>
              </a:p>
            </p:txBody>
          </p:sp>
          <p:sp>
            <p:nvSpPr>
              <p:cNvPr id="5186" name="Text Box 44"/>
              <p:cNvSpPr txBox="1">
                <a:spLocks noChangeArrowheads="1"/>
              </p:cNvSpPr>
              <p:nvPr/>
            </p:nvSpPr>
            <p:spPr bwMode="auto">
              <a:xfrm>
                <a:off x="576" y="1536"/>
                <a:ext cx="327"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b="1" dirty="0">
                    <a:solidFill>
                      <a:srgbClr val="000000"/>
                    </a:solidFill>
                  </a:rPr>
                  <a:t>V</a:t>
                </a:r>
              </a:p>
            </p:txBody>
          </p:sp>
        </p:grpSp>
        <p:sp>
          <p:nvSpPr>
            <p:cNvPr id="5183" name="Text Box 45"/>
            <p:cNvSpPr txBox="1">
              <a:spLocks noChangeArrowheads="1"/>
            </p:cNvSpPr>
            <p:nvPr/>
          </p:nvSpPr>
          <p:spPr bwMode="auto">
            <a:xfrm>
              <a:off x="185" y="2429"/>
              <a:ext cx="811"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dirty="0" err="1">
                  <a:solidFill>
                    <a:srgbClr val="000000"/>
                  </a:solidFill>
                  <a:latin typeface="Symbol" pitchFamily="18" charset="2"/>
                </a:rPr>
                <a:t>w+Dw</a:t>
              </a:r>
              <a:endParaRPr lang="en-US" dirty="0">
                <a:solidFill>
                  <a:srgbClr val="000000"/>
                </a:solidFill>
                <a:latin typeface="Symbol" pitchFamily="18" charset="2"/>
              </a:endParaRPr>
            </a:p>
          </p:txBody>
        </p:sp>
        <p:sp>
          <p:nvSpPr>
            <p:cNvPr id="5184" name="Text Box 46"/>
            <p:cNvSpPr txBox="1">
              <a:spLocks noChangeArrowheads="1"/>
            </p:cNvSpPr>
            <p:nvPr/>
          </p:nvSpPr>
          <p:spPr bwMode="auto">
            <a:xfrm>
              <a:off x="2570" y="1552"/>
              <a:ext cx="333"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a:solidFill>
                    <a:srgbClr val="000000"/>
                  </a:solidFill>
                  <a:latin typeface="Symbol" pitchFamily="18" charset="2"/>
                </a:rPr>
                <a:t>w</a:t>
              </a:r>
            </a:p>
          </p:txBody>
        </p:sp>
      </p:grpSp>
      <p:sp>
        <p:nvSpPr>
          <p:cNvPr id="5124" name="Text Box 47"/>
          <p:cNvSpPr txBox="1">
            <a:spLocks noChangeArrowheads="1"/>
          </p:cNvSpPr>
          <p:nvPr/>
        </p:nvSpPr>
        <p:spPr bwMode="auto">
          <a:xfrm>
            <a:off x="827584" y="3491880"/>
            <a:ext cx="29498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dirty="0">
                <a:solidFill>
                  <a:srgbClr val="000000"/>
                </a:solidFill>
              </a:rPr>
              <a:t>Doppler-shift </a:t>
            </a:r>
            <a:r>
              <a:rPr lang="en-US" sz="1800" b="1" dirty="0">
                <a:solidFill>
                  <a:srgbClr val="000000"/>
                </a:solidFill>
              </a:rPr>
              <a:t> </a:t>
            </a:r>
            <a:r>
              <a:rPr lang="en-US" sz="1800" dirty="0" err="1">
                <a:solidFill>
                  <a:srgbClr val="000000"/>
                </a:solidFill>
                <a:latin typeface="Symbol" pitchFamily="18" charset="2"/>
              </a:rPr>
              <a:t>Dw</a:t>
            </a:r>
            <a:r>
              <a:rPr lang="en-US" sz="1800" b="1" dirty="0">
                <a:solidFill>
                  <a:srgbClr val="000000"/>
                </a:solidFill>
                <a:latin typeface="Symbol" pitchFamily="18" charset="2"/>
              </a:rPr>
              <a:t>= </a:t>
            </a:r>
            <a:r>
              <a:rPr lang="en-US" sz="1800" b="1" dirty="0">
                <a:solidFill>
                  <a:srgbClr val="000000"/>
                </a:solidFill>
              </a:rPr>
              <a:t>V</a:t>
            </a:r>
            <a:r>
              <a:rPr lang="en-US" sz="1050" b="1" dirty="0">
                <a:solidFill>
                  <a:srgbClr val="000000"/>
                </a:solidFill>
                <a:sym typeface="Symbol" pitchFamily="18" charset="2"/>
              </a:rPr>
              <a:t></a:t>
            </a:r>
            <a:r>
              <a:rPr lang="en-US" sz="1800" b="1" dirty="0">
                <a:solidFill>
                  <a:srgbClr val="000000"/>
                </a:solidFill>
              </a:rPr>
              <a:t>(</a:t>
            </a:r>
            <a:r>
              <a:rPr lang="en-US" sz="1800" b="1" dirty="0" err="1">
                <a:solidFill>
                  <a:srgbClr val="FF0000"/>
                </a:solidFill>
              </a:rPr>
              <a:t>k</a:t>
            </a:r>
            <a:r>
              <a:rPr lang="en-US" sz="1800" b="1" baseline="-25000" dirty="0" err="1">
                <a:solidFill>
                  <a:srgbClr val="FF0000"/>
                </a:solidFill>
              </a:rPr>
              <a:t>s</a:t>
            </a:r>
            <a:r>
              <a:rPr lang="en-US" sz="1800" b="1" dirty="0">
                <a:solidFill>
                  <a:srgbClr val="000000"/>
                </a:solidFill>
              </a:rPr>
              <a:t>-</a:t>
            </a:r>
            <a:r>
              <a:rPr lang="en-US" sz="1800" b="1" dirty="0">
                <a:solidFill>
                  <a:schemeClr val="accent2"/>
                </a:solidFill>
              </a:rPr>
              <a:t>k</a:t>
            </a:r>
            <a:r>
              <a:rPr lang="en-US" sz="1800" b="1" baseline="-25000" dirty="0">
                <a:solidFill>
                  <a:schemeClr val="accent2"/>
                </a:solidFill>
              </a:rPr>
              <a:t>i</a:t>
            </a:r>
            <a:r>
              <a:rPr lang="en-US" sz="1800" b="1" dirty="0">
                <a:solidFill>
                  <a:srgbClr val="000000"/>
                </a:solidFill>
              </a:rPr>
              <a:t>)</a:t>
            </a:r>
            <a:endParaRPr lang="en-US" sz="1800" b="1" dirty="0">
              <a:solidFill>
                <a:srgbClr val="000000"/>
              </a:solidFill>
              <a:latin typeface="Symbol" pitchFamily="18" charset="2"/>
            </a:endParaRPr>
          </a:p>
        </p:txBody>
      </p:sp>
      <p:sp>
        <p:nvSpPr>
          <p:cNvPr id="5125" name="Text Box 48"/>
          <p:cNvSpPr txBox="1">
            <a:spLocks noChangeArrowheads="1"/>
          </p:cNvSpPr>
          <p:nvPr/>
        </p:nvSpPr>
        <p:spPr bwMode="auto">
          <a:xfrm>
            <a:off x="590364" y="201068"/>
            <a:ext cx="383761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eaLnBrk="0" hangingPunct="0">
              <a:defRPr sz="3000">
                <a:solidFill>
                  <a:schemeClr val="tx2"/>
                </a:solidFill>
                <a:latin typeface="Arial Narrow" panose="020B0606020202030204" pitchFamily="34" charset="0"/>
                <a:ea typeface="+mj-ea"/>
                <a:cs typeface="+mj-cs"/>
              </a:defRPr>
            </a:lvl1pPr>
            <a:lvl2pPr algn="ctr" eaLnBrk="0" hangingPunct="0">
              <a:defRPr sz="3300">
                <a:solidFill>
                  <a:schemeClr val="tx2"/>
                </a:solidFill>
                <a:latin typeface="Times New Roman" pitchFamily="18" charset="0"/>
              </a:defRPr>
            </a:lvl2pPr>
            <a:lvl3pPr algn="ctr" eaLnBrk="0" hangingPunct="0">
              <a:defRPr sz="3300">
                <a:solidFill>
                  <a:schemeClr val="tx2"/>
                </a:solidFill>
                <a:latin typeface="Times New Roman" pitchFamily="18" charset="0"/>
              </a:defRPr>
            </a:lvl3pPr>
            <a:lvl4pPr algn="ctr" eaLnBrk="0" hangingPunct="0">
              <a:defRPr sz="3300">
                <a:solidFill>
                  <a:schemeClr val="tx2"/>
                </a:solidFill>
                <a:latin typeface="Times New Roman" pitchFamily="18" charset="0"/>
              </a:defRPr>
            </a:lvl4pPr>
            <a:lvl5pPr algn="ctr" eaLnBrk="0" hangingPunct="0">
              <a:defRPr sz="3300">
                <a:solidFill>
                  <a:schemeClr val="tx2"/>
                </a:solidFill>
                <a:latin typeface="Times New Roman" pitchFamily="18" charset="0"/>
              </a:defRPr>
            </a:lvl5pPr>
            <a:lvl6pPr marL="342900" algn="ctr" eaLnBrk="0" fontAlgn="base" hangingPunct="0">
              <a:spcBef>
                <a:spcPct val="0"/>
              </a:spcBef>
              <a:spcAft>
                <a:spcPct val="0"/>
              </a:spcAft>
              <a:defRPr sz="3300">
                <a:solidFill>
                  <a:schemeClr val="tx2"/>
                </a:solidFill>
                <a:latin typeface="Times New Roman" pitchFamily="18" charset="0"/>
              </a:defRPr>
            </a:lvl6pPr>
            <a:lvl7pPr marL="685800" algn="ctr" eaLnBrk="0" fontAlgn="base" hangingPunct="0">
              <a:spcBef>
                <a:spcPct val="0"/>
              </a:spcBef>
              <a:spcAft>
                <a:spcPct val="0"/>
              </a:spcAft>
              <a:defRPr sz="3300">
                <a:solidFill>
                  <a:schemeClr val="tx2"/>
                </a:solidFill>
                <a:latin typeface="Times New Roman" pitchFamily="18" charset="0"/>
              </a:defRPr>
            </a:lvl7pPr>
            <a:lvl8pPr marL="1028700" algn="ctr" eaLnBrk="0" fontAlgn="base" hangingPunct="0">
              <a:spcBef>
                <a:spcPct val="0"/>
              </a:spcBef>
              <a:spcAft>
                <a:spcPct val="0"/>
              </a:spcAft>
              <a:defRPr sz="3300">
                <a:solidFill>
                  <a:schemeClr val="tx2"/>
                </a:solidFill>
                <a:latin typeface="Times New Roman" pitchFamily="18" charset="0"/>
              </a:defRPr>
            </a:lvl8pPr>
            <a:lvl9pPr marL="1371600" algn="ctr" eaLnBrk="0" fontAlgn="base" hangingPunct="0">
              <a:spcBef>
                <a:spcPct val="0"/>
              </a:spcBef>
              <a:spcAft>
                <a:spcPct val="0"/>
              </a:spcAft>
              <a:defRPr sz="3300">
                <a:solidFill>
                  <a:schemeClr val="tx2"/>
                </a:solidFill>
                <a:latin typeface="Times New Roman" pitchFamily="18" charset="0"/>
              </a:defRPr>
            </a:lvl9pPr>
          </a:lstStyle>
          <a:p>
            <a:r>
              <a:rPr lang="en-US" dirty="0" err="1"/>
              <a:t>Optisch</a:t>
            </a:r>
            <a:r>
              <a:rPr lang="en-US" dirty="0"/>
              <a:t> </a:t>
            </a:r>
            <a:r>
              <a:rPr lang="en-US" dirty="0" err="1"/>
              <a:t>Dopplereffect</a:t>
            </a:r>
            <a:endParaRPr lang="en-US" dirty="0"/>
          </a:p>
        </p:txBody>
      </p:sp>
      <p:grpSp>
        <p:nvGrpSpPr>
          <p:cNvPr id="14" name="Group 18">
            <a:extLst>
              <a:ext uri="{FF2B5EF4-FFF2-40B4-BE49-F238E27FC236}">
                <a16:creationId xmlns:a16="http://schemas.microsoft.com/office/drawing/2014/main" id="{A9CAC722-A0B4-9FA4-8D4A-65EDE349842E}"/>
              </a:ext>
            </a:extLst>
          </p:cNvPr>
          <p:cNvGrpSpPr>
            <a:grpSpLocks/>
          </p:cNvGrpSpPr>
          <p:nvPr/>
        </p:nvGrpSpPr>
        <p:grpSpPr bwMode="auto">
          <a:xfrm>
            <a:off x="6597285" y="1180194"/>
            <a:ext cx="388144" cy="602456"/>
            <a:chOff x="1536" y="2086"/>
            <a:chExt cx="326" cy="506"/>
          </a:xfrm>
        </p:grpSpPr>
        <p:sp>
          <p:nvSpPr>
            <p:cNvPr id="15" name="Line 19">
              <a:extLst>
                <a:ext uri="{FF2B5EF4-FFF2-40B4-BE49-F238E27FC236}">
                  <a16:creationId xmlns:a16="http://schemas.microsoft.com/office/drawing/2014/main" id="{1C6D693B-C187-BAA4-FDFF-5EDA40BC1FEA}"/>
                </a:ext>
              </a:extLst>
            </p:cNvPr>
            <p:cNvSpPr>
              <a:spLocks noChangeShapeType="1"/>
            </p:cNvSpPr>
            <p:nvPr/>
          </p:nvSpPr>
          <p:spPr bwMode="auto">
            <a:xfrm>
              <a:off x="1536" y="2160"/>
              <a:ext cx="0" cy="43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sp>
          <p:nvSpPr>
            <p:cNvPr id="16" name="Text Box 20">
              <a:extLst>
                <a:ext uri="{FF2B5EF4-FFF2-40B4-BE49-F238E27FC236}">
                  <a16:creationId xmlns:a16="http://schemas.microsoft.com/office/drawing/2014/main" id="{FE1DCAF8-105B-2D88-B803-AA7B2CC13EAA}"/>
                </a:ext>
              </a:extLst>
            </p:cNvPr>
            <p:cNvSpPr txBox="1">
              <a:spLocks noChangeArrowheads="1"/>
            </p:cNvSpPr>
            <p:nvPr/>
          </p:nvSpPr>
          <p:spPr bwMode="auto">
            <a:xfrm>
              <a:off x="1574" y="2086"/>
              <a:ext cx="28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685800" eaLnBrk="0"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Symbol" pitchFamily="18" charset="2"/>
                </a:rPr>
                <a:t>w</a:t>
              </a:r>
              <a:endParaRPr kumimoji="0" lang="en-US" sz="1800" b="0" i="0" u="none" strike="noStrike" kern="0" cap="none" spc="0" normalizeH="0" baseline="0" noProof="0">
                <a:ln>
                  <a:noFill/>
                </a:ln>
                <a:solidFill>
                  <a:srgbClr val="000000"/>
                </a:solidFill>
                <a:effectLst/>
                <a:uLnTx/>
                <a:uFillTx/>
              </a:endParaRPr>
            </a:p>
          </p:txBody>
        </p:sp>
      </p:grpSp>
      <p:sp>
        <p:nvSpPr>
          <p:cNvPr id="17" name="Freeform 23">
            <a:extLst>
              <a:ext uri="{FF2B5EF4-FFF2-40B4-BE49-F238E27FC236}">
                <a16:creationId xmlns:a16="http://schemas.microsoft.com/office/drawing/2014/main" id="{1828AFD4-0519-C008-722B-68D774AE563F}"/>
              </a:ext>
            </a:extLst>
          </p:cNvPr>
          <p:cNvSpPr>
            <a:spLocks/>
          </p:cNvSpPr>
          <p:nvPr/>
        </p:nvSpPr>
        <p:spPr bwMode="auto">
          <a:xfrm>
            <a:off x="6556001" y="1761381"/>
            <a:ext cx="184731" cy="720000"/>
          </a:xfrm>
          <a:custGeom>
            <a:avLst/>
            <a:gdLst>
              <a:gd name="T0" fmla="*/ 48 w 224"/>
              <a:gd name="T1" fmla="*/ 0 h 840"/>
              <a:gd name="T2" fmla="*/ 132 w 224"/>
              <a:gd name="T3" fmla="*/ 132 h 840"/>
              <a:gd name="T4" fmla="*/ 180 w 224"/>
              <a:gd name="T5" fmla="*/ 204 h 840"/>
              <a:gd name="T6" fmla="*/ 108 w 224"/>
              <a:gd name="T7" fmla="*/ 336 h 840"/>
              <a:gd name="T8" fmla="*/ 108 w 224"/>
              <a:gd name="T9" fmla="*/ 420 h 840"/>
              <a:gd name="T10" fmla="*/ 156 w 224"/>
              <a:gd name="T11" fmla="*/ 492 h 840"/>
              <a:gd name="T12" fmla="*/ 96 w 224"/>
              <a:gd name="T13" fmla="*/ 792 h 840"/>
              <a:gd name="T14" fmla="*/ 0 w 224"/>
              <a:gd name="T15" fmla="*/ 840 h 8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840">
                <a:moveTo>
                  <a:pt x="48" y="0"/>
                </a:moveTo>
                <a:cubicBezTo>
                  <a:pt x="60" y="98"/>
                  <a:pt x="49" y="104"/>
                  <a:pt x="132" y="132"/>
                </a:cubicBezTo>
                <a:cubicBezTo>
                  <a:pt x="148" y="156"/>
                  <a:pt x="186" y="176"/>
                  <a:pt x="180" y="204"/>
                </a:cubicBezTo>
                <a:cubicBezTo>
                  <a:pt x="167" y="270"/>
                  <a:pt x="155" y="289"/>
                  <a:pt x="108" y="336"/>
                </a:cubicBezTo>
                <a:cubicBezTo>
                  <a:pt x="98" y="378"/>
                  <a:pt x="87" y="383"/>
                  <a:pt x="108" y="420"/>
                </a:cubicBezTo>
                <a:cubicBezTo>
                  <a:pt x="122" y="445"/>
                  <a:pt x="156" y="492"/>
                  <a:pt x="156" y="492"/>
                </a:cubicBezTo>
                <a:cubicBezTo>
                  <a:pt x="182" y="597"/>
                  <a:pt x="224" y="749"/>
                  <a:pt x="96" y="792"/>
                </a:cubicBezTo>
                <a:cubicBezTo>
                  <a:pt x="62" y="826"/>
                  <a:pt x="48" y="840"/>
                  <a:pt x="0" y="840"/>
                </a:cubicBezTo>
              </a:path>
            </a:pathLst>
          </a:custGeom>
          <a:noFill/>
          <a:ln w="1905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grpSp>
        <p:nvGrpSpPr>
          <p:cNvPr id="18" name="Group 24">
            <a:extLst>
              <a:ext uri="{FF2B5EF4-FFF2-40B4-BE49-F238E27FC236}">
                <a16:creationId xmlns:a16="http://schemas.microsoft.com/office/drawing/2014/main" id="{382D4E85-11F1-5857-AD26-28BDA04384FC}"/>
              </a:ext>
            </a:extLst>
          </p:cNvPr>
          <p:cNvGrpSpPr>
            <a:grpSpLocks/>
          </p:cNvGrpSpPr>
          <p:nvPr/>
        </p:nvGrpSpPr>
        <p:grpSpPr bwMode="auto">
          <a:xfrm>
            <a:off x="5940152" y="483518"/>
            <a:ext cx="516732" cy="2003823"/>
            <a:chOff x="1008" y="1536"/>
            <a:chExt cx="434" cy="1683"/>
          </a:xfrm>
        </p:grpSpPr>
        <p:sp>
          <p:nvSpPr>
            <p:cNvPr id="19" name="Freeform 25">
              <a:extLst>
                <a:ext uri="{FF2B5EF4-FFF2-40B4-BE49-F238E27FC236}">
                  <a16:creationId xmlns:a16="http://schemas.microsoft.com/office/drawing/2014/main" id="{1A545988-977E-EA6B-E971-60FB6E1F0A79}"/>
                </a:ext>
              </a:extLst>
            </p:cNvPr>
            <p:cNvSpPr>
              <a:spLocks/>
            </p:cNvSpPr>
            <p:nvPr/>
          </p:nvSpPr>
          <p:spPr bwMode="auto">
            <a:xfrm>
              <a:off x="1312" y="2614"/>
              <a:ext cx="130" cy="605"/>
            </a:xfrm>
            <a:custGeom>
              <a:avLst/>
              <a:gdLst>
                <a:gd name="T0" fmla="*/ 192 w 233"/>
                <a:gd name="T1" fmla="*/ 804 h 804"/>
                <a:gd name="T2" fmla="*/ 204 w 233"/>
                <a:gd name="T3" fmla="*/ 660 h 804"/>
                <a:gd name="T4" fmla="*/ 168 w 233"/>
                <a:gd name="T5" fmla="*/ 636 h 804"/>
                <a:gd name="T6" fmla="*/ 60 w 233"/>
                <a:gd name="T7" fmla="*/ 636 h 804"/>
                <a:gd name="T8" fmla="*/ 36 w 233"/>
                <a:gd name="T9" fmla="*/ 564 h 804"/>
                <a:gd name="T10" fmla="*/ 48 w 233"/>
                <a:gd name="T11" fmla="*/ 168 h 804"/>
                <a:gd name="T12" fmla="*/ 0 w 233"/>
                <a:gd name="T13" fmla="*/ 0 h 804"/>
                <a:gd name="connsiteX0" fmla="*/ 8240 w 9347"/>
                <a:gd name="connsiteY0" fmla="*/ 10000 h 10000"/>
                <a:gd name="connsiteX1" fmla="*/ 8755 w 9347"/>
                <a:gd name="connsiteY1" fmla="*/ 8209 h 10000"/>
                <a:gd name="connsiteX2" fmla="*/ 2352 w 9347"/>
                <a:gd name="connsiteY2" fmla="*/ 8823 h 10000"/>
                <a:gd name="connsiteX3" fmla="*/ 2575 w 9347"/>
                <a:gd name="connsiteY3" fmla="*/ 7910 h 10000"/>
                <a:gd name="connsiteX4" fmla="*/ 1545 w 9347"/>
                <a:gd name="connsiteY4" fmla="*/ 7015 h 10000"/>
                <a:gd name="connsiteX5" fmla="*/ 2060 w 9347"/>
                <a:gd name="connsiteY5" fmla="*/ 2090 h 10000"/>
                <a:gd name="connsiteX6" fmla="*/ 0 w 9347"/>
                <a:gd name="connsiteY6" fmla="*/ 0 h 10000"/>
                <a:gd name="connsiteX0" fmla="*/ 8816 w 8968"/>
                <a:gd name="connsiteY0" fmla="*/ 10000 h 10000"/>
                <a:gd name="connsiteX1" fmla="*/ 5559 w 8968"/>
                <a:gd name="connsiteY1" fmla="*/ 9537 h 10000"/>
                <a:gd name="connsiteX2" fmla="*/ 2516 w 8968"/>
                <a:gd name="connsiteY2" fmla="*/ 8823 h 10000"/>
                <a:gd name="connsiteX3" fmla="*/ 2755 w 8968"/>
                <a:gd name="connsiteY3" fmla="*/ 7910 h 10000"/>
                <a:gd name="connsiteX4" fmla="*/ 1653 w 8968"/>
                <a:gd name="connsiteY4" fmla="*/ 7015 h 10000"/>
                <a:gd name="connsiteX5" fmla="*/ 2204 w 8968"/>
                <a:gd name="connsiteY5" fmla="*/ 2090 h 10000"/>
                <a:gd name="connsiteX6" fmla="*/ 0 w 8968"/>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8" h="10000">
                  <a:moveTo>
                    <a:pt x="8816" y="10000"/>
                  </a:moveTo>
                  <a:cubicBezTo>
                    <a:pt x="9643" y="9316"/>
                    <a:pt x="6891" y="10258"/>
                    <a:pt x="5559" y="9537"/>
                  </a:cubicBezTo>
                  <a:cubicBezTo>
                    <a:pt x="5284" y="9375"/>
                    <a:pt x="3067" y="8923"/>
                    <a:pt x="2516" y="8823"/>
                  </a:cubicBezTo>
                  <a:cubicBezTo>
                    <a:pt x="1001" y="8960"/>
                    <a:pt x="2899" y="8211"/>
                    <a:pt x="2755" y="7910"/>
                  </a:cubicBezTo>
                  <a:cubicBezTo>
                    <a:pt x="2610" y="7609"/>
                    <a:pt x="1653" y="7015"/>
                    <a:pt x="1653" y="7015"/>
                  </a:cubicBezTo>
                  <a:cubicBezTo>
                    <a:pt x="2617" y="4925"/>
                    <a:pt x="3306" y="4838"/>
                    <a:pt x="2204" y="2090"/>
                  </a:cubicBezTo>
                  <a:cubicBezTo>
                    <a:pt x="1929" y="1368"/>
                    <a:pt x="0" y="746"/>
                    <a:pt x="0" y="0"/>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rgbClr val="000000"/>
                </a:solidFill>
                <a:effectLst/>
                <a:uLnTx/>
                <a:uFillTx/>
              </a:endParaRPr>
            </a:p>
          </p:txBody>
        </p:sp>
        <p:sp>
          <p:nvSpPr>
            <p:cNvPr id="20" name="Line 26">
              <a:extLst>
                <a:ext uri="{FF2B5EF4-FFF2-40B4-BE49-F238E27FC236}">
                  <a16:creationId xmlns:a16="http://schemas.microsoft.com/office/drawing/2014/main" id="{530B443E-E9C8-578B-72C2-7560255D943D}"/>
                </a:ext>
              </a:extLst>
            </p:cNvPr>
            <p:cNvSpPr>
              <a:spLocks noChangeShapeType="1"/>
            </p:cNvSpPr>
            <p:nvPr/>
          </p:nvSpPr>
          <p:spPr bwMode="auto">
            <a:xfrm flipH="1" flipV="1">
              <a:off x="1008" y="1536"/>
              <a:ext cx="288" cy="1056"/>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grpSp>
      <p:sp>
        <p:nvSpPr>
          <p:cNvPr id="21" name="Rectangle 27">
            <a:extLst>
              <a:ext uri="{FF2B5EF4-FFF2-40B4-BE49-F238E27FC236}">
                <a16:creationId xmlns:a16="http://schemas.microsoft.com/office/drawing/2014/main" id="{AE2AE40E-5A30-C09B-C362-3BD6F003B4E0}"/>
              </a:ext>
            </a:extLst>
          </p:cNvPr>
          <p:cNvSpPr>
            <a:spLocks noChangeArrowheads="1"/>
          </p:cNvSpPr>
          <p:nvPr/>
        </p:nvSpPr>
        <p:spPr bwMode="auto">
          <a:xfrm>
            <a:off x="6061194" y="540668"/>
            <a:ext cx="7697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eaLnBrk="0" hangingPunct="0"/>
            <a:r>
              <a:rPr lang="en-US" b="1" dirty="0" err="1">
                <a:solidFill>
                  <a:srgbClr val="000000"/>
                </a:solidFill>
                <a:latin typeface="Symbol" pitchFamily="18" charset="2"/>
              </a:rPr>
              <a:t>w+Dw</a:t>
            </a:r>
            <a:endParaRPr lang="en-US" b="1" dirty="0">
              <a:solidFill>
                <a:srgbClr val="000000"/>
              </a:solidFill>
              <a:latin typeface="Symbol" pitchFamily="18" charset="2"/>
            </a:endParaRPr>
          </a:p>
        </p:txBody>
      </p:sp>
      <p:sp>
        <p:nvSpPr>
          <p:cNvPr id="2" name="Freeform: Shape 1">
            <a:extLst>
              <a:ext uri="{FF2B5EF4-FFF2-40B4-BE49-F238E27FC236}">
                <a16:creationId xmlns:a16="http://schemas.microsoft.com/office/drawing/2014/main" id="{4571017D-6310-F8DF-3B92-9A075B488E06}"/>
              </a:ext>
            </a:extLst>
          </p:cNvPr>
          <p:cNvSpPr/>
          <p:nvPr/>
        </p:nvSpPr>
        <p:spPr bwMode="auto">
          <a:xfrm>
            <a:off x="6487764" y="1777281"/>
            <a:ext cx="387640" cy="794469"/>
          </a:xfrm>
          <a:custGeom>
            <a:avLst/>
            <a:gdLst>
              <a:gd name="connsiteX0" fmla="*/ 90377 w 308344"/>
              <a:gd name="connsiteY0" fmla="*/ 0 h 887818"/>
              <a:gd name="connsiteX1" fmla="*/ 53163 w 308344"/>
              <a:gd name="connsiteY1" fmla="*/ 148856 h 887818"/>
              <a:gd name="connsiteX2" fmla="*/ 74428 w 308344"/>
              <a:gd name="connsiteY2" fmla="*/ 212651 h 887818"/>
              <a:gd name="connsiteX3" fmla="*/ 239232 w 308344"/>
              <a:gd name="connsiteY3" fmla="*/ 244549 h 887818"/>
              <a:gd name="connsiteX4" fmla="*/ 292395 w 308344"/>
              <a:gd name="connsiteY4" fmla="*/ 361507 h 887818"/>
              <a:gd name="connsiteX5" fmla="*/ 308344 w 308344"/>
              <a:gd name="connsiteY5" fmla="*/ 494414 h 887818"/>
              <a:gd name="connsiteX6" fmla="*/ 276446 w 308344"/>
              <a:gd name="connsiteY6" fmla="*/ 558209 h 887818"/>
              <a:gd name="connsiteX7" fmla="*/ 287079 w 308344"/>
              <a:gd name="connsiteY7" fmla="*/ 616688 h 887818"/>
              <a:gd name="connsiteX8" fmla="*/ 297712 w 308344"/>
              <a:gd name="connsiteY8" fmla="*/ 744279 h 887818"/>
              <a:gd name="connsiteX9" fmla="*/ 239232 w 308344"/>
              <a:gd name="connsiteY9" fmla="*/ 855921 h 887818"/>
              <a:gd name="connsiteX10" fmla="*/ 148856 w 308344"/>
              <a:gd name="connsiteY10" fmla="*/ 829339 h 887818"/>
              <a:gd name="connsiteX11" fmla="*/ 15949 w 308344"/>
              <a:gd name="connsiteY11" fmla="*/ 887818 h 887818"/>
              <a:gd name="connsiteX12" fmla="*/ 5316 w 308344"/>
              <a:gd name="connsiteY12" fmla="*/ 802758 h 887818"/>
              <a:gd name="connsiteX13" fmla="*/ 0 w 308344"/>
              <a:gd name="connsiteY13" fmla="*/ 733646 h 887818"/>
              <a:gd name="connsiteX14" fmla="*/ 0 w 308344"/>
              <a:gd name="connsiteY14" fmla="*/ 733646 h 88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344" h="887818">
                <a:moveTo>
                  <a:pt x="90377" y="0"/>
                </a:moveTo>
                <a:lnTo>
                  <a:pt x="53163" y="148856"/>
                </a:lnTo>
                <a:lnTo>
                  <a:pt x="74428" y="212651"/>
                </a:lnTo>
                <a:lnTo>
                  <a:pt x="239232" y="244549"/>
                </a:lnTo>
                <a:lnTo>
                  <a:pt x="292395" y="361507"/>
                </a:lnTo>
                <a:lnTo>
                  <a:pt x="308344" y="494414"/>
                </a:lnTo>
                <a:lnTo>
                  <a:pt x="276446" y="558209"/>
                </a:lnTo>
                <a:lnTo>
                  <a:pt x="287079" y="616688"/>
                </a:lnTo>
                <a:lnTo>
                  <a:pt x="297712" y="744279"/>
                </a:lnTo>
                <a:lnTo>
                  <a:pt x="239232" y="855921"/>
                </a:lnTo>
                <a:lnTo>
                  <a:pt x="148856" y="829339"/>
                </a:lnTo>
                <a:lnTo>
                  <a:pt x="15949" y="887818"/>
                </a:lnTo>
                <a:lnTo>
                  <a:pt x="5316" y="802758"/>
                </a:lnTo>
                <a:lnTo>
                  <a:pt x="0" y="733646"/>
                </a:lnTo>
                <a:lnTo>
                  <a:pt x="0" y="733646"/>
                </a:lnTo>
              </a:path>
            </a:pathLst>
          </a:custGeom>
          <a:noFill/>
          <a:ln w="1905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685800" eaLnBrk="0" fontAlgn="auto" hangingPunct="0">
              <a:spcBef>
                <a:spcPts val="0"/>
              </a:spcBef>
              <a:spcAft>
                <a:spcPts val="0"/>
              </a:spcAft>
            </a:pPr>
            <a:endParaRPr lang="nl-NL" b="1" kern="0">
              <a:solidFill>
                <a:srgbClr val="000000"/>
              </a:solidFill>
            </a:endParaRPr>
          </a:p>
        </p:txBody>
      </p:sp>
      <p:sp>
        <p:nvSpPr>
          <p:cNvPr id="3" name="Freeform: Shape 2">
            <a:extLst>
              <a:ext uri="{FF2B5EF4-FFF2-40B4-BE49-F238E27FC236}">
                <a16:creationId xmlns:a16="http://schemas.microsoft.com/office/drawing/2014/main" id="{7C0B7A14-1345-69D2-353E-31DDDE56C40B}"/>
              </a:ext>
            </a:extLst>
          </p:cNvPr>
          <p:cNvSpPr>
            <a:spLocks noChangeAspect="1"/>
          </p:cNvSpPr>
          <p:nvPr/>
        </p:nvSpPr>
        <p:spPr bwMode="auto">
          <a:xfrm>
            <a:off x="6372200" y="1775651"/>
            <a:ext cx="713427" cy="951574"/>
          </a:xfrm>
          <a:custGeom>
            <a:avLst/>
            <a:gdLst>
              <a:gd name="connsiteX0" fmla="*/ 90377 w 308344"/>
              <a:gd name="connsiteY0" fmla="*/ 0 h 887818"/>
              <a:gd name="connsiteX1" fmla="*/ 53163 w 308344"/>
              <a:gd name="connsiteY1" fmla="*/ 148856 h 887818"/>
              <a:gd name="connsiteX2" fmla="*/ 74428 w 308344"/>
              <a:gd name="connsiteY2" fmla="*/ 212651 h 887818"/>
              <a:gd name="connsiteX3" fmla="*/ 239232 w 308344"/>
              <a:gd name="connsiteY3" fmla="*/ 244549 h 887818"/>
              <a:gd name="connsiteX4" fmla="*/ 292395 w 308344"/>
              <a:gd name="connsiteY4" fmla="*/ 361507 h 887818"/>
              <a:gd name="connsiteX5" fmla="*/ 308344 w 308344"/>
              <a:gd name="connsiteY5" fmla="*/ 494414 h 887818"/>
              <a:gd name="connsiteX6" fmla="*/ 276446 w 308344"/>
              <a:gd name="connsiteY6" fmla="*/ 558209 h 887818"/>
              <a:gd name="connsiteX7" fmla="*/ 287079 w 308344"/>
              <a:gd name="connsiteY7" fmla="*/ 616688 h 887818"/>
              <a:gd name="connsiteX8" fmla="*/ 297712 w 308344"/>
              <a:gd name="connsiteY8" fmla="*/ 744279 h 887818"/>
              <a:gd name="connsiteX9" fmla="*/ 239232 w 308344"/>
              <a:gd name="connsiteY9" fmla="*/ 855921 h 887818"/>
              <a:gd name="connsiteX10" fmla="*/ 148856 w 308344"/>
              <a:gd name="connsiteY10" fmla="*/ 829339 h 887818"/>
              <a:gd name="connsiteX11" fmla="*/ 15949 w 308344"/>
              <a:gd name="connsiteY11" fmla="*/ 887818 h 887818"/>
              <a:gd name="connsiteX12" fmla="*/ 5316 w 308344"/>
              <a:gd name="connsiteY12" fmla="*/ 802758 h 887818"/>
              <a:gd name="connsiteX13" fmla="*/ 0 w 308344"/>
              <a:gd name="connsiteY13" fmla="*/ 733646 h 887818"/>
              <a:gd name="connsiteX14" fmla="*/ 0 w 308344"/>
              <a:gd name="connsiteY14" fmla="*/ 733646 h 887818"/>
              <a:gd name="connsiteX0" fmla="*/ 90377 w 308344"/>
              <a:gd name="connsiteY0" fmla="*/ 0 h 887818"/>
              <a:gd name="connsiteX1" fmla="*/ 82764 w 308344"/>
              <a:gd name="connsiteY1" fmla="*/ 142916 h 887818"/>
              <a:gd name="connsiteX2" fmla="*/ 74428 w 308344"/>
              <a:gd name="connsiteY2" fmla="*/ 212651 h 887818"/>
              <a:gd name="connsiteX3" fmla="*/ 239232 w 308344"/>
              <a:gd name="connsiteY3" fmla="*/ 244549 h 887818"/>
              <a:gd name="connsiteX4" fmla="*/ 292395 w 308344"/>
              <a:gd name="connsiteY4" fmla="*/ 361507 h 887818"/>
              <a:gd name="connsiteX5" fmla="*/ 308344 w 308344"/>
              <a:gd name="connsiteY5" fmla="*/ 494414 h 887818"/>
              <a:gd name="connsiteX6" fmla="*/ 276446 w 308344"/>
              <a:gd name="connsiteY6" fmla="*/ 558209 h 887818"/>
              <a:gd name="connsiteX7" fmla="*/ 287079 w 308344"/>
              <a:gd name="connsiteY7" fmla="*/ 616688 h 887818"/>
              <a:gd name="connsiteX8" fmla="*/ 297712 w 308344"/>
              <a:gd name="connsiteY8" fmla="*/ 744279 h 887818"/>
              <a:gd name="connsiteX9" fmla="*/ 239232 w 308344"/>
              <a:gd name="connsiteY9" fmla="*/ 855921 h 887818"/>
              <a:gd name="connsiteX10" fmla="*/ 148856 w 308344"/>
              <a:gd name="connsiteY10" fmla="*/ 829339 h 887818"/>
              <a:gd name="connsiteX11" fmla="*/ 15949 w 308344"/>
              <a:gd name="connsiteY11" fmla="*/ 887818 h 887818"/>
              <a:gd name="connsiteX12" fmla="*/ 5316 w 308344"/>
              <a:gd name="connsiteY12" fmla="*/ 802758 h 887818"/>
              <a:gd name="connsiteX13" fmla="*/ 0 w 308344"/>
              <a:gd name="connsiteY13" fmla="*/ 733646 h 887818"/>
              <a:gd name="connsiteX14" fmla="*/ 0 w 308344"/>
              <a:gd name="connsiteY14" fmla="*/ 733646 h 887818"/>
              <a:gd name="connsiteX0" fmla="*/ 90377 w 308344"/>
              <a:gd name="connsiteY0" fmla="*/ 0 h 887818"/>
              <a:gd name="connsiteX1" fmla="*/ 82764 w 308344"/>
              <a:gd name="connsiteY1" fmla="*/ 142916 h 887818"/>
              <a:gd name="connsiteX2" fmla="*/ 188604 w 308344"/>
              <a:gd name="connsiteY2" fmla="*/ 153241 h 887818"/>
              <a:gd name="connsiteX3" fmla="*/ 239232 w 308344"/>
              <a:gd name="connsiteY3" fmla="*/ 244549 h 887818"/>
              <a:gd name="connsiteX4" fmla="*/ 292395 w 308344"/>
              <a:gd name="connsiteY4" fmla="*/ 361507 h 887818"/>
              <a:gd name="connsiteX5" fmla="*/ 308344 w 308344"/>
              <a:gd name="connsiteY5" fmla="*/ 494414 h 887818"/>
              <a:gd name="connsiteX6" fmla="*/ 276446 w 308344"/>
              <a:gd name="connsiteY6" fmla="*/ 558209 h 887818"/>
              <a:gd name="connsiteX7" fmla="*/ 287079 w 308344"/>
              <a:gd name="connsiteY7" fmla="*/ 616688 h 887818"/>
              <a:gd name="connsiteX8" fmla="*/ 297712 w 308344"/>
              <a:gd name="connsiteY8" fmla="*/ 744279 h 887818"/>
              <a:gd name="connsiteX9" fmla="*/ 239232 w 308344"/>
              <a:gd name="connsiteY9" fmla="*/ 855921 h 887818"/>
              <a:gd name="connsiteX10" fmla="*/ 148856 w 308344"/>
              <a:gd name="connsiteY10" fmla="*/ 829339 h 887818"/>
              <a:gd name="connsiteX11" fmla="*/ 15949 w 308344"/>
              <a:gd name="connsiteY11" fmla="*/ 887818 h 887818"/>
              <a:gd name="connsiteX12" fmla="*/ 5316 w 308344"/>
              <a:gd name="connsiteY12" fmla="*/ 802758 h 887818"/>
              <a:gd name="connsiteX13" fmla="*/ 0 w 308344"/>
              <a:gd name="connsiteY13" fmla="*/ 733646 h 887818"/>
              <a:gd name="connsiteX14" fmla="*/ 0 w 308344"/>
              <a:gd name="connsiteY14" fmla="*/ 733646 h 887818"/>
              <a:gd name="connsiteX0" fmla="*/ 90377 w 308344"/>
              <a:gd name="connsiteY0" fmla="*/ 0 h 887818"/>
              <a:gd name="connsiteX1" fmla="*/ 82764 w 308344"/>
              <a:gd name="connsiteY1" fmla="*/ 142916 h 887818"/>
              <a:gd name="connsiteX2" fmla="*/ 188604 w 308344"/>
              <a:gd name="connsiteY2" fmla="*/ 153241 h 887818"/>
              <a:gd name="connsiteX3" fmla="*/ 239232 w 308344"/>
              <a:gd name="connsiteY3" fmla="*/ 244549 h 887818"/>
              <a:gd name="connsiteX4" fmla="*/ 233192 w 308344"/>
              <a:gd name="connsiteY4" fmla="*/ 450621 h 887818"/>
              <a:gd name="connsiteX5" fmla="*/ 308344 w 308344"/>
              <a:gd name="connsiteY5" fmla="*/ 494414 h 887818"/>
              <a:gd name="connsiteX6" fmla="*/ 276446 w 308344"/>
              <a:gd name="connsiteY6" fmla="*/ 558209 h 887818"/>
              <a:gd name="connsiteX7" fmla="*/ 287079 w 308344"/>
              <a:gd name="connsiteY7" fmla="*/ 616688 h 887818"/>
              <a:gd name="connsiteX8" fmla="*/ 297712 w 308344"/>
              <a:gd name="connsiteY8" fmla="*/ 744279 h 887818"/>
              <a:gd name="connsiteX9" fmla="*/ 239232 w 308344"/>
              <a:gd name="connsiteY9" fmla="*/ 855921 h 887818"/>
              <a:gd name="connsiteX10" fmla="*/ 148856 w 308344"/>
              <a:gd name="connsiteY10" fmla="*/ 829339 h 887818"/>
              <a:gd name="connsiteX11" fmla="*/ 15949 w 308344"/>
              <a:gd name="connsiteY11" fmla="*/ 887818 h 887818"/>
              <a:gd name="connsiteX12" fmla="*/ 5316 w 308344"/>
              <a:gd name="connsiteY12" fmla="*/ 802758 h 887818"/>
              <a:gd name="connsiteX13" fmla="*/ 0 w 308344"/>
              <a:gd name="connsiteY13" fmla="*/ 733646 h 887818"/>
              <a:gd name="connsiteX14" fmla="*/ 0 w 308344"/>
              <a:gd name="connsiteY14" fmla="*/ 733646 h 887818"/>
              <a:gd name="connsiteX0" fmla="*/ 90377 w 308344"/>
              <a:gd name="connsiteY0" fmla="*/ 0 h 887818"/>
              <a:gd name="connsiteX1" fmla="*/ 82764 w 308344"/>
              <a:gd name="connsiteY1" fmla="*/ 142916 h 887818"/>
              <a:gd name="connsiteX2" fmla="*/ 188604 w 308344"/>
              <a:gd name="connsiteY2" fmla="*/ 153241 h 887818"/>
              <a:gd name="connsiteX3" fmla="*/ 239232 w 308344"/>
              <a:gd name="connsiteY3" fmla="*/ 244549 h 887818"/>
              <a:gd name="connsiteX4" fmla="*/ 233192 w 308344"/>
              <a:gd name="connsiteY4" fmla="*/ 450621 h 887818"/>
              <a:gd name="connsiteX5" fmla="*/ 308344 w 308344"/>
              <a:gd name="connsiteY5" fmla="*/ 494414 h 887818"/>
              <a:gd name="connsiteX6" fmla="*/ 234159 w 308344"/>
              <a:gd name="connsiteY6" fmla="*/ 623560 h 887818"/>
              <a:gd name="connsiteX7" fmla="*/ 287079 w 308344"/>
              <a:gd name="connsiteY7" fmla="*/ 616688 h 887818"/>
              <a:gd name="connsiteX8" fmla="*/ 297712 w 308344"/>
              <a:gd name="connsiteY8" fmla="*/ 744279 h 887818"/>
              <a:gd name="connsiteX9" fmla="*/ 239232 w 308344"/>
              <a:gd name="connsiteY9" fmla="*/ 855921 h 887818"/>
              <a:gd name="connsiteX10" fmla="*/ 148856 w 308344"/>
              <a:gd name="connsiteY10" fmla="*/ 829339 h 887818"/>
              <a:gd name="connsiteX11" fmla="*/ 15949 w 308344"/>
              <a:gd name="connsiteY11" fmla="*/ 887818 h 887818"/>
              <a:gd name="connsiteX12" fmla="*/ 5316 w 308344"/>
              <a:gd name="connsiteY12" fmla="*/ 802758 h 887818"/>
              <a:gd name="connsiteX13" fmla="*/ 0 w 308344"/>
              <a:gd name="connsiteY13" fmla="*/ 733646 h 887818"/>
              <a:gd name="connsiteX14" fmla="*/ 0 w 308344"/>
              <a:gd name="connsiteY14" fmla="*/ 733646 h 887818"/>
              <a:gd name="connsiteX0" fmla="*/ 90377 w 308344"/>
              <a:gd name="connsiteY0" fmla="*/ 0 h 887818"/>
              <a:gd name="connsiteX1" fmla="*/ 82764 w 308344"/>
              <a:gd name="connsiteY1" fmla="*/ 142916 h 887818"/>
              <a:gd name="connsiteX2" fmla="*/ 188604 w 308344"/>
              <a:gd name="connsiteY2" fmla="*/ 153241 h 887818"/>
              <a:gd name="connsiteX3" fmla="*/ 239232 w 308344"/>
              <a:gd name="connsiteY3" fmla="*/ 244549 h 887818"/>
              <a:gd name="connsiteX4" fmla="*/ 233192 w 308344"/>
              <a:gd name="connsiteY4" fmla="*/ 450621 h 887818"/>
              <a:gd name="connsiteX5" fmla="*/ 308344 w 308344"/>
              <a:gd name="connsiteY5" fmla="*/ 494414 h 887818"/>
              <a:gd name="connsiteX6" fmla="*/ 234159 w 308344"/>
              <a:gd name="connsiteY6" fmla="*/ 623560 h 887818"/>
              <a:gd name="connsiteX7" fmla="*/ 287079 w 308344"/>
              <a:gd name="connsiteY7" fmla="*/ 616688 h 887818"/>
              <a:gd name="connsiteX8" fmla="*/ 297712 w 308344"/>
              <a:gd name="connsiteY8" fmla="*/ 744279 h 887818"/>
              <a:gd name="connsiteX9" fmla="*/ 222317 w 308344"/>
              <a:gd name="connsiteY9" fmla="*/ 778689 h 887818"/>
              <a:gd name="connsiteX10" fmla="*/ 148856 w 308344"/>
              <a:gd name="connsiteY10" fmla="*/ 829339 h 887818"/>
              <a:gd name="connsiteX11" fmla="*/ 15949 w 308344"/>
              <a:gd name="connsiteY11" fmla="*/ 887818 h 887818"/>
              <a:gd name="connsiteX12" fmla="*/ 5316 w 308344"/>
              <a:gd name="connsiteY12" fmla="*/ 802758 h 887818"/>
              <a:gd name="connsiteX13" fmla="*/ 0 w 308344"/>
              <a:gd name="connsiteY13" fmla="*/ 733646 h 887818"/>
              <a:gd name="connsiteX14" fmla="*/ 0 w 308344"/>
              <a:gd name="connsiteY14" fmla="*/ 733646 h 887818"/>
              <a:gd name="connsiteX0" fmla="*/ 90377 w 308344"/>
              <a:gd name="connsiteY0" fmla="*/ 0 h 887818"/>
              <a:gd name="connsiteX1" fmla="*/ 82764 w 308344"/>
              <a:gd name="connsiteY1" fmla="*/ 142916 h 887818"/>
              <a:gd name="connsiteX2" fmla="*/ 188604 w 308344"/>
              <a:gd name="connsiteY2" fmla="*/ 153241 h 887818"/>
              <a:gd name="connsiteX3" fmla="*/ 239232 w 308344"/>
              <a:gd name="connsiteY3" fmla="*/ 244549 h 887818"/>
              <a:gd name="connsiteX4" fmla="*/ 233192 w 308344"/>
              <a:gd name="connsiteY4" fmla="*/ 450621 h 887818"/>
              <a:gd name="connsiteX5" fmla="*/ 308344 w 308344"/>
              <a:gd name="connsiteY5" fmla="*/ 494414 h 887818"/>
              <a:gd name="connsiteX6" fmla="*/ 234159 w 308344"/>
              <a:gd name="connsiteY6" fmla="*/ 623560 h 887818"/>
              <a:gd name="connsiteX7" fmla="*/ 297712 w 308344"/>
              <a:gd name="connsiteY7" fmla="*/ 744279 h 887818"/>
              <a:gd name="connsiteX8" fmla="*/ 222317 w 308344"/>
              <a:gd name="connsiteY8" fmla="*/ 778689 h 887818"/>
              <a:gd name="connsiteX9" fmla="*/ 148856 w 308344"/>
              <a:gd name="connsiteY9" fmla="*/ 829339 h 887818"/>
              <a:gd name="connsiteX10" fmla="*/ 15949 w 308344"/>
              <a:gd name="connsiteY10" fmla="*/ 887818 h 887818"/>
              <a:gd name="connsiteX11" fmla="*/ 5316 w 308344"/>
              <a:gd name="connsiteY11" fmla="*/ 802758 h 887818"/>
              <a:gd name="connsiteX12" fmla="*/ 0 w 308344"/>
              <a:gd name="connsiteY12" fmla="*/ 733646 h 887818"/>
              <a:gd name="connsiteX13" fmla="*/ 0 w 308344"/>
              <a:gd name="connsiteY13" fmla="*/ 733646 h 887818"/>
              <a:gd name="connsiteX0" fmla="*/ 90377 w 308344"/>
              <a:gd name="connsiteY0" fmla="*/ 0 h 887818"/>
              <a:gd name="connsiteX1" fmla="*/ 82764 w 308344"/>
              <a:gd name="connsiteY1" fmla="*/ 142916 h 887818"/>
              <a:gd name="connsiteX2" fmla="*/ 188604 w 308344"/>
              <a:gd name="connsiteY2" fmla="*/ 153241 h 887818"/>
              <a:gd name="connsiteX3" fmla="*/ 239232 w 308344"/>
              <a:gd name="connsiteY3" fmla="*/ 244549 h 887818"/>
              <a:gd name="connsiteX4" fmla="*/ 233192 w 308344"/>
              <a:gd name="connsiteY4" fmla="*/ 450621 h 887818"/>
              <a:gd name="connsiteX5" fmla="*/ 308344 w 308344"/>
              <a:gd name="connsiteY5" fmla="*/ 494414 h 887818"/>
              <a:gd name="connsiteX6" fmla="*/ 234159 w 308344"/>
              <a:gd name="connsiteY6" fmla="*/ 623560 h 887818"/>
              <a:gd name="connsiteX7" fmla="*/ 222317 w 308344"/>
              <a:gd name="connsiteY7" fmla="*/ 778689 h 887818"/>
              <a:gd name="connsiteX8" fmla="*/ 148856 w 308344"/>
              <a:gd name="connsiteY8" fmla="*/ 829339 h 887818"/>
              <a:gd name="connsiteX9" fmla="*/ 15949 w 308344"/>
              <a:gd name="connsiteY9" fmla="*/ 887818 h 887818"/>
              <a:gd name="connsiteX10" fmla="*/ 5316 w 308344"/>
              <a:gd name="connsiteY10" fmla="*/ 802758 h 887818"/>
              <a:gd name="connsiteX11" fmla="*/ 0 w 308344"/>
              <a:gd name="connsiteY11" fmla="*/ 733646 h 887818"/>
              <a:gd name="connsiteX12" fmla="*/ 0 w 308344"/>
              <a:gd name="connsiteY12" fmla="*/ 733646 h 887818"/>
              <a:gd name="connsiteX0" fmla="*/ 292271 w 510238"/>
              <a:gd name="connsiteY0" fmla="*/ 0 h 887818"/>
              <a:gd name="connsiteX1" fmla="*/ 284658 w 510238"/>
              <a:gd name="connsiteY1" fmla="*/ 142916 h 887818"/>
              <a:gd name="connsiteX2" fmla="*/ 390498 w 510238"/>
              <a:gd name="connsiteY2" fmla="*/ 153241 h 887818"/>
              <a:gd name="connsiteX3" fmla="*/ 441126 w 510238"/>
              <a:gd name="connsiteY3" fmla="*/ 244549 h 887818"/>
              <a:gd name="connsiteX4" fmla="*/ 435086 w 510238"/>
              <a:gd name="connsiteY4" fmla="*/ 450621 h 887818"/>
              <a:gd name="connsiteX5" fmla="*/ 510238 w 510238"/>
              <a:gd name="connsiteY5" fmla="*/ 494414 h 887818"/>
              <a:gd name="connsiteX6" fmla="*/ 436053 w 510238"/>
              <a:gd name="connsiteY6" fmla="*/ 623560 h 887818"/>
              <a:gd name="connsiteX7" fmla="*/ 424211 w 510238"/>
              <a:gd name="connsiteY7" fmla="*/ 778689 h 887818"/>
              <a:gd name="connsiteX8" fmla="*/ 350750 w 510238"/>
              <a:gd name="connsiteY8" fmla="*/ 829339 h 887818"/>
              <a:gd name="connsiteX9" fmla="*/ 217843 w 510238"/>
              <a:gd name="connsiteY9" fmla="*/ 887818 h 887818"/>
              <a:gd name="connsiteX10" fmla="*/ 0 w 510238"/>
              <a:gd name="connsiteY10" fmla="*/ 856226 h 887818"/>
              <a:gd name="connsiteX11" fmla="*/ 201894 w 510238"/>
              <a:gd name="connsiteY11" fmla="*/ 733646 h 887818"/>
              <a:gd name="connsiteX12" fmla="*/ 201894 w 510238"/>
              <a:gd name="connsiteY12" fmla="*/ 733646 h 887818"/>
              <a:gd name="connsiteX0" fmla="*/ 292271 w 510238"/>
              <a:gd name="connsiteY0" fmla="*/ 0 h 887818"/>
              <a:gd name="connsiteX1" fmla="*/ 284658 w 510238"/>
              <a:gd name="connsiteY1" fmla="*/ 142916 h 887818"/>
              <a:gd name="connsiteX2" fmla="*/ 390498 w 510238"/>
              <a:gd name="connsiteY2" fmla="*/ 153241 h 887818"/>
              <a:gd name="connsiteX3" fmla="*/ 441126 w 510238"/>
              <a:gd name="connsiteY3" fmla="*/ 244549 h 887818"/>
              <a:gd name="connsiteX4" fmla="*/ 435086 w 510238"/>
              <a:gd name="connsiteY4" fmla="*/ 450621 h 887818"/>
              <a:gd name="connsiteX5" fmla="*/ 510238 w 510238"/>
              <a:gd name="connsiteY5" fmla="*/ 494414 h 887818"/>
              <a:gd name="connsiteX6" fmla="*/ 436053 w 510238"/>
              <a:gd name="connsiteY6" fmla="*/ 623560 h 887818"/>
              <a:gd name="connsiteX7" fmla="*/ 424211 w 510238"/>
              <a:gd name="connsiteY7" fmla="*/ 778689 h 887818"/>
              <a:gd name="connsiteX8" fmla="*/ 350750 w 510238"/>
              <a:gd name="connsiteY8" fmla="*/ 829339 h 887818"/>
              <a:gd name="connsiteX9" fmla="*/ 217843 w 510238"/>
              <a:gd name="connsiteY9" fmla="*/ 887818 h 887818"/>
              <a:gd name="connsiteX10" fmla="*/ 0 w 510238"/>
              <a:gd name="connsiteY10" fmla="*/ 856226 h 887818"/>
              <a:gd name="connsiteX11" fmla="*/ 201894 w 510238"/>
              <a:gd name="connsiteY11" fmla="*/ 733646 h 887818"/>
              <a:gd name="connsiteX12" fmla="*/ 36972 w 510238"/>
              <a:gd name="connsiteY12" fmla="*/ 709882 h 887818"/>
              <a:gd name="connsiteX0" fmla="*/ 292271 w 510238"/>
              <a:gd name="connsiteY0" fmla="*/ 0 h 887818"/>
              <a:gd name="connsiteX1" fmla="*/ 284658 w 510238"/>
              <a:gd name="connsiteY1" fmla="*/ 142916 h 887818"/>
              <a:gd name="connsiteX2" fmla="*/ 390498 w 510238"/>
              <a:gd name="connsiteY2" fmla="*/ 153241 h 887818"/>
              <a:gd name="connsiteX3" fmla="*/ 441126 w 510238"/>
              <a:gd name="connsiteY3" fmla="*/ 244549 h 887818"/>
              <a:gd name="connsiteX4" fmla="*/ 435086 w 510238"/>
              <a:gd name="connsiteY4" fmla="*/ 450621 h 887818"/>
              <a:gd name="connsiteX5" fmla="*/ 510238 w 510238"/>
              <a:gd name="connsiteY5" fmla="*/ 494414 h 887818"/>
              <a:gd name="connsiteX6" fmla="*/ 436053 w 510238"/>
              <a:gd name="connsiteY6" fmla="*/ 623560 h 887818"/>
              <a:gd name="connsiteX7" fmla="*/ 424211 w 510238"/>
              <a:gd name="connsiteY7" fmla="*/ 778689 h 887818"/>
              <a:gd name="connsiteX8" fmla="*/ 350750 w 510238"/>
              <a:gd name="connsiteY8" fmla="*/ 829339 h 887818"/>
              <a:gd name="connsiteX9" fmla="*/ 217843 w 510238"/>
              <a:gd name="connsiteY9" fmla="*/ 887818 h 887818"/>
              <a:gd name="connsiteX10" fmla="*/ 0 w 510238"/>
              <a:gd name="connsiteY10" fmla="*/ 856226 h 887818"/>
              <a:gd name="connsiteX11" fmla="*/ 36972 w 510238"/>
              <a:gd name="connsiteY11" fmla="*/ 709882 h 887818"/>
              <a:gd name="connsiteX0" fmla="*/ 292271 w 510238"/>
              <a:gd name="connsiteY0" fmla="*/ 0 h 868411"/>
              <a:gd name="connsiteX1" fmla="*/ 284658 w 510238"/>
              <a:gd name="connsiteY1" fmla="*/ 142916 h 868411"/>
              <a:gd name="connsiteX2" fmla="*/ 390498 w 510238"/>
              <a:gd name="connsiteY2" fmla="*/ 153241 h 868411"/>
              <a:gd name="connsiteX3" fmla="*/ 441126 w 510238"/>
              <a:gd name="connsiteY3" fmla="*/ 244549 h 868411"/>
              <a:gd name="connsiteX4" fmla="*/ 435086 w 510238"/>
              <a:gd name="connsiteY4" fmla="*/ 450621 h 868411"/>
              <a:gd name="connsiteX5" fmla="*/ 510238 w 510238"/>
              <a:gd name="connsiteY5" fmla="*/ 494414 h 868411"/>
              <a:gd name="connsiteX6" fmla="*/ 436053 w 510238"/>
              <a:gd name="connsiteY6" fmla="*/ 623560 h 868411"/>
              <a:gd name="connsiteX7" fmla="*/ 424211 w 510238"/>
              <a:gd name="connsiteY7" fmla="*/ 778689 h 868411"/>
              <a:gd name="connsiteX8" fmla="*/ 350750 w 510238"/>
              <a:gd name="connsiteY8" fmla="*/ 829339 h 868411"/>
              <a:gd name="connsiteX9" fmla="*/ 196824 w 510238"/>
              <a:gd name="connsiteY9" fmla="*/ 868411 h 868411"/>
              <a:gd name="connsiteX10" fmla="*/ 0 w 510238"/>
              <a:gd name="connsiteY10" fmla="*/ 856226 h 868411"/>
              <a:gd name="connsiteX11" fmla="*/ 36972 w 510238"/>
              <a:gd name="connsiteY11" fmla="*/ 709882 h 868411"/>
              <a:gd name="connsiteX0" fmla="*/ 255299 w 473266"/>
              <a:gd name="connsiteY0" fmla="*/ 0 h 868411"/>
              <a:gd name="connsiteX1" fmla="*/ 247686 w 473266"/>
              <a:gd name="connsiteY1" fmla="*/ 142916 h 868411"/>
              <a:gd name="connsiteX2" fmla="*/ 353526 w 473266"/>
              <a:gd name="connsiteY2" fmla="*/ 153241 h 868411"/>
              <a:gd name="connsiteX3" fmla="*/ 404154 w 473266"/>
              <a:gd name="connsiteY3" fmla="*/ 244549 h 868411"/>
              <a:gd name="connsiteX4" fmla="*/ 398114 w 473266"/>
              <a:gd name="connsiteY4" fmla="*/ 450621 h 868411"/>
              <a:gd name="connsiteX5" fmla="*/ 473266 w 473266"/>
              <a:gd name="connsiteY5" fmla="*/ 494414 h 868411"/>
              <a:gd name="connsiteX6" fmla="*/ 399081 w 473266"/>
              <a:gd name="connsiteY6" fmla="*/ 623560 h 868411"/>
              <a:gd name="connsiteX7" fmla="*/ 387239 w 473266"/>
              <a:gd name="connsiteY7" fmla="*/ 778689 h 868411"/>
              <a:gd name="connsiteX8" fmla="*/ 313778 w 473266"/>
              <a:gd name="connsiteY8" fmla="*/ 829339 h 868411"/>
              <a:gd name="connsiteX9" fmla="*/ 159852 w 473266"/>
              <a:gd name="connsiteY9" fmla="*/ 868411 h 868411"/>
              <a:gd name="connsiteX10" fmla="*/ 0 w 473266"/>
              <a:gd name="connsiteY10" fmla="*/ 709882 h 868411"/>
              <a:gd name="connsiteX0" fmla="*/ 95447 w 313414"/>
              <a:gd name="connsiteY0" fmla="*/ 0 h 868411"/>
              <a:gd name="connsiteX1" fmla="*/ 87834 w 313414"/>
              <a:gd name="connsiteY1" fmla="*/ 142916 h 868411"/>
              <a:gd name="connsiteX2" fmla="*/ 193674 w 313414"/>
              <a:gd name="connsiteY2" fmla="*/ 153241 h 868411"/>
              <a:gd name="connsiteX3" fmla="*/ 244302 w 313414"/>
              <a:gd name="connsiteY3" fmla="*/ 244549 h 868411"/>
              <a:gd name="connsiteX4" fmla="*/ 238262 w 313414"/>
              <a:gd name="connsiteY4" fmla="*/ 450621 h 868411"/>
              <a:gd name="connsiteX5" fmla="*/ 313414 w 313414"/>
              <a:gd name="connsiteY5" fmla="*/ 494414 h 868411"/>
              <a:gd name="connsiteX6" fmla="*/ 239229 w 313414"/>
              <a:gd name="connsiteY6" fmla="*/ 623560 h 868411"/>
              <a:gd name="connsiteX7" fmla="*/ 227387 w 313414"/>
              <a:gd name="connsiteY7" fmla="*/ 778689 h 868411"/>
              <a:gd name="connsiteX8" fmla="*/ 153926 w 313414"/>
              <a:gd name="connsiteY8" fmla="*/ 829339 h 868411"/>
              <a:gd name="connsiteX9" fmla="*/ 0 w 313414"/>
              <a:gd name="connsiteY9" fmla="*/ 868411 h 868411"/>
              <a:gd name="connsiteX10" fmla="*/ 43335 w 313414"/>
              <a:gd name="connsiteY10" fmla="*/ 695327 h 8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414" h="868411">
                <a:moveTo>
                  <a:pt x="95447" y="0"/>
                </a:moveTo>
                <a:lnTo>
                  <a:pt x="87834" y="142916"/>
                </a:lnTo>
                <a:lnTo>
                  <a:pt x="193674" y="153241"/>
                </a:lnTo>
                <a:lnTo>
                  <a:pt x="244302" y="244549"/>
                </a:lnTo>
                <a:lnTo>
                  <a:pt x="238262" y="450621"/>
                </a:lnTo>
                <a:lnTo>
                  <a:pt x="313414" y="494414"/>
                </a:lnTo>
                <a:lnTo>
                  <a:pt x="239229" y="623560"/>
                </a:lnTo>
                <a:lnTo>
                  <a:pt x="227387" y="778689"/>
                </a:lnTo>
                <a:lnTo>
                  <a:pt x="153926" y="829339"/>
                </a:lnTo>
                <a:lnTo>
                  <a:pt x="0" y="868411"/>
                </a:lnTo>
                <a:lnTo>
                  <a:pt x="43335" y="695327"/>
                </a:lnTo>
              </a:path>
            </a:pathLst>
          </a:custGeom>
          <a:noFill/>
          <a:ln w="1905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685800" eaLnBrk="0" fontAlgn="auto" hangingPunct="0">
              <a:spcBef>
                <a:spcPts val="0"/>
              </a:spcBef>
              <a:spcAft>
                <a:spcPts val="0"/>
              </a:spcAft>
            </a:pPr>
            <a:endParaRPr lang="nl-NL" b="1" kern="0">
              <a:solidFill>
                <a:srgbClr val="000000"/>
              </a:solidFill>
            </a:endParaRPr>
          </a:p>
        </p:txBody>
      </p:sp>
      <p:sp>
        <p:nvSpPr>
          <p:cNvPr id="6" name="Freeform: Shape 5">
            <a:extLst>
              <a:ext uri="{FF2B5EF4-FFF2-40B4-BE49-F238E27FC236}">
                <a16:creationId xmlns:a16="http://schemas.microsoft.com/office/drawing/2014/main" id="{B80D4118-C7C5-9DFC-2065-BDF39CAF8371}"/>
              </a:ext>
            </a:extLst>
          </p:cNvPr>
          <p:cNvSpPr/>
          <p:nvPr/>
        </p:nvSpPr>
        <p:spPr bwMode="auto">
          <a:xfrm>
            <a:off x="6293449" y="1781468"/>
            <a:ext cx="180753" cy="664534"/>
          </a:xfrm>
          <a:custGeom>
            <a:avLst/>
            <a:gdLst>
              <a:gd name="connsiteX0" fmla="*/ 180753 w 180753"/>
              <a:gd name="connsiteY0" fmla="*/ 664534 h 664534"/>
              <a:gd name="connsiteX1" fmla="*/ 175437 w 180753"/>
              <a:gd name="connsiteY1" fmla="*/ 563525 h 664534"/>
              <a:gd name="connsiteX2" fmla="*/ 101009 w 180753"/>
              <a:gd name="connsiteY2" fmla="*/ 483781 h 664534"/>
              <a:gd name="connsiteX3" fmla="*/ 170121 w 180753"/>
              <a:gd name="connsiteY3" fmla="*/ 404037 h 664534"/>
              <a:gd name="connsiteX4" fmla="*/ 143539 w 180753"/>
              <a:gd name="connsiteY4" fmla="*/ 281762 h 664534"/>
              <a:gd name="connsiteX5" fmla="*/ 180753 w 180753"/>
              <a:gd name="connsiteY5" fmla="*/ 217967 h 664534"/>
              <a:gd name="connsiteX6" fmla="*/ 159488 w 180753"/>
              <a:gd name="connsiteY6" fmla="*/ 127590 h 664534"/>
              <a:gd name="connsiteX7" fmla="*/ 116958 w 180753"/>
              <a:gd name="connsiteY7" fmla="*/ 85060 h 664534"/>
              <a:gd name="connsiteX8" fmla="*/ 0 w 180753"/>
              <a:gd name="connsiteY8" fmla="*/ 0 h 6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53" h="664534">
                <a:moveTo>
                  <a:pt x="180753" y="664534"/>
                </a:moveTo>
                <a:lnTo>
                  <a:pt x="175437" y="563525"/>
                </a:lnTo>
                <a:lnTo>
                  <a:pt x="101009" y="483781"/>
                </a:lnTo>
                <a:lnTo>
                  <a:pt x="170121" y="404037"/>
                </a:lnTo>
                <a:lnTo>
                  <a:pt x="143539" y="281762"/>
                </a:lnTo>
                <a:lnTo>
                  <a:pt x="180753" y="217967"/>
                </a:lnTo>
                <a:lnTo>
                  <a:pt x="159488" y="127590"/>
                </a:lnTo>
                <a:lnTo>
                  <a:pt x="116958" y="85060"/>
                </a:lnTo>
                <a:lnTo>
                  <a:pt x="0" y="0"/>
                </a:lnTo>
              </a:path>
            </a:pathLst>
          </a:custGeom>
          <a:noFill/>
          <a:ln w="222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dirty="0">
              <a:ln>
                <a:noFill/>
              </a:ln>
              <a:solidFill>
                <a:schemeClr val="tx1"/>
              </a:solidFill>
              <a:effectLst/>
              <a:latin typeface="Arial" charset="0"/>
            </a:endParaRPr>
          </a:p>
        </p:txBody>
      </p:sp>
      <p:sp>
        <p:nvSpPr>
          <p:cNvPr id="8" name="Freeform: Shape 7">
            <a:extLst>
              <a:ext uri="{FF2B5EF4-FFF2-40B4-BE49-F238E27FC236}">
                <a16:creationId xmlns:a16="http://schemas.microsoft.com/office/drawing/2014/main" id="{7F9C8F17-CAF0-AB76-00F5-58F3B587D9C4}"/>
              </a:ext>
            </a:extLst>
          </p:cNvPr>
          <p:cNvSpPr/>
          <p:nvPr/>
        </p:nvSpPr>
        <p:spPr bwMode="auto">
          <a:xfrm>
            <a:off x="6130558" y="1765519"/>
            <a:ext cx="340242" cy="765544"/>
          </a:xfrm>
          <a:custGeom>
            <a:avLst/>
            <a:gdLst>
              <a:gd name="connsiteX0" fmla="*/ 340242 w 340242"/>
              <a:gd name="connsiteY0" fmla="*/ 749595 h 765544"/>
              <a:gd name="connsiteX1" fmla="*/ 191386 w 340242"/>
              <a:gd name="connsiteY1" fmla="*/ 765544 h 765544"/>
              <a:gd name="connsiteX2" fmla="*/ 58479 w 340242"/>
              <a:gd name="connsiteY2" fmla="*/ 728330 h 765544"/>
              <a:gd name="connsiteX3" fmla="*/ 31898 w 340242"/>
              <a:gd name="connsiteY3" fmla="*/ 595423 h 765544"/>
              <a:gd name="connsiteX4" fmla="*/ 0 w 340242"/>
              <a:gd name="connsiteY4" fmla="*/ 520995 h 765544"/>
              <a:gd name="connsiteX5" fmla="*/ 79745 w 340242"/>
              <a:gd name="connsiteY5" fmla="*/ 419986 h 765544"/>
              <a:gd name="connsiteX6" fmla="*/ 148856 w 340242"/>
              <a:gd name="connsiteY6" fmla="*/ 345558 h 765544"/>
              <a:gd name="connsiteX7" fmla="*/ 138224 w 340242"/>
              <a:gd name="connsiteY7" fmla="*/ 175437 h 765544"/>
              <a:gd name="connsiteX8" fmla="*/ 164805 w 340242"/>
              <a:gd name="connsiteY8" fmla="*/ 0 h 76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42" h="765544">
                <a:moveTo>
                  <a:pt x="340242" y="749595"/>
                </a:moveTo>
                <a:lnTo>
                  <a:pt x="191386" y="765544"/>
                </a:lnTo>
                <a:lnTo>
                  <a:pt x="58479" y="728330"/>
                </a:lnTo>
                <a:lnTo>
                  <a:pt x="31898" y="595423"/>
                </a:lnTo>
                <a:lnTo>
                  <a:pt x="0" y="520995"/>
                </a:lnTo>
                <a:lnTo>
                  <a:pt x="79745" y="419986"/>
                </a:lnTo>
                <a:lnTo>
                  <a:pt x="148856" y="345558"/>
                </a:lnTo>
                <a:lnTo>
                  <a:pt x="138224" y="175437"/>
                </a:lnTo>
                <a:lnTo>
                  <a:pt x="164805" y="0"/>
                </a:lnTo>
              </a:path>
            </a:pathLst>
          </a:custGeom>
          <a:no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Arial" charset="0"/>
            </a:endParaRPr>
          </a:p>
        </p:txBody>
      </p:sp>
      <p:sp>
        <p:nvSpPr>
          <p:cNvPr id="7" name="Oval 10">
            <a:extLst>
              <a:ext uri="{FF2B5EF4-FFF2-40B4-BE49-F238E27FC236}">
                <a16:creationId xmlns:a16="http://schemas.microsoft.com/office/drawing/2014/main" id="{B0F456E6-6BF2-AA9C-E154-E769BE60CDBC}"/>
              </a:ext>
            </a:extLst>
          </p:cNvPr>
          <p:cNvSpPr>
            <a:spLocks noChangeAspect="1" noChangeArrowheads="1"/>
          </p:cNvSpPr>
          <p:nvPr/>
        </p:nvSpPr>
        <p:spPr bwMode="auto">
          <a:xfrm>
            <a:off x="6444076" y="2433710"/>
            <a:ext cx="108000" cy="108000"/>
          </a:xfrm>
          <a:prstGeom prst="ellipse">
            <a:avLst/>
          </a:prstGeom>
          <a:gradFill rotWithShape="0">
            <a:gsLst>
              <a:gs pos="0">
                <a:srgbClr val="000000"/>
              </a:gs>
              <a:gs pos="100000">
                <a:srgbClr val="FF3300"/>
              </a:gs>
            </a:gsLst>
            <a:lin ang="2700000" scaled="1"/>
          </a:gradFill>
          <a:ln w="19050">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grpSp>
        <p:nvGrpSpPr>
          <p:cNvPr id="29" name="Group 28">
            <a:extLst>
              <a:ext uri="{FF2B5EF4-FFF2-40B4-BE49-F238E27FC236}">
                <a16:creationId xmlns:a16="http://schemas.microsoft.com/office/drawing/2014/main" id="{CB439873-8B2B-6A34-F64B-C18ED97285E0}"/>
              </a:ext>
            </a:extLst>
          </p:cNvPr>
          <p:cNvGrpSpPr>
            <a:grpSpLocks noChangeAspect="1"/>
          </p:cNvGrpSpPr>
          <p:nvPr/>
        </p:nvGrpSpPr>
        <p:grpSpPr>
          <a:xfrm>
            <a:off x="6137328" y="2133281"/>
            <a:ext cx="720000" cy="721650"/>
            <a:chOff x="4427984" y="2154540"/>
            <a:chExt cx="1062842" cy="1065282"/>
          </a:xfrm>
        </p:grpSpPr>
        <p:grpSp>
          <p:nvGrpSpPr>
            <p:cNvPr id="23" name="Group 22">
              <a:extLst>
                <a:ext uri="{FF2B5EF4-FFF2-40B4-BE49-F238E27FC236}">
                  <a16:creationId xmlns:a16="http://schemas.microsoft.com/office/drawing/2014/main" id="{68E07DF7-B86D-A78C-ABE0-34A71B676410}"/>
                </a:ext>
              </a:extLst>
            </p:cNvPr>
            <p:cNvGrpSpPr/>
            <p:nvPr/>
          </p:nvGrpSpPr>
          <p:grpSpPr>
            <a:xfrm>
              <a:off x="4427984" y="2160531"/>
              <a:ext cx="1053540" cy="1059291"/>
              <a:chOff x="4427984" y="2160531"/>
              <a:chExt cx="1053540" cy="1059291"/>
            </a:xfrm>
          </p:grpSpPr>
          <p:sp>
            <p:nvSpPr>
              <p:cNvPr id="11" name="Line 43">
                <a:extLst>
                  <a:ext uri="{FF2B5EF4-FFF2-40B4-BE49-F238E27FC236}">
                    <a16:creationId xmlns:a16="http://schemas.microsoft.com/office/drawing/2014/main" id="{BB6F5983-6589-AA60-20DF-067F4FFDEB2E}"/>
                  </a:ext>
                </a:extLst>
              </p:cNvPr>
              <p:cNvSpPr>
                <a:spLocks noChangeShapeType="1"/>
              </p:cNvSpPr>
              <p:nvPr/>
            </p:nvSpPr>
            <p:spPr bwMode="auto">
              <a:xfrm flipH="1">
                <a:off x="4427984" y="2678637"/>
                <a:ext cx="445778" cy="0"/>
              </a:xfrm>
              <a:prstGeom prst="line">
                <a:avLst/>
              </a:prstGeom>
              <a:noFill/>
              <a:ln w="1905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685800" eaLnBrk="0" hangingPunct="0"/>
                <a:endParaRPr lang="nl-NL" sz="2400" dirty="0">
                  <a:solidFill>
                    <a:srgbClr val="000000"/>
                  </a:solidFill>
                </a:endParaRPr>
              </a:p>
            </p:txBody>
          </p:sp>
          <p:sp>
            <p:nvSpPr>
              <p:cNvPr id="12" name="Line 43">
                <a:extLst>
                  <a:ext uri="{FF2B5EF4-FFF2-40B4-BE49-F238E27FC236}">
                    <a16:creationId xmlns:a16="http://schemas.microsoft.com/office/drawing/2014/main" id="{EA10270B-9A51-D148-80A9-877779C0EF31}"/>
                  </a:ext>
                </a:extLst>
              </p:cNvPr>
              <p:cNvSpPr>
                <a:spLocks noChangeShapeType="1"/>
              </p:cNvSpPr>
              <p:nvPr/>
            </p:nvSpPr>
            <p:spPr bwMode="auto">
              <a:xfrm rot="5400000" flipH="1">
                <a:off x="4742061" y="2383420"/>
                <a:ext cx="445778" cy="0"/>
              </a:xfrm>
              <a:prstGeom prst="line">
                <a:avLst/>
              </a:prstGeom>
              <a:noFill/>
              <a:ln w="1905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685800" eaLnBrk="0" hangingPunct="0"/>
                <a:endParaRPr lang="nl-NL" sz="2400" dirty="0">
                  <a:solidFill>
                    <a:srgbClr val="000000"/>
                  </a:solidFill>
                </a:endParaRPr>
              </a:p>
            </p:txBody>
          </p:sp>
          <p:sp>
            <p:nvSpPr>
              <p:cNvPr id="13" name="Line 43">
                <a:extLst>
                  <a:ext uri="{FF2B5EF4-FFF2-40B4-BE49-F238E27FC236}">
                    <a16:creationId xmlns:a16="http://schemas.microsoft.com/office/drawing/2014/main" id="{EC0F7B13-4D56-97C2-4523-358D3B45771D}"/>
                  </a:ext>
                </a:extLst>
              </p:cNvPr>
              <p:cNvSpPr>
                <a:spLocks noChangeShapeType="1"/>
              </p:cNvSpPr>
              <p:nvPr/>
            </p:nvSpPr>
            <p:spPr bwMode="auto">
              <a:xfrm rot="16200000" flipH="1">
                <a:off x="4745606" y="2996933"/>
                <a:ext cx="445778" cy="0"/>
              </a:xfrm>
              <a:prstGeom prst="line">
                <a:avLst/>
              </a:prstGeom>
              <a:noFill/>
              <a:ln w="1905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685800" eaLnBrk="0" hangingPunct="0"/>
                <a:endParaRPr lang="nl-NL" sz="2400" dirty="0">
                  <a:solidFill>
                    <a:srgbClr val="000000"/>
                  </a:solidFill>
                </a:endParaRPr>
              </a:p>
            </p:txBody>
          </p:sp>
          <p:sp>
            <p:nvSpPr>
              <p:cNvPr id="22" name="Line 43">
                <a:extLst>
                  <a:ext uri="{FF2B5EF4-FFF2-40B4-BE49-F238E27FC236}">
                    <a16:creationId xmlns:a16="http://schemas.microsoft.com/office/drawing/2014/main" id="{D1ECB44B-6A28-8D75-8555-A27EA389FDF4}"/>
                  </a:ext>
                </a:extLst>
              </p:cNvPr>
              <p:cNvSpPr>
                <a:spLocks noChangeShapeType="1"/>
              </p:cNvSpPr>
              <p:nvPr/>
            </p:nvSpPr>
            <p:spPr bwMode="auto">
              <a:xfrm rot="10800000" flipH="1">
                <a:off x="5035746" y="2671591"/>
                <a:ext cx="445778" cy="0"/>
              </a:xfrm>
              <a:prstGeom prst="line">
                <a:avLst/>
              </a:prstGeom>
              <a:noFill/>
              <a:ln w="1905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685800" eaLnBrk="0" hangingPunct="0"/>
                <a:endParaRPr lang="nl-NL" sz="2400" dirty="0">
                  <a:solidFill>
                    <a:srgbClr val="000000"/>
                  </a:solidFill>
                </a:endParaRPr>
              </a:p>
            </p:txBody>
          </p:sp>
        </p:grpSp>
        <p:grpSp>
          <p:nvGrpSpPr>
            <p:cNvPr id="24" name="Group 23">
              <a:extLst>
                <a:ext uri="{FF2B5EF4-FFF2-40B4-BE49-F238E27FC236}">
                  <a16:creationId xmlns:a16="http://schemas.microsoft.com/office/drawing/2014/main" id="{940D940E-A399-ABE9-B30B-FA716A578B0C}"/>
                </a:ext>
              </a:extLst>
            </p:cNvPr>
            <p:cNvGrpSpPr/>
            <p:nvPr/>
          </p:nvGrpSpPr>
          <p:grpSpPr>
            <a:xfrm rot="2700000">
              <a:off x="4434411" y="2151664"/>
              <a:ext cx="1053540" cy="1059291"/>
              <a:chOff x="4427984" y="2160531"/>
              <a:chExt cx="1053540" cy="1059291"/>
            </a:xfrm>
          </p:grpSpPr>
          <p:sp>
            <p:nvSpPr>
              <p:cNvPr id="25" name="Line 43">
                <a:extLst>
                  <a:ext uri="{FF2B5EF4-FFF2-40B4-BE49-F238E27FC236}">
                    <a16:creationId xmlns:a16="http://schemas.microsoft.com/office/drawing/2014/main" id="{6442B2BE-F881-B80F-577D-08E802F94BEE}"/>
                  </a:ext>
                </a:extLst>
              </p:cNvPr>
              <p:cNvSpPr>
                <a:spLocks noChangeShapeType="1"/>
              </p:cNvSpPr>
              <p:nvPr/>
            </p:nvSpPr>
            <p:spPr bwMode="auto">
              <a:xfrm flipH="1">
                <a:off x="4427984" y="2678637"/>
                <a:ext cx="445778" cy="0"/>
              </a:xfrm>
              <a:prstGeom prst="line">
                <a:avLst/>
              </a:prstGeom>
              <a:noFill/>
              <a:ln w="1905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685800" eaLnBrk="0" hangingPunct="0"/>
                <a:endParaRPr lang="nl-NL" sz="2400" dirty="0">
                  <a:solidFill>
                    <a:srgbClr val="000000"/>
                  </a:solidFill>
                </a:endParaRPr>
              </a:p>
            </p:txBody>
          </p:sp>
          <p:sp>
            <p:nvSpPr>
              <p:cNvPr id="26" name="Line 43">
                <a:extLst>
                  <a:ext uri="{FF2B5EF4-FFF2-40B4-BE49-F238E27FC236}">
                    <a16:creationId xmlns:a16="http://schemas.microsoft.com/office/drawing/2014/main" id="{FE1AA3BC-0EFA-26E5-BD21-F408FD6352A4}"/>
                  </a:ext>
                </a:extLst>
              </p:cNvPr>
              <p:cNvSpPr>
                <a:spLocks noChangeShapeType="1"/>
              </p:cNvSpPr>
              <p:nvPr/>
            </p:nvSpPr>
            <p:spPr bwMode="auto">
              <a:xfrm rot="5400000" flipH="1">
                <a:off x="4742061" y="2383420"/>
                <a:ext cx="445778" cy="0"/>
              </a:xfrm>
              <a:prstGeom prst="line">
                <a:avLst/>
              </a:prstGeom>
              <a:noFill/>
              <a:ln w="1905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685800" eaLnBrk="0" hangingPunct="0"/>
                <a:endParaRPr lang="nl-NL" sz="2400" dirty="0">
                  <a:solidFill>
                    <a:srgbClr val="000000"/>
                  </a:solidFill>
                </a:endParaRPr>
              </a:p>
            </p:txBody>
          </p:sp>
          <p:sp>
            <p:nvSpPr>
              <p:cNvPr id="27" name="Line 43">
                <a:extLst>
                  <a:ext uri="{FF2B5EF4-FFF2-40B4-BE49-F238E27FC236}">
                    <a16:creationId xmlns:a16="http://schemas.microsoft.com/office/drawing/2014/main" id="{236640F0-78C9-3A6E-C5F3-EFA0D27DAA1E}"/>
                  </a:ext>
                </a:extLst>
              </p:cNvPr>
              <p:cNvSpPr>
                <a:spLocks noChangeShapeType="1"/>
              </p:cNvSpPr>
              <p:nvPr/>
            </p:nvSpPr>
            <p:spPr bwMode="auto">
              <a:xfrm rot="16200000" flipH="1">
                <a:off x="4745606" y="2996933"/>
                <a:ext cx="445778" cy="0"/>
              </a:xfrm>
              <a:prstGeom prst="line">
                <a:avLst/>
              </a:prstGeom>
              <a:noFill/>
              <a:ln w="1905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685800" eaLnBrk="0" hangingPunct="0"/>
                <a:endParaRPr lang="nl-NL" sz="2400" dirty="0">
                  <a:solidFill>
                    <a:srgbClr val="000000"/>
                  </a:solidFill>
                </a:endParaRPr>
              </a:p>
            </p:txBody>
          </p:sp>
          <p:sp>
            <p:nvSpPr>
              <p:cNvPr id="28" name="Line 43">
                <a:extLst>
                  <a:ext uri="{FF2B5EF4-FFF2-40B4-BE49-F238E27FC236}">
                    <a16:creationId xmlns:a16="http://schemas.microsoft.com/office/drawing/2014/main" id="{304EF8EB-B4EB-DB6B-C829-E0FC5D85B2E0}"/>
                  </a:ext>
                </a:extLst>
              </p:cNvPr>
              <p:cNvSpPr>
                <a:spLocks noChangeShapeType="1"/>
              </p:cNvSpPr>
              <p:nvPr/>
            </p:nvSpPr>
            <p:spPr bwMode="auto">
              <a:xfrm rot="10800000" flipH="1">
                <a:off x="5035746" y="2671591"/>
                <a:ext cx="445778" cy="0"/>
              </a:xfrm>
              <a:prstGeom prst="line">
                <a:avLst/>
              </a:prstGeom>
              <a:noFill/>
              <a:ln w="1905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685800" eaLnBrk="0" hangingPunct="0"/>
                <a:endParaRPr lang="nl-NL" sz="2400" dirty="0">
                  <a:solidFill>
                    <a:srgbClr val="000000"/>
                  </a:solidFill>
                </a:endParaRPr>
              </a:p>
            </p:txBody>
          </p:sp>
        </p:grpSp>
      </p:grpSp>
      <p:sp>
        <p:nvSpPr>
          <p:cNvPr id="5152" name="Text Box 40">
            <a:extLst>
              <a:ext uri="{FF2B5EF4-FFF2-40B4-BE49-F238E27FC236}">
                <a16:creationId xmlns:a16="http://schemas.microsoft.com/office/drawing/2014/main" id="{54E177C3-7F4E-31FF-3B44-C21390D070B5}"/>
              </a:ext>
            </a:extLst>
          </p:cNvPr>
          <p:cNvSpPr txBox="1">
            <a:spLocks noChangeArrowheads="1"/>
          </p:cNvSpPr>
          <p:nvPr/>
        </p:nvSpPr>
        <p:spPr bwMode="auto">
          <a:xfrm>
            <a:off x="6920524" y="1815480"/>
            <a:ext cx="3465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b="1" dirty="0">
                <a:solidFill>
                  <a:schemeClr val="accent2"/>
                </a:solidFill>
              </a:rPr>
              <a:t>k</a:t>
            </a:r>
            <a:r>
              <a:rPr lang="en-US" sz="1800" baseline="-25000" dirty="0">
                <a:solidFill>
                  <a:schemeClr val="accent2"/>
                </a:solidFill>
              </a:rPr>
              <a:t>i</a:t>
            </a:r>
            <a:endParaRPr lang="en-US" sz="1800" dirty="0">
              <a:solidFill>
                <a:schemeClr val="accent2"/>
              </a:solidFill>
            </a:endParaRPr>
          </a:p>
        </p:txBody>
      </p:sp>
      <p:sp>
        <p:nvSpPr>
          <p:cNvPr id="5153" name="Text Box 41">
            <a:extLst>
              <a:ext uri="{FF2B5EF4-FFF2-40B4-BE49-F238E27FC236}">
                <a16:creationId xmlns:a16="http://schemas.microsoft.com/office/drawing/2014/main" id="{1814E754-4FE3-1DA5-AF0A-60275D521BDB}"/>
              </a:ext>
            </a:extLst>
          </p:cNvPr>
          <p:cNvSpPr txBox="1">
            <a:spLocks noChangeArrowheads="1"/>
          </p:cNvSpPr>
          <p:nvPr/>
        </p:nvSpPr>
        <p:spPr bwMode="auto">
          <a:xfrm>
            <a:off x="5898363" y="1828577"/>
            <a:ext cx="389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b="1" dirty="0" err="1">
                <a:solidFill>
                  <a:srgbClr val="FF0000"/>
                </a:solidFill>
              </a:rPr>
              <a:t>k</a:t>
            </a:r>
            <a:r>
              <a:rPr lang="en-US" sz="1800" baseline="-25000" dirty="0" err="1">
                <a:solidFill>
                  <a:srgbClr val="FF0000"/>
                </a:solidFill>
              </a:rPr>
              <a:t>s</a:t>
            </a:r>
            <a:endParaRPr lang="en-US" sz="1800" dirty="0">
              <a:solidFill>
                <a:srgbClr val="FF0000"/>
              </a:solidFill>
            </a:endParaRPr>
          </a:p>
        </p:txBody>
      </p:sp>
      <p:sp>
        <p:nvSpPr>
          <p:cNvPr id="5154" name="Text Box 44">
            <a:extLst>
              <a:ext uri="{FF2B5EF4-FFF2-40B4-BE49-F238E27FC236}">
                <a16:creationId xmlns:a16="http://schemas.microsoft.com/office/drawing/2014/main" id="{724CFFA7-F239-203F-ED23-85A4B8C444FC}"/>
              </a:ext>
            </a:extLst>
          </p:cNvPr>
          <p:cNvSpPr txBox="1">
            <a:spLocks noChangeArrowheads="1"/>
          </p:cNvSpPr>
          <p:nvPr/>
        </p:nvSpPr>
        <p:spPr bwMode="auto">
          <a:xfrm>
            <a:off x="6062985" y="2730367"/>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b="1" dirty="0">
                <a:solidFill>
                  <a:srgbClr val="000000"/>
                </a:solidFill>
              </a:rPr>
              <a:t>V</a:t>
            </a:r>
          </a:p>
        </p:txBody>
      </p:sp>
    </p:spTree>
    <p:custDataLst>
      <p:tags r:id="rId1"/>
    </p:custDataLst>
    <p:extLst>
      <p:ext uri="{BB962C8B-B14F-4D97-AF65-F5344CB8AC3E}">
        <p14:creationId xmlns:p14="http://schemas.microsoft.com/office/powerpoint/2010/main" val="3237713258"/>
      </p:ext>
    </p:extLst>
  </p:cSld>
  <p:clrMapOvr>
    <a:masterClrMapping/>
  </p:clrMapOvr>
  <mc:AlternateContent xmlns:mc="http://schemas.openxmlformats.org/markup-compatibility/2006" xmlns:p14="http://schemas.microsoft.com/office/powerpoint/2010/main">
    <mc:Choice Requires="p14">
      <p:transition spd="slow" p14:dur="2000" advTm="114938"/>
    </mc:Choice>
    <mc:Fallback xmlns="">
      <p:transition spd="slow" advTm="114938"/>
    </mc:Fallback>
  </mc:AlternateContent>
  <p:extLst>
    <p:ext uri="{3A86A75C-4F4B-4683-9AE1-C65F6400EC91}">
      <p14:laserTraceLst xmlns:p14="http://schemas.microsoft.com/office/powerpoint/2010/main">
        <p14:tracePtLst>
          <p14:tracePt t="20488" x="2724150" y="2425700"/>
          <p14:tracePt t="20494" x="2705100" y="2406650"/>
          <p14:tracePt t="20506" x="2692400" y="2387600"/>
          <p14:tracePt t="20525" x="2628900" y="2317750"/>
          <p14:tracePt t="20527" x="2597150" y="2286000"/>
          <p14:tracePt t="20539" x="2559050" y="2260600"/>
          <p14:tracePt t="20556" x="2514600" y="2222500"/>
          <p14:tracePt t="20574" x="2489200" y="2203450"/>
          <p14:tracePt t="20575" x="2482850" y="2190750"/>
          <p14:tracePt t="20591" x="2470150" y="2184400"/>
          <p14:tracePt t="20608" x="2432050" y="2171700"/>
          <p14:tracePt t="20623" x="2400300" y="2171700"/>
          <p14:tracePt t="20641" x="2374900" y="2165350"/>
          <p14:tracePt t="20657" x="2343150" y="2165350"/>
          <p14:tracePt t="20674" x="2311400" y="2165350"/>
          <p14:tracePt t="20690" x="2298700" y="2178050"/>
          <p14:tracePt t="20708" x="2286000" y="2190750"/>
          <p14:tracePt t="20724" x="2279650" y="2203450"/>
          <p14:tracePt t="20741" x="2273300" y="2228850"/>
          <p14:tracePt t="20757" x="2260600" y="2254250"/>
          <p14:tracePt t="20773" x="2260600" y="2292350"/>
          <p14:tracePt t="20793" x="2260600" y="2362200"/>
          <p14:tracePt t="20808" x="2279650" y="2438400"/>
          <p14:tracePt t="20823" x="2317750" y="2501900"/>
          <p14:tracePt t="20842" x="2355850" y="2559050"/>
          <p14:tracePt t="20858" x="2387600" y="2584450"/>
          <p14:tracePt t="20876" x="2419350" y="2603500"/>
          <p14:tracePt t="20891" x="2457450" y="2609850"/>
          <p14:tracePt t="20907" x="2476500" y="2609850"/>
          <p14:tracePt t="20924" x="2508250" y="2609850"/>
          <p14:tracePt t="20940" x="2540000" y="2609850"/>
          <p14:tracePt t="20958" x="2559050" y="2609850"/>
          <p14:tracePt t="20974" x="2565400" y="2609850"/>
          <p14:tracePt t="20991" x="2571750" y="2609850"/>
          <p14:tracePt t="21008" x="2584450" y="2578100"/>
          <p14:tracePt t="21024" x="2597150" y="2527300"/>
          <p14:tracePt t="21040" x="2603500" y="2470150"/>
          <p14:tracePt t="21058" x="2609850" y="2413000"/>
          <p14:tracePt t="21074" x="2609850" y="2362200"/>
          <p14:tracePt t="21091" x="2609850" y="2317750"/>
          <p14:tracePt t="21108" x="2609850" y="2279650"/>
          <p14:tracePt t="21125" x="2597150" y="2254250"/>
          <p14:tracePt t="21141" x="2590800" y="2235200"/>
          <p14:tracePt t="21157" x="2584450" y="2235200"/>
          <p14:tracePt t="21216" x="2578100" y="2235200"/>
          <p14:tracePt t="21224" x="2571750" y="2235200"/>
          <p14:tracePt t="21225" x="0" y="0"/>
        </p14:tracePtLst>
        <p14:tracePtLst>
          <p14:tracePt t="21640" x="2171700" y="2127250"/>
          <p14:tracePt t="21695" x="2171700" y="2120900"/>
          <p14:tracePt t="21752" x="2171700" y="2108200"/>
          <p14:tracePt t="21759" x="2165350" y="2095500"/>
          <p14:tracePt t="21768" x="2152650" y="2089150"/>
          <p14:tracePt t="21777" x="2146300" y="2076450"/>
          <p14:tracePt t="21792" x="2120900" y="2051050"/>
          <p14:tracePt t="21809" x="2082800" y="2025650"/>
          <p14:tracePt t="21825" x="2012950" y="1987550"/>
          <p14:tracePt t="21841" x="1936750" y="1955800"/>
          <p14:tracePt t="21858" x="1879600" y="1930400"/>
          <p14:tracePt t="21875" x="1828800" y="1917700"/>
          <p14:tracePt t="21891" x="1803400" y="1905000"/>
          <p14:tracePt t="21909" x="1765300" y="1892300"/>
          <p14:tracePt t="21926" x="1746250" y="1885950"/>
          <p14:tracePt t="21929" x="1733550" y="1885950"/>
          <p14:tracePt t="21944" x="1708150" y="1885950"/>
          <p14:tracePt t="21959" x="1676400" y="1885950"/>
          <p14:tracePt t="21976" x="1644650" y="1892300"/>
          <p14:tracePt t="21992" x="1562100" y="1911350"/>
          <p14:tracePt t="22008" x="1466850" y="1943100"/>
          <p14:tracePt t="22025" x="1397000" y="1968500"/>
          <p14:tracePt t="22042" x="1384300" y="1993900"/>
          <p14:tracePt t="22059" x="1377950" y="2032000"/>
          <p14:tracePt t="22075" x="1377950" y="2057400"/>
          <p14:tracePt t="22092" x="1377950" y="2095500"/>
          <p14:tracePt t="22110" x="1377950" y="2127250"/>
          <p14:tracePt t="22111" x="1390650" y="2139950"/>
          <p14:tracePt t="22125" x="1397000" y="2152650"/>
          <p14:tracePt t="22144" x="1435100" y="2209800"/>
          <p14:tracePt t="22161" x="1498600" y="2286000"/>
          <p14:tracePt t="22177" x="1562100" y="2355850"/>
          <p14:tracePt t="22193" x="1638300" y="2419350"/>
          <p14:tracePt t="22209" x="1733550" y="2495550"/>
          <p14:tracePt t="22227" x="1835150" y="2565400"/>
          <p14:tracePt t="22243" x="1943100" y="2616200"/>
          <p14:tracePt t="22259" x="2070100" y="2667000"/>
          <p14:tracePt t="22276" x="2152650" y="2686050"/>
          <p14:tracePt t="22292" x="2209800" y="2692400"/>
          <p14:tracePt t="22309" x="2254250" y="2692400"/>
          <p14:tracePt t="22325" x="2292350" y="2692400"/>
          <p14:tracePt t="22343" x="2336800" y="2654300"/>
          <p14:tracePt t="22359" x="2362200" y="2616200"/>
          <p14:tracePt t="22376" x="2393950" y="2559050"/>
          <p14:tracePt t="22392" x="2419350" y="2501900"/>
          <p14:tracePt t="22409" x="2451100" y="2457450"/>
          <p14:tracePt t="22425" x="2482850" y="2413000"/>
          <p14:tracePt t="22443" x="2501900" y="2387600"/>
          <p14:tracePt t="22460" x="2514600" y="2368550"/>
          <p14:tracePt t="22478" x="2514600" y="2349500"/>
          <p14:tracePt t="22480" x="2514600" y="2343150"/>
          <p14:tracePt t="22494" x="2520950" y="2330450"/>
          <p14:tracePt t="22497" x="2520950" y="2324100"/>
          <p14:tracePt t="22510" x="2520950" y="2311400"/>
          <p14:tracePt t="22511" x="2520950" y="2298700"/>
          <p14:tracePt t="22526" x="2520950" y="2286000"/>
          <p14:tracePt t="22528" x="2520950" y="2279650"/>
          <p14:tracePt t="22544" x="2520950" y="2260600"/>
          <p14:tracePt t="22577" x="0" y="0"/>
        </p14:tracePtLst>
        <p14:tracePtLst>
          <p14:tracePt t="24291" x="1778000" y="1822450"/>
          <p14:tracePt t="24335" x="1778000" y="1816100"/>
          <p14:tracePt t="24352" x="1778000" y="1809750"/>
          <p14:tracePt t="24361" x="1771650" y="1809750"/>
          <p14:tracePt t="24379" x="1765300" y="1797050"/>
          <p14:tracePt t="24396" x="1752600" y="1790700"/>
          <p14:tracePt t="24413" x="1708150" y="1771650"/>
          <p14:tracePt t="24428" x="1644650" y="1746250"/>
          <p14:tracePt t="24445" x="1587500" y="1727200"/>
          <p14:tracePt t="24461" x="1555750" y="1714500"/>
          <p14:tracePt t="24479" x="1536700" y="1714500"/>
          <p14:tracePt t="24495" x="1511300" y="1714500"/>
          <p14:tracePt t="24514" x="1466850" y="1714500"/>
          <p14:tracePt t="24530" x="1428750" y="1714500"/>
          <p14:tracePt t="24547" x="1390650" y="1714500"/>
          <p14:tracePt t="24562" x="1371600" y="1714500"/>
          <p14:tracePt t="24579" x="1352550" y="1714500"/>
          <p14:tracePt t="24596" x="1346200" y="1720850"/>
          <p14:tracePt t="24612" x="1320800" y="1746250"/>
          <p14:tracePt t="24628" x="1250950" y="1784350"/>
          <p14:tracePt t="24645" x="1162050" y="1822450"/>
          <p14:tracePt t="24664" x="1054100" y="1873250"/>
          <p14:tracePt t="24683" x="1035050" y="1892300"/>
          <p14:tracePt t="24696" x="1022350" y="1905000"/>
          <p14:tracePt t="24711" x="1022350" y="1917700"/>
          <p14:tracePt t="24729" x="1022350" y="1936750"/>
          <p14:tracePt t="24745" x="1022350" y="1968500"/>
          <p14:tracePt t="24763" x="1022350" y="2006600"/>
          <p14:tracePt t="24778" x="1022350" y="2051050"/>
          <p14:tracePt t="24796" x="1022350" y="2108200"/>
          <p14:tracePt t="24812" x="1047750" y="2178050"/>
          <p14:tracePt t="24829" x="1073150" y="2222500"/>
          <p14:tracePt t="24846" x="1092200" y="2254250"/>
          <p14:tracePt t="24847" x="1092200" y="2260600"/>
          <p14:tracePt t="24862" x="1104900" y="2273300"/>
          <p14:tracePt t="24863" x="1117600" y="2279650"/>
          <p14:tracePt t="24879" x="1162050" y="2292350"/>
          <p14:tracePt t="24898" x="1181100" y="2292350"/>
          <p14:tracePt t="24912" x="1206500" y="2292350"/>
          <p14:tracePt t="24928" x="1225550" y="2292350"/>
          <p14:tracePt t="24945" x="1231900" y="2292350"/>
          <p14:tracePt t="24963" x="1244600" y="2292350"/>
          <p14:tracePt t="24982" x="1263650" y="2279650"/>
          <p14:tracePt t="24984" x="1270000" y="2273300"/>
          <p14:tracePt t="24998" x="1295400" y="2260600"/>
          <p14:tracePt t="25012" x="1371600" y="2228850"/>
          <p14:tracePt t="25029" x="1428750" y="2216150"/>
          <p14:tracePt t="25045" x="1454150" y="2197100"/>
          <p14:tracePt t="25061" x="1466850" y="2184400"/>
          <p14:tracePt t="25079" x="1473200" y="2165350"/>
          <p14:tracePt t="25099" x="1479550" y="2146300"/>
          <p14:tracePt t="25113" x="1479550" y="2114550"/>
          <p14:tracePt t="25130" x="1479550" y="2063750"/>
          <p14:tracePt t="25147" x="1479550" y="2006600"/>
          <p14:tracePt t="25163" x="1460500" y="1943100"/>
          <p14:tracePt t="25179" x="1447800" y="1898650"/>
          <p14:tracePt t="25197" x="1441450" y="1879600"/>
          <p14:tracePt t="25213" x="1441450" y="1866900"/>
          <p14:tracePt t="25256" x="0" y="0"/>
        </p14:tracePtLst>
        <p14:tracePtLst>
          <p14:tracePt t="29683" x="4362450" y="2127250"/>
          <p14:tracePt t="29752" x="4356100" y="2120900"/>
          <p14:tracePt t="29775" x="4349750" y="2120900"/>
          <p14:tracePt t="29784" x="4337050" y="2114550"/>
          <p14:tracePt t="29790" x="4330700" y="2114550"/>
          <p14:tracePt t="29800" x="4318000" y="2108200"/>
          <p14:tracePt t="29819" x="4273550" y="2101850"/>
          <p14:tracePt t="29836" x="4210050" y="2095500"/>
          <p14:tracePt t="29851" x="4114800" y="2095500"/>
          <p14:tracePt t="29867" x="4032250" y="2095500"/>
          <p14:tracePt t="29884" x="3937000" y="2095500"/>
          <p14:tracePt t="29901" x="3829050" y="2095500"/>
          <p14:tracePt t="29918" x="3714750" y="2095500"/>
          <p14:tracePt t="29934" x="3638550" y="2095500"/>
          <p14:tracePt t="29935" x="3606800" y="2095500"/>
          <p14:tracePt t="29951" x="3562350" y="2095500"/>
          <p14:tracePt t="29968" x="3486150" y="2095500"/>
          <p14:tracePt t="29985" x="3352800" y="2095500"/>
          <p14:tracePt t="30002" x="3187700" y="2095500"/>
          <p14:tracePt t="30019" x="3086100" y="2095500"/>
          <p14:tracePt t="30036" x="3035300" y="2095500"/>
          <p14:tracePt t="30051" x="2990850" y="2095500"/>
          <p14:tracePt t="30067" x="2971800" y="2095500"/>
          <p14:tracePt t="30084" x="2940050" y="2095500"/>
          <p14:tracePt t="30101" x="2927350" y="2101850"/>
          <p14:tracePt t="30117" x="2921000" y="2101850"/>
          <p14:tracePt t="30133" x="2914650" y="2108200"/>
          <p14:tracePt t="30152" x="2895600" y="2120900"/>
          <p14:tracePt t="30169" x="2882900" y="2120900"/>
          <p14:tracePt t="30185" x="2870200" y="2133600"/>
          <p14:tracePt t="30448" x="0" y="0"/>
        </p14:tracePtLst>
        <p14:tracePtLst>
          <p14:tracePt t="32939" x="2393950" y="2406650"/>
          <p14:tracePt t="33145" x="2393950" y="2413000"/>
          <p14:tracePt t="33161" x="2387600" y="2419350"/>
          <p14:tracePt t="33176" x="2381250" y="2432050"/>
          <p14:tracePt t="33184" x="2381250" y="2438400"/>
          <p14:tracePt t="33191" x="2374900" y="2438400"/>
          <p14:tracePt t="33205" x="2374900" y="2451100"/>
          <p14:tracePt t="33221" x="2362200" y="2463800"/>
          <p14:tracePt t="33238" x="2349500" y="2482850"/>
          <p14:tracePt t="33239" x="2343150" y="2489200"/>
          <p14:tracePt t="33256" x="2324100" y="2508250"/>
          <p14:tracePt t="33271" x="2298700" y="2540000"/>
          <p14:tracePt t="33288" x="2279650" y="2565400"/>
          <p14:tracePt t="33305" x="2247900" y="2603500"/>
          <p14:tracePt t="33321" x="2222500" y="2635250"/>
          <p14:tracePt t="33338" x="2203450" y="2647950"/>
          <p14:tracePt t="33354" x="2184400" y="2673350"/>
          <p14:tracePt t="33371" x="2171700" y="2692400"/>
          <p14:tracePt t="33388" x="2152650" y="2717800"/>
          <p14:tracePt t="33404" x="2127250" y="2749550"/>
          <p14:tracePt t="33421" x="2108200" y="2774950"/>
          <p14:tracePt t="33438" x="2089150" y="2806700"/>
          <p14:tracePt t="33439" x="2070100" y="2825750"/>
          <p14:tracePt t="33455" x="2051050" y="2851150"/>
          <p14:tracePt t="33473" x="2025650" y="2876550"/>
          <p14:tracePt t="33489" x="2012950" y="2895600"/>
          <p14:tracePt t="33506" x="1987550" y="2927350"/>
          <p14:tracePt t="33522" x="1968500" y="2946400"/>
          <p14:tracePt t="33538" x="1943100" y="2965450"/>
          <p14:tracePt t="33555" x="1905000" y="2984500"/>
          <p14:tracePt t="33571" x="1873250" y="3003550"/>
          <p14:tracePt t="33589" x="1847850" y="3028950"/>
          <p14:tracePt t="33605" x="1822450" y="3048000"/>
          <p14:tracePt t="33621" x="1803400" y="3060700"/>
          <p14:tracePt t="33639" x="1778000" y="3098800"/>
          <p14:tracePt t="33657" x="1765300" y="3111500"/>
          <p14:tracePt t="33672" x="1758950" y="3124200"/>
          <p14:tracePt t="33689" x="1746250" y="3143250"/>
          <p14:tracePt t="33705" x="1733550" y="3155950"/>
          <p14:tracePt t="33721" x="1720850" y="3168650"/>
          <p14:tracePt t="33738" x="1720850" y="3181350"/>
          <p14:tracePt t="33756" x="1708150" y="3200400"/>
          <p14:tracePt t="33759" x="1708150" y="3206750"/>
          <p14:tracePt t="33773" x="1701800" y="3213100"/>
          <p14:tracePt t="33775" x="1695450" y="3225800"/>
          <p14:tracePt t="33787" x="1689100" y="3232150"/>
          <p14:tracePt t="33804" x="1682750" y="3244850"/>
          <p14:tracePt t="33821" x="1670050" y="3276600"/>
          <p14:tracePt t="33838" x="1651000" y="3308350"/>
          <p14:tracePt t="33839" x="1644650" y="3340100"/>
          <p14:tracePt t="33855" x="1631950" y="3371850"/>
          <p14:tracePt t="33872" x="1625600" y="3397250"/>
          <p14:tracePt t="33888" x="1612900" y="3409950"/>
          <p14:tracePt t="34168" x="0" y="0"/>
        </p14:tracePtLst>
        <p14:tracePtLst>
          <p14:tracePt t="39949" x="3511550" y="2495550"/>
          <p14:tracePt t="40008" x="3511550" y="2470150"/>
          <p14:tracePt t="40016" x="3511550" y="2444750"/>
          <p14:tracePt t="40029" x="3511550" y="2406650"/>
          <p14:tracePt t="40045" x="3486150" y="2336800"/>
          <p14:tracePt t="40063" x="3429000" y="2235200"/>
          <p14:tracePt t="40079" x="3409950" y="2216150"/>
          <p14:tracePt t="40095" x="3403600" y="2203450"/>
          <p14:tracePt t="40112" x="3397250" y="2203450"/>
          <p14:tracePt t="40128" x="3390900" y="2203450"/>
          <p14:tracePt t="40144" x="3378200" y="2209800"/>
          <p14:tracePt t="40163" x="3359150" y="2241550"/>
          <p14:tracePt t="40180" x="3333750" y="2286000"/>
          <p14:tracePt t="40196" x="3295650" y="2317750"/>
          <p14:tracePt t="40213" x="3270250" y="2336800"/>
          <p14:tracePt t="40229" x="3257550" y="2349500"/>
          <p14:tracePt t="40247" x="3257550" y="2355850"/>
          <p14:tracePt t="40263" x="3257550" y="2368550"/>
          <p14:tracePt t="40279" x="3257550" y="2400300"/>
          <p14:tracePt t="40297" x="3276600" y="2444750"/>
          <p14:tracePt t="40313" x="3321050" y="2514600"/>
          <p14:tracePt t="40330" x="3365500" y="2584450"/>
          <p14:tracePt t="40347" x="3403600" y="2628900"/>
          <p14:tracePt t="40363" x="3473450" y="2698750"/>
          <p14:tracePt t="40379" x="3536950" y="2762250"/>
          <p14:tracePt t="40396" x="3568700" y="2781300"/>
          <p14:tracePt t="40503" x="3575050" y="2781300"/>
          <p14:tracePt t="40519" x="3575050" y="2774950"/>
          <p14:tracePt t="40527" x="3575050" y="2768600"/>
          <p14:tracePt t="40546" x="3575050" y="2743200"/>
          <p14:tracePt t="40563" x="3575050" y="2692400"/>
          <p14:tracePt t="40578" x="3568700" y="2686050"/>
          <p14:tracePt t="40580" x="0" y="0"/>
        </p14:tracePtLst>
        <p14:tracePtLst>
          <p14:tracePt t="41200" x="1676400" y="2628900"/>
          <p14:tracePt t="41272" x="1670050" y="2628900"/>
          <p14:tracePt t="41279" x="1670050" y="2622550"/>
          <p14:tracePt t="41287" x="1651000" y="2616200"/>
          <p14:tracePt t="41295" x="1631950" y="2616200"/>
          <p14:tracePt t="41312" x="1600200" y="2603500"/>
          <p14:tracePt t="41330" x="1555750" y="2590800"/>
          <p14:tracePt t="41347" x="1517650" y="2578100"/>
          <p14:tracePt t="41364" x="1485900" y="2571750"/>
          <p14:tracePt t="41380" x="1435100" y="2552700"/>
          <p14:tracePt t="41397" x="1358900" y="2540000"/>
          <p14:tracePt t="41414" x="1270000" y="2527300"/>
          <p14:tracePt t="41415" x="1225550" y="2520950"/>
          <p14:tracePt t="41431" x="1174750" y="2520950"/>
          <p14:tracePt t="41447" x="1149350" y="2520950"/>
          <p14:tracePt t="41466" x="1136650" y="2520950"/>
          <p14:tracePt t="41481" x="1130300" y="2520950"/>
          <p14:tracePt t="41497" x="1104900" y="2520950"/>
          <p14:tracePt t="41515" x="1060450" y="2527300"/>
          <p14:tracePt t="41532" x="1003300" y="2546350"/>
          <p14:tracePt t="41548" x="946150" y="2559050"/>
          <p14:tracePt t="41564" x="889000" y="2578100"/>
          <p14:tracePt t="41581" x="844550" y="2584450"/>
          <p14:tracePt t="41582" x="825500" y="2590800"/>
          <p14:tracePt t="41598" x="812800" y="2597150"/>
          <p14:tracePt t="41600" x="800100" y="2603500"/>
          <p14:tracePt t="41612" x="793750" y="2609850"/>
          <p14:tracePt t="41630" x="781050" y="2616200"/>
          <p14:tracePt t="41649" x="774700" y="2622550"/>
          <p14:tracePt t="41665" x="768350" y="2628900"/>
          <p14:tracePt t="41682" x="755650" y="2635250"/>
          <p14:tracePt t="41697" x="742950" y="2654300"/>
          <p14:tracePt t="41714" x="730250" y="2692400"/>
          <p14:tracePt t="41730" x="723900" y="2730500"/>
          <p14:tracePt t="41747" x="723900" y="2762250"/>
          <p14:tracePt t="41763" x="723900" y="2781300"/>
          <p14:tracePt t="41780" x="723900" y="2794000"/>
          <p14:tracePt t="41797" x="723900" y="2813050"/>
          <p14:tracePt t="41815" x="742950" y="2857500"/>
          <p14:tracePt t="41831" x="774700" y="2882900"/>
          <p14:tracePt t="41847" x="800100" y="2901950"/>
          <p14:tracePt t="41864" x="850900" y="2933700"/>
          <p14:tracePt t="41881" x="908050" y="2978150"/>
          <p14:tracePt t="41898" x="984250" y="3009900"/>
          <p14:tracePt t="41914" x="1041400" y="3041650"/>
          <p14:tracePt t="41931" x="1085850" y="3054350"/>
          <p14:tracePt t="41947" x="1155700" y="3079750"/>
          <p14:tracePt t="41964" x="1225550" y="3092450"/>
          <p14:tracePt t="41982" x="1320800" y="3105150"/>
          <p14:tracePt t="41984" x="1365250" y="3111500"/>
          <p14:tracePt t="41998" x="1397000" y="3111500"/>
          <p14:tracePt t="41999" x="1422400" y="3111500"/>
          <p14:tracePt t="42016" x="1473200" y="3111500"/>
          <p14:tracePt t="42032" x="1504950" y="3111500"/>
          <p14:tracePt t="42048" x="1517650" y="3105150"/>
          <p14:tracePt t="42064" x="1549400" y="3086100"/>
          <p14:tracePt t="42081" x="1581150" y="3073400"/>
          <p14:tracePt t="42097" x="1638300" y="3054350"/>
          <p14:tracePt t="42114" x="1670050" y="3035300"/>
          <p14:tracePt t="42130" x="1689100" y="3022600"/>
          <p14:tracePt t="42147" x="1701800" y="2997200"/>
          <p14:tracePt t="42165" x="1714500" y="2971800"/>
          <p14:tracePt t="42181" x="1720850" y="2933700"/>
          <p14:tracePt t="42198" x="1733550" y="2901950"/>
          <p14:tracePt t="42199" x="1733550" y="2889250"/>
          <p14:tracePt t="42214" x="1733550" y="2870200"/>
          <p14:tracePt t="42215" x="1733550" y="2857500"/>
          <p14:tracePt t="42231" x="1733550" y="2819400"/>
          <p14:tracePt t="42248" x="1733550" y="2787650"/>
          <p14:tracePt t="42265" x="1727200" y="2736850"/>
          <p14:tracePt t="42282" x="1714500" y="2692400"/>
          <p14:tracePt t="42299" x="1701800" y="2673350"/>
          <p14:tracePt t="42316" x="1695450" y="2647950"/>
          <p14:tracePt t="42332" x="1676400" y="2628900"/>
          <p14:tracePt t="42349" x="1644650" y="2590800"/>
          <p14:tracePt t="42365" x="1612900" y="2546350"/>
          <p14:tracePt t="42382" x="1581150" y="2514600"/>
          <p14:tracePt t="42383" x="1574800" y="2508250"/>
          <p14:tracePt t="42397" x="1555750" y="2495550"/>
          <p14:tracePt t="42414" x="1549400" y="2489200"/>
          <p14:tracePt t="42504" x="0" y="0"/>
        </p14:tracePtLst>
        <p14:tracePtLst>
          <p14:tracePt t="54811" x="3403600" y="4387850"/>
          <p14:tracePt t="54863" x="3403600" y="4381500"/>
          <p14:tracePt t="54879" x="3397250" y="4368800"/>
          <p14:tracePt t="54897" x="3384550" y="4356100"/>
          <p14:tracePt t="54913" x="3359150" y="4349750"/>
          <p14:tracePt t="54928" x="3327400" y="4343400"/>
          <p14:tracePt t="54945" x="3289300" y="4343400"/>
          <p14:tracePt t="54962" x="3257550" y="4343400"/>
          <p14:tracePt t="54979" x="3244850" y="4343400"/>
          <p14:tracePt t="54995" x="3225800" y="4356100"/>
          <p14:tracePt t="55012" x="3206750" y="4368800"/>
          <p14:tracePt t="55029" x="3187700" y="4387850"/>
          <p14:tracePt t="55045" x="3136900" y="4438650"/>
          <p14:tracePt t="55062" x="3105150" y="4470400"/>
          <p14:tracePt t="55078" x="3086100" y="4502150"/>
          <p14:tracePt t="55080" x="3073400" y="4514850"/>
          <p14:tracePt t="55097" x="3067050" y="4546600"/>
          <p14:tracePt t="55113" x="3067050" y="4572000"/>
          <p14:tracePt t="55129" x="3067050" y="4597400"/>
          <p14:tracePt t="55144" x="3067050" y="4622800"/>
          <p14:tracePt t="55162" x="3067050" y="4648200"/>
          <p14:tracePt t="55179" x="3073400" y="4673600"/>
          <p14:tracePt t="55195" x="3092450" y="4718050"/>
          <p14:tracePt t="55211" x="3111500" y="4749800"/>
          <p14:tracePt t="55229" x="3136900" y="4794250"/>
          <p14:tracePt t="55246" x="3162300" y="4819650"/>
          <p14:tracePt t="55247" x="3175000" y="4832350"/>
          <p14:tracePt t="55262" x="3175000" y="4838700"/>
          <p14:tracePt t="55263" x="3194050" y="4845050"/>
          <p14:tracePt t="55279" x="3225800" y="4857750"/>
          <p14:tracePt t="55297" x="3282950" y="4876800"/>
          <p14:tracePt t="55313" x="3333750" y="4876800"/>
          <p14:tracePt t="55330" x="3346450" y="4876800"/>
          <p14:tracePt t="55345" x="3352800" y="4876800"/>
          <p14:tracePt t="55362" x="3365500" y="4870450"/>
          <p14:tracePt t="55379" x="3378200" y="4838700"/>
          <p14:tracePt t="55397" x="3403600" y="4806950"/>
          <p14:tracePt t="55412" x="3422650" y="4781550"/>
          <p14:tracePt t="55429" x="3435350" y="4749800"/>
          <p14:tracePt t="55445" x="3448050" y="4724400"/>
          <p14:tracePt t="55463" x="3460750" y="4667250"/>
          <p14:tracePt t="55479" x="3460750" y="4629150"/>
          <p14:tracePt t="55496" x="3460750" y="4591050"/>
          <p14:tracePt t="55513" x="3460750" y="4578350"/>
          <p14:tracePt t="55529" x="3460750" y="4572000"/>
          <p14:tracePt t="55592" x="0" y="0"/>
        </p14:tracePtLst>
        <p14:tracePtLst>
          <p14:tracePt t="60171" x="3721100" y="4673600"/>
          <p14:tracePt t="60239" x="3727450" y="4679950"/>
          <p14:tracePt t="60257" x="3746500" y="4699000"/>
          <p14:tracePt t="60265" x="3752850" y="4711700"/>
          <p14:tracePt t="60271" x="3765550" y="4724400"/>
          <p14:tracePt t="60284" x="3784600" y="4737100"/>
          <p14:tracePt t="60301" x="3829050" y="4768850"/>
          <p14:tracePt t="60317" x="3867150" y="4794250"/>
          <p14:tracePt t="60335" x="3956050" y="4857750"/>
          <p14:tracePt t="60351" x="4006850" y="4883150"/>
          <p14:tracePt t="60369" x="4057650" y="4914900"/>
          <p14:tracePt t="60386" x="4108450" y="4946650"/>
          <p14:tracePt t="60401" x="4146550" y="4965700"/>
          <p14:tracePt t="60418" x="4178300" y="4972050"/>
          <p14:tracePt t="60434" x="4216400" y="4984750"/>
          <p14:tracePt t="60451" x="4267200" y="4984750"/>
          <p14:tracePt t="60468" x="4305300" y="4984750"/>
          <p14:tracePt t="60484" x="4324350" y="4984750"/>
          <p14:tracePt t="60501" x="4337050" y="4984750"/>
          <p14:tracePt t="60517" x="4343400" y="4978400"/>
          <p14:tracePt t="60535" x="4356100" y="4965700"/>
          <p14:tracePt t="60551" x="4356100" y="4946650"/>
          <p14:tracePt t="60568" x="4368800" y="4914900"/>
          <p14:tracePt t="60584" x="4394200" y="4870450"/>
          <p14:tracePt t="60602" x="4406900" y="4838700"/>
          <p14:tracePt t="60618" x="4432300" y="4800600"/>
          <p14:tracePt t="60635" x="4438650" y="4768850"/>
          <p14:tracePt t="60651" x="4438650" y="4737100"/>
          <p14:tracePt t="60668" x="4438650" y="4711700"/>
          <p14:tracePt t="60685" x="4438650" y="4692650"/>
          <p14:tracePt t="60701" x="4438650" y="4660900"/>
          <p14:tracePt t="60718" x="4425950" y="4635500"/>
          <p14:tracePt t="60719" x="4419600" y="4616450"/>
          <p14:tracePt t="60735" x="4400550" y="4584700"/>
          <p14:tracePt t="60751" x="4381500" y="4559300"/>
          <p14:tracePt t="60769" x="4337050" y="4502150"/>
          <p14:tracePt t="60785" x="4286250" y="4451350"/>
          <p14:tracePt t="60803" x="4222750" y="4406900"/>
          <p14:tracePt t="60819" x="4146550" y="4368800"/>
          <p14:tracePt t="60835" x="4083050" y="4343400"/>
          <p14:tracePt t="60853" x="4051300" y="4337050"/>
          <p14:tracePt t="60856" x="4038600" y="4337050"/>
          <p14:tracePt t="60868" x="4032250" y="4337050"/>
          <p14:tracePt t="60884" x="4019550" y="4330700"/>
          <p14:tracePt t="60902" x="4006850" y="4330700"/>
          <p14:tracePt t="60920" x="3981450" y="4330700"/>
          <p14:tracePt t="60934" x="3956050" y="4330700"/>
          <p14:tracePt t="60951" x="3873500" y="4349750"/>
          <p14:tracePt t="60968" x="3835400" y="4356100"/>
          <p14:tracePt t="60984" x="3816350" y="4368800"/>
          <p14:tracePt t="61002" x="3803650" y="4381500"/>
          <p14:tracePt t="61018" x="3790950" y="4387850"/>
          <p14:tracePt t="61035" x="3778250" y="4406900"/>
          <p14:tracePt t="61052" x="3752850" y="4445000"/>
          <p14:tracePt t="61069" x="3733800" y="4476750"/>
          <p14:tracePt t="61085" x="3721100" y="4508500"/>
          <p14:tracePt t="61102" x="3714750" y="4533900"/>
          <p14:tracePt t="61118" x="3708400" y="4540250"/>
          <p14:tracePt t="61137" x="3708400" y="4552950"/>
          <p14:tracePt t="61153" x="3708400" y="4572000"/>
          <p14:tracePt t="61171" x="3708400" y="4603750"/>
          <p14:tracePt t="61187" x="3708400" y="4635500"/>
          <p14:tracePt t="61203" x="3708400" y="4654550"/>
          <p14:tracePt t="61219" x="3708400" y="4667250"/>
          <p14:tracePt t="61236" x="3708400" y="4686300"/>
          <p14:tracePt t="61253" x="3708400" y="4711700"/>
          <p14:tracePt t="61269" x="3721100" y="4737100"/>
          <p14:tracePt t="61271" x="3733800" y="4749800"/>
          <p14:tracePt t="61286" x="3740150" y="4775200"/>
          <p14:tracePt t="61289" x="3759200" y="4787900"/>
          <p14:tracePt t="61302" x="3765550" y="4800600"/>
          <p14:tracePt t="61304" x="3778250" y="4813300"/>
          <p14:tracePt t="61319" x="3797300" y="4838700"/>
          <p14:tracePt t="61336" x="3810000" y="4857750"/>
          <p14:tracePt t="61352" x="3854450" y="4876800"/>
          <p14:tracePt t="61369" x="3917950" y="4902200"/>
          <p14:tracePt t="61385" x="3975100" y="4927600"/>
          <p14:tracePt t="61401" x="4032250" y="4927600"/>
          <p14:tracePt t="61419" x="4102100" y="4940300"/>
          <p14:tracePt t="61436" x="4191000" y="4953000"/>
          <p14:tracePt t="61453" x="4248150" y="4959350"/>
          <p14:tracePt t="61469" x="4279900" y="4959350"/>
          <p14:tracePt t="61484" x="4292600" y="4959350"/>
          <p14:tracePt t="61502" x="4298950" y="4959350"/>
          <p14:tracePt t="61503" x="4298950" y="4953000"/>
          <p14:tracePt t="61519" x="4305300" y="4927600"/>
          <p14:tracePt t="61535" x="4324350" y="4902200"/>
          <p14:tracePt t="61554" x="4330700" y="4876800"/>
          <p14:tracePt t="61571" x="4337050" y="4857750"/>
          <p14:tracePt t="61586" x="4337050" y="4845050"/>
          <p14:tracePt t="61603" x="4343400" y="4838700"/>
          <p14:tracePt t="61618" x="4343400" y="4826000"/>
          <p14:tracePt t="61636" x="4343400" y="4806950"/>
          <p14:tracePt t="61652" x="4343400" y="4794250"/>
          <p14:tracePt t="61670" x="4343400" y="4768850"/>
          <p14:tracePt t="61670" x="4343400" y="4749800"/>
          <p14:tracePt t="61685" x="4343400" y="4743450"/>
          <p14:tracePt t="61703" x="4343400" y="4730750"/>
          <p14:tracePt t="61719" x="4343400" y="4724400"/>
          <p14:tracePt t="61736" x="4343400" y="4711700"/>
          <p14:tracePt t="61760" x="4343400" y="4705350"/>
          <p14:tracePt t="61791" x="0" y="0"/>
        </p14:tracePtLst>
        <p14:tracePtLst>
          <p14:tracePt t="71441" x="7416800" y="3340100"/>
          <p14:tracePt t="71593" x="7416800" y="3333750"/>
          <p14:tracePt t="71599" x="7423150" y="3327400"/>
          <p14:tracePt t="71616" x="7454900" y="3289300"/>
          <p14:tracePt t="71632" x="7524750" y="3232150"/>
          <p14:tracePt t="71646" x="7562850" y="3206750"/>
          <p14:tracePt t="71647" x="7588250" y="3187700"/>
          <p14:tracePt t="71663" x="7670800" y="3111500"/>
          <p14:tracePt t="71680" x="7715250" y="3073400"/>
          <p14:tracePt t="71697" x="7727950" y="3048000"/>
          <p14:tracePt t="71713" x="7734300" y="3022600"/>
          <p14:tracePt t="71731" x="7740650" y="3003550"/>
          <p14:tracePt t="71747" x="7740650" y="2990850"/>
          <p14:tracePt t="71764" x="7740650" y="2971800"/>
          <p14:tracePt t="71780" x="7740650" y="2946400"/>
          <p14:tracePt t="71797" x="7740650" y="2914650"/>
          <p14:tracePt t="71813" x="7740650" y="2876550"/>
          <p14:tracePt t="71830" x="7740650" y="2838450"/>
          <p14:tracePt t="71831" x="7740650" y="2813050"/>
          <p14:tracePt t="71848" x="7721600" y="2768600"/>
          <p14:tracePt t="71862" x="7708900" y="2743200"/>
          <p14:tracePt t="71880" x="7696200" y="2705100"/>
          <p14:tracePt t="71897" x="7677150" y="2679700"/>
          <p14:tracePt t="71914" x="7651750" y="2641600"/>
          <p14:tracePt t="71931" x="7632700" y="2616200"/>
          <p14:tracePt t="71947" x="7600950" y="2584450"/>
          <p14:tracePt t="71964" x="7581900" y="2565400"/>
          <p14:tracePt t="71981" x="7562850" y="2533650"/>
          <p14:tracePt t="71997" x="7531100" y="2501900"/>
          <p14:tracePt t="72014" x="7467600" y="2457450"/>
          <p14:tracePt t="72015" x="7410450" y="2438400"/>
          <p14:tracePt t="72030" x="7366000" y="2419350"/>
          <p14:tracePt t="72031" x="7327900" y="2406650"/>
          <p14:tracePt t="72049" x="7289800" y="2400300"/>
          <p14:tracePt t="72065" x="7277100" y="2400300"/>
          <p14:tracePt t="72080" x="7264400" y="2400300"/>
          <p14:tracePt t="72097" x="7239000" y="2400300"/>
          <p14:tracePt t="72114" x="7226300" y="2406650"/>
          <p14:tracePt t="72131" x="7200900" y="2425700"/>
          <p14:tracePt t="72147" x="7175500" y="2444750"/>
          <p14:tracePt t="72164" x="7124700" y="2470150"/>
          <p14:tracePt t="72181" x="7099300" y="2495550"/>
          <p14:tracePt t="72197" x="7061200" y="2527300"/>
          <p14:tracePt t="72214" x="7035800" y="2546350"/>
          <p14:tracePt t="72215" x="7029450" y="2559050"/>
          <p14:tracePt t="72231" x="7023100" y="2590800"/>
          <p14:tracePt t="72247" x="7016750" y="2622550"/>
          <p14:tracePt t="72264" x="7016750" y="2647950"/>
          <p14:tracePt t="72281" x="7016750" y="2667000"/>
          <p14:tracePt t="72297" x="7016750" y="2705100"/>
          <p14:tracePt t="72313" x="7035800" y="2762250"/>
          <p14:tracePt t="72331" x="7067550" y="2813050"/>
          <p14:tracePt t="72347" x="7105650" y="2882900"/>
          <p14:tracePt t="72364" x="7156450" y="2946400"/>
          <p14:tracePt t="72381" x="7213600" y="3009900"/>
          <p14:tracePt t="72397" x="7289800" y="3086100"/>
          <p14:tracePt t="72414" x="7385050" y="3143250"/>
          <p14:tracePt t="72415" x="7416800" y="3168650"/>
          <p14:tracePt t="72431" x="7448550" y="3194050"/>
          <p14:tracePt t="72449" x="7486650" y="3213100"/>
          <p14:tracePt t="72466" x="7524750" y="3232150"/>
          <p14:tracePt t="72482" x="7543800" y="3238500"/>
          <p14:tracePt t="72499" x="7562850" y="3244850"/>
          <p14:tracePt t="72515" x="7581900" y="3244850"/>
          <p14:tracePt t="72531" x="7607300" y="3244850"/>
          <p14:tracePt t="72547" x="7639050" y="3206750"/>
          <p14:tracePt t="72564" x="7677150" y="3162300"/>
          <p14:tracePt t="72580" x="7747000" y="3092450"/>
          <p14:tracePt t="72597" x="7816850" y="3028950"/>
          <p14:tracePt t="72615" x="7899400" y="2908300"/>
          <p14:tracePt t="72633" x="7937500" y="2813050"/>
          <p14:tracePt t="72649" x="7956550" y="2705100"/>
          <p14:tracePt t="72666" x="7962900" y="2622550"/>
          <p14:tracePt t="72681" x="7969250" y="2520950"/>
          <p14:tracePt t="72698" x="7969250" y="2432050"/>
          <p14:tracePt t="72714" x="7962900" y="2368550"/>
          <p14:tracePt t="72730" x="7937500" y="2336800"/>
          <p14:tracePt t="72750" x="7924800" y="2317750"/>
          <p14:tracePt t="72753" x="7924800" y="2311400"/>
          <p14:tracePt t="72880" x="0" y="0"/>
        </p14:tracePtLst>
        <p14:tracePtLst>
          <p14:tracePt t="79299" x="6610350" y="2527300"/>
          <p14:tracePt t="79359" x="6610350" y="2520950"/>
          <p14:tracePt t="79423" x="6610350" y="2514600"/>
          <p14:tracePt t="79431" x="6616700" y="2514600"/>
          <p14:tracePt t="79439" x="6616700" y="2501900"/>
          <p14:tracePt t="79456" x="6635750" y="2476500"/>
          <p14:tracePt t="79472" x="6642100" y="2451100"/>
          <p14:tracePt t="79489" x="6642100" y="2419350"/>
          <p14:tracePt t="79506" x="6642100" y="2387600"/>
          <p14:tracePt t="79524" x="6642100" y="2368550"/>
          <p14:tracePt t="79539" x="6642100" y="2343150"/>
          <p14:tracePt t="79556" x="6642100" y="2324100"/>
          <p14:tracePt t="79572" x="6635750" y="2311400"/>
          <p14:tracePt t="79590" x="6629400" y="2298700"/>
          <p14:tracePt t="79592" x="6623050" y="2298700"/>
          <p14:tracePt t="79606" x="6623050" y="2292350"/>
          <p14:tracePt t="79622" x="6616700" y="2286000"/>
          <p14:tracePt t="79641" x="6610350" y="2279650"/>
          <p14:tracePt t="79656" x="6591300" y="2266950"/>
          <p14:tracePt t="79672" x="6578600" y="2254250"/>
          <p14:tracePt t="79689" x="6565900" y="2247900"/>
          <p14:tracePt t="79706" x="6527800" y="2235200"/>
          <p14:tracePt t="79723" x="6464300" y="2216150"/>
          <p14:tracePt t="79739" x="6400800" y="2203450"/>
          <p14:tracePt t="79755" x="6337300" y="2190750"/>
          <p14:tracePt t="79772" x="6292850" y="2190750"/>
          <p14:tracePt t="79789" x="6273800" y="2190750"/>
          <p14:tracePt t="79806" x="6261100" y="2190750"/>
          <p14:tracePt t="79807" x="6254750" y="2190750"/>
          <p14:tracePt t="79824" x="6235700" y="2190750"/>
          <p14:tracePt t="79842" x="6229350" y="2190750"/>
          <p14:tracePt t="79855" x="6210300" y="2203450"/>
          <p14:tracePt t="79876" x="6191250" y="2216150"/>
          <p14:tracePt t="79891" x="6172200" y="2228850"/>
          <p14:tracePt t="79906" x="6153150" y="2247900"/>
          <p14:tracePt t="79923" x="6146800" y="2260600"/>
          <p14:tracePt t="79941" x="6134100" y="2279650"/>
          <p14:tracePt t="79944" x="6127750" y="2298700"/>
          <p14:tracePt t="79957" x="6121400" y="2311400"/>
          <p14:tracePt t="79973" x="6108700" y="2343150"/>
          <p14:tracePt t="79989" x="6089650" y="2374900"/>
          <p14:tracePt t="80006" x="6089650" y="2413000"/>
          <p14:tracePt t="80007" x="6089650" y="2432050"/>
          <p14:tracePt t="80023" x="6089650" y="2457450"/>
          <p14:tracePt t="80039" x="6089650" y="2489200"/>
          <p14:tracePt t="80058" x="6089650" y="2514600"/>
          <p14:tracePt t="80075" x="6096000" y="2546350"/>
          <p14:tracePt t="80091" x="6108700" y="2578100"/>
          <p14:tracePt t="80108" x="6127750" y="2609850"/>
          <p14:tracePt t="80112" x="6140450" y="2622550"/>
          <p14:tracePt t="80124" x="6153150" y="2641600"/>
          <p14:tracePt t="80140" x="6178550" y="2660650"/>
          <p14:tracePt t="80157" x="6223000" y="2679700"/>
          <p14:tracePt t="80160" x="6248400" y="2692400"/>
          <p14:tracePt t="80173" x="6273800" y="2705100"/>
          <p14:tracePt t="80191" x="6318250" y="2711450"/>
          <p14:tracePt t="80207" x="6330950" y="2717800"/>
          <p14:tracePt t="80223" x="6350000" y="2717800"/>
          <p14:tracePt t="80240" x="6375400" y="2724150"/>
          <p14:tracePt t="80256" x="6419850" y="2730500"/>
          <p14:tracePt t="80272" x="6477000" y="2730500"/>
          <p14:tracePt t="80289" x="6534150" y="2730500"/>
          <p14:tracePt t="80306" x="6604000" y="2730500"/>
          <p14:tracePt t="80323" x="6648450" y="2730500"/>
          <p14:tracePt t="80340" x="6673850" y="2730500"/>
          <p14:tracePt t="80367" x="6680200" y="2724150"/>
          <p14:tracePt t="80383" x="6692900" y="2711450"/>
          <p14:tracePt t="80390" x="6699250" y="2705100"/>
          <p14:tracePt t="80406" x="6705600" y="2698750"/>
          <p14:tracePt t="80407" x="6731000" y="2679700"/>
          <p14:tracePt t="80424" x="6762750" y="2667000"/>
          <p14:tracePt t="80439" x="6794500" y="2647950"/>
          <p14:tracePt t="80456" x="6819900" y="2628900"/>
          <p14:tracePt t="80473" x="6838950" y="2609850"/>
          <p14:tracePt t="80492" x="6845300" y="2584450"/>
          <p14:tracePt t="80508" x="6851650" y="2552700"/>
          <p14:tracePt t="80524" x="6851650" y="2508250"/>
          <p14:tracePt t="80541" x="6851650" y="2451100"/>
          <p14:tracePt t="80543" x="6845300" y="2432050"/>
          <p14:tracePt t="80557" x="6838950" y="2400300"/>
          <p14:tracePt t="80559" x="6826250" y="2374900"/>
          <p14:tracePt t="80574" x="6807200" y="2336800"/>
          <p14:tracePt t="80592" x="6762750" y="2254250"/>
          <p14:tracePt t="80608" x="6718300" y="2203450"/>
          <p14:tracePt t="80625" x="6680200" y="2159000"/>
          <p14:tracePt t="80639" x="6642100" y="2120900"/>
          <p14:tracePt t="80657" x="6610350" y="2095500"/>
          <p14:tracePt t="80673" x="6591300" y="2076450"/>
          <p14:tracePt t="80690" x="6565900" y="2070100"/>
          <p14:tracePt t="80707" x="6553200" y="2063750"/>
          <p14:tracePt t="80725" x="6534150" y="2057400"/>
          <p14:tracePt t="80728" x="6527800" y="2057400"/>
          <p14:tracePt t="80741" x="6515100" y="2057400"/>
          <p14:tracePt t="80757" x="6470650" y="2044700"/>
          <p14:tracePt t="80774" x="6413500" y="2038350"/>
          <p14:tracePt t="80776" x="6388100" y="2032000"/>
          <p14:tracePt t="80791" x="6337300" y="2025650"/>
          <p14:tracePt t="80807" x="6299200" y="2025650"/>
          <p14:tracePt t="80824" x="6286500" y="2025650"/>
          <p14:tracePt t="80839" x="6280150" y="2025650"/>
          <p14:tracePt t="80857" x="6273800" y="2032000"/>
          <p14:tracePt t="80875" x="6254750" y="2044700"/>
          <p14:tracePt t="80892" x="6229350" y="2082800"/>
          <p14:tracePt t="80901" x="6210300" y="2101850"/>
          <p14:tracePt t="80907" x="6197600" y="2120900"/>
          <p14:tracePt t="80925" x="6159500" y="2178050"/>
          <p14:tracePt t="80940" x="6140450" y="2228850"/>
          <p14:tracePt t="80957" x="6127750" y="2317750"/>
          <p14:tracePt t="80973" x="6115050" y="2387600"/>
          <p14:tracePt t="80991" x="6102350" y="2489200"/>
          <p14:tracePt t="81007" x="6102350" y="2552700"/>
          <p14:tracePt t="81025" x="6102350" y="2628900"/>
          <p14:tracePt t="81039" x="6127750" y="2717800"/>
          <p14:tracePt t="81057" x="6172200" y="2819400"/>
          <p14:tracePt t="81074" x="6235700" y="2914650"/>
          <p14:tracePt t="81090" x="6292850" y="2978150"/>
          <p14:tracePt t="81107" x="6350000" y="3035300"/>
          <p14:tracePt t="81123" x="6438900" y="3073400"/>
          <p14:tracePt t="81140" x="6521450" y="3092450"/>
          <p14:tracePt t="81157" x="6604000" y="3111500"/>
          <p14:tracePt t="81173" x="6673850" y="3117850"/>
          <p14:tracePt t="81175" x="6711950" y="3117850"/>
          <p14:tracePt t="81191" x="6769100" y="3117850"/>
          <p14:tracePt t="81208" x="6800850" y="3111500"/>
          <p14:tracePt t="81226" x="6819900" y="3098800"/>
          <p14:tracePt t="81242" x="6838950" y="3086100"/>
          <p14:tracePt t="81258" x="6858000" y="3067050"/>
          <p14:tracePt t="81273" x="6864350" y="3060700"/>
          <p14:tracePt t="81290" x="6870700" y="3035300"/>
          <p14:tracePt t="81307" x="6877050" y="3016250"/>
          <p14:tracePt t="81324" x="6883400" y="2997200"/>
          <p14:tracePt t="81340" x="6889750" y="2984500"/>
          <p14:tracePt t="81357" x="6889750" y="2978150"/>
          <p14:tracePt t="81376" x="0" y="0"/>
        </p14:tracePtLst>
        <p14:tracePtLst>
          <p14:tracePt t="84667" x="6864350" y="3073400"/>
          <p14:tracePt t="84680" x="6870700" y="3073400"/>
          <p14:tracePt t="84705" x="6877050" y="3067050"/>
          <p14:tracePt t="84721" x="6883400" y="3067050"/>
          <p14:tracePt t="84736" x="6889750" y="3067050"/>
          <p14:tracePt t="84768" x="6896100" y="3060700"/>
          <p14:tracePt t="84776" x="6896100" y="3054350"/>
          <p14:tracePt t="84795" x="6902450" y="3041650"/>
          <p14:tracePt t="84812" x="6908800" y="3016250"/>
          <p14:tracePt t="84828" x="6908800" y="2978150"/>
          <p14:tracePt t="84845" x="6908800" y="2927350"/>
          <p14:tracePt t="84862" x="6908800" y="2882900"/>
          <p14:tracePt t="84863" x="6896100" y="2863850"/>
          <p14:tracePt t="84880" x="6889750" y="2825750"/>
          <p14:tracePt t="84893" x="6883400" y="2813050"/>
          <p14:tracePt t="84910" x="6851650" y="2768600"/>
          <p14:tracePt t="84928" x="6832600" y="2749550"/>
          <p14:tracePt t="84944" x="6813550" y="2730500"/>
          <p14:tracePt t="84961" x="6794500" y="2717800"/>
          <p14:tracePt t="84978" x="6781800" y="2711450"/>
          <p14:tracePt t="84999" x="6775450" y="2711450"/>
          <p14:tracePt t="85011" x="6769100" y="2705100"/>
          <p14:tracePt t="85029" x="6737350" y="2692400"/>
          <p14:tracePt t="85045" x="6686550" y="2679700"/>
          <p14:tracePt t="85061" x="6616700" y="2654300"/>
          <p14:tracePt t="85080" x="6527800" y="2635250"/>
          <p14:tracePt t="85097" x="6502400" y="2635250"/>
          <p14:tracePt t="85112" x="6496050" y="2635250"/>
          <p14:tracePt t="85129" x="6489700" y="2635250"/>
          <p14:tracePt t="85146" x="6483350" y="2635250"/>
          <p14:tracePt t="85160" x="6477000" y="2635250"/>
          <p14:tracePt t="85178" x="6451600" y="2641600"/>
          <p14:tracePt t="85196" x="6438900" y="2654300"/>
          <p14:tracePt t="85213" x="6419850" y="2673350"/>
          <p14:tracePt t="85216" x="6413500" y="2686050"/>
          <p14:tracePt t="85228" x="6394450" y="2698750"/>
          <p14:tracePt t="85245" x="6381750" y="2724150"/>
          <p14:tracePt t="85261" x="6369050" y="2749550"/>
          <p14:tracePt t="85279" x="6356350" y="2800350"/>
          <p14:tracePt t="85297" x="6350000" y="2832100"/>
          <p14:tracePt t="85314" x="6337300" y="2863850"/>
          <p14:tracePt t="85330" x="6337300" y="2895600"/>
          <p14:tracePt t="85346" x="6337300" y="2933700"/>
          <p14:tracePt t="85361" x="6337300" y="2971800"/>
          <p14:tracePt t="85378" x="6337300" y="3009900"/>
          <p14:tracePt t="85395" x="6337300" y="3028950"/>
          <p14:tracePt t="85411" x="6343650" y="3041650"/>
          <p14:tracePt t="85427" x="6356350" y="3073400"/>
          <p14:tracePt t="85445" x="6381750" y="3098800"/>
          <p14:tracePt t="85462" x="6413500" y="3136900"/>
          <p14:tracePt t="85463" x="6419850" y="3149600"/>
          <p14:tracePt t="85479" x="6445250" y="3168650"/>
          <p14:tracePt t="85495" x="6464300" y="3181350"/>
          <p14:tracePt t="85512" x="6496050" y="3200400"/>
          <p14:tracePt t="85529" x="6527800" y="3206750"/>
          <p14:tracePt t="85544" x="6540500" y="3213100"/>
          <p14:tracePt t="85561" x="6559550" y="3213100"/>
          <p14:tracePt t="85579" x="6578600" y="3213100"/>
          <p14:tracePt t="85594" x="6591300" y="3213100"/>
          <p14:tracePt t="85611" x="6610350" y="3206750"/>
          <p14:tracePt t="85628" x="6629400" y="3194050"/>
          <p14:tracePt t="85645" x="6680200" y="3181350"/>
          <p14:tracePt t="85662" x="6737350" y="3155950"/>
          <p14:tracePt t="85662" x="6756400" y="3149600"/>
          <p14:tracePt t="85679" x="6781800" y="3130550"/>
          <p14:tracePt t="85695" x="6781800" y="3117850"/>
          <p14:tracePt t="85712" x="6788150" y="3098800"/>
          <p14:tracePt t="85729" x="6788150" y="3067050"/>
          <p14:tracePt t="85745" x="6788150" y="3048000"/>
          <p14:tracePt t="85762" x="6788150" y="3028950"/>
          <p14:tracePt t="85779" x="6788150" y="3022600"/>
          <p14:tracePt t="85794" x="6788150" y="3016250"/>
          <p14:tracePt t="85811" x="6788150" y="3009900"/>
          <p14:tracePt t="85830" x="6788150" y="2997200"/>
          <p14:tracePt t="85847" x="6788150" y="2978150"/>
          <p14:tracePt t="85861" x="6788150" y="2971800"/>
          <p14:tracePt t="85879" x="6788150" y="2946400"/>
          <p14:tracePt t="85880" x="0" y="0"/>
        </p14:tracePtLst>
        <p14:tracePtLst>
          <p14:tracePt t="105539" x="1905000" y="3384550"/>
          <p14:tracePt t="105543" x="1911350" y="3384550"/>
          <p14:tracePt t="105592" x="1917700" y="3384550"/>
          <p14:tracePt t="105649" x="1924050" y="3384550"/>
          <p14:tracePt t="105666" x="1936750" y="3384550"/>
          <p14:tracePt t="105684" x="1962150" y="3384550"/>
          <p14:tracePt t="105701" x="2000250" y="3390900"/>
          <p14:tracePt t="105718" x="2070100" y="3403600"/>
          <p14:tracePt t="105735" x="2152650" y="3403600"/>
          <p14:tracePt t="105752" x="2216150" y="3390900"/>
          <p14:tracePt t="105768" x="2279650" y="3371850"/>
          <p14:tracePt t="105784" x="2317750" y="3359150"/>
          <p14:tracePt t="105801" x="2336800" y="3346450"/>
          <p14:tracePt t="105818" x="2355850" y="3327400"/>
          <p14:tracePt t="105834" x="2362200" y="3314700"/>
          <p14:tracePt t="105851" x="2368550" y="3295650"/>
          <p14:tracePt t="105868" x="2387600" y="3276600"/>
          <p14:tracePt t="105885" x="2406650" y="3244850"/>
          <p14:tracePt t="105901" x="2419350" y="3213100"/>
          <p14:tracePt t="105918" x="2425700" y="3175000"/>
          <p14:tracePt t="105919" x="2425700" y="3149600"/>
          <p14:tracePt t="105935" x="2425700" y="3098800"/>
          <p14:tracePt t="105952" x="2425700" y="3028950"/>
          <p14:tracePt t="105968" x="2393950" y="2946400"/>
          <p14:tracePt t="105984" x="2362200" y="2882900"/>
          <p14:tracePt t="106001" x="2349500" y="2857500"/>
          <p14:tracePt t="106018" x="2317750" y="2819400"/>
          <p14:tracePt t="106035" x="2292350" y="2794000"/>
          <p14:tracePt t="106052" x="2260600" y="2774950"/>
          <p14:tracePt t="106068" x="2190750" y="2755900"/>
          <p14:tracePt t="106084" x="2070100" y="2717800"/>
          <p14:tracePt t="106101" x="1993900" y="2711450"/>
          <p14:tracePt t="106118" x="1955800" y="2711450"/>
          <p14:tracePt t="106120" x="1943100" y="2711450"/>
          <p14:tracePt t="106135" x="1911350" y="2724150"/>
          <p14:tracePt t="106153" x="1892300" y="2736850"/>
          <p14:tracePt t="106168" x="1873250" y="2762250"/>
          <p14:tracePt t="106184" x="1847850" y="2794000"/>
          <p14:tracePt t="106201" x="1809750" y="2838450"/>
          <p14:tracePt t="106218" x="1752600" y="2889250"/>
          <p14:tracePt t="106235" x="1720850" y="2940050"/>
          <p14:tracePt t="106253" x="1689100" y="3009900"/>
          <p14:tracePt t="106268" x="1676400" y="3067050"/>
          <p14:tracePt t="106284" x="1670050" y="3105150"/>
          <p14:tracePt t="106302" x="1663700" y="3136900"/>
          <p14:tracePt t="106303" x="1663700" y="3155950"/>
          <p14:tracePt t="106319" x="1663700" y="3206750"/>
          <p14:tracePt t="106335" x="1682750" y="3295650"/>
          <p14:tracePt t="106352" x="1720850" y="3378200"/>
          <p14:tracePt t="106368" x="1758950" y="3460750"/>
          <p14:tracePt t="106386" x="1809750" y="3517900"/>
          <p14:tracePt t="106402" x="1860550" y="3568700"/>
          <p14:tracePt t="106418" x="1930400" y="3606800"/>
          <p14:tracePt t="106436" x="2025650" y="3632200"/>
          <p14:tracePt t="106452" x="2101850" y="3651250"/>
          <p14:tracePt t="106468" x="2190750" y="3663950"/>
          <p14:tracePt t="106485" x="2279650" y="3670300"/>
          <p14:tracePt t="106501" x="2362200" y="3670300"/>
          <p14:tracePt t="106519" x="2432050" y="3670300"/>
          <p14:tracePt t="106536" x="2451100" y="3657600"/>
          <p14:tracePt t="106552" x="2476500" y="3638550"/>
          <p14:tracePt t="106568" x="2495550" y="3606800"/>
          <p14:tracePt t="106585" x="2520950" y="3543300"/>
          <p14:tracePt t="106602" x="2540000" y="3460750"/>
          <p14:tracePt t="106619" x="2559050" y="3390900"/>
          <p14:tracePt t="106636" x="2559050" y="3327400"/>
          <p14:tracePt t="106653" x="2565400" y="3276600"/>
          <p14:tracePt t="106670" x="2565400" y="3206750"/>
          <p14:tracePt t="106672" x="2565400" y="3168650"/>
          <p14:tracePt t="106684" x="2565400" y="3130550"/>
          <p14:tracePt t="106702" x="2540000" y="3035300"/>
          <p14:tracePt t="106703" x="2514600" y="2978150"/>
          <p14:tracePt t="106719" x="2451100" y="2870200"/>
          <p14:tracePt t="106735" x="2381250" y="2768600"/>
          <p14:tracePt t="106753" x="2305050" y="2679700"/>
          <p14:tracePt t="106768" x="2260600" y="2628900"/>
          <p14:tracePt t="106785" x="2216150" y="2584450"/>
          <p14:tracePt t="106802" x="2171700" y="2565400"/>
          <p14:tracePt t="106819" x="2114550" y="2533650"/>
          <p14:tracePt t="106835" x="2012950" y="2508250"/>
          <p14:tracePt t="106852" x="1930400" y="2501900"/>
          <p14:tracePt t="106869" x="1841500" y="2501900"/>
          <p14:tracePt t="106871" x="1803400" y="2501900"/>
          <p14:tracePt t="106886" x="1765300" y="2501900"/>
          <p14:tracePt t="106887" x="1727200" y="2501900"/>
          <p14:tracePt t="106905" x="1682750" y="2527300"/>
          <p14:tracePt t="106922" x="1651000" y="2552700"/>
          <p14:tracePt t="106939" x="1612900" y="2628900"/>
          <p14:tracePt t="106954" x="1574800" y="2724150"/>
          <p14:tracePt t="106970" x="1555750" y="2825750"/>
          <p14:tracePt t="106986" x="1543050" y="2927350"/>
          <p14:tracePt t="107002" x="1543050" y="3009900"/>
          <p14:tracePt t="107019" x="1543050" y="3105150"/>
          <p14:tracePt t="107036" x="1568450" y="3194050"/>
          <p14:tracePt t="107053" x="1593850" y="3295650"/>
          <p14:tracePt t="107069" x="1631950" y="3384550"/>
          <p14:tracePt t="107085" x="1695450" y="3486150"/>
          <p14:tracePt t="107087" x="1733550" y="3549650"/>
          <p14:tracePt t="107102" x="1765300" y="3587750"/>
          <p14:tracePt t="107103" x="1816100" y="3644900"/>
          <p14:tracePt t="107120" x="1905000" y="3740150"/>
          <p14:tracePt t="107136" x="2006600" y="3797300"/>
          <p14:tracePt t="107153" x="2089150" y="3835400"/>
          <p14:tracePt t="107169" x="2184400" y="3860800"/>
          <p14:tracePt t="107185" x="2273300" y="3867150"/>
          <p14:tracePt t="107202" x="2368550" y="3867150"/>
          <p14:tracePt t="107219" x="2463800" y="3848100"/>
          <p14:tracePt t="107236" x="2520950" y="3797300"/>
          <p14:tracePt t="107253" x="2559050" y="3746500"/>
          <p14:tracePt t="107269" x="2597150" y="3663950"/>
          <p14:tracePt t="107286" x="2628900" y="3587750"/>
          <p14:tracePt t="107287" x="2635250" y="3556000"/>
          <p14:tracePt t="107303" x="2654300" y="3479800"/>
          <p14:tracePt t="107320" x="2667000" y="3416300"/>
          <p14:tracePt t="107336" x="2679700" y="3346450"/>
          <p14:tracePt t="107355" x="2692400" y="3257550"/>
          <p14:tracePt t="107372" x="2692400" y="3194050"/>
          <p14:tracePt t="107388" x="2679700" y="3111500"/>
          <p14:tracePt t="107404" x="2635250" y="3022600"/>
          <p14:tracePt t="107420" x="2565400" y="2927350"/>
          <p14:tracePt t="107437" x="2527300" y="2857500"/>
          <p14:tracePt t="107453" x="2501900" y="2806700"/>
          <p14:tracePt t="107470" x="2463800" y="2755900"/>
          <p14:tracePt t="107471" x="2438400" y="2736850"/>
          <p14:tracePt t="107486" x="2413000" y="2711450"/>
          <p14:tracePt t="107487" x="2381250" y="2679700"/>
          <p14:tracePt t="107503" x="2311400" y="2622550"/>
          <p14:tracePt t="107519" x="2222500" y="2565400"/>
          <p14:tracePt t="107536" x="2139950" y="2533650"/>
          <p14:tracePt t="107552" x="2076450" y="2527300"/>
          <p14:tracePt t="107570" x="2032000" y="2527300"/>
          <p14:tracePt t="107586" x="1974850" y="2533650"/>
          <p14:tracePt t="107602" x="1892300" y="2565400"/>
          <p14:tracePt t="107620" x="1828800" y="2609850"/>
          <p14:tracePt t="107636" x="1778000" y="2654300"/>
          <p14:tracePt t="107653" x="1746250" y="2711450"/>
          <p14:tracePt t="107670" x="1708150" y="2774950"/>
          <p14:tracePt t="107671" x="1695450" y="2813050"/>
          <p14:tracePt t="107687" x="1689100" y="2838450"/>
          <p14:tracePt t="107687" x="1682750" y="2876550"/>
          <p14:tracePt t="107703" x="1670050" y="2959100"/>
          <p14:tracePt t="107720" x="1670050" y="3041650"/>
          <p14:tracePt t="107736" x="1670050" y="3143250"/>
          <p14:tracePt t="107754" x="1689100" y="3257550"/>
          <p14:tracePt t="107770" x="1720850" y="3371850"/>
          <p14:tracePt t="107787" x="1778000" y="3479800"/>
          <p14:tracePt t="107803" x="1835150" y="3568700"/>
          <p14:tracePt t="107820" x="1917700" y="3663950"/>
          <p14:tracePt t="107837" x="1993900" y="3746500"/>
          <p14:tracePt t="107853" x="2101850" y="3810000"/>
          <p14:tracePt t="107870" x="2203450" y="3854450"/>
          <p14:tracePt t="107872" x="2247900" y="3867150"/>
          <p14:tracePt t="107887" x="2336800" y="3886200"/>
          <p14:tracePt t="107904" x="2413000" y="3892550"/>
          <p14:tracePt t="107920" x="2482850" y="3892550"/>
          <p14:tracePt t="107937" x="2540000" y="3867150"/>
          <p14:tracePt t="107955" x="2584450" y="3829050"/>
          <p14:tracePt t="107972" x="2622550" y="3752850"/>
          <p14:tracePt t="107987" x="2647950" y="3663950"/>
          <p14:tracePt t="108003" x="2679700" y="3575050"/>
          <p14:tracePt t="108020" x="2698750" y="3517900"/>
          <p14:tracePt t="108037" x="2711450" y="3454400"/>
          <p14:tracePt t="108040" x="2717800" y="3416300"/>
          <p14:tracePt t="108053" x="2717800" y="3390900"/>
          <p14:tracePt t="108070" x="2717800" y="3321050"/>
          <p14:tracePt t="108070" x="2717800" y="3289300"/>
          <p14:tracePt t="108086" x="2717800" y="3263900"/>
          <p14:tracePt t="108102" x="2660650" y="3117850"/>
          <p14:tracePt t="108119" x="2584450" y="3003550"/>
          <p14:tracePt t="108137" x="2508250" y="2908300"/>
          <p14:tracePt t="108154" x="2444750" y="2838450"/>
          <p14:tracePt t="108171" x="2393950" y="2794000"/>
          <p14:tracePt t="108187" x="2343150" y="2749550"/>
          <p14:tracePt t="108203" x="2292350" y="2717800"/>
          <p14:tracePt t="108220" x="2222500" y="2679700"/>
          <p14:tracePt t="108237" x="2139950" y="2641600"/>
          <p14:tracePt t="108255" x="2006600" y="2590800"/>
          <p14:tracePt t="108271" x="1917700" y="2578100"/>
          <p14:tracePt t="108287" x="1841500" y="2571750"/>
          <p14:tracePt t="108303" x="1765300" y="2571750"/>
          <p14:tracePt t="108321" x="1727200" y="2578100"/>
          <p14:tracePt t="108338" x="1695450" y="2616200"/>
          <p14:tracePt t="108355" x="1670050" y="2654300"/>
          <p14:tracePt t="108375" x="1657350" y="2724150"/>
          <p14:tracePt t="108387" x="1651000" y="2755900"/>
          <p14:tracePt t="108403" x="1644650" y="2813050"/>
          <p14:tracePt t="108421" x="1644650" y="2908300"/>
          <p14:tracePt t="108437" x="1644650" y="3022600"/>
          <p14:tracePt t="108454" x="1670050" y="3194050"/>
          <p14:tracePt t="108472" x="1714500" y="3314700"/>
          <p14:tracePt t="108489" x="1765300" y="3441700"/>
          <p14:tracePt t="108504" x="1854200" y="3575050"/>
          <p14:tracePt t="108520" x="1917700" y="3676650"/>
          <p14:tracePt t="108537" x="1974850" y="3733800"/>
          <p14:tracePt t="108554" x="2044700" y="3778250"/>
          <p14:tracePt t="108572" x="2108200" y="3810000"/>
          <p14:tracePt t="108588" x="2184400" y="3829050"/>
          <p14:tracePt t="108607" x="2330450" y="3848100"/>
          <p14:tracePt t="108622" x="2381250" y="3848100"/>
          <p14:tracePt t="108626" x="2413000" y="3848100"/>
          <p14:tracePt t="108638" x="2451100" y="3835400"/>
          <p14:tracePt t="108654" x="2514600" y="3790950"/>
          <p14:tracePt t="108659" x="2533650" y="3771900"/>
          <p14:tracePt t="108673" x="2559050" y="3702050"/>
          <p14:tracePt t="108687" x="2578100" y="3606800"/>
          <p14:tracePt t="108704" x="2590800" y="3505200"/>
          <p14:tracePt t="108721" x="2603500" y="3409950"/>
          <p14:tracePt t="108738" x="2616200" y="3321050"/>
          <p14:tracePt t="108754" x="2616200" y="3263900"/>
          <p14:tracePt t="108773" x="2616200" y="3206750"/>
          <p14:tracePt t="108776" x="2616200" y="3181350"/>
          <p14:tracePt t="108791" x="2616200" y="3130550"/>
          <p14:tracePt t="108804" x="2616200" y="3111500"/>
          <p14:tracePt t="108821" x="2616200" y="3086100"/>
          <p14:tracePt t="108837" x="2616200" y="3073400"/>
          <p14:tracePt t="108854" x="2616200" y="3067050"/>
          <p14:tracePt t="108855" x="2616200" y="3060700"/>
          <p14:tracePt t="108856" x="0" y="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
          <p:cNvSpPr>
            <a:spLocks noChangeArrowheads="1"/>
          </p:cNvSpPr>
          <p:nvPr/>
        </p:nvSpPr>
        <p:spPr bwMode="auto">
          <a:xfrm>
            <a:off x="1979713" y="1730262"/>
            <a:ext cx="486788" cy="369332"/>
          </a:xfrm>
          <a:prstGeom prst="rect">
            <a:avLst/>
          </a:prstGeom>
          <a:solidFill>
            <a:srgbClr val="969696"/>
          </a:solidFill>
          <a:ln w="1905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685800" eaLnBrk="0" hangingPunct="0"/>
            <a:endParaRPr lang="nl-NL">
              <a:solidFill>
                <a:srgbClr val="000000"/>
              </a:solidFill>
            </a:endParaRPr>
          </a:p>
        </p:txBody>
      </p:sp>
      <p:sp>
        <p:nvSpPr>
          <p:cNvPr id="4098" name="Slide Number Placeholder 5"/>
          <p:cNvSpPr>
            <a:spLocks noGrp="1"/>
          </p:cNvSpPr>
          <p:nvPr>
            <p:ph type="sldNum" sz="quarter" idx="12"/>
          </p:nvPr>
        </p:nvSpPr>
        <p:spPr>
          <a:noFill/>
        </p:spPr>
        <p:txBody>
          <a:bodyPr/>
          <a:lstStyle>
            <a:lvl1pPr>
              <a:defRPr sz="1800">
                <a:solidFill>
                  <a:schemeClr val="tx1"/>
                </a:solidFill>
                <a:latin typeface="Arial" charset="0"/>
              </a:defRPr>
            </a:lvl1pPr>
            <a:lvl2pPr marL="557213" indent="-214313">
              <a:defRPr sz="1800">
                <a:solidFill>
                  <a:schemeClr val="tx1"/>
                </a:solidFill>
                <a:latin typeface="Arial" charset="0"/>
              </a:defRPr>
            </a:lvl2pPr>
            <a:lvl3pPr marL="857250" indent="-171450">
              <a:defRPr sz="1800">
                <a:solidFill>
                  <a:schemeClr val="tx1"/>
                </a:solidFill>
                <a:latin typeface="Arial" charset="0"/>
              </a:defRPr>
            </a:lvl3pPr>
            <a:lvl4pPr marL="1200150" indent="-171450">
              <a:defRPr sz="1800">
                <a:solidFill>
                  <a:schemeClr val="tx1"/>
                </a:solidFill>
                <a:latin typeface="Arial" charset="0"/>
              </a:defRPr>
            </a:lvl4pPr>
            <a:lvl5pPr marL="1543050" indent="-171450">
              <a:defRPr sz="1800">
                <a:solidFill>
                  <a:schemeClr val="tx1"/>
                </a:solidFill>
                <a:latin typeface="Arial" charset="0"/>
              </a:defRPr>
            </a:lvl5pPr>
            <a:lvl6pPr marL="1885950" indent="-171450" algn="ctr" eaLnBrk="0" fontAlgn="base" hangingPunct="0">
              <a:spcBef>
                <a:spcPct val="0"/>
              </a:spcBef>
              <a:spcAft>
                <a:spcPct val="0"/>
              </a:spcAft>
              <a:defRPr sz="1800">
                <a:solidFill>
                  <a:schemeClr val="tx1"/>
                </a:solidFill>
                <a:latin typeface="Arial" charset="0"/>
              </a:defRPr>
            </a:lvl6pPr>
            <a:lvl7pPr marL="2228850" indent="-171450" algn="ctr" eaLnBrk="0" fontAlgn="base" hangingPunct="0">
              <a:spcBef>
                <a:spcPct val="0"/>
              </a:spcBef>
              <a:spcAft>
                <a:spcPct val="0"/>
              </a:spcAft>
              <a:defRPr sz="1800">
                <a:solidFill>
                  <a:schemeClr val="tx1"/>
                </a:solidFill>
                <a:latin typeface="Arial" charset="0"/>
              </a:defRPr>
            </a:lvl7pPr>
            <a:lvl8pPr marL="2571750" indent="-171450" algn="ctr" eaLnBrk="0" fontAlgn="base" hangingPunct="0">
              <a:spcBef>
                <a:spcPct val="0"/>
              </a:spcBef>
              <a:spcAft>
                <a:spcPct val="0"/>
              </a:spcAft>
              <a:defRPr sz="1800">
                <a:solidFill>
                  <a:schemeClr val="tx1"/>
                </a:solidFill>
                <a:latin typeface="Arial" charset="0"/>
              </a:defRPr>
            </a:lvl8pPr>
            <a:lvl9pPr marL="2914650" indent="-171450" algn="ctr" eaLnBrk="0" fontAlgn="base" hangingPunct="0">
              <a:spcBef>
                <a:spcPct val="0"/>
              </a:spcBef>
              <a:spcAft>
                <a:spcPct val="0"/>
              </a:spcAft>
              <a:defRPr sz="1800">
                <a:solidFill>
                  <a:schemeClr val="tx1"/>
                </a:solidFill>
                <a:latin typeface="Arial" charset="0"/>
              </a:defRPr>
            </a:lvl9pPr>
          </a:lstStyle>
          <a:p>
            <a:pPr defTabSz="685800" eaLnBrk="0" hangingPunct="0"/>
            <a:fld id="{E5616269-D00E-4B7C-ADDB-1341894C5E76}" type="slidenum">
              <a:rPr lang="en-US" sz="1500">
                <a:solidFill>
                  <a:srgbClr val="000000"/>
                </a:solidFill>
              </a:rPr>
              <a:pPr defTabSz="685800" eaLnBrk="0" hangingPunct="0"/>
              <a:t>42</a:t>
            </a:fld>
            <a:endParaRPr lang="en-US" sz="1500">
              <a:solidFill>
                <a:srgbClr val="000000"/>
              </a:solidFill>
            </a:endParaRPr>
          </a:p>
        </p:txBody>
      </p:sp>
      <p:sp>
        <p:nvSpPr>
          <p:cNvPr id="4099" name="Rectangle 2"/>
          <p:cNvSpPr>
            <a:spLocks noGrp="1" noChangeArrowheads="1"/>
          </p:cNvSpPr>
          <p:nvPr>
            <p:ph type="title"/>
          </p:nvPr>
        </p:nvSpPr>
        <p:spPr>
          <a:xfrm>
            <a:off x="1331640" y="171450"/>
            <a:ext cx="6480720" cy="85725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l"/>
            <a:r>
              <a:rPr lang="nl-NL" sz="3000" dirty="0">
                <a:latin typeface="Arial Narrow" panose="020B0606020202030204" pitchFamily="34" charset="0"/>
              </a:rPr>
              <a:t>Laser Doppler </a:t>
            </a:r>
            <a:r>
              <a:rPr lang="nl-NL" sz="3000" dirty="0" err="1">
                <a:latin typeface="Arial Narrow" panose="020B0606020202030204" pitchFamily="34" charset="0"/>
              </a:rPr>
              <a:t>flowmetry</a:t>
            </a:r>
            <a:endParaRPr lang="en-GB" sz="3000" dirty="0">
              <a:latin typeface="Arial Narrow" panose="020B0606020202030204" pitchFamily="34" charset="0"/>
            </a:endParaRPr>
          </a:p>
        </p:txBody>
      </p:sp>
      <p:sp>
        <p:nvSpPr>
          <p:cNvPr id="4101" name="Rectangle 4"/>
          <p:cNvSpPr>
            <a:spLocks noChangeArrowheads="1"/>
          </p:cNvSpPr>
          <p:nvPr/>
        </p:nvSpPr>
        <p:spPr bwMode="auto">
          <a:xfrm>
            <a:off x="1979713" y="1178836"/>
            <a:ext cx="486788" cy="369332"/>
          </a:xfrm>
          <a:prstGeom prst="rect">
            <a:avLst/>
          </a:prstGeom>
          <a:pattFill prst="lgGrid">
            <a:fgClr>
              <a:srgbClr val="969696"/>
            </a:fgClr>
            <a:bgClr>
              <a:schemeClr val="bg1"/>
            </a:bgClr>
          </a:pattFill>
          <a:ln w="19050">
            <a:solidFill>
              <a:schemeClr val="tx2"/>
            </a:solidFill>
            <a:miter lim="800000"/>
            <a:headEnd/>
            <a:tailEnd/>
          </a:ln>
          <a:effectLst/>
        </p:spPr>
        <p:txBody>
          <a:bodyPr wrap="square" anchor="ctr">
            <a:spAutoFit/>
          </a:bodyPr>
          <a:lstStyle/>
          <a:p>
            <a:pPr algn="ctr" defTabSz="685800" eaLnBrk="0" hangingPunct="0"/>
            <a:endParaRPr lang="nl-NL">
              <a:solidFill>
                <a:srgbClr val="000000"/>
              </a:solidFill>
            </a:endParaRPr>
          </a:p>
        </p:txBody>
      </p:sp>
      <p:sp>
        <p:nvSpPr>
          <p:cNvPr id="4102" name="Text Box 5"/>
          <p:cNvSpPr txBox="1">
            <a:spLocks noChangeArrowheads="1"/>
          </p:cNvSpPr>
          <p:nvPr/>
        </p:nvSpPr>
        <p:spPr bwMode="auto">
          <a:xfrm>
            <a:off x="2506984" y="1028700"/>
            <a:ext cx="11641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dirty="0" err="1">
                <a:solidFill>
                  <a:srgbClr val="000000"/>
                </a:solidFill>
                <a:latin typeface="Arial Narrow" panose="020B0606020202030204" pitchFamily="34" charset="0"/>
              </a:rPr>
              <a:t>camerachip</a:t>
            </a:r>
            <a:endParaRPr lang="en-US" sz="1800" dirty="0">
              <a:solidFill>
                <a:srgbClr val="000000"/>
              </a:solidFill>
              <a:latin typeface="Arial Narrow" panose="020B0606020202030204" pitchFamily="34" charset="0"/>
            </a:endParaRPr>
          </a:p>
        </p:txBody>
      </p:sp>
      <p:grpSp>
        <p:nvGrpSpPr>
          <p:cNvPr id="4103" name="Group 6"/>
          <p:cNvGrpSpPr>
            <a:grpSpLocks/>
          </p:cNvGrpSpPr>
          <p:nvPr/>
        </p:nvGrpSpPr>
        <p:grpSpPr bwMode="auto">
          <a:xfrm>
            <a:off x="4096602" y="1228060"/>
            <a:ext cx="2075598" cy="886490"/>
            <a:chOff x="1872" y="1152"/>
            <a:chExt cx="2352" cy="624"/>
          </a:xfrm>
        </p:grpSpPr>
        <p:sp>
          <p:nvSpPr>
            <p:cNvPr id="4139" name="Line 7"/>
            <p:cNvSpPr>
              <a:spLocks noChangeShapeType="1"/>
            </p:cNvSpPr>
            <p:nvPr/>
          </p:nvSpPr>
          <p:spPr bwMode="auto">
            <a:xfrm>
              <a:off x="1872" y="1152"/>
              <a:ext cx="2352" cy="0"/>
            </a:xfrm>
            <a:prstGeom prst="line">
              <a:avLst/>
            </a:prstGeom>
            <a:noFill/>
            <a:ln w="19050">
              <a:solidFill>
                <a:schemeClr val="tx2"/>
              </a:solidFill>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defTabSz="685800" eaLnBrk="0" hangingPunct="0"/>
              <a:endParaRPr lang="nl-NL">
                <a:solidFill>
                  <a:srgbClr val="000000"/>
                </a:solidFill>
              </a:endParaRPr>
            </a:p>
          </p:txBody>
        </p:sp>
        <p:sp>
          <p:nvSpPr>
            <p:cNvPr id="4140" name="Line 8"/>
            <p:cNvSpPr>
              <a:spLocks noChangeShapeType="1"/>
            </p:cNvSpPr>
            <p:nvPr/>
          </p:nvSpPr>
          <p:spPr bwMode="auto">
            <a:xfrm>
              <a:off x="4224" y="1152"/>
              <a:ext cx="0" cy="624"/>
            </a:xfrm>
            <a:prstGeom prst="line">
              <a:avLst/>
            </a:prstGeom>
            <a:noFill/>
            <a:ln w="1905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defTabSz="685800" eaLnBrk="0" hangingPunct="0"/>
              <a:endParaRPr lang="nl-NL">
                <a:solidFill>
                  <a:srgbClr val="000000"/>
                </a:solidFill>
              </a:endParaRPr>
            </a:p>
          </p:txBody>
        </p:sp>
      </p:grpSp>
      <p:sp useBgFill="1">
        <p:nvSpPr>
          <p:cNvPr id="4104" name="Line 9"/>
          <p:cNvSpPr>
            <a:spLocks noChangeShapeType="1"/>
          </p:cNvSpPr>
          <p:nvPr/>
        </p:nvSpPr>
        <p:spPr bwMode="auto">
          <a:xfrm>
            <a:off x="4400550" y="4286250"/>
            <a:ext cx="3300413" cy="0"/>
          </a:xfrm>
          <a:prstGeom prst="line">
            <a:avLst/>
          </a:prstGeom>
          <a:ln w="19050">
            <a:solidFill>
              <a:schemeClr val="tx2"/>
            </a:solidFill>
            <a:round/>
            <a:headEn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defTabSz="685800" eaLnBrk="0" hangingPunct="0"/>
            <a:endParaRPr lang="nl-NL">
              <a:solidFill>
                <a:srgbClr val="000000"/>
              </a:solidFill>
            </a:endParaRPr>
          </a:p>
        </p:txBody>
      </p:sp>
      <p:sp useBgFill="1">
        <p:nvSpPr>
          <p:cNvPr id="4105" name="Line 10"/>
          <p:cNvSpPr>
            <a:spLocks noChangeShapeType="1"/>
          </p:cNvSpPr>
          <p:nvPr/>
        </p:nvSpPr>
        <p:spPr bwMode="auto">
          <a:xfrm flipH="1" flipV="1">
            <a:off x="4393890" y="2972223"/>
            <a:ext cx="6660" cy="1314027"/>
          </a:xfrm>
          <a:prstGeom prst="line">
            <a:avLst/>
          </a:prstGeom>
          <a:ln w="19050">
            <a:solidFill>
              <a:schemeClr val="tx2"/>
            </a:solidFill>
            <a:round/>
            <a:headEn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685800" eaLnBrk="0" hangingPunct="0"/>
            <a:endParaRPr lang="nl-NL">
              <a:solidFill>
                <a:srgbClr val="000000"/>
              </a:solidFill>
            </a:endParaRPr>
          </a:p>
        </p:txBody>
      </p:sp>
      <p:sp useBgFill="1">
        <p:nvSpPr>
          <p:cNvPr id="4106" name="Text Box 11"/>
          <p:cNvSpPr txBox="1">
            <a:spLocks noChangeArrowheads="1"/>
          </p:cNvSpPr>
          <p:nvPr/>
        </p:nvSpPr>
        <p:spPr bwMode="auto">
          <a:xfrm rot="16200000">
            <a:off x="3811009" y="3425015"/>
            <a:ext cx="785793" cy="369332"/>
          </a:xfrm>
          <a:prstGeom prst="rect">
            <a:avLst/>
          </a:prstGeom>
          <a:ln>
            <a:noFill/>
          </a:ln>
          <a:effectLst/>
          <a:extLs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dirty="0" err="1">
                <a:solidFill>
                  <a:srgbClr val="000000"/>
                </a:solidFill>
                <a:latin typeface="Arial Narrow" panose="020B0606020202030204" pitchFamily="34" charset="0"/>
              </a:rPr>
              <a:t>signaal</a:t>
            </a:r>
            <a:endParaRPr lang="en-US" sz="1800" dirty="0">
              <a:solidFill>
                <a:srgbClr val="000000"/>
              </a:solidFill>
              <a:latin typeface="Arial Narrow" panose="020B0606020202030204" pitchFamily="34" charset="0"/>
            </a:endParaRPr>
          </a:p>
        </p:txBody>
      </p:sp>
      <p:sp useBgFill="1">
        <p:nvSpPr>
          <p:cNvPr id="4107" name="Text Box 12"/>
          <p:cNvSpPr txBox="1">
            <a:spLocks noChangeArrowheads="1"/>
          </p:cNvSpPr>
          <p:nvPr/>
        </p:nvSpPr>
        <p:spPr bwMode="auto">
          <a:xfrm>
            <a:off x="6851911" y="4343631"/>
            <a:ext cx="426720" cy="369332"/>
          </a:xfrm>
          <a:prstGeom prst="rect">
            <a:avLst/>
          </a:prstGeom>
          <a:ln>
            <a:noFill/>
          </a:ln>
          <a:effectLst/>
          <a:extLs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dirty="0" err="1">
                <a:solidFill>
                  <a:srgbClr val="000000"/>
                </a:solidFill>
                <a:latin typeface="Arial Narrow" panose="020B0606020202030204" pitchFamily="34" charset="0"/>
              </a:rPr>
              <a:t>tijd</a:t>
            </a:r>
            <a:endParaRPr lang="en-US" sz="1800" dirty="0">
              <a:solidFill>
                <a:srgbClr val="000000"/>
              </a:solidFill>
              <a:latin typeface="Arial Narrow" panose="020B0606020202030204" pitchFamily="34" charset="0"/>
            </a:endParaRPr>
          </a:p>
        </p:txBody>
      </p:sp>
      <p:grpSp>
        <p:nvGrpSpPr>
          <p:cNvPr id="4108" name="Group 13"/>
          <p:cNvGrpSpPr>
            <a:grpSpLocks/>
          </p:cNvGrpSpPr>
          <p:nvPr/>
        </p:nvGrpSpPr>
        <p:grpSpPr bwMode="auto">
          <a:xfrm>
            <a:off x="4372458" y="1770321"/>
            <a:ext cx="577584" cy="1830129"/>
            <a:chOff x="2784" y="1392"/>
            <a:chExt cx="912" cy="816"/>
          </a:xfrm>
        </p:grpSpPr>
        <p:sp>
          <p:nvSpPr>
            <p:cNvPr id="4137" name="Line 14"/>
            <p:cNvSpPr>
              <a:spLocks noChangeShapeType="1"/>
            </p:cNvSpPr>
            <p:nvPr/>
          </p:nvSpPr>
          <p:spPr bwMode="auto">
            <a:xfrm>
              <a:off x="2784" y="1392"/>
              <a:ext cx="912" cy="0"/>
            </a:xfrm>
            <a:prstGeom prst="line">
              <a:avLst/>
            </a:prstGeom>
            <a:noFill/>
            <a:ln w="19050">
              <a:solidFill>
                <a:schemeClr val="tx2"/>
              </a:solidFill>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defTabSz="685800" eaLnBrk="0" hangingPunct="0"/>
              <a:endParaRPr lang="nl-NL">
                <a:solidFill>
                  <a:srgbClr val="000000"/>
                </a:solidFill>
              </a:endParaRPr>
            </a:p>
          </p:txBody>
        </p:sp>
        <p:sp>
          <p:nvSpPr>
            <p:cNvPr id="4138" name="Line 15"/>
            <p:cNvSpPr>
              <a:spLocks noChangeShapeType="1"/>
            </p:cNvSpPr>
            <p:nvPr/>
          </p:nvSpPr>
          <p:spPr bwMode="auto">
            <a:xfrm>
              <a:off x="3696" y="1392"/>
              <a:ext cx="0" cy="816"/>
            </a:xfrm>
            <a:prstGeom prst="line">
              <a:avLst/>
            </a:prstGeom>
            <a:noFill/>
            <a:ln w="1905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defTabSz="685800" eaLnBrk="0" hangingPunct="0"/>
              <a:endParaRPr lang="nl-NL">
                <a:solidFill>
                  <a:srgbClr val="000000"/>
                </a:solidFill>
              </a:endParaRPr>
            </a:p>
          </p:txBody>
        </p:sp>
      </p:grpSp>
      <p:sp>
        <p:nvSpPr>
          <p:cNvPr id="4109" name="Line 16"/>
          <p:cNvSpPr>
            <a:spLocks noChangeShapeType="1"/>
          </p:cNvSpPr>
          <p:nvPr/>
        </p:nvSpPr>
        <p:spPr bwMode="auto">
          <a:xfrm>
            <a:off x="4629150" y="3829050"/>
            <a:ext cx="27432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defTabSz="685800" eaLnBrk="0" hangingPunct="0"/>
            <a:endParaRPr lang="nl-NL" dirty="0">
              <a:solidFill>
                <a:srgbClr val="000000"/>
              </a:solidFill>
            </a:endParaRPr>
          </a:p>
        </p:txBody>
      </p:sp>
      <p:grpSp>
        <p:nvGrpSpPr>
          <p:cNvPr id="496665" name="Group 25"/>
          <p:cNvGrpSpPr>
            <a:grpSpLocks/>
          </p:cNvGrpSpPr>
          <p:nvPr/>
        </p:nvGrpSpPr>
        <p:grpSpPr bwMode="auto">
          <a:xfrm>
            <a:off x="4511279" y="3644505"/>
            <a:ext cx="3108722" cy="369094"/>
            <a:chOff x="2301" y="3877"/>
            <a:chExt cx="2611" cy="310"/>
          </a:xfrm>
        </p:grpSpPr>
        <p:sp useBgFill="1">
          <p:nvSpPr>
            <p:cNvPr id="4128" name="Rectangle 26"/>
            <p:cNvSpPr>
              <a:spLocks noChangeArrowheads="1"/>
            </p:cNvSpPr>
            <p:nvPr/>
          </p:nvSpPr>
          <p:spPr bwMode="auto">
            <a:xfrm>
              <a:off x="2379" y="3877"/>
              <a:ext cx="2414" cy="310"/>
            </a:xfrm>
            <a:prstGeom prst="rect">
              <a:avLst/>
            </a:prstGeom>
            <a:ln>
              <a:noFill/>
            </a:ln>
            <a:effectLst/>
            <a:extLs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685800" eaLnBrk="0" hangingPunct="0"/>
              <a:endParaRPr lang="nl-NL" dirty="0">
                <a:solidFill>
                  <a:srgbClr val="000000"/>
                </a:solidFill>
              </a:endParaRPr>
            </a:p>
          </p:txBody>
        </p:sp>
        <p:pic>
          <p:nvPicPr>
            <p:cNvPr id="4129" name="Picture 2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1" y="3944"/>
              <a:ext cx="2611" cy="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forearm.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5265381" y="2152650"/>
            <a:ext cx="1813638" cy="1360229"/>
          </a:xfrm>
          <a:prstGeom prst="rect">
            <a:avLst/>
          </a:prstGeom>
        </p:spPr>
      </p:pic>
      <p:sp>
        <p:nvSpPr>
          <p:cNvPr id="44" name="Text Box 5"/>
          <p:cNvSpPr txBox="1">
            <a:spLocks noChangeArrowheads="1"/>
          </p:cNvSpPr>
          <p:nvPr/>
        </p:nvSpPr>
        <p:spPr bwMode="auto">
          <a:xfrm>
            <a:off x="2506984" y="1564221"/>
            <a:ext cx="11785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defTabSz="685800" eaLnBrk="0" hangingPunct="0"/>
            <a:r>
              <a:rPr lang="en-US" sz="1800" dirty="0">
                <a:solidFill>
                  <a:srgbClr val="000000"/>
                </a:solidFill>
                <a:latin typeface="Arial Narrow" panose="020B0606020202030204" pitchFamily="34" charset="0"/>
              </a:rPr>
              <a:t>photodiode </a:t>
            </a:r>
          </a:p>
        </p:txBody>
      </p:sp>
      <p:sp>
        <p:nvSpPr>
          <p:cNvPr id="16" name="Rectangle 3">
            <a:extLst>
              <a:ext uri="{FF2B5EF4-FFF2-40B4-BE49-F238E27FC236}">
                <a16:creationId xmlns:a16="http://schemas.microsoft.com/office/drawing/2014/main" id="{911F35CF-BCD1-F3DD-0768-41EAA39B736A}"/>
              </a:ext>
            </a:extLst>
          </p:cNvPr>
          <p:cNvSpPr>
            <a:spLocks noChangeArrowheads="1"/>
          </p:cNvSpPr>
          <p:nvPr/>
        </p:nvSpPr>
        <p:spPr bwMode="auto">
          <a:xfrm>
            <a:off x="2000250" y="3399998"/>
            <a:ext cx="1944000" cy="1404000"/>
          </a:xfrm>
          <a:prstGeom prst="rect">
            <a:avLst/>
          </a:prstGeom>
          <a:solidFill>
            <a:srgbClr val="FFCC99"/>
          </a:solidFill>
          <a:ln>
            <a:noFill/>
          </a:ln>
          <a:effectLst/>
          <a:extLs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rgbClr val="000000"/>
              </a:solidFill>
              <a:effectLst/>
              <a:uLnTx/>
              <a:uFillTx/>
            </a:endParaRPr>
          </a:p>
        </p:txBody>
      </p:sp>
      <p:grpSp>
        <p:nvGrpSpPr>
          <p:cNvPr id="17" name="Group 9">
            <a:extLst>
              <a:ext uri="{FF2B5EF4-FFF2-40B4-BE49-F238E27FC236}">
                <a16:creationId xmlns:a16="http://schemas.microsoft.com/office/drawing/2014/main" id="{D30CFCC6-B590-E20B-4572-2852C613D765}"/>
              </a:ext>
            </a:extLst>
          </p:cNvPr>
          <p:cNvGrpSpPr>
            <a:grpSpLocks/>
          </p:cNvGrpSpPr>
          <p:nvPr/>
        </p:nvGrpSpPr>
        <p:grpSpPr bwMode="auto">
          <a:xfrm>
            <a:off x="2470547" y="4082655"/>
            <a:ext cx="1288257" cy="369093"/>
            <a:chOff x="1115" y="3213"/>
            <a:chExt cx="1082" cy="676"/>
          </a:xfrm>
        </p:grpSpPr>
        <p:sp>
          <p:nvSpPr>
            <p:cNvPr id="18" name="Oval 10">
              <a:extLst>
                <a:ext uri="{FF2B5EF4-FFF2-40B4-BE49-F238E27FC236}">
                  <a16:creationId xmlns:a16="http://schemas.microsoft.com/office/drawing/2014/main" id="{4A911995-0B1E-960A-C545-DA9BEA324D26}"/>
                </a:ext>
              </a:extLst>
            </p:cNvPr>
            <p:cNvSpPr>
              <a:spLocks noChangeArrowheads="1"/>
            </p:cNvSpPr>
            <p:nvPr/>
          </p:nvSpPr>
          <p:spPr bwMode="auto">
            <a:xfrm>
              <a:off x="1355" y="3213"/>
              <a:ext cx="218" cy="436"/>
            </a:xfrm>
            <a:prstGeom prst="ellipse">
              <a:avLst/>
            </a:prstGeom>
            <a:gradFill rotWithShape="0">
              <a:gsLst>
                <a:gs pos="0">
                  <a:srgbClr val="000000"/>
                </a:gs>
                <a:gs pos="100000">
                  <a:srgbClr val="FF3300"/>
                </a:gs>
              </a:gsLst>
              <a:lin ang="2700000" scaled="1"/>
            </a:gradFill>
            <a:ln w="19050">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sp>
          <p:nvSpPr>
            <p:cNvPr id="19" name="Oval 11">
              <a:extLst>
                <a:ext uri="{FF2B5EF4-FFF2-40B4-BE49-F238E27FC236}">
                  <a16:creationId xmlns:a16="http://schemas.microsoft.com/office/drawing/2014/main" id="{141A63AA-5676-8195-5B9A-5AB681FEE7EC}"/>
                </a:ext>
              </a:extLst>
            </p:cNvPr>
            <p:cNvSpPr>
              <a:spLocks noChangeArrowheads="1"/>
            </p:cNvSpPr>
            <p:nvPr/>
          </p:nvSpPr>
          <p:spPr bwMode="auto">
            <a:xfrm>
              <a:off x="1115" y="3453"/>
              <a:ext cx="218" cy="436"/>
            </a:xfrm>
            <a:prstGeom prst="ellipse">
              <a:avLst/>
            </a:prstGeom>
            <a:gradFill rotWithShape="0">
              <a:gsLst>
                <a:gs pos="0">
                  <a:srgbClr val="000000"/>
                </a:gs>
                <a:gs pos="100000">
                  <a:srgbClr val="FF3300"/>
                </a:gs>
              </a:gsLst>
              <a:lin ang="2700000" scaled="1"/>
            </a:gradFill>
            <a:ln w="19050">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sp>
          <p:nvSpPr>
            <p:cNvPr id="20" name="Oval 12">
              <a:extLst>
                <a:ext uri="{FF2B5EF4-FFF2-40B4-BE49-F238E27FC236}">
                  <a16:creationId xmlns:a16="http://schemas.microsoft.com/office/drawing/2014/main" id="{59011376-F195-20C9-348C-D8258EF2DFEB}"/>
                </a:ext>
              </a:extLst>
            </p:cNvPr>
            <p:cNvSpPr>
              <a:spLocks noChangeArrowheads="1"/>
            </p:cNvSpPr>
            <p:nvPr/>
          </p:nvSpPr>
          <p:spPr bwMode="auto">
            <a:xfrm>
              <a:off x="1547" y="3213"/>
              <a:ext cx="218" cy="436"/>
            </a:xfrm>
            <a:prstGeom prst="ellipse">
              <a:avLst/>
            </a:prstGeom>
            <a:gradFill rotWithShape="0">
              <a:gsLst>
                <a:gs pos="0">
                  <a:srgbClr val="000000"/>
                </a:gs>
                <a:gs pos="100000">
                  <a:srgbClr val="FF3300"/>
                </a:gs>
              </a:gsLst>
              <a:lin ang="2700000" scaled="1"/>
            </a:gradFill>
            <a:ln w="19050">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sp>
          <p:nvSpPr>
            <p:cNvPr id="21" name="Oval 13">
              <a:extLst>
                <a:ext uri="{FF2B5EF4-FFF2-40B4-BE49-F238E27FC236}">
                  <a16:creationId xmlns:a16="http://schemas.microsoft.com/office/drawing/2014/main" id="{A1B8DCC4-06FD-EAF5-FC7C-0AAA9FA628B3}"/>
                </a:ext>
              </a:extLst>
            </p:cNvPr>
            <p:cNvSpPr>
              <a:spLocks noChangeArrowheads="1"/>
            </p:cNvSpPr>
            <p:nvPr/>
          </p:nvSpPr>
          <p:spPr bwMode="auto">
            <a:xfrm>
              <a:off x="1691" y="3261"/>
              <a:ext cx="218" cy="436"/>
            </a:xfrm>
            <a:prstGeom prst="ellipse">
              <a:avLst/>
            </a:prstGeom>
            <a:gradFill rotWithShape="0">
              <a:gsLst>
                <a:gs pos="0">
                  <a:srgbClr val="000000"/>
                </a:gs>
                <a:gs pos="100000">
                  <a:srgbClr val="FF3300"/>
                </a:gs>
              </a:gsLst>
              <a:lin ang="2700000" scaled="1"/>
            </a:gradFill>
            <a:ln w="19050">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sp>
          <p:nvSpPr>
            <p:cNvPr id="22" name="Oval 14">
              <a:extLst>
                <a:ext uri="{FF2B5EF4-FFF2-40B4-BE49-F238E27FC236}">
                  <a16:creationId xmlns:a16="http://schemas.microsoft.com/office/drawing/2014/main" id="{15F2D8FF-B07E-8EDE-2C83-818099FDD548}"/>
                </a:ext>
              </a:extLst>
            </p:cNvPr>
            <p:cNvSpPr>
              <a:spLocks noChangeArrowheads="1"/>
            </p:cNvSpPr>
            <p:nvPr/>
          </p:nvSpPr>
          <p:spPr bwMode="auto">
            <a:xfrm>
              <a:off x="1835" y="3357"/>
              <a:ext cx="218" cy="436"/>
            </a:xfrm>
            <a:prstGeom prst="ellipse">
              <a:avLst/>
            </a:prstGeom>
            <a:gradFill rotWithShape="0">
              <a:gsLst>
                <a:gs pos="0">
                  <a:srgbClr val="000000"/>
                </a:gs>
                <a:gs pos="100000">
                  <a:srgbClr val="FF3300"/>
                </a:gs>
              </a:gsLst>
              <a:lin ang="2700000" scaled="1"/>
            </a:gradFill>
            <a:ln w="19050">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sp>
          <p:nvSpPr>
            <p:cNvPr id="23" name="Oval 15">
              <a:extLst>
                <a:ext uri="{FF2B5EF4-FFF2-40B4-BE49-F238E27FC236}">
                  <a16:creationId xmlns:a16="http://schemas.microsoft.com/office/drawing/2014/main" id="{65D1A5FC-B980-DAE6-CD3A-6782C92824E5}"/>
                </a:ext>
              </a:extLst>
            </p:cNvPr>
            <p:cNvSpPr>
              <a:spLocks noChangeArrowheads="1"/>
            </p:cNvSpPr>
            <p:nvPr/>
          </p:nvSpPr>
          <p:spPr bwMode="auto">
            <a:xfrm>
              <a:off x="1211" y="3309"/>
              <a:ext cx="218" cy="436"/>
            </a:xfrm>
            <a:prstGeom prst="ellipse">
              <a:avLst/>
            </a:prstGeom>
            <a:gradFill rotWithShape="0">
              <a:gsLst>
                <a:gs pos="0">
                  <a:srgbClr val="000000"/>
                </a:gs>
                <a:gs pos="100000">
                  <a:srgbClr val="FF3300"/>
                </a:gs>
              </a:gsLst>
              <a:lin ang="2700000" scaled="1"/>
            </a:gradFill>
            <a:ln w="19050">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sp>
          <p:nvSpPr>
            <p:cNvPr id="24" name="Oval 16">
              <a:extLst>
                <a:ext uri="{FF2B5EF4-FFF2-40B4-BE49-F238E27FC236}">
                  <a16:creationId xmlns:a16="http://schemas.microsoft.com/office/drawing/2014/main" id="{AF0C3A08-51D6-A0DB-D9EE-F562E896533D}"/>
                </a:ext>
              </a:extLst>
            </p:cNvPr>
            <p:cNvSpPr>
              <a:spLocks noChangeArrowheads="1"/>
            </p:cNvSpPr>
            <p:nvPr/>
          </p:nvSpPr>
          <p:spPr bwMode="auto">
            <a:xfrm>
              <a:off x="1979" y="3453"/>
              <a:ext cx="218" cy="436"/>
            </a:xfrm>
            <a:prstGeom prst="ellipse">
              <a:avLst/>
            </a:prstGeom>
            <a:gradFill rotWithShape="0">
              <a:gsLst>
                <a:gs pos="0">
                  <a:srgbClr val="000000"/>
                </a:gs>
                <a:gs pos="100000">
                  <a:srgbClr val="FF3300"/>
                </a:gs>
              </a:gsLst>
              <a:lin ang="2700000" scaled="1"/>
            </a:gradFill>
            <a:ln w="19050">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grpSp>
      <p:grpSp>
        <p:nvGrpSpPr>
          <p:cNvPr id="25" name="Group 18">
            <a:extLst>
              <a:ext uri="{FF2B5EF4-FFF2-40B4-BE49-F238E27FC236}">
                <a16:creationId xmlns:a16="http://schemas.microsoft.com/office/drawing/2014/main" id="{F6222ABA-4FB7-321E-3757-CA6B2F7B3155}"/>
              </a:ext>
            </a:extLst>
          </p:cNvPr>
          <p:cNvGrpSpPr>
            <a:grpSpLocks/>
          </p:cNvGrpSpPr>
          <p:nvPr/>
        </p:nvGrpSpPr>
        <p:grpSpPr bwMode="auto">
          <a:xfrm>
            <a:off x="2971800" y="2740819"/>
            <a:ext cx="388144" cy="602456"/>
            <a:chOff x="1536" y="2086"/>
            <a:chExt cx="326" cy="506"/>
          </a:xfrm>
        </p:grpSpPr>
        <p:sp>
          <p:nvSpPr>
            <p:cNvPr id="26" name="Line 19">
              <a:extLst>
                <a:ext uri="{FF2B5EF4-FFF2-40B4-BE49-F238E27FC236}">
                  <a16:creationId xmlns:a16="http://schemas.microsoft.com/office/drawing/2014/main" id="{D380486A-5CAD-4A3B-3265-32C9F2DC3A09}"/>
                </a:ext>
              </a:extLst>
            </p:cNvPr>
            <p:cNvSpPr>
              <a:spLocks noChangeShapeType="1"/>
            </p:cNvSpPr>
            <p:nvPr/>
          </p:nvSpPr>
          <p:spPr bwMode="auto">
            <a:xfrm>
              <a:off x="1536" y="2160"/>
              <a:ext cx="0" cy="43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sp>
          <p:nvSpPr>
            <p:cNvPr id="27" name="Text Box 20">
              <a:extLst>
                <a:ext uri="{FF2B5EF4-FFF2-40B4-BE49-F238E27FC236}">
                  <a16:creationId xmlns:a16="http://schemas.microsoft.com/office/drawing/2014/main" id="{9DA91A55-0183-08BF-D7B3-90FA972E3447}"/>
                </a:ext>
              </a:extLst>
            </p:cNvPr>
            <p:cNvSpPr txBox="1">
              <a:spLocks noChangeArrowheads="1"/>
            </p:cNvSpPr>
            <p:nvPr/>
          </p:nvSpPr>
          <p:spPr bwMode="auto">
            <a:xfrm>
              <a:off x="1574" y="2086"/>
              <a:ext cx="28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685800" eaLnBrk="0"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Symbol" pitchFamily="18" charset="2"/>
                </a:rPr>
                <a:t>w</a:t>
              </a:r>
              <a:endParaRPr kumimoji="0" lang="en-US" sz="1800" b="0" i="0" u="none" strike="noStrike" kern="0" cap="none" spc="0" normalizeH="0" baseline="0" noProof="0">
                <a:ln>
                  <a:noFill/>
                </a:ln>
                <a:solidFill>
                  <a:srgbClr val="000000"/>
                </a:solidFill>
                <a:effectLst/>
                <a:uLnTx/>
                <a:uFillTx/>
              </a:endParaRPr>
            </a:p>
          </p:txBody>
        </p:sp>
      </p:grpSp>
      <p:sp>
        <p:nvSpPr>
          <p:cNvPr id="28" name="Freeform 23">
            <a:extLst>
              <a:ext uri="{FF2B5EF4-FFF2-40B4-BE49-F238E27FC236}">
                <a16:creationId xmlns:a16="http://schemas.microsoft.com/office/drawing/2014/main" id="{7B38360D-99C9-C6F5-B430-B64956DA2191}"/>
              </a:ext>
            </a:extLst>
          </p:cNvPr>
          <p:cNvSpPr>
            <a:spLocks/>
          </p:cNvSpPr>
          <p:nvPr/>
        </p:nvSpPr>
        <p:spPr bwMode="auto">
          <a:xfrm>
            <a:off x="2970239" y="3363838"/>
            <a:ext cx="184731" cy="720000"/>
          </a:xfrm>
          <a:custGeom>
            <a:avLst/>
            <a:gdLst>
              <a:gd name="T0" fmla="*/ 48 w 224"/>
              <a:gd name="T1" fmla="*/ 0 h 840"/>
              <a:gd name="T2" fmla="*/ 132 w 224"/>
              <a:gd name="T3" fmla="*/ 132 h 840"/>
              <a:gd name="T4" fmla="*/ 180 w 224"/>
              <a:gd name="T5" fmla="*/ 204 h 840"/>
              <a:gd name="T6" fmla="*/ 108 w 224"/>
              <a:gd name="T7" fmla="*/ 336 h 840"/>
              <a:gd name="T8" fmla="*/ 108 w 224"/>
              <a:gd name="T9" fmla="*/ 420 h 840"/>
              <a:gd name="T10" fmla="*/ 156 w 224"/>
              <a:gd name="T11" fmla="*/ 492 h 840"/>
              <a:gd name="T12" fmla="*/ 96 w 224"/>
              <a:gd name="T13" fmla="*/ 792 h 840"/>
              <a:gd name="T14" fmla="*/ 0 w 224"/>
              <a:gd name="T15" fmla="*/ 840 h 8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840">
                <a:moveTo>
                  <a:pt x="48" y="0"/>
                </a:moveTo>
                <a:cubicBezTo>
                  <a:pt x="60" y="98"/>
                  <a:pt x="49" y="104"/>
                  <a:pt x="132" y="132"/>
                </a:cubicBezTo>
                <a:cubicBezTo>
                  <a:pt x="148" y="156"/>
                  <a:pt x="186" y="176"/>
                  <a:pt x="180" y="204"/>
                </a:cubicBezTo>
                <a:cubicBezTo>
                  <a:pt x="167" y="270"/>
                  <a:pt x="155" y="289"/>
                  <a:pt x="108" y="336"/>
                </a:cubicBezTo>
                <a:cubicBezTo>
                  <a:pt x="98" y="378"/>
                  <a:pt x="87" y="383"/>
                  <a:pt x="108" y="420"/>
                </a:cubicBezTo>
                <a:cubicBezTo>
                  <a:pt x="122" y="445"/>
                  <a:pt x="156" y="492"/>
                  <a:pt x="156" y="492"/>
                </a:cubicBezTo>
                <a:cubicBezTo>
                  <a:pt x="182" y="597"/>
                  <a:pt x="224" y="749"/>
                  <a:pt x="96" y="792"/>
                </a:cubicBezTo>
                <a:cubicBezTo>
                  <a:pt x="62" y="826"/>
                  <a:pt x="48" y="840"/>
                  <a:pt x="0" y="840"/>
                </a:cubicBezTo>
              </a:path>
            </a:pathLst>
          </a:custGeom>
          <a:noFill/>
          <a:ln w="1905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grpSp>
        <p:nvGrpSpPr>
          <p:cNvPr id="29" name="Group 24">
            <a:extLst>
              <a:ext uri="{FF2B5EF4-FFF2-40B4-BE49-F238E27FC236}">
                <a16:creationId xmlns:a16="http://schemas.microsoft.com/office/drawing/2014/main" id="{D39DE804-9712-F10E-8E5F-D193014500DF}"/>
              </a:ext>
            </a:extLst>
          </p:cNvPr>
          <p:cNvGrpSpPr>
            <a:grpSpLocks/>
          </p:cNvGrpSpPr>
          <p:nvPr/>
        </p:nvGrpSpPr>
        <p:grpSpPr bwMode="auto">
          <a:xfrm>
            <a:off x="2357754" y="2085975"/>
            <a:ext cx="558403" cy="1997870"/>
            <a:chOff x="1008" y="1536"/>
            <a:chExt cx="469" cy="1678"/>
          </a:xfrm>
        </p:grpSpPr>
        <p:sp>
          <p:nvSpPr>
            <p:cNvPr id="30" name="Freeform 25">
              <a:extLst>
                <a:ext uri="{FF2B5EF4-FFF2-40B4-BE49-F238E27FC236}">
                  <a16:creationId xmlns:a16="http://schemas.microsoft.com/office/drawing/2014/main" id="{5FAE992C-B98D-3AD2-900A-A2C8ED8368A1}"/>
                </a:ext>
              </a:extLst>
            </p:cNvPr>
            <p:cNvSpPr>
              <a:spLocks/>
            </p:cNvSpPr>
            <p:nvPr/>
          </p:nvSpPr>
          <p:spPr bwMode="auto">
            <a:xfrm>
              <a:off x="1322" y="2609"/>
              <a:ext cx="155" cy="605"/>
            </a:xfrm>
            <a:custGeom>
              <a:avLst/>
              <a:gdLst>
                <a:gd name="T0" fmla="*/ 192 w 233"/>
                <a:gd name="T1" fmla="*/ 804 h 804"/>
                <a:gd name="T2" fmla="*/ 204 w 233"/>
                <a:gd name="T3" fmla="*/ 660 h 804"/>
                <a:gd name="T4" fmla="*/ 168 w 233"/>
                <a:gd name="T5" fmla="*/ 636 h 804"/>
                <a:gd name="T6" fmla="*/ 60 w 233"/>
                <a:gd name="T7" fmla="*/ 636 h 804"/>
                <a:gd name="T8" fmla="*/ 36 w 233"/>
                <a:gd name="T9" fmla="*/ 564 h 804"/>
                <a:gd name="T10" fmla="*/ 48 w 233"/>
                <a:gd name="T11" fmla="*/ 168 h 804"/>
                <a:gd name="T12" fmla="*/ 0 w 233"/>
                <a:gd name="T13" fmla="*/ 0 h 804"/>
              </a:gdLst>
              <a:ahLst/>
              <a:cxnLst>
                <a:cxn ang="0">
                  <a:pos x="T0" y="T1"/>
                </a:cxn>
                <a:cxn ang="0">
                  <a:pos x="T2" y="T3"/>
                </a:cxn>
                <a:cxn ang="0">
                  <a:pos x="T4" y="T5"/>
                </a:cxn>
                <a:cxn ang="0">
                  <a:pos x="T6" y="T7"/>
                </a:cxn>
                <a:cxn ang="0">
                  <a:pos x="T8" y="T9"/>
                </a:cxn>
                <a:cxn ang="0">
                  <a:pos x="T10" y="T11"/>
                </a:cxn>
                <a:cxn ang="0">
                  <a:pos x="T12" y="T13"/>
                </a:cxn>
              </a:cxnLst>
              <a:rect l="0" t="0" r="r" b="b"/>
              <a:pathLst>
                <a:path w="233" h="804">
                  <a:moveTo>
                    <a:pt x="192" y="804"/>
                  </a:moveTo>
                  <a:cubicBezTo>
                    <a:pt x="210" y="749"/>
                    <a:pt x="233" y="718"/>
                    <a:pt x="204" y="660"/>
                  </a:cubicBezTo>
                  <a:cubicBezTo>
                    <a:pt x="198" y="647"/>
                    <a:pt x="180" y="644"/>
                    <a:pt x="168" y="636"/>
                  </a:cubicBezTo>
                  <a:cubicBezTo>
                    <a:pt x="135" y="647"/>
                    <a:pt x="95" y="667"/>
                    <a:pt x="60" y="636"/>
                  </a:cubicBezTo>
                  <a:cubicBezTo>
                    <a:pt x="41" y="619"/>
                    <a:pt x="36" y="564"/>
                    <a:pt x="36" y="564"/>
                  </a:cubicBezTo>
                  <a:cubicBezTo>
                    <a:pt x="57" y="396"/>
                    <a:pt x="72" y="389"/>
                    <a:pt x="48" y="168"/>
                  </a:cubicBezTo>
                  <a:cubicBezTo>
                    <a:pt x="42" y="110"/>
                    <a:pt x="0" y="60"/>
                    <a:pt x="0" y="0"/>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rgbClr val="000000"/>
                </a:solidFill>
                <a:effectLst/>
                <a:uLnTx/>
                <a:uFillTx/>
              </a:endParaRPr>
            </a:p>
          </p:txBody>
        </p:sp>
        <p:sp>
          <p:nvSpPr>
            <p:cNvPr id="31" name="Line 26">
              <a:extLst>
                <a:ext uri="{FF2B5EF4-FFF2-40B4-BE49-F238E27FC236}">
                  <a16:creationId xmlns:a16="http://schemas.microsoft.com/office/drawing/2014/main" id="{1639E572-1D60-35FA-0419-51E78AEDEDFD}"/>
                </a:ext>
              </a:extLst>
            </p:cNvPr>
            <p:cNvSpPr>
              <a:spLocks noChangeShapeType="1"/>
            </p:cNvSpPr>
            <p:nvPr/>
          </p:nvSpPr>
          <p:spPr bwMode="auto">
            <a:xfrm flipH="1" flipV="1">
              <a:off x="1008" y="1536"/>
              <a:ext cx="288" cy="1056"/>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grpSp>
      <p:sp>
        <p:nvSpPr>
          <p:cNvPr id="32" name="Rectangle 27">
            <a:extLst>
              <a:ext uri="{FF2B5EF4-FFF2-40B4-BE49-F238E27FC236}">
                <a16:creationId xmlns:a16="http://schemas.microsoft.com/office/drawing/2014/main" id="{996B6977-B80B-8668-BB70-2A787AED4655}"/>
              </a:ext>
            </a:extLst>
          </p:cNvPr>
          <p:cNvSpPr>
            <a:spLocks noChangeArrowheads="1"/>
          </p:cNvSpPr>
          <p:nvPr/>
        </p:nvSpPr>
        <p:spPr bwMode="auto">
          <a:xfrm>
            <a:off x="2472055" y="2143125"/>
            <a:ext cx="7697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eaLnBrk="0" hangingPunct="0"/>
            <a:r>
              <a:rPr lang="en-US" b="1" dirty="0" err="1">
                <a:solidFill>
                  <a:srgbClr val="000000"/>
                </a:solidFill>
                <a:latin typeface="Symbol" pitchFamily="18" charset="2"/>
              </a:rPr>
              <a:t>w+Dw</a:t>
            </a:r>
            <a:endParaRPr lang="en-US" b="1" dirty="0">
              <a:solidFill>
                <a:srgbClr val="000000"/>
              </a:solidFill>
              <a:latin typeface="Symbol" pitchFamily="18" charset="2"/>
            </a:endParaRPr>
          </a:p>
        </p:txBody>
      </p:sp>
      <p:grpSp>
        <p:nvGrpSpPr>
          <p:cNvPr id="33" name="Group 28">
            <a:extLst>
              <a:ext uri="{FF2B5EF4-FFF2-40B4-BE49-F238E27FC236}">
                <a16:creationId xmlns:a16="http://schemas.microsoft.com/office/drawing/2014/main" id="{EC2BD714-AD53-5FBF-F4F5-B57B3211B95B}"/>
              </a:ext>
            </a:extLst>
          </p:cNvPr>
          <p:cNvGrpSpPr>
            <a:grpSpLocks/>
          </p:cNvGrpSpPr>
          <p:nvPr/>
        </p:nvGrpSpPr>
        <p:grpSpPr bwMode="auto">
          <a:xfrm>
            <a:off x="1885950" y="2143126"/>
            <a:ext cx="1062038" cy="1858567"/>
            <a:chOff x="624" y="1584"/>
            <a:chExt cx="892" cy="1561"/>
          </a:xfrm>
        </p:grpSpPr>
        <p:sp>
          <p:nvSpPr>
            <p:cNvPr id="34" name="Freeform 29">
              <a:extLst>
                <a:ext uri="{FF2B5EF4-FFF2-40B4-BE49-F238E27FC236}">
                  <a16:creationId xmlns:a16="http://schemas.microsoft.com/office/drawing/2014/main" id="{7FC690A7-9468-55E0-182B-3EC3FBAE1EA1}"/>
                </a:ext>
              </a:extLst>
            </p:cNvPr>
            <p:cNvSpPr>
              <a:spLocks/>
            </p:cNvSpPr>
            <p:nvPr/>
          </p:nvSpPr>
          <p:spPr bwMode="auto">
            <a:xfrm>
              <a:off x="964" y="2601"/>
              <a:ext cx="552" cy="544"/>
            </a:xfrm>
            <a:custGeom>
              <a:avLst/>
              <a:gdLst>
                <a:gd name="T0" fmla="*/ 552 w 552"/>
                <a:gd name="T1" fmla="*/ 24 h 929"/>
                <a:gd name="T2" fmla="*/ 516 w 552"/>
                <a:gd name="T3" fmla="*/ 36 h 929"/>
                <a:gd name="T4" fmla="*/ 504 w 552"/>
                <a:gd name="T5" fmla="*/ 72 h 929"/>
                <a:gd name="T6" fmla="*/ 468 w 552"/>
                <a:gd name="T7" fmla="*/ 144 h 929"/>
                <a:gd name="T8" fmla="*/ 540 w 552"/>
                <a:gd name="T9" fmla="*/ 252 h 929"/>
                <a:gd name="T10" fmla="*/ 528 w 552"/>
                <a:gd name="T11" fmla="*/ 372 h 929"/>
                <a:gd name="T12" fmla="*/ 384 w 552"/>
                <a:gd name="T13" fmla="*/ 432 h 929"/>
                <a:gd name="T14" fmla="*/ 372 w 552"/>
                <a:gd name="T15" fmla="*/ 552 h 929"/>
                <a:gd name="T16" fmla="*/ 144 w 552"/>
                <a:gd name="T17" fmla="*/ 564 h 929"/>
                <a:gd name="T18" fmla="*/ 48 w 552"/>
                <a:gd name="T19" fmla="*/ 588 h 929"/>
                <a:gd name="T20" fmla="*/ 24 w 552"/>
                <a:gd name="T21" fmla="*/ 672 h 929"/>
                <a:gd name="T22" fmla="*/ 0 w 552"/>
                <a:gd name="T23" fmla="*/ 816 h 929"/>
                <a:gd name="T24" fmla="*/ 132 w 552"/>
                <a:gd name="T25" fmla="*/ 900 h 929"/>
                <a:gd name="T26" fmla="*/ 276 w 552"/>
                <a:gd name="T27" fmla="*/ 852 h 929"/>
                <a:gd name="T28" fmla="*/ 288 w 552"/>
                <a:gd name="T29" fmla="*/ 780 h 929"/>
                <a:gd name="T30" fmla="*/ 324 w 552"/>
                <a:gd name="T31" fmla="*/ 672 h 929"/>
                <a:gd name="T32" fmla="*/ 168 w 552"/>
                <a:gd name="T33" fmla="*/ 480 h 929"/>
                <a:gd name="T34" fmla="*/ 96 w 552"/>
                <a:gd name="T35" fmla="*/ 324 h 929"/>
                <a:gd name="T36" fmla="*/ 120 w 552"/>
                <a:gd name="T37" fmla="*/ 216 h 929"/>
                <a:gd name="T38" fmla="*/ 144 w 552"/>
                <a:gd name="T39" fmla="*/ 168 h 929"/>
                <a:gd name="T40" fmla="*/ 144 w 552"/>
                <a:gd name="T41" fmla="*/ 0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2" h="929">
                  <a:moveTo>
                    <a:pt x="552" y="24"/>
                  </a:moveTo>
                  <a:cubicBezTo>
                    <a:pt x="540" y="28"/>
                    <a:pt x="525" y="27"/>
                    <a:pt x="516" y="36"/>
                  </a:cubicBezTo>
                  <a:cubicBezTo>
                    <a:pt x="507" y="45"/>
                    <a:pt x="510" y="61"/>
                    <a:pt x="504" y="72"/>
                  </a:cubicBezTo>
                  <a:cubicBezTo>
                    <a:pt x="457" y="165"/>
                    <a:pt x="498" y="54"/>
                    <a:pt x="468" y="144"/>
                  </a:cubicBezTo>
                  <a:cubicBezTo>
                    <a:pt x="495" y="198"/>
                    <a:pt x="490" y="218"/>
                    <a:pt x="540" y="252"/>
                  </a:cubicBezTo>
                  <a:cubicBezTo>
                    <a:pt x="536" y="292"/>
                    <a:pt x="537" y="333"/>
                    <a:pt x="528" y="372"/>
                  </a:cubicBezTo>
                  <a:cubicBezTo>
                    <a:pt x="515" y="430"/>
                    <a:pt x="426" y="425"/>
                    <a:pt x="384" y="432"/>
                  </a:cubicBezTo>
                  <a:cubicBezTo>
                    <a:pt x="380" y="472"/>
                    <a:pt x="407" y="533"/>
                    <a:pt x="372" y="552"/>
                  </a:cubicBezTo>
                  <a:cubicBezTo>
                    <a:pt x="305" y="589"/>
                    <a:pt x="220" y="556"/>
                    <a:pt x="144" y="564"/>
                  </a:cubicBezTo>
                  <a:cubicBezTo>
                    <a:pt x="111" y="568"/>
                    <a:pt x="80" y="580"/>
                    <a:pt x="48" y="588"/>
                  </a:cubicBezTo>
                  <a:cubicBezTo>
                    <a:pt x="41" y="616"/>
                    <a:pt x="30" y="643"/>
                    <a:pt x="24" y="672"/>
                  </a:cubicBezTo>
                  <a:cubicBezTo>
                    <a:pt x="14" y="720"/>
                    <a:pt x="0" y="816"/>
                    <a:pt x="0" y="816"/>
                  </a:cubicBezTo>
                  <a:cubicBezTo>
                    <a:pt x="19" y="929"/>
                    <a:pt x="18" y="916"/>
                    <a:pt x="132" y="900"/>
                  </a:cubicBezTo>
                  <a:cubicBezTo>
                    <a:pt x="180" y="884"/>
                    <a:pt x="268" y="902"/>
                    <a:pt x="276" y="852"/>
                  </a:cubicBezTo>
                  <a:cubicBezTo>
                    <a:pt x="280" y="828"/>
                    <a:pt x="282" y="804"/>
                    <a:pt x="288" y="780"/>
                  </a:cubicBezTo>
                  <a:cubicBezTo>
                    <a:pt x="298" y="743"/>
                    <a:pt x="324" y="672"/>
                    <a:pt x="324" y="672"/>
                  </a:cubicBezTo>
                  <a:cubicBezTo>
                    <a:pt x="295" y="500"/>
                    <a:pt x="329" y="500"/>
                    <a:pt x="168" y="480"/>
                  </a:cubicBezTo>
                  <a:cubicBezTo>
                    <a:pt x="105" y="438"/>
                    <a:pt x="118" y="391"/>
                    <a:pt x="96" y="324"/>
                  </a:cubicBezTo>
                  <a:cubicBezTo>
                    <a:pt x="103" y="281"/>
                    <a:pt x="104" y="254"/>
                    <a:pt x="120" y="216"/>
                  </a:cubicBezTo>
                  <a:cubicBezTo>
                    <a:pt x="127" y="200"/>
                    <a:pt x="142" y="186"/>
                    <a:pt x="144" y="168"/>
                  </a:cubicBezTo>
                  <a:cubicBezTo>
                    <a:pt x="150" y="112"/>
                    <a:pt x="144" y="56"/>
                    <a:pt x="144" y="0"/>
                  </a:cubicBezTo>
                </a:path>
              </a:pathLst>
            </a:custGeom>
            <a:noFill/>
            <a:ln w="1905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sp>
          <p:nvSpPr>
            <p:cNvPr id="35" name="Line 30">
              <a:extLst>
                <a:ext uri="{FF2B5EF4-FFF2-40B4-BE49-F238E27FC236}">
                  <a16:creationId xmlns:a16="http://schemas.microsoft.com/office/drawing/2014/main" id="{F63B1402-0B37-9ECD-4CE9-7B0080CB663E}"/>
                </a:ext>
              </a:extLst>
            </p:cNvPr>
            <p:cNvSpPr>
              <a:spLocks noChangeShapeType="1"/>
            </p:cNvSpPr>
            <p:nvPr/>
          </p:nvSpPr>
          <p:spPr bwMode="auto">
            <a:xfrm flipH="1" flipV="1">
              <a:off x="864" y="1584"/>
              <a:ext cx="240" cy="1008"/>
            </a:xfrm>
            <a:prstGeom prst="line">
              <a:avLst/>
            </a:prstGeom>
            <a:noFill/>
            <a:ln w="1905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nl-NL" sz="1800" b="1" i="0" u="none" strike="noStrike" kern="0" cap="none" spc="0" normalizeH="0" baseline="0" noProof="0">
                <a:ln>
                  <a:noFill/>
                </a:ln>
                <a:solidFill>
                  <a:srgbClr val="000000"/>
                </a:solidFill>
                <a:effectLst/>
                <a:uLnTx/>
                <a:uFillTx/>
              </a:endParaRPr>
            </a:p>
          </p:txBody>
        </p:sp>
        <p:sp>
          <p:nvSpPr>
            <p:cNvPr id="36" name="Text Box 31">
              <a:extLst>
                <a:ext uri="{FF2B5EF4-FFF2-40B4-BE49-F238E27FC236}">
                  <a16:creationId xmlns:a16="http://schemas.microsoft.com/office/drawing/2014/main" id="{8DFB1717-F8B7-4CC3-48B2-0BD5CD12C2C2}"/>
                </a:ext>
              </a:extLst>
            </p:cNvPr>
            <p:cNvSpPr txBox="1">
              <a:spLocks noChangeArrowheads="1"/>
            </p:cNvSpPr>
            <p:nvPr/>
          </p:nvSpPr>
          <p:spPr bwMode="auto">
            <a:xfrm>
              <a:off x="624" y="1968"/>
              <a:ext cx="28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685800" eaLnBrk="0"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Symbol" pitchFamily="18" charset="2"/>
                </a:rPr>
                <a:t>w</a:t>
              </a:r>
              <a:endParaRPr kumimoji="0" lang="en-US" sz="1800" b="0" i="0" u="none" strike="noStrike" kern="0" cap="none" spc="0" normalizeH="0" baseline="0" noProof="0">
                <a:ln>
                  <a:noFill/>
                </a:ln>
                <a:solidFill>
                  <a:srgbClr val="000000"/>
                </a:solidFill>
                <a:effectLst/>
                <a:uLnTx/>
                <a:uFillTx/>
              </a:endParaRPr>
            </a:p>
          </p:txBody>
        </p:sp>
      </p:grpSp>
      <p:grpSp>
        <p:nvGrpSpPr>
          <p:cNvPr id="37" name="Group 36">
            <a:extLst>
              <a:ext uri="{FF2B5EF4-FFF2-40B4-BE49-F238E27FC236}">
                <a16:creationId xmlns:a16="http://schemas.microsoft.com/office/drawing/2014/main" id="{C33AF728-B1CA-E434-2067-89A2336069F5}"/>
              </a:ext>
            </a:extLst>
          </p:cNvPr>
          <p:cNvGrpSpPr/>
          <p:nvPr/>
        </p:nvGrpSpPr>
        <p:grpSpPr>
          <a:xfrm rot="21049068">
            <a:off x="2215144" y="2870225"/>
            <a:ext cx="327086" cy="227652"/>
            <a:chOff x="1400427" y="3962034"/>
            <a:chExt cx="436115" cy="303536"/>
          </a:xfrm>
        </p:grpSpPr>
        <p:cxnSp>
          <p:nvCxnSpPr>
            <p:cNvPr id="38" name="Straight Connector 37">
              <a:extLst>
                <a:ext uri="{FF2B5EF4-FFF2-40B4-BE49-F238E27FC236}">
                  <a16:creationId xmlns:a16="http://schemas.microsoft.com/office/drawing/2014/main" id="{BCF076D8-990B-3E84-CBC2-4D62F1264899}"/>
                </a:ext>
              </a:extLst>
            </p:cNvPr>
            <p:cNvCxnSpPr/>
            <p:nvPr/>
          </p:nvCxnSpPr>
          <p:spPr bwMode="auto">
            <a:xfrm rot="21286801">
              <a:off x="1400427" y="3962034"/>
              <a:ext cx="408385" cy="0"/>
            </a:xfrm>
            <a:prstGeom prst="line">
              <a:avLst/>
            </a:prstGeom>
            <a:solidFill>
              <a:srgbClr val="00CC99"/>
            </a:solidFill>
            <a:ln w="9525"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a:extLst>
                <a:ext uri="{FF2B5EF4-FFF2-40B4-BE49-F238E27FC236}">
                  <a16:creationId xmlns:a16="http://schemas.microsoft.com/office/drawing/2014/main" id="{3258D940-69DA-7E18-24E9-7EA9E42D1E0C}"/>
                </a:ext>
              </a:extLst>
            </p:cNvPr>
            <p:cNvCxnSpPr/>
            <p:nvPr/>
          </p:nvCxnSpPr>
          <p:spPr bwMode="auto">
            <a:xfrm rot="21286801">
              <a:off x="1414292" y="4113802"/>
              <a:ext cx="408385" cy="0"/>
            </a:xfrm>
            <a:prstGeom prst="line">
              <a:avLst/>
            </a:prstGeom>
            <a:solidFill>
              <a:srgbClr val="00CC99"/>
            </a:solidFill>
            <a:ln w="9525"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0F04F52A-A55B-5D3B-FDAE-1AFE108B2CB1}"/>
                </a:ext>
              </a:extLst>
            </p:cNvPr>
            <p:cNvCxnSpPr/>
            <p:nvPr/>
          </p:nvCxnSpPr>
          <p:spPr bwMode="auto">
            <a:xfrm rot="21286801">
              <a:off x="1428157" y="4265570"/>
              <a:ext cx="408385" cy="0"/>
            </a:xfrm>
            <a:prstGeom prst="line">
              <a:avLst/>
            </a:prstGeom>
            <a:solidFill>
              <a:srgbClr val="00CC99"/>
            </a:solidFill>
            <a:ln w="9525" cap="flat" cmpd="sng" algn="ctr">
              <a:solidFill>
                <a:srgbClr val="33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Group 40">
            <a:extLst>
              <a:ext uri="{FF2B5EF4-FFF2-40B4-BE49-F238E27FC236}">
                <a16:creationId xmlns:a16="http://schemas.microsoft.com/office/drawing/2014/main" id="{824A218B-2DC7-CB9F-7D1A-B0B5253711DD}"/>
              </a:ext>
            </a:extLst>
          </p:cNvPr>
          <p:cNvGrpSpPr/>
          <p:nvPr/>
        </p:nvGrpSpPr>
        <p:grpSpPr>
          <a:xfrm rot="20950073">
            <a:off x="2358859" y="2546451"/>
            <a:ext cx="327086" cy="227652"/>
            <a:chOff x="1400427" y="3962034"/>
            <a:chExt cx="436115" cy="303536"/>
          </a:xfrm>
        </p:grpSpPr>
        <p:cxnSp>
          <p:nvCxnSpPr>
            <p:cNvPr id="42" name="Straight Connector 41">
              <a:extLst>
                <a:ext uri="{FF2B5EF4-FFF2-40B4-BE49-F238E27FC236}">
                  <a16:creationId xmlns:a16="http://schemas.microsoft.com/office/drawing/2014/main" id="{764D9B8F-B045-EDF0-FA8D-973284112576}"/>
                </a:ext>
              </a:extLst>
            </p:cNvPr>
            <p:cNvCxnSpPr/>
            <p:nvPr/>
          </p:nvCxnSpPr>
          <p:spPr bwMode="auto">
            <a:xfrm rot="21286801">
              <a:off x="1400427" y="3962034"/>
              <a:ext cx="408385" cy="0"/>
            </a:xfrm>
            <a:prstGeom prst="line">
              <a:avLst/>
            </a:prstGeom>
            <a:solidFill>
              <a:srgbClr val="00CC99"/>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a:extLst>
                <a:ext uri="{FF2B5EF4-FFF2-40B4-BE49-F238E27FC236}">
                  <a16:creationId xmlns:a16="http://schemas.microsoft.com/office/drawing/2014/main" id="{2C8156F1-8269-B418-7EED-DCB11F298F15}"/>
                </a:ext>
              </a:extLst>
            </p:cNvPr>
            <p:cNvCxnSpPr/>
            <p:nvPr/>
          </p:nvCxnSpPr>
          <p:spPr bwMode="auto">
            <a:xfrm rot="21286801">
              <a:off x="1414292" y="4113802"/>
              <a:ext cx="408385" cy="0"/>
            </a:xfrm>
            <a:prstGeom prst="line">
              <a:avLst/>
            </a:prstGeom>
            <a:solidFill>
              <a:srgbClr val="00CC99"/>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a:extLst>
                <a:ext uri="{FF2B5EF4-FFF2-40B4-BE49-F238E27FC236}">
                  <a16:creationId xmlns:a16="http://schemas.microsoft.com/office/drawing/2014/main" id="{1E851056-1EF1-DF8A-62BB-3B8F3F2EAEFD}"/>
                </a:ext>
              </a:extLst>
            </p:cNvPr>
            <p:cNvCxnSpPr/>
            <p:nvPr/>
          </p:nvCxnSpPr>
          <p:spPr bwMode="auto">
            <a:xfrm rot="21286801">
              <a:off x="1428157" y="4265570"/>
              <a:ext cx="408385" cy="0"/>
            </a:xfrm>
            <a:prstGeom prst="line">
              <a:avLst/>
            </a:prstGeom>
            <a:solidFill>
              <a:srgbClr val="00CC99"/>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1391782217"/>
      </p:ext>
    </p:extLst>
  </p:cSld>
  <p:clrMapOvr>
    <a:masterClrMapping/>
  </p:clrMapOvr>
  <mc:AlternateContent xmlns:mc="http://schemas.openxmlformats.org/markup-compatibility/2006" xmlns:p14="http://schemas.microsoft.com/office/powerpoint/2010/main">
    <mc:Choice Requires="p14">
      <p:transition spd="slow" p14:dur="2000" advTm="42492"/>
    </mc:Choice>
    <mc:Fallback xmlns="">
      <p:transition spd="slow" advTm="42492"/>
    </mc:Fallback>
  </mc:AlternateContent>
  <p:timing>
    <p:tnLst>
      <p:par>
        <p:cTn id="1" dur="indefinite" restart="never" nodeType="tmRoot">
          <p:childTnLst>
            <p:video>
              <p:cMediaNode vol="80000">
                <p:cTn id="2" repeatCount="indefinite" fill="hold" display="0">
                  <p:stCondLst>
                    <p:cond delay="indefinite"/>
                  </p:stCondLst>
                </p:cTn>
                <p:tgtEl>
                  <p:spTgt spid="2"/>
                </p:tgtEl>
              </p:cMediaNode>
            </p:video>
          </p:childTnLst>
        </p:cTn>
      </p:par>
    </p:tnLst>
  </p:timing>
  <p:extLst>
    <p:ext uri="{3A86A75C-4F4B-4683-9AE1-C65F6400EC91}">
      <p14:laserTraceLst xmlns:p14="http://schemas.microsoft.com/office/powerpoint/2010/main">
        <p14:tracePtLst>
          <p14:tracePt t="10812" x="2305050" y="4705350"/>
          <p14:tracePt t="10813" x="2305050" y="4699000"/>
          <p14:tracePt t="10844" x="2305050" y="4679950"/>
          <p14:tracePt t="10877" x="2305050" y="4622800"/>
          <p14:tracePt t="10878" x="2305050" y="4610100"/>
          <p14:tracePt t="10911" x="2305050" y="4514850"/>
          <p14:tracePt t="10945" x="2266950" y="4400550"/>
          <p14:tracePt t="10978" x="2222500" y="4305300"/>
          <p14:tracePt t="11012" x="2197100" y="4241800"/>
          <p14:tracePt t="11014" x="2190750" y="4241800"/>
          <p14:tracePt t="11044" x="2165350" y="4203700"/>
          <p14:tracePt t="11046" x="2152650" y="4191000"/>
          <p14:tracePt t="11077" x="2101850" y="4133850"/>
          <p14:tracePt t="11078" x="2089150" y="4114800"/>
          <p14:tracePt t="11111" x="2070100" y="4108450"/>
          <p14:tracePt t="11146" x="2051050" y="4108450"/>
          <p14:tracePt t="11178" x="1974850" y="4171950"/>
          <p14:tracePt t="11212" x="1885950" y="4254500"/>
          <p14:tracePt t="11214" x="1866900" y="4273550"/>
          <p14:tracePt t="11244" x="1835150" y="4330700"/>
          <p14:tracePt t="11246" x="1822450" y="4343400"/>
          <p14:tracePt t="11277" x="1797050" y="4445000"/>
          <p14:tracePt t="11311" x="1771650" y="4552950"/>
          <p14:tracePt t="11347" x="1758950" y="4648200"/>
          <p14:tracePt t="11350" x="1758950" y="4667250"/>
          <p14:tracePt t="11380" x="1758950" y="4724400"/>
          <p14:tracePt t="11382" x="1758950" y="4749800"/>
          <p14:tracePt t="11412" x="1758950" y="4845050"/>
          <p14:tracePt t="11445" x="1828800" y="4997450"/>
          <p14:tracePt t="11448" x="1847850" y="5022850"/>
          <p14:tracePt t="11478" x="1968500" y="5181600"/>
          <p14:tracePt t="11512" x="2070100" y="5264150"/>
          <p14:tracePt t="11547" x="2178050" y="5334000"/>
          <p14:tracePt t="11551" x="2197100" y="5340350"/>
          <p14:tracePt t="11579" x="2241550" y="5353050"/>
          <p14:tracePt t="11612" x="2317750" y="5365750"/>
          <p14:tracePt t="11614" x="2336800" y="5372100"/>
          <p14:tracePt t="11645" x="2387600" y="5372100"/>
          <p14:tracePt t="11648" x="2400300" y="5372100"/>
          <p14:tracePt t="11678" x="2463800" y="5353050"/>
          <p14:tracePt t="11712" x="2501900" y="5302250"/>
          <p14:tracePt t="11746" x="2540000" y="5156200"/>
          <p14:tracePt t="11779" x="2540000" y="5003800"/>
          <p14:tracePt t="11812" x="2546350" y="4889500"/>
          <p14:tracePt t="11814" x="2546350" y="4870450"/>
          <p14:tracePt t="11845" x="2546350" y="4794250"/>
          <p14:tracePt t="11847" x="2546350" y="4775200"/>
          <p14:tracePt t="11878" x="2546350" y="4679950"/>
          <p14:tracePt t="11912" x="2546350" y="4591050"/>
          <p14:tracePt t="11946" x="2533650" y="4495800"/>
          <p14:tracePt t="11979" x="2514600" y="4394200"/>
          <p14:tracePt t="12015" x="2476500" y="4292600"/>
          <p14:tracePt t="12048" x="2438400" y="4229100"/>
          <p14:tracePt t="12078" x="2425700" y="4210050"/>
          <p14:tracePt t="12112" x="2413000" y="4197350"/>
          <p14:tracePt t="12146" x="2368550" y="4165600"/>
          <p14:tracePt t="12182" x="2260600" y="4114800"/>
          <p14:tracePt t="12216" x="2216150" y="4114800"/>
          <p14:tracePt t="12248" x="2171700" y="4114800"/>
          <p14:tracePt t="12279" x="2159000" y="4127500"/>
          <p14:tracePt t="12312" x="2127250" y="4171950"/>
          <p14:tracePt t="12348" x="2114550" y="4197350"/>
          <p14:tracePt t="12351" x="2108200" y="4203700"/>
          <p14:tracePt t="12381" x="2101850" y="4248150"/>
          <p14:tracePt t="12382" x="2101850" y="4260850"/>
          <p14:tracePt t="12414" x="2095500" y="4292600"/>
          <p14:tracePt t="12448" x="2095500" y="4330700"/>
          <p14:tracePt t="12479" x="2095500" y="4343400"/>
          <p14:tracePt t="12513" x="2095500" y="4356100"/>
          <p14:tracePt t="12547" x="0" y="0"/>
        </p14:tracePtLst>
        <p14:tracePtLst>
          <p14:tracePt t="34571" x="4603750" y="5734050"/>
          <p14:tracePt t="34603" x="4787900" y="5715000"/>
          <p14:tracePt t="34638" x="5105400" y="5664200"/>
          <p14:tracePt t="34640" x="5175250" y="5657850"/>
          <p14:tracePt t="34670" x="5435600" y="5613400"/>
          <p14:tracePt t="34706" x="5651500" y="5588000"/>
          <p14:tracePt t="34740" x="5880100" y="5556250"/>
          <p14:tracePt t="34743" x="5949950" y="5543550"/>
          <p14:tracePt t="34771" x="6159500" y="5505450"/>
          <p14:tracePt t="34805" x="6457950" y="5422900"/>
          <p14:tracePt t="34807" x="6540500" y="5410200"/>
          <p14:tracePt t="34836" x="6775450" y="5353050"/>
          <p14:tracePt t="34838" x="6838950" y="5334000"/>
          <p14:tracePt t="34870" x="7010400" y="5257800"/>
          <p14:tracePt t="34903" x="7194550" y="5175250"/>
          <p14:tracePt t="34938" x="7416800" y="5073650"/>
          <p14:tracePt t="34972" x="7550150" y="4991100"/>
          <p14:tracePt t="34974" x="7581900" y="4965700"/>
          <p14:tracePt t="35005" x="7683500" y="4902200"/>
          <p14:tracePt t="35006" x="7702550" y="4889500"/>
          <p14:tracePt t="35037" x="7734300" y="4851400"/>
          <p14:tracePt t="35038" x="7734300" y="4845050"/>
          <p14:tracePt t="35071" x="7734300" y="4794250"/>
          <p14:tracePt t="35106" x="7708900" y="4730750"/>
          <p14:tracePt t="35110" x="7702550" y="4718050"/>
          <p14:tracePt t="35140" x="7658100" y="4648200"/>
          <p14:tracePt t="35144" x="7632700" y="4629150"/>
          <p14:tracePt t="35172" x="7569200" y="4565650"/>
          <p14:tracePt t="35205" x="7416800" y="4521200"/>
          <p14:tracePt t="35206" x="7378700" y="4514850"/>
          <p14:tracePt t="35237" x="7194550" y="4489450"/>
          <p14:tracePt t="35239" x="7131050" y="4476750"/>
          <p14:tracePt t="35271" x="6781800" y="4464050"/>
          <p14:tracePt t="35304" x="6565900" y="4464050"/>
          <p14:tracePt t="35338" x="6369050" y="4464050"/>
          <p14:tracePt t="35372" x="6121400" y="4438650"/>
          <p14:tracePt t="35405" x="5778500" y="4425950"/>
          <p14:tracePt t="35407" x="5708650" y="4425950"/>
          <p14:tracePt t="35438" x="5499100" y="4464050"/>
          <p14:tracePt t="35471" x="5340350" y="4502150"/>
          <p14:tracePt t="35504" x="5168900" y="4552950"/>
          <p14:tracePt t="35539" x="4864100" y="4679950"/>
          <p14:tracePt t="35574" x="4610100" y="4819650"/>
          <p14:tracePt t="35577" x="4552950" y="4851400"/>
          <p14:tracePt t="35608" x="4464050" y="4914900"/>
          <p14:tracePt t="35638" x="4451350" y="4978400"/>
          <p14:tracePt t="35672" x="4451350" y="5054600"/>
          <p14:tracePt t="35705" x="4470400" y="5124450"/>
          <p14:tracePt t="35741" x="4495800" y="5194300"/>
          <p14:tracePt t="35743" x="4508500" y="5226050"/>
          <p14:tracePt t="35772" x="4559300" y="5327650"/>
          <p14:tracePt t="35774" x="4591050" y="5353050"/>
          <p14:tracePt t="35808" x="4686300" y="5416550"/>
          <p14:tracePt t="35839" x="4813300" y="5461000"/>
          <p14:tracePt t="35872" x="4991100" y="5511800"/>
          <p14:tracePt t="35906" x="5232400" y="5556250"/>
          <p14:tracePt t="35940" x="5492750" y="5556250"/>
          <p14:tracePt t="35972" x="5683250" y="5568950"/>
          <p14:tracePt t="36004" x="5854700" y="5575300"/>
          <p14:tracePt t="36006" x="5911850" y="5575300"/>
          <p14:tracePt t="36038" x="6165850" y="5575300"/>
          <p14:tracePt t="36071" x="6470650" y="5600700"/>
          <p14:tracePt t="36105" x="6794500" y="5619750"/>
          <p14:tracePt t="36140" x="7086600" y="5619750"/>
          <p14:tracePt t="36175" x="7283450" y="5619750"/>
          <p14:tracePt t="36206" x="7385050" y="5607050"/>
          <p14:tracePt t="36208" x="7423150" y="5594350"/>
          <p14:tracePt t="36238" x="7594600" y="5537200"/>
          <p14:tracePt t="36273" x="7785100" y="5492750"/>
          <p14:tracePt t="36278" x="7829550" y="5473700"/>
          <p14:tracePt t="36307" x="7931150" y="5429250"/>
          <p14:tracePt t="36311" x="7962900" y="5410200"/>
          <p14:tracePt t="36339" x="8013700" y="5372100"/>
          <p14:tracePt t="36372" x="8064500" y="5314950"/>
          <p14:tracePt t="36375" x="8070850" y="5295900"/>
          <p14:tracePt t="36406" x="8134350" y="5175250"/>
          <p14:tracePt t="36438" x="8159750" y="5080000"/>
          <p14:tracePt t="36472" x="8159750" y="4997450"/>
          <p14:tracePt t="36505" x="8115300" y="4870450"/>
          <p14:tracePt t="36538" x="8058150" y="4806950"/>
          <p14:tracePt t="36572" x="8001000" y="4762500"/>
          <p14:tracePt t="36574" x="7969250" y="4743450"/>
          <p14:tracePt t="36605" x="7854950" y="4679950"/>
          <p14:tracePt t="36606" x="7797800" y="4654550"/>
          <p14:tracePt t="36640" x="7486650" y="4552950"/>
          <p14:tracePt t="36673" x="7232650" y="4508500"/>
          <p14:tracePt t="36706" x="7073900" y="4483100"/>
          <p14:tracePt t="36739" x="6965950" y="4457700"/>
          <p14:tracePt t="36773" x="6769100" y="4451350"/>
          <p14:tracePt t="36776" x="6699250" y="4451350"/>
          <p14:tracePt t="36807" x="6534150" y="4540250"/>
          <p14:tracePt t="36840" x="6419850" y="4603750"/>
          <p14:tracePt t="36874" x="6388100" y="4629150"/>
          <p14:tracePt t="36880" x="6375400" y="4648200"/>
          <p14:tracePt t="36923" x="6324600" y="4724400"/>
          <p14:tracePt t="36926" x="6311900" y="4749800"/>
          <p14:tracePt t="36958" x="6229350" y="4794250"/>
          <p14:tracePt t="36992" x="6191250" y="4819650"/>
          <p14:tracePt t="37024" x="0" y="0"/>
        </p14:tracePtLst>
      </p14:laserTraceLst>
    </p:ext>
    <p:ext uri="{E180D4A7-C9FB-4DFB-919C-405C955672EB}">
      <p14:showEvtLst xmlns:p14="http://schemas.microsoft.com/office/powerpoint/2010/main">
        <p14:playEvt time="16" objId="2"/>
        <p14:playEvt time="7233" objId="2"/>
        <p14:playEvt time="14458" objId="2"/>
        <p14:playEvt time="21690" objId="2"/>
        <p14:playEvt time="28906" objId="2"/>
        <p14:playEvt time="36139" objId="2"/>
        <p14:stopEvt time="42446" objId="2"/>
      </p14:showEvtLst>
    </p:ext>
  </p:extLs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Slide Number Placeholder 4"/>
          <p:cNvSpPr>
            <a:spLocks noGrp="1"/>
          </p:cNvSpPr>
          <p:nvPr>
            <p:ph type="sldNum" sz="quarter" idx="12"/>
          </p:nvPr>
        </p:nvSpPr>
        <p:spPr>
          <a:noFill/>
        </p:spPr>
        <p:txBody>
          <a:bodyPr/>
          <a:lstStyle>
            <a:lvl1pPr>
              <a:defRPr sz="1800">
                <a:solidFill>
                  <a:schemeClr val="tx1"/>
                </a:solidFill>
                <a:latin typeface="Arial" charset="0"/>
              </a:defRPr>
            </a:lvl1pPr>
            <a:lvl2pPr marL="557213" indent="-214313">
              <a:defRPr sz="1800">
                <a:solidFill>
                  <a:schemeClr val="tx1"/>
                </a:solidFill>
                <a:latin typeface="Arial" charset="0"/>
              </a:defRPr>
            </a:lvl2pPr>
            <a:lvl3pPr marL="857250" indent="-171450">
              <a:defRPr sz="1800">
                <a:solidFill>
                  <a:schemeClr val="tx1"/>
                </a:solidFill>
                <a:latin typeface="Arial" charset="0"/>
              </a:defRPr>
            </a:lvl3pPr>
            <a:lvl4pPr marL="1200150" indent="-171450">
              <a:defRPr sz="1800">
                <a:solidFill>
                  <a:schemeClr val="tx1"/>
                </a:solidFill>
                <a:latin typeface="Arial" charset="0"/>
              </a:defRPr>
            </a:lvl4pPr>
            <a:lvl5pPr marL="1543050" indent="-171450">
              <a:defRPr sz="1800">
                <a:solidFill>
                  <a:schemeClr val="tx1"/>
                </a:solidFill>
                <a:latin typeface="Arial" charset="0"/>
              </a:defRPr>
            </a:lvl5pPr>
            <a:lvl6pPr marL="1885950" indent="-171450" algn="ctr" eaLnBrk="0" fontAlgn="base" hangingPunct="0">
              <a:spcBef>
                <a:spcPct val="0"/>
              </a:spcBef>
              <a:spcAft>
                <a:spcPct val="0"/>
              </a:spcAft>
              <a:defRPr sz="1800">
                <a:solidFill>
                  <a:schemeClr val="tx1"/>
                </a:solidFill>
                <a:latin typeface="Arial" charset="0"/>
              </a:defRPr>
            </a:lvl6pPr>
            <a:lvl7pPr marL="2228850" indent="-171450" algn="ctr" eaLnBrk="0" fontAlgn="base" hangingPunct="0">
              <a:spcBef>
                <a:spcPct val="0"/>
              </a:spcBef>
              <a:spcAft>
                <a:spcPct val="0"/>
              </a:spcAft>
              <a:defRPr sz="1800">
                <a:solidFill>
                  <a:schemeClr val="tx1"/>
                </a:solidFill>
                <a:latin typeface="Arial" charset="0"/>
              </a:defRPr>
            </a:lvl7pPr>
            <a:lvl8pPr marL="2571750" indent="-171450" algn="ctr" eaLnBrk="0" fontAlgn="base" hangingPunct="0">
              <a:spcBef>
                <a:spcPct val="0"/>
              </a:spcBef>
              <a:spcAft>
                <a:spcPct val="0"/>
              </a:spcAft>
              <a:defRPr sz="1800">
                <a:solidFill>
                  <a:schemeClr val="tx1"/>
                </a:solidFill>
                <a:latin typeface="Arial" charset="0"/>
              </a:defRPr>
            </a:lvl8pPr>
            <a:lvl9pPr marL="2914650" indent="-171450" algn="ctr" eaLnBrk="0" fontAlgn="base" hangingPunct="0">
              <a:spcBef>
                <a:spcPct val="0"/>
              </a:spcBef>
              <a:spcAft>
                <a:spcPct val="0"/>
              </a:spcAft>
              <a:defRPr sz="1800">
                <a:solidFill>
                  <a:schemeClr val="tx1"/>
                </a:solidFill>
                <a:latin typeface="Arial" charset="0"/>
              </a:defRPr>
            </a:lvl9pPr>
          </a:lstStyle>
          <a:p>
            <a:fld id="{E509545B-FFAA-482A-96EB-9257E8F78BD2}" type="slidenum">
              <a:rPr lang="nl-NL" sz="1500"/>
              <a:pPr/>
              <a:t>43</a:t>
            </a:fld>
            <a:endParaRPr lang="nl-NL" sz="1500" dirty="0"/>
          </a:p>
        </p:txBody>
      </p:sp>
      <p:sp>
        <p:nvSpPr>
          <p:cNvPr id="8195" name="Text Box 2"/>
          <p:cNvSpPr txBox="1">
            <a:spLocks noChangeArrowheads="1"/>
          </p:cNvSpPr>
          <p:nvPr/>
        </p:nvSpPr>
        <p:spPr bwMode="auto">
          <a:xfrm>
            <a:off x="1043608" y="771550"/>
            <a:ext cx="7857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sz="1800" dirty="0" err="1">
                <a:latin typeface="Arial Narrow" pitchFamily="34" charset="0"/>
              </a:rPr>
              <a:t>signaal</a:t>
            </a:r>
            <a:endParaRPr lang="en-US" sz="1800" dirty="0">
              <a:latin typeface="Arial Narrow" pitchFamily="34" charset="0"/>
            </a:endParaRPr>
          </a:p>
        </p:txBody>
      </p:sp>
      <p:sp>
        <p:nvSpPr>
          <p:cNvPr id="8196" name="Text Box 3"/>
          <p:cNvSpPr txBox="1">
            <a:spLocks noChangeArrowheads="1"/>
          </p:cNvSpPr>
          <p:nvPr/>
        </p:nvSpPr>
        <p:spPr bwMode="auto">
          <a:xfrm>
            <a:off x="4000500" y="2773026"/>
            <a:ext cx="426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sz="1800" dirty="0" err="1">
                <a:latin typeface="Arial Narrow" pitchFamily="34" charset="0"/>
              </a:rPr>
              <a:t>tijd</a:t>
            </a:r>
            <a:endParaRPr lang="en-US" sz="1800" dirty="0">
              <a:latin typeface="Arial Narrow" pitchFamily="34" charset="0"/>
            </a:endParaRPr>
          </a:p>
        </p:txBody>
      </p:sp>
      <p:sp>
        <p:nvSpPr>
          <p:cNvPr id="8197" name="Text Box 4"/>
          <p:cNvSpPr txBox="1">
            <a:spLocks noChangeArrowheads="1"/>
          </p:cNvSpPr>
          <p:nvPr/>
        </p:nvSpPr>
        <p:spPr bwMode="auto">
          <a:xfrm>
            <a:off x="6735366" y="2990850"/>
            <a:ext cx="3433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sz="1800">
                <a:latin typeface="Symbol" pitchFamily="18" charset="2"/>
              </a:rPr>
              <a:t>w</a:t>
            </a:r>
            <a:endParaRPr lang="en-US">
              <a:latin typeface="Symbol" pitchFamily="18" charset="2"/>
            </a:endParaRPr>
          </a:p>
        </p:txBody>
      </p:sp>
      <p:sp>
        <p:nvSpPr>
          <p:cNvPr id="8198" name="Text Box 5"/>
          <p:cNvSpPr txBox="1">
            <a:spLocks noChangeArrowheads="1"/>
          </p:cNvSpPr>
          <p:nvPr/>
        </p:nvSpPr>
        <p:spPr bwMode="auto">
          <a:xfrm>
            <a:off x="4648200" y="1706166"/>
            <a:ext cx="6511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sz="1800"/>
              <a:t>P(</a:t>
            </a:r>
            <a:r>
              <a:rPr lang="en-US" sz="1800">
                <a:latin typeface="Symbol" pitchFamily="18" charset="2"/>
              </a:rPr>
              <a:t>w)</a:t>
            </a:r>
            <a:endParaRPr lang="en-US">
              <a:latin typeface="Symbol" pitchFamily="18" charset="2"/>
            </a:endParaRPr>
          </a:p>
        </p:txBody>
      </p:sp>
      <p:sp>
        <p:nvSpPr>
          <p:cNvPr id="8199" name="Text Box 6"/>
          <p:cNvSpPr txBox="1">
            <a:spLocks noChangeArrowheads="1"/>
          </p:cNvSpPr>
          <p:nvPr/>
        </p:nvSpPr>
        <p:spPr bwMode="auto">
          <a:xfrm>
            <a:off x="5299340" y="834266"/>
            <a:ext cx="19014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sz="1800" dirty="0" err="1">
                <a:latin typeface="Arial Narrow" pitchFamily="34" charset="0"/>
              </a:rPr>
              <a:t>vermogensspectrum</a:t>
            </a:r>
            <a:endParaRPr lang="en-US" sz="1800" dirty="0">
              <a:latin typeface="Arial Narrow" pitchFamily="34" charset="0"/>
            </a:endParaRPr>
          </a:p>
        </p:txBody>
      </p:sp>
      <p:sp>
        <p:nvSpPr>
          <p:cNvPr id="8200" name="Line 7"/>
          <p:cNvSpPr>
            <a:spLocks noChangeShapeType="1"/>
          </p:cNvSpPr>
          <p:nvPr/>
        </p:nvSpPr>
        <p:spPr bwMode="auto">
          <a:xfrm>
            <a:off x="5379244" y="1275606"/>
            <a:ext cx="0" cy="1656000"/>
          </a:xfrm>
          <a:prstGeom prst="line">
            <a:avLst/>
          </a:prstGeom>
          <a:noFill/>
          <a:ln w="19050">
            <a:solidFill>
              <a:schemeClr val="tx2"/>
            </a:solidFill>
            <a:round/>
            <a:headEnd type="non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nl-NL"/>
          </a:p>
        </p:txBody>
      </p:sp>
      <p:sp>
        <p:nvSpPr>
          <p:cNvPr id="8201" name="Line 8"/>
          <p:cNvSpPr>
            <a:spLocks noChangeShapeType="1"/>
          </p:cNvSpPr>
          <p:nvPr/>
        </p:nvSpPr>
        <p:spPr bwMode="auto">
          <a:xfrm>
            <a:off x="5379244" y="2940844"/>
            <a:ext cx="1732360" cy="0"/>
          </a:xfrm>
          <a:prstGeom prst="line">
            <a:avLst/>
          </a:prstGeom>
          <a:noFill/>
          <a:ln w="19050">
            <a:solidFill>
              <a:schemeClr val="tx2"/>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nl-NL"/>
          </a:p>
        </p:txBody>
      </p:sp>
      <p:sp>
        <p:nvSpPr>
          <p:cNvPr id="8202" name="Freeform 9"/>
          <p:cNvSpPr>
            <a:spLocks/>
          </p:cNvSpPr>
          <p:nvPr/>
        </p:nvSpPr>
        <p:spPr bwMode="auto">
          <a:xfrm>
            <a:off x="5384046" y="1674471"/>
            <a:ext cx="1774031" cy="1152000"/>
          </a:xfrm>
          <a:custGeom>
            <a:avLst/>
            <a:gdLst>
              <a:gd name="T0" fmla="*/ 0 w 1920"/>
              <a:gd name="T1" fmla="*/ 0 h 1056"/>
              <a:gd name="T2" fmla="*/ 2147483647 w 1920"/>
              <a:gd name="T3" fmla="*/ 2147483647 h 1056"/>
              <a:gd name="T4" fmla="*/ 2147483647 w 1920"/>
              <a:gd name="T5" fmla="*/ 2147483647 h 1056"/>
              <a:gd name="T6" fmla="*/ 0 60000 65536"/>
              <a:gd name="T7" fmla="*/ 0 60000 65536"/>
              <a:gd name="T8" fmla="*/ 0 60000 65536"/>
            </a:gdLst>
            <a:ahLst/>
            <a:cxnLst>
              <a:cxn ang="T6">
                <a:pos x="T0" y="T1"/>
              </a:cxn>
              <a:cxn ang="T7">
                <a:pos x="T2" y="T3"/>
              </a:cxn>
              <a:cxn ang="T8">
                <a:pos x="T4" y="T5"/>
              </a:cxn>
            </a:cxnLst>
            <a:rect l="0" t="0" r="r" b="b"/>
            <a:pathLst>
              <a:path w="1920" h="1056">
                <a:moveTo>
                  <a:pt x="0" y="0"/>
                </a:moveTo>
                <a:cubicBezTo>
                  <a:pt x="140" y="130"/>
                  <a:pt x="520" y="604"/>
                  <a:pt x="840" y="780"/>
                </a:cubicBezTo>
                <a:cubicBezTo>
                  <a:pt x="1160" y="956"/>
                  <a:pt x="1695" y="999"/>
                  <a:pt x="1920" y="1056"/>
                </a:cubicBez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nl-NL"/>
          </a:p>
        </p:txBody>
      </p:sp>
      <p:sp>
        <p:nvSpPr>
          <p:cNvPr id="8203" name="Line 13"/>
          <p:cNvSpPr>
            <a:spLocks noChangeShapeType="1"/>
          </p:cNvSpPr>
          <p:nvPr/>
        </p:nvSpPr>
        <p:spPr bwMode="auto">
          <a:xfrm>
            <a:off x="1371600" y="2830116"/>
            <a:ext cx="3300413" cy="0"/>
          </a:xfrm>
          <a:prstGeom prst="line">
            <a:avLst/>
          </a:prstGeom>
          <a:noFill/>
          <a:ln w="19050">
            <a:solidFill>
              <a:schemeClr val="tx2"/>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nl-NL"/>
          </a:p>
        </p:txBody>
      </p:sp>
      <p:sp>
        <p:nvSpPr>
          <p:cNvPr id="8204" name="Line 14"/>
          <p:cNvSpPr>
            <a:spLocks noChangeShapeType="1"/>
          </p:cNvSpPr>
          <p:nvPr/>
        </p:nvSpPr>
        <p:spPr bwMode="auto">
          <a:xfrm flipV="1">
            <a:off x="1371600" y="1172766"/>
            <a:ext cx="0" cy="1657350"/>
          </a:xfrm>
          <a:prstGeom prst="line">
            <a:avLst/>
          </a:prstGeom>
          <a:noFill/>
          <a:ln w="19050">
            <a:solidFill>
              <a:schemeClr val="tx2"/>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nl-NL"/>
          </a:p>
        </p:txBody>
      </p:sp>
      <p:sp>
        <p:nvSpPr>
          <p:cNvPr id="8205" name="Freeform 15"/>
          <p:cNvSpPr>
            <a:spLocks/>
          </p:cNvSpPr>
          <p:nvPr/>
        </p:nvSpPr>
        <p:spPr bwMode="auto">
          <a:xfrm>
            <a:off x="1385888" y="2447925"/>
            <a:ext cx="3086100" cy="261938"/>
          </a:xfrm>
          <a:custGeom>
            <a:avLst/>
            <a:gdLst>
              <a:gd name="T0" fmla="*/ 2147483647 w 2909"/>
              <a:gd name="T1" fmla="*/ 2147483647 h 316"/>
              <a:gd name="T2" fmla="*/ 2147483647 w 2909"/>
              <a:gd name="T3" fmla="*/ 2147483647 h 316"/>
              <a:gd name="T4" fmla="*/ 2147483647 w 2909"/>
              <a:gd name="T5" fmla="*/ 2147483647 h 316"/>
              <a:gd name="T6" fmla="*/ 2147483647 w 2909"/>
              <a:gd name="T7" fmla="*/ 2147483647 h 316"/>
              <a:gd name="T8" fmla="*/ 2147483647 w 2909"/>
              <a:gd name="T9" fmla="*/ 2147483647 h 316"/>
              <a:gd name="T10" fmla="*/ 2147483647 w 2909"/>
              <a:gd name="T11" fmla="*/ 2147483647 h 316"/>
              <a:gd name="T12" fmla="*/ 2147483647 w 2909"/>
              <a:gd name="T13" fmla="*/ 2147483647 h 316"/>
              <a:gd name="T14" fmla="*/ 2147483647 w 2909"/>
              <a:gd name="T15" fmla="*/ 2147483647 h 316"/>
              <a:gd name="T16" fmla="*/ 2147483647 w 2909"/>
              <a:gd name="T17" fmla="*/ 2147483647 h 316"/>
              <a:gd name="T18" fmla="*/ 2147483647 w 2909"/>
              <a:gd name="T19" fmla="*/ 2147483647 h 316"/>
              <a:gd name="T20" fmla="*/ 2147483647 w 2909"/>
              <a:gd name="T21" fmla="*/ 2147483647 h 316"/>
              <a:gd name="T22" fmla="*/ 2147483647 w 2909"/>
              <a:gd name="T23" fmla="*/ 2147483647 h 316"/>
              <a:gd name="T24" fmla="*/ 2147483647 w 2909"/>
              <a:gd name="T25" fmla="*/ 2147483647 h 316"/>
              <a:gd name="T26" fmla="*/ 2147483647 w 2909"/>
              <a:gd name="T27" fmla="*/ 2147483647 h 316"/>
              <a:gd name="T28" fmla="*/ 2147483647 w 2909"/>
              <a:gd name="T29" fmla="*/ 2147483647 h 316"/>
              <a:gd name="T30" fmla="*/ 2147483647 w 2909"/>
              <a:gd name="T31" fmla="*/ 2147483647 h 316"/>
              <a:gd name="T32" fmla="*/ 2147483647 w 2909"/>
              <a:gd name="T33" fmla="*/ 2147483647 h 316"/>
              <a:gd name="T34" fmla="*/ 2147483647 w 2909"/>
              <a:gd name="T35" fmla="*/ 2147483647 h 316"/>
              <a:gd name="T36" fmla="*/ 2147483647 w 2909"/>
              <a:gd name="T37" fmla="*/ 2147483647 h 316"/>
              <a:gd name="T38" fmla="*/ 2147483647 w 2909"/>
              <a:gd name="T39" fmla="*/ 2147483647 h 316"/>
              <a:gd name="T40" fmla="*/ 2147483647 w 2909"/>
              <a:gd name="T41" fmla="*/ 2147483647 h 316"/>
              <a:gd name="T42" fmla="*/ 2147483647 w 2909"/>
              <a:gd name="T43" fmla="*/ 2147483647 h 316"/>
              <a:gd name="T44" fmla="*/ 2147483647 w 2909"/>
              <a:gd name="T45" fmla="*/ 2147483647 h 316"/>
              <a:gd name="T46" fmla="*/ 2147483647 w 2909"/>
              <a:gd name="T47" fmla="*/ 2147483647 h 316"/>
              <a:gd name="T48" fmla="*/ 2147483647 w 2909"/>
              <a:gd name="T49" fmla="*/ 2147483647 h 316"/>
              <a:gd name="T50" fmla="*/ 2147483647 w 2909"/>
              <a:gd name="T51" fmla="*/ 2147483647 h 316"/>
              <a:gd name="T52" fmla="*/ 2147483647 w 2909"/>
              <a:gd name="T53" fmla="*/ 2147483647 h 316"/>
              <a:gd name="T54" fmla="*/ 2147483647 w 2909"/>
              <a:gd name="T55" fmla="*/ 2147483647 h 316"/>
              <a:gd name="T56" fmla="*/ 2147483647 w 2909"/>
              <a:gd name="T57" fmla="*/ 2147483647 h 316"/>
              <a:gd name="T58" fmla="*/ 2147483647 w 2909"/>
              <a:gd name="T59" fmla="*/ 2147483647 h 316"/>
              <a:gd name="T60" fmla="*/ 2147483647 w 2909"/>
              <a:gd name="T61" fmla="*/ 2147483647 h 316"/>
              <a:gd name="T62" fmla="*/ 2147483647 w 2909"/>
              <a:gd name="T63" fmla="*/ 2147483647 h 316"/>
              <a:gd name="T64" fmla="*/ 2147483647 w 2909"/>
              <a:gd name="T65" fmla="*/ 2147483647 h 316"/>
              <a:gd name="T66" fmla="*/ 2147483647 w 2909"/>
              <a:gd name="T67" fmla="*/ 2147483647 h 316"/>
              <a:gd name="T68" fmla="*/ 2147483647 w 2909"/>
              <a:gd name="T69" fmla="*/ 2147483647 h 316"/>
              <a:gd name="T70" fmla="*/ 2147483647 w 2909"/>
              <a:gd name="T71" fmla="*/ 2147483647 h 316"/>
              <a:gd name="T72" fmla="*/ 2147483647 w 2909"/>
              <a:gd name="T73" fmla="*/ 2147483647 h 316"/>
              <a:gd name="T74" fmla="*/ 2147483647 w 2909"/>
              <a:gd name="T75" fmla="*/ 2147483647 h 316"/>
              <a:gd name="T76" fmla="*/ 2147483647 w 2909"/>
              <a:gd name="T77" fmla="*/ 2147483647 h 316"/>
              <a:gd name="T78" fmla="*/ 2147483647 w 2909"/>
              <a:gd name="T79" fmla="*/ 2147483647 h 316"/>
              <a:gd name="T80" fmla="*/ 2147483647 w 2909"/>
              <a:gd name="T81" fmla="*/ 2147483647 h 316"/>
              <a:gd name="T82" fmla="*/ 2147483647 w 2909"/>
              <a:gd name="T83" fmla="*/ 2147483647 h 316"/>
              <a:gd name="T84" fmla="*/ 2147483647 w 2909"/>
              <a:gd name="T85" fmla="*/ 2147483647 h 316"/>
              <a:gd name="T86" fmla="*/ 2147483647 w 2909"/>
              <a:gd name="T87" fmla="*/ 2147483647 h 316"/>
              <a:gd name="T88" fmla="*/ 2147483647 w 2909"/>
              <a:gd name="T89" fmla="*/ 2147483647 h 316"/>
              <a:gd name="T90" fmla="*/ 2147483647 w 2909"/>
              <a:gd name="T91" fmla="*/ 2147483647 h 316"/>
              <a:gd name="T92" fmla="*/ 2147483647 w 2909"/>
              <a:gd name="T93" fmla="*/ 2147483647 h 316"/>
              <a:gd name="T94" fmla="*/ 2147483647 w 2909"/>
              <a:gd name="T95" fmla="*/ 2147483647 h 316"/>
              <a:gd name="T96" fmla="*/ 2147483647 w 2909"/>
              <a:gd name="T97" fmla="*/ 2147483647 h 316"/>
              <a:gd name="T98" fmla="*/ 2147483647 w 2909"/>
              <a:gd name="T99" fmla="*/ 2147483647 h 316"/>
              <a:gd name="T100" fmla="*/ 2147483647 w 2909"/>
              <a:gd name="T101" fmla="*/ 2147483647 h 316"/>
              <a:gd name="T102" fmla="*/ 2147483647 w 2909"/>
              <a:gd name="T103" fmla="*/ 2147483647 h 316"/>
              <a:gd name="T104" fmla="*/ 2147483647 w 2909"/>
              <a:gd name="T105" fmla="*/ 2147483647 h 316"/>
              <a:gd name="T106" fmla="*/ 2147483647 w 2909"/>
              <a:gd name="T107" fmla="*/ 2147483647 h 3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09" h="316">
                <a:moveTo>
                  <a:pt x="0" y="156"/>
                </a:moveTo>
                <a:lnTo>
                  <a:pt x="10" y="295"/>
                </a:lnTo>
                <a:lnTo>
                  <a:pt x="20" y="91"/>
                </a:lnTo>
                <a:lnTo>
                  <a:pt x="31" y="158"/>
                </a:lnTo>
                <a:lnTo>
                  <a:pt x="39" y="134"/>
                </a:lnTo>
                <a:lnTo>
                  <a:pt x="53" y="145"/>
                </a:lnTo>
                <a:lnTo>
                  <a:pt x="63" y="19"/>
                </a:lnTo>
                <a:lnTo>
                  <a:pt x="78" y="223"/>
                </a:lnTo>
                <a:lnTo>
                  <a:pt x="84" y="298"/>
                </a:lnTo>
                <a:lnTo>
                  <a:pt x="94" y="198"/>
                </a:lnTo>
                <a:lnTo>
                  <a:pt x="108" y="126"/>
                </a:lnTo>
                <a:lnTo>
                  <a:pt x="116" y="33"/>
                </a:lnTo>
                <a:lnTo>
                  <a:pt x="126" y="140"/>
                </a:lnTo>
                <a:lnTo>
                  <a:pt x="137" y="217"/>
                </a:lnTo>
                <a:lnTo>
                  <a:pt x="147" y="279"/>
                </a:lnTo>
                <a:lnTo>
                  <a:pt x="157" y="244"/>
                </a:lnTo>
                <a:lnTo>
                  <a:pt x="169" y="110"/>
                </a:lnTo>
                <a:lnTo>
                  <a:pt x="180" y="22"/>
                </a:lnTo>
                <a:lnTo>
                  <a:pt x="194" y="91"/>
                </a:lnTo>
                <a:lnTo>
                  <a:pt x="200" y="247"/>
                </a:lnTo>
                <a:lnTo>
                  <a:pt x="210" y="142"/>
                </a:lnTo>
                <a:lnTo>
                  <a:pt x="224" y="107"/>
                </a:lnTo>
                <a:lnTo>
                  <a:pt x="233" y="6"/>
                </a:lnTo>
                <a:lnTo>
                  <a:pt x="243" y="306"/>
                </a:lnTo>
                <a:lnTo>
                  <a:pt x="257" y="223"/>
                </a:lnTo>
                <a:lnTo>
                  <a:pt x="263" y="260"/>
                </a:lnTo>
                <a:lnTo>
                  <a:pt x="275" y="231"/>
                </a:lnTo>
                <a:lnTo>
                  <a:pt x="288" y="102"/>
                </a:lnTo>
                <a:lnTo>
                  <a:pt x="296" y="281"/>
                </a:lnTo>
                <a:lnTo>
                  <a:pt x="306" y="257"/>
                </a:lnTo>
                <a:lnTo>
                  <a:pt x="316" y="260"/>
                </a:lnTo>
                <a:lnTo>
                  <a:pt x="326" y="241"/>
                </a:lnTo>
                <a:lnTo>
                  <a:pt x="341" y="236"/>
                </a:lnTo>
                <a:lnTo>
                  <a:pt x="349" y="292"/>
                </a:lnTo>
                <a:lnTo>
                  <a:pt x="359" y="126"/>
                </a:lnTo>
                <a:lnTo>
                  <a:pt x="373" y="204"/>
                </a:lnTo>
                <a:lnTo>
                  <a:pt x="379" y="228"/>
                </a:lnTo>
                <a:lnTo>
                  <a:pt x="392" y="180"/>
                </a:lnTo>
                <a:lnTo>
                  <a:pt x="406" y="172"/>
                </a:lnTo>
                <a:lnTo>
                  <a:pt x="412" y="81"/>
                </a:lnTo>
                <a:lnTo>
                  <a:pt x="422" y="126"/>
                </a:lnTo>
                <a:lnTo>
                  <a:pt x="437" y="311"/>
                </a:lnTo>
                <a:lnTo>
                  <a:pt x="445" y="14"/>
                </a:lnTo>
                <a:lnTo>
                  <a:pt x="457" y="166"/>
                </a:lnTo>
                <a:lnTo>
                  <a:pt x="469" y="41"/>
                </a:lnTo>
                <a:lnTo>
                  <a:pt x="475" y="236"/>
                </a:lnTo>
                <a:lnTo>
                  <a:pt x="490" y="116"/>
                </a:lnTo>
                <a:lnTo>
                  <a:pt x="500" y="3"/>
                </a:lnTo>
                <a:lnTo>
                  <a:pt x="508" y="257"/>
                </a:lnTo>
                <a:lnTo>
                  <a:pt x="522" y="43"/>
                </a:lnTo>
                <a:lnTo>
                  <a:pt x="528" y="65"/>
                </a:lnTo>
                <a:lnTo>
                  <a:pt x="539" y="284"/>
                </a:lnTo>
                <a:lnTo>
                  <a:pt x="553" y="97"/>
                </a:lnTo>
                <a:lnTo>
                  <a:pt x="561" y="263"/>
                </a:lnTo>
                <a:lnTo>
                  <a:pt x="575" y="110"/>
                </a:lnTo>
                <a:lnTo>
                  <a:pt x="586" y="228"/>
                </a:lnTo>
                <a:lnTo>
                  <a:pt x="592" y="279"/>
                </a:lnTo>
                <a:lnTo>
                  <a:pt x="606" y="38"/>
                </a:lnTo>
                <a:lnTo>
                  <a:pt x="616" y="0"/>
                </a:lnTo>
                <a:lnTo>
                  <a:pt x="624" y="22"/>
                </a:lnTo>
                <a:lnTo>
                  <a:pt x="639" y="207"/>
                </a:lnTo>
                <a:lnTo>
                  <a:pt x="649" y="57"/>
                </a:lnTo>
                <a:lnTo>
                  <a:pt x="655" y="193"/>
                </a:lnTo>
                <a:lnTo>
                  <a:pt x="669" y="132"/>
                </a:lnTo>
                <a:lnTo>
                  <a:pt x="679" y="298"/>
                </a:lnTo>
                <a:lnTo>
                  <a:pt x="692" y="236"/>
                </a:lnTo>
                <a:lnTo>
                  <a:pt x="702" y="105"/>
                </a:lnTo>
                <a:lnTo>
                  <a:pt x="708" y="142"/>
                </a:lnTo>
                <a:lnTo>
                  <a:pt x="722" y="260"/>
                </a:lnTo>
                <a:lnTo>
                  <a:pt x="732" y="132"/>
                </a:lnTo>
                <a:lnTo>
                  <a:pt x="741" y="43"/>
                </a:lnTo>
                <a:lnTo>
                  <a:pt x="755" y="43"/>
                </a:lnTo>
                <a:lnTo>
                  <a:pt x="765" y="145"/>
                </a:lnTo>
                <a:lnTo>
                  <a:pt x="771" y="102"/>
                </a:lnTo>
                <a:lnTo>
                  <a:pt x="785" y="223"/>
                </a:lnTo>
                <a:lnTo>
                  <a:pt x="796" y="158"/>
                </a:lnTo>
                <a:lnTo>
                  <a:pt x="808" y="19"/>
                </a:lnTo>
                <a:lnTo>
                  <a:pt x="818" y="65"/>
                </a:lnTo>
                <a:lnTo>
                  <a:pt x="828" y="231"/>
                </a:lnTo>
                <a:lnTo>
                  <a:pt x="839" y="6"/>
                </a:lnTo>
                <a:lnTo>
                  <a:pt x="849" y="41"/>
                </a:lnTo>
                <a:lnTo>
                  <a:pt x="861" y="193"/>
                </a:lnTo>
                <a:lnTo>
                  <a:pt x="871" y="193"/>
                </a:lnTo>
                <a:lnTo>
                  <a:pt x="881" y="33"/>
                </a:lnTo>
                <a:lnTo>
                  <a:pt x="887" y="142"/>
                </a:lnTo>
                <a:lnTo>
                  <a:pt x="902" y="46"/>
                </a:lnTo>
                <a:lnTo>
                  <a:pt x="914" y="180"/>
                </a:lnTo>
                <a:lnTo>
                  <a:pt x="920" y="308"/>
                </a:lnTo>
                <a:lnTo>
                  <a:pt x="934" y="116"/>
                </a:lnTo>
                <a:lnTo>
                  <a:pt x="945" y="233"/>
                </a:lnTo>
                <a:lnTo>
                  <a:pt x="959" y="255"/>
                </a:lnTo>
                <a:lnTo>
                  <a:pt x="965" y="247"/>
                </a:lnTo>
                <a:lnTo>
                  <a:pt x="977" y="161"/>
                </a:lnTo>
                <a:lnTo>
                  <a:pt x="987" y="16"/>
                </a:lnTo>
                <a:lnTo>
                  <a:pt x="998" y="59"/>
                </a:lnTo>
                <a:lnTo>
                  <a:pt x="1008" y="126"/>
                </a:lnTo>
                <a:lnTo>
                  <a:pt x="1018" y="306"/>
                </a:lnTo>
                <a:lnTo>
                  <a:pt x="1030" y="14"/>
                </a:lnTo>
                <a:lnTo>
                  <a:pt x="1040" y="273"/>
                </a:lnTo>
                <a:lnTo>
                  <a:pt x="1051" y="209"/>
                </a:lnTo>
                <a:lnTo>
                  <a:pt x="1061" y="97"/>
                </a:lnTo>
                <a:lnTo>
                  <a:pt x="1075" y="83"/>
                </a:lnTo>
                <a:lnTo>
                  <a:pt x="1083" y="287"/>
                </a:lnTo>
                <a:lnTo>
                  <a:pt x="1094" y="220"/>
                </a:lnTo>
                <a:lnTo>
                  <a:pt x="1108" y="70"/>
                </a:lnTo>
                <a:lnTo>
                  <a:pt x="1114" y="14"/>
                </a:lnTo>
                <a:lnTo>
                  <a:pt x="1124" y="110"/>
                </a:lnTo>
                <a:lnTo>
                  <a:pt x="1138" y="59"/>
                </a:lnTo>
                <a:lnTo>
                  <a:pt x="1147" y="94"/>
                </a:lnTo>
                <a:lnTo>
                  <a:pt x="1157" y="166"/>
                </a:lnTo>
                <a:lnTo>
                  <a:pt x="1171" y="182"/>
                </a:lnTo>
                <a:lnTo>
                  <a:pt x="1177" y="193"/>
                </a:lnTo>
                <a:lnTo>
                  <a:pt x="1191" y="273"/>
                </a:lnTo>
                <a:lnTo>
                  <a:pt x="1200" y="14"/>
                </a:lnTo>
                <a:lnTo>
                  <a:pt x="1210" y="207"/>
                </a:lnTo>
                <a:lnTo>
                  <a:pt x="1224" y="209"/>
                </a:lnTo>
                <a:lnTo>
                  <a:pt x="1230" y="126"/>
                </a:lnTo>
                <a:lnTo>
                  <a:pt x="1240" y="172"/>
                </a:lnTo>
                <a:lnTo>
                  <a:pt x="1255" y="284"/>
                </a:lnTo>
                <a:lnTo>
                  <a:pt x="1263" y="97"/>
                </a:lnTo>
                <a:lnTo>
                  <a:pt x="1273" y="22"/>
                </a:lnTo>
                <a:lnTo>
                  <a:pt x="1287" y="249"/>
                </a:lnTo>
                <a:lnTo>
                  <a:pt x="1293" y="185"/>
                </a:lnTo>
                <a:lnTo>
                  <a:pt x="1308" y="268"/>
                </a:lnTo>
                <a:lnTo>
                  <a:pt x="1318" y="193"/>
                </a:lnTo>
                <a:lnTo>
                  <a:pt x="1326" y="298"/>
                </a:lnTo>
                <a:lnTo>
                  <a:pt x="1340" y="59"/>
                </a:lnTo>
                <a:lnTo>
                  <a:pt x="1351" y="105"/>
                </a:lnTo>
                <a:lnTo>
                  <a:pt x="1357" y="81"/>
                </a:lnTo>
                <a:lnTo>
                  <a:pt x="1371" y="16"/>
                </a:lnTo>
                <a:lnTo>
                  <a:pt x="1379" y="91"/>
                </a:lnTo>
                <a:lnTo>
                  <a:pt x="1389" y="22"/>
                </a:lnTo>
                <a:lnTo>
                  <a:pt x="1404" y="83"/>
                </a:lnTo>
                <a:lnTo>
                  <a:pt x="1410" y="94"/>
                </a:lnTo>
                <a:lnTo>
                  <a:pt x="1424" y="311"/>
                </a:lnTo>
                <a:lnTo>
                  <a:pt x="1434" y="268"/>
                </a:lnTo>
                <a:lnTo>
                  <a:pt x="1442" y="223"/>
                </a:lnTo>
                <a:lnTo>
                  <a:pt x="1457" y="244"/>
                </a:lnTo>
                <a:lnTo>
                  <a:pt x="1467" y="70"/>
                </a:lnTo>
                <a:lnTo>
                  <a:pt x="1473" y="172"/>
                </a:lnTo>
                <a:lnTo>
                  <a:pt x="1487" y="166"/>
                </a:lnTo>
                <a:lnTo>
                  <a:pt x="1500" y="126"/>
                </a:lnTo>
                <a:lnTo>
                  <a:pt x="1506" y="67"/>
                </a:lnTo>
                <a:lnTo>
                  <a:pt x="1520" y="260"/>
                </a:lnTo>
                <a:lnTo>
                  <a:pt x="1530" y="268"/>
                </a:lnTo>
                <a:lnTo>
                  <a:pt x="1538" y="105"/>
                </a:lnTo>
                <a:lnTo>
                  <a:pt x="1553" y="6"/>
                </a:lnTo>
                <a:lnTo>
                  <a:pt x="1559" y="190"/>
                </a:lnTo>
                <a:lnTo>
                  <a:pt x="1573" y="209"/>
                </a:lnTo>
                <a:lnTo>
                  <a:pt x="1583" y="105"/>
                </a:lnTo>
                <a:lnTo>
                  <a:pt x="1591" y="121"/>
                </a:lnTo>
                <a:lnTo>
                  <a:pt x="1604" y="3"/>
                </a:lnTo>
                <a:lnTo>
                  <a:pt x="1616" y="118"/>
                </a:lnTo>
                <a:lnTo>
                  <a:pt x="1622" y="308"/>
                </a:lnTo>
                <a:lnTo>
                  <a:pt x="1636" y="140"/>
                </a:lnTo>
                <a:lnTo>
                  <a:pt x="1646" y="284"/>
                </a:lnTo>
                <a:lnTo>
                  <a:pt x="1655" y="241"/>
                </a:lnTo>
                <a:lnTo>
                  <a:pt x="1669" y="209"/>
                </a:lnTo>
                <a:lnTo>
                  <a:pt x="1679" y="105"/>
                </a:lnTo>
                <a:lnTo>
                  <a:pt x="1689" y="116"/>
                </a:lnTo>
                <a:lnTo>
                  <a:pt x="1699" y="244"/>
                </a:lnTo>
                <a:lnTo>
                  <a:pt x="1710" y="260"/>
                </a:lnTo>
                <a:lnTo>
                  <a:pt x="1722" y="172"/>
                </a:lnTo>
                <a:lnTo>
                  <a:pt x="1732" y="249"/>
                </a:lnTo>
                <a:lnTo>
                  <a:pt x="1738" y="177"/>
                </a:lnTo>
                <a:lnTo>
                  <a:pt x="1753" y="110"/>
                </a:lnTo>
                <a:lnTo>
                  <a:pt x="1763" y="212"/>
                </a:lnTo>
                <a:lnTo>
                  <a:pt x="1771" y="83"/>
                </a:lnTo>
                <a:lnTo>
                  <a:pt x="1785" y="284"/>
                </a:lnTo>
                <a:lnTo>
                  <a:pt x="1795" y="67"/>
                </a:lnTo>
                <a:lnTo>
                  <a:pt x="1810" y="70"/>
                </a:lnTo>
                <a:lnTo>
                  <a:pt x="1816" y="204"/>
                </a:lnTo>
                <a:lnTo>
                  <a:pt x="1826" y="116"/>
                </a:lnTo>
                <a:lnTo>
                  <a:pt x="1840" y="161"/>
                </a:lnTo>
                <a:lnTo>
                  <a:pt x="1848" y="102"/>
                </a:lnTo>
                <a:lnTo>
                  <a:pt x="1859" y="19"/>
                </a:lnTo>
                <a:lnTo>
                  <a:pt x="1869" y="105"/>
                </a:lnTo>
                <a:lnTo>
                  <a:pt x="1879" y="38"/>
                </a:lnTo>
                <a:lnTo>
                  <a:pt x="1891" y="102"/>
                </a:lnTo>
                <a:lnTo>
                  <a:pt x="1901" y="51"/>
                </a:lnTo>
                <a:lnTo>
                  <a:pt x="1912" y="105"/>
                </a:lnTo>
                <a:lnTo>
                  <a:pt x="1926" y="172"/>
                </a:lnTo>
                <a:lnTo>
                  <a:pt x="1932" y="38"/>
                </a:lnTo>
                <a:lnTo>
                  <a:pt x="1942" y="145"/>
                </a:lnTo>
                <a:lnTo>
                  <a:pt x="1957" y="156"/>
                </a:lnTo>
                <a:lnTo>
                  <a:pt x="1965" y="292"/>
                </a:lnTo>
                <a:lnTo>
                  <a:pt x="1975" y="311"/>
                </a:lnTo>
                <a:lnTo>
                  <a:pt x="1989" y="102"/>
                </a:lnTo>
                <a:lnTo>
                  <a:pt x="1995" y="292"/>
                </a:lnTo>
                <a:lnTo>
                  <a:pt x="2008" y="8"/>
                </a:lnTo>
                <a:lnTo>
                  <a:pt x="2022" y="308"/>
                </a:lnTo>
                <a:lnTo>
                  <a:pt x="2028" y="156"/>
                </a:lnTo>
                <a:lnTo>
                  <a:pt x="2042" y="228"/>
                </a:lnTo>
                <a:lnTo>
                  <a:pt x="2048" y="279"/>
                </a:lnTo>
                <a:lnTo>
                  <a:pt x="2061" y="33"/>
                </a:lnTo>
                <a:lnTo>
                  <a:pt x="2073" y="156"/>
                </a:lnTo>
                <a:lnTo>
                  <a:pt x="2081" y="145"/>
                </a:lnTo>
                <a:lnTo>
                  <a:pt x="2091" y="231"/>
                </a:lnTo>
                <a:lnTo>
                  <a:pt x="2105" y="43"/>
                </a:lnTo>
                <a:lnTo>
                  <a:pt x="2112" y="158"/>
                </a:lnTo>
                <a:lnTo>
                  <a:pt x="2124" y="271"/>
                </a:lnTo>
                <a:lnTo>
                  <a:pt x="2138" y="207"/>
                </a:lnTo>
                <a:lnTo>
                  <a:pt x="2144" y="217"/>
                </a:lnTo>
                <a:lnTo>
                  <a:pt x="2154" y="204"/>
                </a:lnTo>
                <a:lnTo>
                  <a:pt x="2169" y="244"/>
                </a:lnTo>
                <a:lnTo>
                  <a:pt x="2177" y="43"/>
                </a:lnTo>
                <a:lnTo>
                  <a:pt x="2191" y="268"/>
                </a:lnTo>
                <a:lnTo>
                  <a:pt x="2201" y="166"/>
                </a:lnTo>
                <a:lnTo>
                  <a:pt x="2207" y="231"/>
                </a:lnTo>
                <a:lnTo>
                  <a:pt x="2222" y="156"/>
                </a:lnTo>
                <a:lnTo>
                  <a:pt x="2230" y="145"/>
                </a:lnTo>
                <a:lnTo>
                  <a:pt x="2240" y="279"/>
                </a:lnTo>
                <a:lnTo>
                  <a:pt x="2254" y="209"/>
                </a:lnTo>
                <a:lnTo>
                  <a:pt x="2261" y="142"/>
                </a:lnTo>
                <a:lnTo>
                  <a:pt x="2271" y="223"/>
                </a:lnTo>
                <a:lnTo>
                  <a:pt x="2285" y="6"/>
                </a:lnTo>
                <a:lnTo>
                  <a:pt x="2293" y="233"/>
                </a:lnTo>
                <a:lnTo>
                  <a:pt x="2307" y="121"/>
                </a:lnTo>
                <a:lnTo>
                  <a:pt x="2318" y="33"/>
                </a:lnTo>
                <a:lnTo>
                  <a:pt x="2324" y="3"/>
                </a:lnTo>
                <a:lnTo>
                  <a:pt x="2338" y="249"/>
                </a:lnTo>
                <a:lnTo>
                  <a:pt x="2348" y="166"/>
                </a:lnTo>
                <a:lnTo>
                  <a:pt x="2356" y="271"/>
                </a:lnTo>
                <a:lnTo>
                  <a:pt x="2371" y="217"/>
                </a:lnTo>
                <a:lnTo>
                  <a:pt x="2381" y="70"/>
                </a:lnTo>
                <a:lnTo>
                  <a:pt x="2387" y="193"/>
                </a:lnTo>
                <a:lnTo>
                  <a:pt x="2401" y="223"/>
                </a:lnTo>
                <a:lnTo>
                  <a:pt x="2409" y="6"/>
                </a:lnTo>
                <a:lnTo>
                  <a:pt x="2424" y="116"/>
                </a:lnTo>
                <a:lnTo>
                  <a:pt x="2434" y="198"/>
                </a:lnTo>
                <a:lnTo>
                  <a:pt x="2440" y="129"/>
                </a:lnTo>
                <a:lnTo>
                  <a:pt x="2454" y="204"/>
                </a:lnTo>
                <a:lnTo>
                  <a:pt x="2465" y="193"/>
                </a:lnTo>
                <a:lnTo>
                  <a:pt x="2473" y="83"/>
                </a:lnTo>
                <a:lnTo>
                  <a:pt x="2487" y="134"/>
                </a:lnTo>
                <a:lnTo>
                  <a:pt x="2497" y="268"/>
                </a:lnTo>
                <a:lnTo>
                  <a:pt x="2503" y="268"/>
                </a:lnTo>
                <a:lnTo>
                  <a:pt x="2518" y="27"/>
                </a:lnTo>
                <a:lnTo>
                  <a:pt x="2530" y="300"/>
                </a:lnTo>
                <a:lnTo>
                  <a:pt x="2540" y="271"/>
                </a:lnTo>
                <a:lnTo>
                  <a:pt x="2550" y="284"/>
                </a:lnTo>
                <a:lnTo>
                  <a:pt x="2560" y="153"/>
                </a:lnTo>
                <a:lnTo>
                  <a:pt x="2571" y="172"/>
                </a:lnTo>
                <a:lnTo>
                  <a:pt x="2581" y="3"/>
                </a:lnTo>
                <a:lnTo>
                  <a:pt x="2589" y="105"/>
                </a:lnTo>
                <a:lnTo>
                  <a:pt x="2603" y="247"/>
                </a:lnTo>
                <a:lnTo>
                  <a:pt x="2613" y="105"/>
                </a:lnTo>
                <a:lnTo>
                  <a:pt x="2620" y="306"/>
                </a:lnTo>
                <a:lnTo>
                  <a:pt x="2634" y="268"/>
                </a:lnTo>
                <a:lnTo>
                  <a:pt x="2646" y="209"/>
                </a:lnTo>
                <a:lnTo>
                  <a:pt x="2660" y="148"/>
                </a:lnTo>
                <a:lnTo>
                  <a:pt x="2667" y="121"/>
                </a:lnTo>
                <a:lnTo>
                  <a:pt x="2677" y="182"/>
                </a:lnTo>
                <a:lnTo>
                  <a:pt x="2691" y="217"/>
                </a:lnTo>
                <a:lnTo>
                  <a:pt x="2699" y="134"/>
                </a:lnTo>
                <a:lnTo>
                  <a:pt x="2709" y="22"/>
                </a:lnTo>
                <a:lnTo>
                  <a:pt x="2720" y="46"/>
                </a:lnTo>
                <a:lnTo>
                  <a:pt x="2730" y="78"/>
                </a:lnTo>
                <a:lnTo>
                  <a:pt x="2740" y="121"/>
                </a:lnTo>
                <a:lnTo>
                  <a:pt x="2750" y="316"/>
                </a:lnTo>
                <a:lnTo>
                  <a:pt x="2762" y="116"/>
                </a:lnTo>
                <a:lnTo>
                  <a:pt x="2769" y="91"/>
                </a:lnTo>
                <a:lnTo>
                  <a:pt x="2793" y="118"/>
                </a:lnTo>
                <a:lnTo>
                  <a:pt x="2807" y="59"/>
                </a:lnTo>
                <a:lnTo>
                  <a:pt x="2815" y="132"/>
                </a:lnTo>
                <a:lnTo>
                  <a:pt x="2826" y="247"/>
                </a:lnTo>
                <a:lnTo>
                  <a:pt x="2840" y="233"/>
                </a:lnTo>
                <a:lnTo>
                  <a:pt x="2846" y="212"/>
                </a:lnTo>
                <a:lnTo>
                  <a:pt x="2856" y="287"/>
                </a:lnTo>
                <a:lnTo>
                  <a:pt x="2871" y="193"/>
                </a:lnTo>
                <a:lnTo>
                  <a:pt x="2879" y="263"/>
                </a:lnTo>
                <a:lnTo>
                  <a:pt x="2889" y="161"/>
                </a:lnTo>
                <a:lnTo>
                  <a:pt x="2899" y="287"/>
                </a:lnTo>
                <a:lnTo>
                  <a:pt x="2909" y="263"/>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nl-NL"/>
          </a:p>
        </p:txBody>
      </p:sp>
      <p:grpSp>
        <p:nvGrpSpPr>
          <p:cNvPr id="408592" name="Group 16"/>
          <p:cNvGrpSpPr>
            <a:grpSpLocks/>
          </p:cNvGrpSpPr>
          <p:nvPr/>
        </p:nvGrpSpPr>
        <p:grpSpPr bwMode="auto">
          <a:xfrm>
            <a:off x="1382316" y="2007394"/>
            <a:ext cx="5704284" cy="647700"/>
            <a:chOff x="201" y="2198"/>
            <a:chExt cx="4791" cy="544"/>
          </a:xfrm>
        </p:grpSpPr>
        <p:sp>
          <p:nvSpPr>
            <p:cNvPr id="8218" name="Freeform 17"/>
            <p:cNvSpPr>
              <a:spLocks/>
            </p:cNvSpPr>
            <p:nvPr/>
          </p:nvSpPr>
          <p:spPr bwMode="auto">
            <a:xfrm>
              <a:off x="3552" y="2198"/>
              <a:ext cx="1440" cy="544"/>
            </a:xfrm>
            <a:custGeom>
              <a:avLst/>
              <a:gdLst>
                <a:gd name="T0" fmla="*/ 0 w 1920"/>
                <a:gd name="T1" fmla="*/ 0 h 1056"/>
                <a:gd name="T2" fmla="*/ 355 w 1920"/>
                <a:gd name="T3" fmla="*/ 55 h 1056"/>
                <a:gd name="T4" fmla="*/ 810 w 1920"/>
                <a:gd name="T5" fmla="*/ 75 h 1056"/>
                <a:gd name="T6" fmla="*/ 0 60000 65536"/>
                <a:gd name="T7" fmla="*/ 0 60000 65536"/>
                <a:gd name="T8" fmla="*/ 0 60000 65536"/>
              </a:gdLst>
              <a:ahLst/>
              <a:cxnLst>
                <a:cxn ang="T6">
                  <a:pos x="T0" y="T1"/>
                </a:cxn>
                <a:cxn ang="T7">
                  <a:pos x="T2" y="T3"/>
                </a:cxn>
                <a:cxn ang="T8">
                  <a:pos x="T4" y="T5"/>
                </a:cxn>
              </a:cxnLst>
              <a:rect l="0" t="0" r="r" b="b"/>
              <a:pathLst>
                <a:path w="1920" h="1056">
                  <a:moveTo>
                    <a:pt x="0" y="0"/>
                  </a:moveTo>
                  <a:cubicBezTo>
                    <a:pt x="140" y="130"/>
                    <a:pt x="520" y="604"/>
                    <a:pt x="840" y="780"/>
                  </a:cubicBezTo>
                  <a:cubicBezTo>
                    <a:pt x="1160" y="956"/>
                    <a:pt x="1695" y="999"/>
                    <a:pt x="1920" y="1056"/>
                  </a:cubicBezTo>
                </a:path>
              </a:pathLst>
            </a:custGeom>
            <a:noFill/>
            <a:ln w="28575" cap="flat"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nl-NL"/>
            </a:p>
          </p:txBody>
        </p:sp>
        <p:sp>
          <p:nvSpPr>
            <p:cNvPr id="8219" name="Freeform 18"/>
            <p:cNvSpPr>
              <a:spLocks/>
            </p:cNvSpPr>
            <p:nvPr/>
          </p:nvSpPr>
          <p:spPr bwMode="auto">
            <a:xfrm>
              <a:off x="201" y="2276"/>
              <a:ext cx="2588" cy="260"/>
            </a:xfrm>
            <a:custGeom>
              <a:avLst/>
              <a:gdLst>
                <a:gd name="T0" fmla="*/ 38 w 2588"/>
                <a:gd name="T1" fmla="*/ 183 h 260"/>
                <a:gd name="T2" fmla="*/ 77 w 2588"/>
                <a:gd name="T3" fmla="*/ 201 h 260"/>
                <a:gd name="T4" fmla="*/ 119 w 2588"/>
                <a:gd name="T5" fmla="*/ 251 h 260"/>
                <a:gd name="T6" fmla="*/ 160 w 2588"/>
                <a:gd name="T7" fmla="*/ 198 h 260"/>
                <a:gd name="T8" fmla="*/ 202 w 2588"/>
                <a:gd name="T9" fmla="*/ 66 h 260"/>
                <a:gd name="T10" fmla="*/ 245 w 2588"/>
                <a:gd name="T11" fmla="*/ 2 h 260"/>
                <a:gd name="T12" fmla="*/ 287 w 2588"/>
                <a:gd name="T13" fmla="*/ 187 h 260"/>
                <a:gd name="T14" fmla="*/ 328 w 2588"/>
                <a:gd name="T15" fmla="*/ 108 h 260"/>
                <a:gd name="T16" fmla="*/ 370 w 2588"/>
                <a:gd name="T17" fmla="*/ 35 h 260"/>
                <a:gd name="T18" fmla="*/ 411 w 2588"/>
                <a:gd name="T19" fmla="*/ 4 h 260"/>
                <a:gd name="T20" fmla="*/ 451 w 2588"/>
                <a:gd name="T21" fmla="*/ 254 h 260"/>
                <a:gd name="T22" fmla="*/ 494 w 2588"/>
                <a:gd name="T23" fmla="*/ 104 h 260"/>
                <a:gd name="T24" fmla="*/ 536 w 2588"/>
                <a:gd name="T25" fmla="*/ 181 h 260"/>
                <a:gd name="T26" fmla="*/ 577 w 2588"/>
                <a:gd name="T27" fmla="*/ 159 h 260"/>
                <a:gd name="T28" fmla="*/ 619 w 2588"/>
                <a:gd name="T29" fmla="*/ 79 h 260"/>
                <a:gd name="T30" fmla="*/ 662 w 2588"/>
                <a:gd name="T31" fmla="*/ 86 h 260"/>
                <a:gd name="T32" fmla="*/ 703 w 2588"/>
                <a:gd name="T33" fmla="*/ 220 h 260"/>
                <a:gd name="T34" fmla="*/ 745 w 2588"/>
                <a:gd name="T35" fmla="*/ 214 h 260"/>
                <a:gd name="T36" fmla="*/ 786 w 2588"/>
                <a:gd name="T37" fmla="*/ 2 h 260"/>
                <a:gd name="T38" fmla="*/ 828 w 2588"/>
                <a:gd name="T39" fmla="*/ 95 h 260"/>
                <a:gd name="T40" fmla="*/ 868 w 2588"/>
                <a:gd name="T41" fmla="*/ 68 h 260"/>
                <a:gd name="T42" fmla="*/ 911 w 2588"/>
                <a:gd name="T43" fmla="*/ 15 h 260"/>
                <a:gd name="T44" fmla="*/ 952 w 2588"/>
                <a:gd name="T45" fmla="*/ 119 h 260"/>
                <a:gd name="T46" fmla="*/ 994 w 2588"/>
                <a:gd name="T47" fmla="*/ 128 h 260"/>
                <a:gd name="T48" fmla="*/ 1035 w 2588"/>
                <a:gd name="T49" fmla="*/ 130 h 260"/>
                <a:gd name="T50" fmla="*/ 1079 w 2588"/>
                <a:gd name="T51" fmla="*/ 137 h 260"/>
                <a:gd name="T52" fmla="*/ 1120 w 2588"/>
                <a:gd name="T53" fmla="*/ 4 h 260"/>
                <a:gd name="T54" fmla="*/ 1162 w 2588"/>
                <a:gd name="T55" fmla="*/ 179 h 260"/>
                <a:gd name="T56" fmla="*/ 1203 w 2588"/>
                <a:gd name="T57" fmla="*/ 168 h 260"/>
                <a:gd name="T58" fmla="*/ 1245 w 2588"/>
                <a:gd name="T59" fmla="*/ 223 h 260"/>
                <a:gd name="T60" fmla="*/ 1284 w 2588"/>
                <a:gd name="T61" fmla="*/ 251 h 260"/>
                <a:gd name="T62" fmla="*/ 1328 w 2588"/>
                <a:gd name="T63" fmla="*/ 18 h 260"/>
                <a:gd name="T64" fmla="*/ 1369 w 2588"/>
                <a:gd name="T65" fmla="*/ 97 h 260"/>
                <a:gd name="T66" fmla="*/ 1411 w 2588"/>
                <a:gd name="T67" fmla="*/ 216 h 260"/>
                <a:gd name="T68" fmla="*/ 1452 w 2588"/>
                <a:gd name="T69" fmla="*/ 128 h 260"/>
                <a:gd name="T70" fmla="*/ 1495 w 2588"/>
                <a:gd name="T71" fmla="*/ 53 h 260"/>
                <a:gd name="T72" fmla="*/ 1537 w 2588"/>
                <a:gd name="T73" fmla="*/ 174 h 260"/>
                <a:gd name="T74" fmla="*/ 1578 w 2588"/>
                <a:gd name="T75" fmla="*/ 220 h 260"/>
                <a:gd name="T76" fmla="*/ 1620 w 2588"/>
                <a:gd name="T77" fmla="*/ 88 h 260"/>
                <a:gd name="T78" fmla="*/ 1660 w 2588"/>
                <a:gd name="T79" fmla="*/ 88 h 260"/>
                <a:gd name="T80" fmla="*/ 1701 w 2588"/>
                <a:gd name="T81" fmla="*/ 174 h 260"/>
                <a:gd name="T82" fmla="*/ 1744 w 2588"/>
                <a:gd name="T83" fmla="*/ 106 h 260"/>
                <a:gd name="T84" fmla="*/ 1786 w 2588"/>
                <a:gd name="T85" fmla="*/ 132 h 260"/>
                <a:gd name="T86" fmla="*/ 1827 w 2588"/>
                <a:gd name="T87" fmla="*/ 57 h 260"/>
                <a:gd name="T88" fmla="*/ 1869 w 2588"/>
                <a:gd name="T89" fmla="*/ 157 h 260"/>
                <a:gd name="T90" fmla="*/ 1912 w 2588"/>
                <a:gd name="T91" fmla="*/ 251 h 260"/>
                <a:gd name="T92" fmla="*/ 1954 w 2588"/>
                <a:gd name="T93" fmla="*/ 132 h 260"/>
                <a:gd name="T94" fmla="*/ 1995 w 2588"/>
                <a:gd name="T95" fmla="*/ 139 h 260"/>
                <a:gd name="T96" fmla="*/ 2037 w 2588"/>
                <a:gd name="T97" fmla="*/ 22 h 260"/>
                <a:gd name="T98" fmla="*/ 2076 w 2588"/>
                <a:gd name="T99" fmla="*/ 168 h 260"/>
                <a:gd name="T100" fmla="*/ 2118 w 2588"/>
                <a:gd name="T101" fmla="*/ 232 h 260"/>
                <a:gd name="T102" fmla="*/ 2161 w 2588"/>
                <a:gd name="T103" fmla="*/ 86 h 260"/>
                <a:gd name="T104" fmla="*/ 2203 w 2588"/>
                <a:gd name="T105" fmla="*/ 174 h 260"/>
                <a:gd name="T106" fmla="*/ 2244 w 2588"/>
                <a:gd name="T107" fmla="*/ 152 h 260"/>
                <a:gd name="T108" fmla="*/ 2286 w 2588"/>
                <a:gd name="T109" fmla="*/ 152 h 260"/>
                <a:gd name="T110" fmla="*/ 2329 w 2588"/>
                <a:gd name="T111" fmla="*/ 234 h 260"/>
                <a:gd name="T112" fmla="*/ 2370 w 2588"/>
                <a:gd name="T113" fmla="*/ 192 h 260"/>
                <a:gd name="T114" fmla="*/ 2412 w 2588"/>
                <a:gd name="T115" fmla="*/ 212 h 260"/>
                <a:gd name="T116" fmla="*/ 2453 w 2588"/>
                <a:gd name="T117" fmla="*/ 247 h 260"/>
                <a:gd name="T118" fmla="*/ 2493 w 2588"/>
                <a:gd name="T119" fmla="*/ 121 h 260"/>
                <a:gd name="T120" fmla="*/ 2535 w 2588"/>
                <a:gd name="T121" fmla="*/ 157 h 260"/>
                <a:gd name="T122" fmla="*/ 2578 w 2588"/>
                <a:gd name="T123" fmla="*/ 77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88" h="260">
                  <a:moveTo>
                    <a:pt x="0" y="128"/>
                  </a:moveTo>
                  <a:lnTo>
                    <a:pt x="5" y="243"/>
                  </a:lnTo>
                  <a:lnTo>
                    <a:pt x="10" y="75"/>
                  </a:lnTo>
                  <a:lnTo>
                    <a:pt x="15" y="130"/>
                  </a:lnTo>
                  <a:lnTo>
                    <a:pt x="19" y="110"/>
                  </a:lnTo>
                  <a:lnTo>
                    <a:pt x="26" y="119"/>
                  </a:lnTo>
                  <a:lnTo>
                    <a:pt x="31" y="15"/>
                  </a:lnTo>
                  <a:lnTo>
                    <a:pt x="38" y="183"/>
                  </a:lnTo>
                  <a:lnTo>
                    <a:pt x="41" y="245"/>
                  </a:lnTo>
                  <a:lnTo>
                    <a:pt x="46" y="163"/>
                  </a:lnTo>
                  <a:lnTo>
                    <a:pt x="53" y="104"/>
                  </a:lnTo>
                  <a:lnTo>
                    <a:pt x="57" y="26"/>
                  </a:lnTo>
                  <a:lnTo>
                    <a:pt x="62" y="115"/>
                  </a:lnTo>
                  <a:lnTo>
                    <a:pt x="67" y="179"/>
                  </a:lnTo>
                  <a:lnTo>
                    <a:pt x="72" y="229"/>
                  </a:lnTo>
                  <a:lnTo>
                    <a:pt x="77" y="201"/>
                  </a:lnTo>
                  <a:lnTo>
                    <a:pt x="83" y="90"/>
                  </a:lnTo>
                  <a:lnTo>
                    <a:pt x="88" y="18"/>
                  </a:lnTo>
                  <a:lnTo>
                    <a:pt x="95" y="75"/>
                  </a:lnTo>
                  <a:lnTo>
                    <a:pt x="98" y="203"/>
                  </a:lnTo>
                  <a:lnTo>
                    <a:pt x="103" y="117"/>
                  </a:lnTo>
                  <a:lnTo>
                    <a:pt x="110" y="88"/>
                  </a:lnTo>
                  <a:lnTo>
                    <a:pt x="114" y="4"/>
                  </a:lnTo>
                  <a:lnTo>
                    <a:pt x="119" y="251"/>
                  </a:lnTo>
                  <a:lnTo>
                    <a:pt x="126" y="183"/>
                  </a:lnTo>
                  <a:lnTo>
                    <a:pt x="129" y="214"/>
                  </a:lnTo>
                  <a:lnTo>
                    <a:pt x="135" y="190"/>
                  </a:lnTo>
                  <a:lnTo>
                    <a:pt x="141" y="84"/>
                  </a:lnTo>
                  <a:lnTo>
                    <a:pt x="145" y="232"/>
                  </a:lnTo>
                  <a:lnTo>
                    <a:pt x="150" y="212"/>
                  </a:lnTo>
                  <a:lnTo>
                    <a:pt x="155" y="214"/>
                  </a:lnTo>
                  <a:lnTo>
                    <a:pt x="160" y="198"/>
                  </a:lnTo>
                  <a:lnTo>
                    <a:pt x="167" y="194"/>
                  </a:lnTo>
                  <a:lnTo>
                    <a:pt x="171" y="240"/>
                  </a:lnTo>
                  <a:lnTo>
                    <a:pt x="176" y="104"/>
                  </a:lnTo>
                  <a:lnTo>
                    <a:pt x="183" y="168"/>
                  </a:lnTo>
                  <a:lnTo>
                    <a:pt x="186" y="187"/>
                  </a:lnTo>
                  <a:lnTo>
                    <a:pt x="192" y="148"/>
                  </a:lnTo>
                  <a:lnTo>
                    <a:pt x="199" y="141"/>
                  </a:lnTo>
                  <a:lnTo>
                    <a:pt x="202" y="66"/>
                  </a:lnTo>
                  <a:lnTo>
                    <a:pt x="207" y="104"/>
                  </a:lnTo>
                  <a:lnTo>
                    <a:pt x="214" y="256"/>
                  </a:lnTo>
                  <a:lnTo>
                    <a:pt x="218" y="11"/>
                  </a:lnTo>
                  <a:lnTo>
                    <a:pt x="224" y="137"/>
                  </a:lnTo>
                  <a:lnTo>
                    <a:pt x="230" y="33"/>
                  </a:lnTo>
                  <a:lnTo>
                    <a:pt x="233" y="194"/>
                  </a:lnTo>
                  <a:lnTo>
                    <a:pt x="240" y="95"/>
                  </a:lnTo>
                  <a:lnTo>
                    <a:pt x="245" y="2"/>
                  </a:lnTo>
                  <a:lnTo>
                    <a:pt x="249" y="212"/>
                  </a:lnTo>
                  <a:lnTo>
                    <a:pt x="256" y="35"/>
                  </a:lnTo>
                  <a:lnTo>
                    <a:pt x="259" y="53"/>
                  </a:lnTo>
                  <a:lnTo>
                    <a:pt x="264" y="234"/>
                  </a:lnTo>
                  <a:lnTo>
                    <a:pt x="271" y="79"/>
                  </a:lnTo>
                  <a:lnTo>
                    <a:pt x="275" y="216"/>
                  </a:lnTo>
                  <a:lnTo>
                    <a:pt x="282" y="90"/>
                  </a:lnTo>
                  <a:lnTo>
                    <a:pt x="287" y="187"/>
                  </a:lnTo>
                  <a:lnTo>
                    <a:pt x="290" y="229"/>
                  </a:lnTo>
                  <a:lnTo>
                    <a:pt x="297" y="31"/>
                  </a:lnTo>
                  <a:lnTo>
                    <a:pt x="302" y="0"/>
                  </a:lnTo>
                  <a:lnTo>
                    <a:pt x="306" y="18"/>
                  </a:lnTo>
                  <a:lnTo>
                    <a:pt x="313" y="170"/>
                  </a:lnTo>
                  <a:lnTo>
                    <a:pt x="318" y="46"/>
                  </a:lnTo>
                  <a:lnTo>
                    <a:pt x="321" y="159"/>
                  </a:lnTo>
                  <a:lnTo>
                    <a:pt x="328" y="108"/>
                  </a:lnTo>
                  <a:lnTo>
                    <a:pt x="333" y="245"/>
                  </a:lnTo>
                  <a:lnTo>
                    <a:pt x="339" y="194"/>
                  </a:lnTo>
                  <a:lnTo>
                    <a:pt x="344" y="86"/>
                  </a:lnTo>
                  <a:lnTo>
                    <a:pt x="347" y="117"/>
                  </a:lnTo>
                  <a:lnTo>
                    <a:pt x="354" y="214"/>
                  </a:lnTo>
                  <a:lnTo>
                    <a:pt x="359" y="108"/>
                  </a:lnTo>
                  <a:lnTo>
                    <a:pt x="363" y="35"/>
                  </a:lnTo>
                  <a:lnTo>
                    <a:pt x="370" y="35"/>
                  </a:lnTo>
                  <a:lnTo>
                    <a:pt x="375" y="119"/>
                  </a:lnTo>
                  <a:lnTo>
                    <a:pt x="378" y="84"/>
                  </a:lnTo>
                  <a:lnTo>
                    <a:pt x="385" y="183"/>
                  </a:lnTo>
                  <a:lnTo>
                    <a:pt x="390" y="130"/>
                  </a:lnTo>
                  <a:lnTo>
                    <a:pt x="396" y="15"/>
                  </a:lnTo>
                  <a:lnTo>
                    <a:pt x="401" y="53"/>
                  </a:lnTo>
                  <a:lnTo>
                    <a:pt x="406" y="190"/>
                  </a:lnTo>
                  <a:lnTo>
                    <a:pt x="411" y="4"/>
                  </a:lnTo>
                  <a:lnTo>
                    <a:pt x="416" y="33"/>
                  </a:lnTo>
                  <a:lnTo>
                    <a:pt x="422" y="159"/>
                  </a:lnTo>
                  <a:lnTo>
                    <a:pt x="427" y="159"/>
                  </a:lnTo>
                  <a:lnTo>
                    <a:pt x="432" y="26"/>
                  </a:lnTo>
                  <a:lnTo>
                    <a:pt x="435" y="117"/>
                  </a:lnTo>
                  <a:lnTo>
                    <a:pt x="442" y="38"/>
                  </a:lnTo>
                  <a:lnTo>
                    <a:pt x="448" y="148"/>
                  </a:lnTo>
                  <a:lnTo>
                    <a:pt x="451" y="254"/>
                  </a:lnTo>
                  <a:lnTo>
                    <a:pt x="458" y="95"/>
                  </a:lnTo>
                  <a:lnTo>
                    <a:pt x="463" y="192"/>
                  </a:lnTo>
                  <a:lnTo>
                    <a:pt x="470" y="209"/>
                  </a:lnTo>
                  <a:lnTo>
                    <a:pt x="473" y="203"/>
                  </a:lnTo>
                  <a:lnTo>
                    <a:pt x="479" y="132"/>
                  </a:lnTo>
                  <a:lnTo>
                    <a:pt x="484" y="13"/>
                  </a:lnTo>
                  <a:lnTo>
                    <a:pt x="489" y="49"/>
                  </a:lnTo>
                  <a:lnTo>
                    <a:pt x="494" y="104"/>
                  </a:lnTo>
                  <a:lnTo>
                    <a:pt x="499" y="251"/>
                  </a:lnTo>
                  <a:lnTo>
                    <a:pt x="505" y="11"/>
                  </a:lnTo>
                  <a:lnTo>
                    <a:pt x="510" y="225"/>
                  </a:lnTo>
                  <a:lnTo>
                    <a:pt x="515" y="172"/>
                  </a:lnTo>
                  <a:lnTo>
                    <a:pt x="520" y="79"/>
                  </a:lnTo>
                  <a:lnTo>
                    <a:pt x="527" y="68"/>
                  </a:lnTo>
                  <a:lnTo>
                    <a:pt x="531" y="236"/>
                  </a:lnTo>
                  <a:lnTo>
                    <a:pt x="536" y="181"/>
                  </a:lnTo>
                  <a:lnTo>
                    <a:pt x="543" y="57"/>
                  </a:lnTo>
                  <a:lnTo>
                    <a:pt x="546" y="11"/>
                  </a:lnTo>
                  <a:lnTo>
                    <a:pt x="551" y="90"/>
                  </a:lnTo>
                  <a:lnTo>
                    <a:pt x="558" y="49"/>
                  </a:lnTo>
                  <a:lnTo>
                    <a:pt x="562" y="77"/>
                  </a:lnTo>
                  <a:lnTo>
                    <a:pt x="567" y="137"/>
                  </a:lnTo>
                  <a:lnTo>
                    <a:pt x="574" y="150"/>
                  </a:lnTo>
                  <a:lnTo>
                    <a:pt x="577" y="159"/>
                  </a:lnTo>
                  <a:lnTo>
                    <a:pt x="584" y="225"/>
                  </a:lnTo>
                  <a:lnTo>
                    <a:pt x="588" y="11"/>
                  </a:lnTo>
                  <a:lnTo>
                    <a:pt x="593" y="170"/>
                  </a:lnTo>
                  <a:lnTo>
                    <a:pt x="600" y="172"/>
                  </a:lnTo>
                  <a:lnTo>
                    <a:pt x="603" y="104"/>
                  </a:lnTo>
                  <a:lnTo>
                    <a:pt x="608" y="141"/>
                  </a:lnTo>
                  <a:lnTo>
                    <a:pt x="615" y="234"/>
                  </a:lnTo>
                  <a:lnTo>
                    <a:pt x="619" y="79"/>
                  </a:lnTo>
                  <a:lnTo>
                    <a:pt x="624" y="18"/>
                  </a:lnTo>
                  <a:lnTo>
                    <a:pt x="631" y="205"/>
                  </a:lnTo>
                  <a:lnTo>
                    <a:pt x="634" y="152"/>
                  </a:lnTo>
                  <a:lnTo>
                    <a:pt x="641" y="220"/>
                  </a:lnTo>
                  <a:lnTo>
                    <a:pt x="646" y="159"/>
                  </a:lnTo>
                  <a:lnTo>
                    <a:pt x="650" y="245"/>
                  </a:lnTo>
                  <a:lnTo>
                    <a:pt x="657" y="49"/>
                  </a:lnTo>
                  <a:lnTo>
                    <a:pt x="662" y="86"/>
                  </a:lnTo>
                  <a:lnTo>
                    <a:pt x="665" y="66"/>
                  </a:lnTo>
                  <a:lnTo>
                    <a:pt x="672" y="13"/>
                  </a:lnTo>
                  <a:lnTo>
                    <a:pt x="676" y="75"/>
                  </a:lnTo>
                  <a:lnTo>
                    <a:pt x="681" y="18"/>
                  </a:lnTo>
                  <a:lnTo>
                    <a:pt x="688" y="68"/>
                  </a:lnTo>
                  <a:lnTo>
                    <a:pt x="691" y="77"/>
                  </a:lnTo>
                  <a:lnTo>
                    <a:pt x="698" y="256"/>
                  </a:lnTo>
                  <a:lnTo>
                    <a:pt x="703" y="220"/>
                  </a:lnTo>
                  <a:lnTo>
                    <a:pt x="707" y="183"/>
                  </a:lnTo>
                  <a:lnTo>
                    <a:pt x="714" y="201"/>
                  </a:lnTo>
                  <a:lnTo>
                    <a:pt x="719" y="57"/>
                  </a:lnTo>
                  <a:lnTo>
                    <a:pt x="722" y="141"/>
                  </a:lnTo>
                  <a:lnTo>
                    <a:pt x="729" y="137"/>
                  </a:lnTo>
                  <a:lnTo>
                    <a:pt x="735" y="104"/>
                  </a:lnTo>
                  <a:lnTo>
                    <a:pt x="738" y="55"/>
                  </a:lnTo>
                  <a:lnTo>
                    <a:pt x="745" y="214"/>
                  </a:lnTo>
                  <a:lnTo>
                    <a:pt x="750" y="220"/>
                  </a:lnTo>
                  <a:lnTo>
                    <a:pt x="754" y="86"/>
                  </a:lnTo>
                  <a:lnTo>
                    <a:pt x="761" y="4"/>
                  </a:lnTo>
                  <a:lnTo>
                    <a:pt x="764" y="157"/>
                  </a:lnTo>
                  <a:lnTo>
                    <a:pt x="771" y="172"/>
                  </a:lnTo>
                  <a:lnTo>
                    <a:pt x="776" y="86"/>
                  </a:lnTo>
                  <a:lnTo>
                    <a:pt x="780" y="99"/>
                  </a:lnTo>
                  <a:lnTo>
                    <a:pt x="786" y="2"/>
                  </a:lnTo>
                  <a:lnTo>
                    <a:pt x="792" y="97"/>
                  </a:lnTo>
                  <a:lnTo>
                    <a:pt x="795" y="254"/>
                  </a:lnTo>
                  <a:lnTo>
                    <a:pt x="802" y="115"/>
                  </a:lnTo>
                  <a:lnTo>
                    <a:pt x="807" y="234"/>
                  </a:lnTo>
                  <a:lnTo>
                    <a:pt x="811" y="198"/>
                  </a:lnTo>
                  <a:lnTo>
                    <a:pt x="818" y="172"/>
                  </a:lnTo>
                  <a:lnTo>
                    <a:pt x="823" y="86"/>
                  </a:lnTo>
                  <a:lnTo>
                    <a:pt x="828" y="95"/>
                  </a:lnTo>
                  <a:lnTo>
                    <a:pt x="833" y="201"/>
                  </a:lnTo>
                  <a:lnTo>
                    <a:pt x="838" y="214"/>
                  </a:lnTo>
                  <a:lnTo>
                    <a:pt x="844" y="141"/>
                  </a:lnTo>
                  <a:lnTo>
                    <a:pt x="849" y="205"/>
                  </a:lnTo>
                  <a:lnTo>
                    <a:pt x="852" y="146"/>
                  </a:lnTo>
                  <a:lnTo>
                    <a:pt x="859" y="90"/>
                  </a:lnTo>
                  <a:lnTo>
                    <a:pt x="864" y="174"/>
                  </a:lnTo>
                  <a:lnTo>
                    <a:pt x="868" y="68"/>
                  </a:lnTo>
                  <a:lnTo>
                    <a:pt x="875" y="234"/>
                  </a:lnTo>
                  <a:lnTo>
                    <a:pt x="880" y="55"/>
                  </a:lnTo>
                  <a:lnTo>
                    <a:pt x="887" y="57"/>
                  </a:lnTo>
                  <a:lnTo>
                    <a:pt x="890" y="168"/>
                  </a:lnTo>
                  <a:lnTo>
                    <a:pt x="895" y="95"/>
                  </a:lnTo>
                  <a:lnTo>
                    <a:pt x="902" y="132"/>
                  </a:lnTo>
                  <a:lnTo>
                    <a:pt x="906" y="84"/>
                  </a:lnTo>
                  <a:lnTo>
                    <a:pt x="911" y="15"/>
                  </a:lnTo>
                  <a:lnTo>
                    <a:pt x="916" y="86"/>
                  </a:lnTo>
                  <a:lnTo>
                    <a:pt x="921" y="31"/>
                  </a:lnTo>
                  <a:lnTo>
                    <a:pt x="927" y="84"/>
                  </a:lnTo>
                  <a:lnTo>
                    <a:pt x="932" y="42"/>
                  </a:lnTo>
                  <a:lnTo>
                    <a:pt x="937" y="86"/>
                  </a:lnTo>
                  <a:lnTo>
                    <a:pt x="944" y="141"/>
                  </a:lnTo>
                  <a:lnTo>
                    <a:pt x="947" y="31"/>
                  </a:lnTo>
                  <a:lnTo>
                    <a:pt x="952" y="119"/>
                  </a:lnTo>
                  <a:lnTo>
                    <a:pt x="959" y="128"/>
                  </a:lnTo>
                  <a:lnTo>
                    <a:pt x="963" y="240"/>
                  </a:lnTo>
                  <a:lnTo>
                    <a:pt x="968" y="256"/>
                  </a:lnTo>
                  <a:lnTo>
                    <a:pt x="975" y="84"/>
                  </a:lnTo>
                  <a:lnTo>
                    <a:pt x="978" y="240"/>
                  </a:lnTo>
                  <a:lnTo>
                    <a:pt x="984" y="7"/>
                  </a:lnTo>
                  <a:lnTo>
                    <a:pt x="991" y="254"/>
                  </a:lnTo>
                  <a:lnTo>
                    <a:pt x="994" y="128"/>
                  </a:lnTo>
                  <a:lnTo>
                    <a:pt x="1001" y="187"/>
                  </a:lnTo>
                  <a:lnTo>
                    <a:pt x="1004" y="229"/>
                  </a:lnTo>
                  <a:lnTo>
                    <a:pt x="1010" y="26"/>
                  </a:lnTo>
                  <a:lnTo>
                    <a:pt x="1016" y="128"/>
                  </a:lnTo>
                  <a:lnTo>
                    <a:pt x="1020" y="119"/>
                  </a:lnTo>
                  <a:lnTo>
                    <a:pt x="1025" y="190"/>
                  </a:lnTo>
                  <a:lnTo>
                    <a:pt x="1032" y="35"/>
                  </a:lnTo>
                  <a:lnTo>
                    <a:pt x="1035" y="130"/>
                  </a:lnTo>
                  <a:lnTo>
                    <a:pt x="1041" y="223"/>
                  </a:lnTo>
                  <a:lnTo>
                    <a:pt x="1048" y="170"/>
                  </a:lnTo>
                  <a:lnTo>
                    <a:pt x="1051" y="179"/>
                  </a:lnTo>
                  <a:lnTo>
                    <a:pt x="1056" y="168"/>
                  </a:lnTo>
                  <a:lnTo>
                    <a:pt x="1063" y="201"/>
                  </a:lnTo>
                  <a:lnTo>
                    <a:pt x="1067" y="35"/>
                  </a:lnTo>
                  <a:lnTo>
                    <a:pt x="1074" y="220"/>
                  </a:lnTo>
                  <a:lnTo>
                    <a:pt x="1079" y="137"/>
                  </a:lnTo>
                  <a:lnTo>
                    <a:pt x="1082" y="190"/>
                  </a:lnTo>
                  <a:lnTo>
                    <a:pt x="1089" y="128"/>
                  </a:lnTo>
                  <a:lnTo>
                    <a:pt x="1093" y="119"/>
                  </a:lnTo>
                  <a:lnTo>
                    <a:pt x="1098" y="229"/>
                  </a:lnTo>
                  <a:lnTo>
                    <a:pt x="1105" y="172"/>
                  </a:lnTo>
                  <a:lnTo>
                    <a:pt x="1108" y="117"/>
                  </a:lnTo>
                  <a:lnTo>
                    <a:pt x="1113" y="183"/>
                  </a:lnTo>
                  <a:lnTo>
                    <a:pt x="1120" y="4"/>
                  </a:lnTo>
                  <a:lnTo>
                    <a:pt x="1124" y="192"/>
                  </a:lnTo>
                  <a:lnTo>
                    <a:pt x="1131" y="99"/>
                  </a:lnTo>
                  <a:lnTo>
                    <a:pt x="1136" y="26"/>
                  </a:lnTo>
                  <a:lnTo>
                    <a:pt x="1139" y="2"/>
                  </a:lnTo>
                  <a:lnTo>
                    <a:pt x="1146" y="205"/>
                  </a:lnTo>
                  <a:lnTo>
                    <a:pt x="1151" y="137"/>
                  </a:lnTo>
                  <a:lnTo>
                    <a:pt x="1155" y="223"/>
                  </a:lnTo>
                  <a:lnTo>
                    <a:pt x="1162" y="179"/>
                  </a:lnTo>
                  <a:lnTo>
                    <a:pt x="1167" y="57"/>
                  </a:lnTo>
                  <a:lnTo>
                    <a:pt x="1170" y="159"/>
                  </a:lnTo>
                  <a:lnTo>
                    <a:pt x="1177" y="183"/>
                  </a:lnTo>
                  <a:lnTo>
                    <a:pt x="1181" y="4"/>
                  </a:lnTo>
                  <a:lnTo>
                    <a:pt x="1188" y="95"/>
                  </a:lnTo>
                  <a:lnTo>
                    <a:pt x="1193" y="163"/>
                  </a:lnTo>
                  <a:lnTo>
                    <a:pt x="1196" y="106"/>
                  </a:lnTo>
                  <a:lnTo>
                    <a:pt x="1203" y="168"/>
                  </a:lnTo>
                  <a:lnTo>
                    <a:pt x="1208" y="159"/>
                  </a:lnTo>
                  <a:lnTo>
                    <a:pt x="1212" y="68"/>
                  </a:lnTo>
                  <a:lnTo>
                    <a:pt x="1219" y="110"/>
                  </a:lnTo>
                  <a:lnTo>
                    <a:pt x="1224" y="220"/>
                  </a:lnTo>
                  <a:lnTo>
                    <a:pt x="1227" y="220"/>
                  </a:lnTo>
                  <a:lnTo>
                    <a:pt x="1234" y="22"/>
                  </a:lnTo>
                  <a:lnTo>
                    <a:pt x="1240" y="247"/>
                  </a:lnTo>
                  <a:lnTo>
                    <a:pt x="1245" y="223"/>
                  </a:lnTo>
                  <a:lnTo>
                    <a:pt x="1250" y="234"/>
                  </a:lnTo>
                  <a:lnTo>
                    <a:pt x="1255" y="126"/>
                  </a:lnTo>
                  <a:lnTo>
                    <a:pt x="1260" y="141"/>
                  </a:lnTo>
                  <a:lnTo>
                    <a:pt x="1265" y="2"/>
                  </a:lnTo>
                  <a:lnTo>
                    <a:pt x="1269" y="86"/>
                  </a:lnTo>
                  <a:lnTo>
                    <a:pt x="1276" y="203"/>
                  </a:lnTo>
                  <a:lnTo>
                    <a:pt x="1281" y="86"/>
                  </a:lnTo>
                  <a:lnTo>
                    <a:pt x="1284" y="251"/>
                  </a:lnTo>
                  <a:lnTo>
                    <a:pt x="1291" y="220"/>
                  </a:lnTo>
                  <a:lnTo>
                    <a:pt x="1297" y="172"/>
                  </a:lnTo>
                  <a:lnTo>
                    <a:pt x="1304" y="121"/>
                  </a:lnTo>
                  <a:lnTo>
                    <a:pt x="1307" y="99"/>
                  </a:lnTo>
                  <a:lnTo>
                    <a:pt x="1312" y="150"/>
                  </a:lnTo>
                  <a:lnTo>
                    <a:pt x="1319" y="179"/>
                  </a:lnTo>
                  <a:lnTo>
                    <a:pt x="1323" y="110"/>
                  </a:lnTo>
                  <a:lnTo>
                    <a:pt x="1328" y="18"/>
                  </a:lnTo>
                  <a:lnTo>
                    <a:pt x="1333" y="38"/>
                  </a:lnTo>
                  <a:lnTo>
                    <a:pt x="1338" y="64"/>
                  </a:lnTo>
                  <a:lnTo>
                    <a:pt x="1343" y="99"/>
                  </a:lnTo>
                  <a:lnTo>
                    <a:pt x="1348" y="260"/>
                  </a:lnTo>
                  <a:lnTo>
                    <a:pt x="1354" y="95"/>
                  </a:lnTo>
                  <a:lnTo>
                    <a:pt x="1357" y="75"/>
                  </a:lnTo>
                  <a:lnTo>
                    <a:pt x="1364" y="0"/>
                  </a:lnTo>
                  <a:lnTo>
                    <a:pt x="1369" y="97"/>
                  </a:lnTo>
                  <a:lnTo>
                    <a:pt x="1376" y="49"/>
                  </a:lnTo>
                  <a:lnTo>
                    <a:pt x="1380" y="108"/>
                  </a:lnTo>
                  <a:lnTo>
                    <a:pt x="1385" y="203"/>
                  </a:lnTo>
                  <a:lnTo>
                    <a:pt x="1392" y="192"/>
                  </a:lnTo>
                  <a:lnTo>
                    <a:pt x="1395" y="174"/>
                  </a:lnTo>
                  <a:lnTo>
                    <a:pt x="1400" y="236"/>
                  </a:lnTo>
                  <a:lnTo>
                    <a:pt x="1407" y="159"/>
                  </a:lnTo>
                  <a:lnTo>
                    <a:pt x="1411" y="216"/>
                  </a:lnTo>
                  <a:lnTo>
                    <a:pt x="1416" y="132"/>
                  </a:lnTo>
                  <a:lnTo>
                    <a:pt x="1421" y="236"/>
                  </a:lnTo>
                  <a:lnTo>
                    <a:pt x="1426" y="216"/>
                  </a:lnTo>
                  <a:lnTo>
                    <a:pt x="1433" y="49"/>
                  </a:lnTo>
                  <a:lnTo>
                    <a:pt x="1437" y="35"/>
                  </a:lnTo>
                  <a:lnTo>
                    <a:pt x="1442" y="66"/>
                  </a:lnTo>
                  <a:lnTo>
                    <a:pt x="1449" y="256"/>
                  </a:lnTo>
                  <a:lnTo>
                    <a:pt x="1452" y="128"/>
                  </a:lnTo>
                  <a:lnTo>
                    <a:pt x="1457" y="77"/>
                  </a:lnTo>
                  <a:lnTo>
                    <a:pt x="1464" y="245"/>
                  </a:lnTo>
                  <a:lnTo>
                    <a:pt x="1468" y="60"/>
                  </a:lnTo>
                  <a:lnTo>
                    <a:pt x="1473" y="139"/>
                  </a:lnTo>
                  <a:lnTo>
                    <a:pt x="1480" y="77"/>
                  </a:lnTo>
                  <a:lnTo>
                    <a:pt x="1483" y="212"/>
                  </a:lnTo>
                  <a:lnTo>
                    <a:pt x="1490" y="106"/>
                  </a:lnTo>
                  <a:lnTo>
                    <a:pt x="1495" y="53"/>
                  </a:lnTo>
                  <a:lnTo>
                    <a:pt x="1499" y="236"/>
                  </a:lnTo>
                  <a:lnTo>
                    <a:pt x="1506" y="108"/>
                  </a:lnTo>
                  <a:lnTo>
                    <a:pt x="1509" y="256"/>
                  </a:lnTo>
                  <a:lnTo>
                    <a:pt x="1514" y="152"/>
                  </a:lnTo>
                  <a:lnTo>
                    <a:pt x="1521" y="192"/>
                  </a:lnTo>
                  <a:lnTo>
                    <a:pt x="1525" y="240"/>
                  </a:lnTo>
                  <a:lnTo>
                    <a:pt x="1530" y="174"/>
                  </a:lnTo>
                  <a:lnTo>
                    <a:pt x="1537" y="174"/>
                  </a:lnTo>
                  <a:lnTo>
                    <a:pt x="1540" y="159"/>
                  </a:lnTo>
                  <a:lnTo>
                    <a:pt x="1547" y="209"/>
                  </a:lnTo>
                  <a:lnTo>
                    <a:pt x="1553" y="234"/>
                  </a:lnTo>
                  <a:lnTo>
                    <a:pt x="1556" y="220"/>
                  </a:lnTo>
                  <a:lnTo>
                    <a:pt x="1563" y="7"/>
                  </a:lnTo>
                  <a:lnTo>
                    <a:pt x="1568" y="26"/>
                  </a:lnTo>
                  <a:lnTo>
                    <a:pt x="1572" y="73"/>
                  </a:lnTo>
                  <a:lnTo>
                    <a:pt x="1578" y="220"/>
                  </a:lnTo>
                  <a:lnTo>
                    <a:pt x="1584" y="128"/>
                  </a:lnTo>
                  <a:lnTo>
                    <a:pt x="1587" y="11"/>
                  </a:lnTo>
                  <a:lnTo>
                    <a:pt x="1594" y="225"/>
                  </a:lnTo>
                  <a:lnTo>
                    <a:pt x="1597" y="159"/>
                  </a:lnTo>
                  <a:lnTo>
                    <a:pt x="1603" y="115"/>
                  </a:lnTo>
                  <a:lnTo>
                    <a:pt x="1610" y="187"/>
                  </a:lnTo>
                  <a:lnTo>
                    <a:pt x="1613" y="66"/>
                  </a:lnTo>
                  <a:lnTo>
                    <a:pt x="1620" y="88"/>
                  </a:lnTo>
                  <a:lnTo>
                    <a:pt x="1625" y="157"/>
                  </a:lnTo>
                  <a:lnTo>
                    <a:pt x="1629" y="148"/>
                  </a:lnTo>
                  <a:lnTo>
                    <a:pt x="1636" y="110"/>
                  </a:lnTo>
                  <a:lnTo>
                    <a:pt x="1641" y="115"/>
                  </a:lnTo>
                  <a:lnTo>
                    <a:pt x="1644" y="247"/>
                  </a:lnTo>
                  <a:lnTo>
                    <a:pt x="1651" y="90"/>
                  </a:lnTo>
                  <a:lnTo>
                    <a:pt x="1656" y="35"/>
                  </a:lnTo>
                  <a:lnTo>
                    <a:pt x="1660" y="88"/>
                  </a:lnTo>
                  <a:lnTo>
                    <a:pt x="1667" y="104"/>
                  </a:lnTo>
                  <a:lnTo>
                    <a:pt x="1672" y="11"/>
                  </a:lnTo>
                  <a:lnTo>
                    <a:pt x="1677" y="88"/>
                  </a:lnTo>
                  <a:lnTo>
                    <a:pt x="1682" y="251"/>
                  </a:lnTo>
                  <a:lnTo>
                    <a:pt x="1686" y="31"/>
                  </a:lnTo>
                  <a:lnTo>
                    <a:pt x="1693" y="55"/>
                  </a:lnTo>
                  <a:lnTo>
                    <a:pt x="1698" y="170"/>
                  </a:lnTo>
                  <a:lnTo>
                    <a:pt x="1701" y="174"/>
                  </a:lnTo>
                  <a:lnTo>
                    <a:pt x="1708" y="130"/>
                  </a:lnTo>
                  <a:lnTo>
                    <a:pt x="1713" y="38"/>
                  </a:lnTo>
                  <a:lnTo>
                    <a:pt x="1717" y="225"/>
                  </a:lnTo>
                  <a:lnTo>
                    <a:pt x="1724" y="234"/>
                  </a:lnTo>
                  <a:lnTo>
                    <a:pt x="1729" y="146"/>
                  </a:lnTo>
                  <a:lnTo>
                    <a:pt x="1736" y="46"/>
                  </a:lnTo>
                  <a:lnTo>
                    <a:pt x="1739" y="119"/>
                  </a:lnTo>
                  <a:lnTo>
                    <a:pt x="1744" y="106"/>
                  </a:lnTo>
                  <a:lnTo>
                    <a:pt x="1750" y="137"/>
                  </a:lnTo>
                  <a:lnTo>
                    <a:pt x="1755" y="15"/>
                  </a:lnTo>
                  <a:lnTo>
                    <a:pt x="1760" y="4"/>
                  </a:lnTo>
                  <a:lnTo>
                    <a:pt x="1765" y="126"/>
                  </a:lnTo>
                  <a:lnTo>
                    <a:pt x="1770" y="42"/>
                  </a:lnTo>
                  <a:lnTo>
                    <a:pt x="1774" y="95"/>
                  </a:lnTo>
                  <a:lnTo>
                    <a:pt x="1781" y="172"/>
                  </a:lnTo>
                  <a:lnTo>
                    <a:pt x="1786" y="132"/>
                  </a:lnTo>
                  <a:lnTo>
                    <a:pt x="1793" y="198"/>
                  </a:lnTo>
                  <a:lnTo>
                    <a:pt x="1796" y="24"/>
                  </a:lnTo>
                  <a:lnTo>
                    <a:pt x="1802" y="73"/>
                  </a:lnTo>
                  <a:lnTo>
                    <a:pt x="1808" y="181"/>
                  </a:lnTo>
                  <a:lnTo>
                    <a:pt x="1812" y="15"/>
                  </a:lnTo>
                  <a:lnTo>
                    <a:pt x="1817" y="212"/>
                  </a:lnTo>
                  <a:lnTo>
                    <a:pt x="1824" y="141"/>
                  </a:lnTo>
                  <a:lnTo>
                    <a:pt x="1827" y="57"/>
                  </a:lnTo>
                  <a:lnTo>
                    <a:pt x="1833" y="161"/>
                  </a:lnTo>
                  <a:lnTo>
                    <a:pt x="1838" y="236"/>
                  </a:lnTo>
                  <a:lnTo>
                    <a:pt x="1843" y="229"/>
                  </a:lnTo>
                  <a:lnTo>
                    <a:pt x="1850" y="64"/>
                  </a:lnTo>
                  <a:lnTo>
                    <a:pt x="1853" y="4"/>
                  </a:lnTo>
                  <a:lnTo>
                    <a:pt x="1859" y="99"/>
                  </a:lnTo>
                  <a:lnTo>
                    <a:pt x="1866" y="73"/>
                  </a:lnTo>
                  <a:lnTo>
                    <a:pt x="1869" y="157"/>
                  </a:lnTo>
                  <a:lnTo>
                    <a:pt x="1874" y="117"/>
                  </a:lnTo>
                  <a:lnTo>
                    <a:pt x="1881" y="84"/>
                  </a:lnTo>
                  <a:lnTo>
                    <a:pt x="1885" y="106"/>
                  </a:lnTo>
                  <a:lnTo>
                    <a:pt x="1890" y="46"/>
                  </a:lnTo>
                  <a:lnTo>
                    <a:pt x="1897" y="198"/>
                  </a:lnTo>
                  <a:lnTo>
                    <a:pt x="1900" y="198"/>
                  </a:lnTo>
                  <a:lnTo>
                    <a:pt x="1905" y="95"/>
                  </a:lnTo>
                  <a:lnTo>
                    <a:pt x="1912" y="251"/>
                  </a:lnTo>
                  <a:lnTo>
                    <a:pt x="1916" y="179"/>
                  </a:lnTo>
                  <a:lnTo>
                    <a:pt x="1923" y="247"/>
                  </a:lnTo>
                  <a:lnTo>
                    <a:pt x="1926" y="190"/>
                  </a:lnTo>
                  <a:lnTo>
                    <a:pt x="1931" y="2"/>
                  </a:lnTo>
                  <a:lnTo>
                    <a:pt x="1938" y="172"/>
                  </a:lnTo>
                  <a:lnTo>
                    <a:pt x="1942" y="146"/>
                  </a:lnTo>
                  <a:lnTo>
                    <a:pt x="1947" y="64"/>
                  </a:lnTo>
                  <a:lnTo>
                    <a:pt x="1954" y="132"/>
                  </a:lnTo>
                  <a:lnTo>
                    <a:pt x="1957" y="75"/>
                  </a:lnTo>
                  <a:lnTo>
                    <a:pt x="1962" y="110"/>
                  </a:lnTo>
                  <a:lnTo>
                    <a:pt x="1969" y="57"/>
                  </a:lnTo>
                  <a:lnTo>
                    <a:pt x="1973" y="190"/>
                  </a:lnTo>
                  <a:lnTo>
                    <a:pt x="1980" y="117"/>
                  </a:lnTo>
                  <a:lnTo>
                    <a:pt x="1985" y="183"/>
                  </a:lnTo>
                  <a:lnTo>
                    <a:pt x="1988" y="60"/>
                  </a:lnTo>
                  <a:lnTo>
                    <a:pt x="1995" y="139"/>
                  </a:lnTo>
                  <a:lnTo>
                    <a:pt x="2000" y="170"/>
                  </a:lnTo>
                  <a:lnTo>
                    <a:pt x="2004" y="245"/>
                  </a:lnTo>
                  <a:lnTo>
                    <a:pt x="2011" y="152"/>
                  </a:lnTo>
                  <a:lnTo>
                    <a:pt x="2014" y="53"/>
                  </a:lnTo>
                  <a:lnTo>
                    <a:pt x="2019" y="97"/>
                  </a:lnTo>
                  <a:lnTo>
                    <a:pt x="2026" y="240"/>
                  </a:lnTo>
                  <a:lnTo>
                    <a:pt x="2030" y="104"/>
                  </a:lnTo>
                  <a:lnTo>
                    <a:pt x="2037" y="22"/>
                  </a:lnTo>
                  <a:lnTo>
                    <a:pt x="2042" y="146"/>
                  </a:lnTo>
                  <a:lnTo>
                    <a:pt x="2045" y="53"/>
                  </a:lnTo>
                  <a:lnTo>
                    <a:pt x="2052" y="179"/>
                  </a:lnTo>
                  <a:lnTo>
                    <a:pt x="2057" y="214"/>
                  </a:lnTo>
                  <a:lnTo>
                    <a:pt x="2061" y="240"/>
                  </a:lnTo>
                  <a:lnTo>
                    <a:pt x="2068" y="0"/>
                  </a:lnTo>
                  <a:lnTo>
                    <a:pt x="2073" y="42"/>
                  </a:lnTo>
                  <a:lnTo>
                    <a:pt x="2076" y="168"/>
                  </a:lnTo>
                  <a:lnTo>
                    <a:pt x="2083" y="22"/>
                  </a:lnTo>
                  <a:lnTo>
                    <a:pt x="2089" y="225"/>
                  </a:lnTo>
                  <a:lnTo>
                    <a:pt x="2094" y="126"/>
                  </a:lnTo>
                  <a:lnTo>
                    <a:pt x="2099" y="97"/>
                  </a:lnTo>
                  <a:lnTo>
                    <a:pt x="2104" y="163"/>
                  </a:lnTo>
                  <a:lnTo>
                    <a:pt x="2109" y="49"/>
                  </a:lnTo>
                  <a:lnTo>
                    <a:pt x="2115" y="84"/>
                  </a:lnTo>
                  <a:lnTo>
                    <a:pt x="2118" y="232"/>
                  </a:lnTo>
                  <a:lnTo>
                    <a:pt x="2125" y="126"/>
                  </a:lnTo>
                  <a:lnTo>
                    <a:pt x="2130" y="88"/>
                  </a:lnTo>
                  <a:lnTo>
                    <a:pt x="2134" y="64"/>
                  </a:lnTo>
                  <a:lnTo>
                    <a:pt x="2140" y="0"/>
                  </a:lnTo>
                  <a:lnTo>
                    <a:pt x="2146" y="194"/>
                  </a:lnTo>
                  <a:lnTo>
                    <a:pt x="2153" y="256"/>
                  </a:lnTo>
                  <a:lnTo>
                    <a:pt x="2156" y="66"/>
                  </a:lnTo>
                  <a:lnTo>
                    <a:pt x="2161" y="86"/>
                  </a:lnTo>
                  <a:lnTo>
                    <a:pt x="2166" y="170"/>
                  </a:lnTo>
                  <a:lnTo>
                    <a:pt x="2172" y="168"/>
                  </a:lnTo>
                  <a:lnTo>
                    <a:pt x="2177" y="254"/>
                  </a:lnTo>
                  <a:lnTo>
                    <a:pt x="2182" y="251"/>
                  </a:lnTo>
                  <a:lnTo>
                    <a:pt x="2187" y="251"/>
                  </a:lnTo>
                  <a:lnTo>
                    <a:pt x="2192" y="15"/>
                  </a:lnTo>
                  <a:lnTo>
                    <a:pt x="2198" y="214"/>
                  </a:lnTo>
                  <a:lnTo>
                    <a:pt x="2203" y="174"/>
                  </a:lnTo>
                  <a:lnTo>
                    <a:pt x="2206" y="15"/>
                  </a:lnTo>
                  <a:lnTo>
                    <a:pt x="2213" y="203"/>
                  </a:lnTo>
                  <a:lnTo>
                    <a:pt x="2218" y="55"/>
                  </a:lnTo>
                  <a:lnTo>
                    <a:pt x="2225" y="46"/>
                  </a:lnTo>
                  <a:lnTo>
                    <a:pt x="2229" y="205"/>
                  </a:lnTo>
                  <a:lnTo>
                    <a:pt x="2234" y="84"/>
                  </a:lnTo>
                  <a:lnTo>
                    <a:pt x="2241" y="104"/>
                  </a:lnTo>
                  <a:lnTo>
                    <a:pt x="2244" y="152"/>
                  </a:lnTo>
                  <a:lnTo>
                    <a:pt x="2249" y="31"/>
                  </a:lnTo>
                  <a:lnTo>
                    <a:pt x="2255" y="139"/>
                  </a:lnTo>
                  <a:lnTo>
                    <a:pt x="2260" y="132"/>
                  </a:lnTo>
                  <a:lnTo>
                    <a:pt x="2265" y="243"/>
                  </a:lnTo>
                  <a:lnTo>
                    <a:pt x="2270" y="187"/>
                  </a:lnTo>
                  <a:lnTo>
                    <a:pt x="2275" y="161"/>
                  </a:lnTo>
                  <a:lnTo>
                    <a:pt x="2282" y="137"/>
                  </a:lnTo>
                  <a:lnTo>
                    <a:pt x="2286" y="152"/>
                  </a:lnTo>
                  <a:lnTo>
                    <a:pt x="2291" y="146"/>
                  </a:lnTo>
                  <a:lnTo>
                    <a:pt x="2298" y="106"/>
                  </a:lnTo>
                  <a:lnTo>
                    <a:pt x="2301" y="53"/>
                  </a:lnTo>
                  <a:lnTo>
                    <a:pt x="2306" y="194"/>
                  </a:lnTo>
                  <a:lnTo>
                    <a:pt x="2313" y="216"/>
                  </a:lnTo>
                  <a:lnTo>
                    <a:pt x="2317" y="161"/>
                  </a:lnTo>
                  <a:lnTo>
                    <a:pt x="2322" y="209"/>
                  </a:lnTo>
                  <a:lnTo>
                    <a:pt x="2329" y="234"/>
                  </a:lnTo>
                  <a:lnTo>
                    <a:pt x="2332" y="209"/>
                  </a:lnTo>
                  <a:lnTo>
                    <a:pt x="2339" y="146"/>
                  </a:lnTo>
                  <a:lnTo>
                    <a:pt x="2345" y="0"/>
                  </a:lnTo>
                  <a:lnTo>
                    <a:pt x="2348" y="106"/>
                  </a:lnTo>
                  <a:lnTo>
                    <a:pt x="2355" y="159"/>
                  </a:lnTo>
                  <a:lnTo>
                    <a:pt x="2358" y="212"/>
                  </a:lnTo>
                  <a:lnTo>
                    <a:pt x="2364" y="0"/>
                  </a:lnTo>
                  <a:lnTo>
                    <a:pt x="2370" y="192"/>
                  </a:lnTo>
                  <a:lnTo>
                    <a:pt x="2374" y="205"/>
                  </a:lnTo>
                  <a:lnTo>
                    <a:pt x="2379" y="172"/>
                  </a:lnTo>
                  <a:lnTo>
                    <a:pt x="2386" y="86"/>
                  </a:lnTo>
                  <a:lnTo>
                    <a:pt x="2389" y="15"/>
                  </a:lnTo>
                  <a:lnTo>
                    <a:pt x="2396" y="139"/>
                  </a:lnTo>
                  <a:lnTo>
                    <a:pt x="2402" y="24"/>
                  </a:lnTo>
                  <a:lnTo>
                    <a:pt x="2405" y="53"/>
                  </a:lnTo>
                  <a:lnTo>
                    <a:pt x="2412" y="212"/>
                  </a:lnTo>
                  <a:lnTo>
                    <a:pt x="2417" y="179"/>
                  </a:lnTo>
                  <a:lnTo>
                    <a:pt x="2421" y="4"/>
                  </a:lnTo>
                  <a:lnTo>
                    <a:pt x="2428" y="179"/>
                  </a:lnTo>
                  <a:lnTo>
                    <a:pt x="2433" y="42"/>
                  </a:lnTo>
                  <a:lnTo>
                    <a:pt x="2436" y="126"/>
                  </a:lnTo>
                  <a:lnTo>
                    <a:pt x="2443" y="46"/>
                  </a:lnTo>
                  <a:lnTo>
                    <a:pt x="2447" y="77"/>
                  </a:lnTo>
                  <a:lnTo>
                    <a:pt x="2453" y="247"/>
                  </a:lnTo>
                  <a:lnTo>
                    <a:pt x="2459" y="141"/>
                  </a:lnTo>
                  <a:lnTo>
                    <a:pt x="2462" y="115"/>
                  </a:lnTo>
                  <a:lnTo>
                    <a:pt x="2469" y="49"/>
                  </a:lnTo>
                  <a:lnTo>
                    <a:pt x="2474" y="148"/>
                  </a:lnTo>
                  <a:lnTo>
                    <a:pt x="2478" y="172"/>
                  </a:lnTo>
                  <a:lnTo>
                    <a:pt x="2485" y="42"/>
                  </a:lnTo>
                  <a:lnTo>
                    <a:pt x="2490" y="148"/>
                  </a:lnTo>
                  <a:lnTo>
                    <a:pt x="2493" y="121"/>
                  </a:lnTo>
                  <a:lnTo>
                    <a:pt x="2500" y="163"/>
                  </a:lnTo>
                  <a:lnTo>
                    <a:pt x="2505" y="22"/>
                  </a:lnTo>
                  <a:lnTo>
                    <a:pt x="2509" y="33"/>
                  </a:lnTo>
                  <a:lnTo>
                    <a:pt x="2516" y="84"/>
                  </a:lnTo>
                  <a:lnTo>
                    <a:pt x="2521" y="60"/>
                  </a:lnTo>
                  <a:lnTo>
                    <a:pt x="2526" y="128"/>
                  </a:lnTo>
                  <a:lnTo>
                    <a:pt x="2531" y="4"/>
                  </a:lnTo>
                  <a:lnTo>
                    <a:pt x="2535" y="157"/>
                  </a:lnTo>
                  <a:lnTo>
                    <a:pt x="2542" y="90"/>
                  </a:lnTo>
                  <a:lnTo>
                    <a:pt x="2547" y="57"/>
                  </a:lnTo>
                  <a:lnTo>
                    <a:pt x="2550" y="174"/>
                  </a:lnTo>
                  <a:lnTo>
                    <a:pt x="2557" y="15"/>
                  </a:lnTo>
                  <a:lnTo>
                    <a:pt x="2562" y="84"/>
                  </a:lnTo>
                  <a:lnTo>
                    <a:pt x="2566" y="126"/>
                  </a:lnTo>
                  <a:lnTo>
                    <a:pt x="2573" y="26"/>
                  </a:lnTo>
                  <a:lnTo>
                    <a:pt x="2578" y="77"/>
                  </a:lnTo>
                  <a:lnTo>
                    <a:pt x="2583" y="194"/>
                  </a:lnTo>
                  <a:lnTo>
                    <a:pt x="2588" y="33"/>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nl-NL"/>
            </a:p>
          </p:txBody>
        </p:sp>
      </p:grpSp>
      <p:sp>
        <p:nvSpPr>
          <p:cNvPr id="8208" name="Rectangle 22"/>
          <p:cNvSpPr>
            <a:spLocks noGrp="1" noChangeArrowheads="1"/>
          </p:cNvSpPr>
          <p:nvPr>
            <p:ph type="title"/>
          </p:nvPr>
        </p:nvSpPr>
        <p:spPr>
          <a:xfrm>
            <a:off x="779347" y="-14649"/>
            <a:ext cx="7262564" cy="85725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l"/>
            <a:r>
              <a:rPr lang="nl-NL" sz="3000" dirty="0">
                <a:latin typeface="Arial Narrow" panose="020B0606020202030204" pitchFamily="34" charset="0"/>
              </a:rPr>
              <a:t>Laser Doppler </a:t>
            </a:r>
            <a:r>
              <a:rPr lang="nl-NL" sz="3000" dirty="0" err="1">
                <a:latin typeface="Arial Narrow" panose="020B0606020202030204" pitchFamily="34" charset="0"/>
              </a:rPr>
              <a:t>flowmetry</a:t>
            </a:r>
            <a:r>
              <a:rPr lang="nl-NL" sz="3000" dirty="0">
                <a:latin typeface="Arial Narrow" panose="020B0606020202030204" pitchFamily="34" charset="0"/>
              </a:rPr>
              <a:t>: meten van doorbloeding</a:t>
            </a:r>
            <a:endParaRPr lang="en-GB" sz="3000" dirty="0">
              <a:latin typeface="Arial Narrow" panose="020B0606020202030204" pitchFamily="34" charset="0"/>
            </a:endParaRPr>
          </a:p>
        </p:txBody>
      </p:sp>
      <p:grpSp>
        <p:nvGrpSpPr>
          <p:cNvPr id="9" name="Group 8">
            <a:extLst>
              <a:ext uri="{FF2B5EF4-FFF2-40B4-BE49-F238E27FC236}">
                <a16:creationId xmlns:a16="http://schemas.microsoft.com/office/drawing/2014/main" id="{C1DE727F-B495-F453-F953-E4A44681BF06}"/>
              </a:ext>
            </a:extLst>
          </p:cNvPr>
          <p:cNvGrpSpPr/>
          <p:nvPr/>
        </p:nvGrpSpPr>
        <p:grpSpPr>
          <a:xfrm>
            <a:off x="2218824" y="3402368"/>
            <a:ext cx="4047435" cy="1150222"/>
            <a:chOff x="2217858" y="3905410"/>
            <a:chExt cx="4047435" cy="1150222"/>
          </a:xfrm>
        </p:grpSpPr>
        <p:sp>
          <p:nvSpPr>
            <p:cNvPr id="8213" name="Rectangle 16"/>
            <p:cNvSpPr>
              <a:spLocks noChangeArrowheads="1"/>
            </p:cNvSpPr>
            <p:nvPr/>
          </p:nvSpPr>
          <p:spPr bwMode="auto">
            <a:xfrm>
              <a:off x="5133555" y="4192869"/>
              <a:ext cx="661069" cy="369094"/>
            </a:xfrm>
            <a:prstGeom prst="rect">
              <a:avLst/>
            </a:prstGeom>
            <a:solidFill>
              <a:srgbClr val="00FF00"/>
            </a:solidFill>
            <a:ln>
              <a:noFill/>
            </a:ln>
            <a:effectLst/>
            <a:extLs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nl-NL" dirty="0"/>
            </a:p>
          </p:txBody>
        </p:sp>
        <p:sp>
          <p:nvSpPr>
            <p:cNvPr id="8214" name="Rectangle 17"/>
            <p:cNvSpPr>
              <a:spLocks noChangeArrowheads="1"/>
            </p:cNvSpPr>
            <p:nvPr/>
          </p:nvSpPr>
          <p:spPr bwMode="auto">
            <a:xfrm>
              <a:off x="4409663" y="4214991"/>
              <a:ext cx="502633" cy="369094"/>
            </a:xfrm>
            <a:prstGeom prst="rect">
              <a:avLst/>
            </a:prstGeom>
            <a:solidFill>
              <a:srgbClr val="FF0000"/>
            </a:solidFill>
            <a:ln>
              <a:noFill/>
            </a:ln>
            <a:effectLst/>
            <a:extLs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nl-NL"/>
            </a:p>
          </p:txBody>
        </p:sp>
        <mc:AlternateContent xmlns:mc="http://schemas.openxmlformats.org/markup-compatibility/2006" xmlns:a14="http://schemas.microsoft.com/office/drawing/2010/main">
          <mc:Choice Requires="a14">
            <p:sp>
              <p:nvSpPr>
                <p:cNvPr id="8215" name="Object 18"/>
                <p:cNvSpPr txBox="1"/>
                <p:nvPr/>
              </p:nvSpPr>
              <p:spPr bwMode="auto">
                <a:xfrm>
                  <a:off x="2217858" y="3905410"/>
                  <a:ext cx="4047435" cy="111442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nl-NL" i="1" smtClean="0">
                                <a:solidFill>
                                  <a:srgbClr val="000000"/>
                                </a:solidFill>
                                <a:latin typeface="Cambria Math" panose="02040503050406030204" pitchFamily="18" charset="0"/>
                              </a:rPr>
                            </m:ctrlPr>
                          </m:sSubPr>
                          <m:e>
                            <m:r>
                              <a:rPr lang="nl-NL" i="1">
                                <a:solidFill>
                                  <a:srgbClr val="000000"/>
                                </a:solidFill>
                                <a:latin typeface="Cambria Math" panose="02040503050406030204" pitchFamily="18" charset="0"/>
                              </a:rPr>
                              <m:t>𝑀</m:t>
                            </m:r>
                          </m:e>
                          <m:sub>
                            <m:r>
                              <a:rPr lang="nl-NL" i="1">
                                <a:solidFill>
                                  <a:srgbClr val="000000"/>
                                </a:solidFill>
                                <a:latin typeface="Cambria Math" panose="02040503050406030204" pitchFamily="18" charset="0"/>
                              </a:rPr>
                              <m:t>1</m:t>
                            </m:r>
                          </m:sub>
                        </m:sSub>
                        <m:r>
                          <a:rPr lang="nl-NL" i="1">
                            <a:solidFill>
                              <a:srgbClr val="000000"/>
                            </a:solidFill>
                            <a:latin typeface="Cambria Math" panose="02040503050406030204" pitchFamily="18" charset="0"/>
                          </a:rPr>
                          <m:t>≡</m:t>
                        </m:r>
                        <m:nary>
                          <m:naryPr>
                            <m:limLoc m:val="undOvr"/>
                            <m:ctrlPr>
                              <a:rPr lang="nl-NL" i="1">
                                <a:solidFill>
                                  <a:srgbClr val="000000"/>
                                </a:solidFill>
                                <a:latin typeface="Cambria Math" panose="02040503050406030204" pitchFamily="18" charset="0"/>
                              </a:rPr>
                            </m:ctrlPr>
                          </m:naryPr>
                          <m:sub>
                            <m:r>
                              <a:rPr lang="nl-NL" i="1">
                                <a:solidFill>
                                  <a:srgbClr val="000000"/>
                                </a:solidFill>
                                <a:latin typeface="Cambria Math" panose="02040503050406030204" pitchFamily="18" charset="0"/>
                              </a:rPr>
                              <m:t>0</m:t>
                            </m:r>
                          </m:sub>
                          <m:sup>
                            <m:r>
                              <a:rPr lang="nl-NL" i="1">
                                <a:solidFill>
                                  <a:srgbClr val="000000"/>
                                </a:solidFill>
                                <a:latin typeface="Cambria Math" panose="02040503050406030204" pitchFamily="18" charset="0"/>
                              </a:rPr>
                              <m:t>∞</m:t>
                            </m:r>
                          </m:sup>
                          <m:e>
                            <m:r>
                              <a:rPr lang="nl-NL" i="1">
                                <a:solidFill>
                                  <a:srgbClr val="000000"/>
                                </a:solidFill>
                                <a:latin typeface="Cambria Math" panose="02040503050406030204" pitchFamily="18" charset="0"/>
                              </a:rPr>
                              <m:t>𝜔</m:t>
                            </m:r>
                          </m:e>
                        </m:nary>
                        <m:r>
                          <a:rPr lang="nl-NL" i="1">
                            <a:solidFill>
                              <a:srgbClr val="000000"/>
                            </a:solidFill>
                            <a:latin typeface="Cambria Math" panose="02040503050406030204" pitchFamily="18" charset="0"/>
                          </a:rPr>
                          <m:t>𝑃</m:t>
                        </m:r>
                        <m:d>
                          <m:dPr>
                            <m:ctrlPr>
                              <a:rPr lang="nl-NL" i="1">
                                <a:solidFill>
                                  <a:srgbClr val="000000"/>
                                </a:solidFill>
                                <a:latin typeface="Cambria Math" panose="02040503050406030204" pitchFamily="18" charset="0"/>
                              </a:rPr>
                            </m:ctrlPr>
                          </m:dPr>
                          <m:e>
                            <m:r>
                              <a:rPr lang="nl-NL" i="1">
                                <a:solidFill>
                                  <a:srgbClr val="000000"/>
                                </a:solidFill>
                                <a:latin typeface="Cambria Math" panose="02040503050406030204" pitchFamily="18" charset="0"/>
                              </a:rPr>
                              <m:t>𝜔</m:t>
                            </m:r>
                          </m:e>
                        </m:d>
                        <m:r>
                          <a:rPr lang="nl-NL" i="1">
                            <a:solidFill>
                              <a:srgbClr val="000000"/>
                            </a:solidFill>
                            <a:latin typeface="Cambria Math" panose="02040503050406030204" pitchFamily="18" charset="0"/>
                          </a:rPr>
                          <m:t>𝑑</m:t>
                        </m:r>
                        <m:r>
                          <a:rPr lang="nl-NL" i="1">
                            <a:solidFill>
                              <a:srgbClr val="000000"/>
                            </a:solidFill>
                            <a:latin typeface="Cambria Math" panose="02040503050406030204" pitchFamily="18" charset="0"/>
                          </a:rPr>
                          <m:t>𝜔</m:t>
                        </m:r>
                        <m:r>
                          <a:rPr lang="nl-NL" i="1">
                            <a:solidFill>
                              <a:srgbClr val="000000"/>
                            </a:solidFill>
                            <a:latin typeface="Cambria Math" panose="02040503050406030204" pitchFamily="18" charset="0"/>
                          </a:rPr>
                          <m:t>∝</m:t>
                        </m:r>
                        <m:sSub>
                          <m:sSubPr>
                            <m:ctrlPr>
                              <a:rPr lang="nl-NL" i="1">
                                <a:solidFill>
                                  <a:srgbClr val="000000"/>
                                </a:solidFill>
                                <a:latin typeface="Cambria Math" panose="02040503050406030204" pitchFamily="18" charset="0"/>
                              </a:rPr>
                            </m:ctrlPr>
                          </m:sSubPr>
                          <m:e>
                            <m:r>
                              <a:rPr lang="nl-NL" i="1">
                                <a:solidFill>
                                  <a:srgbClr val="000000"/>
                                </a:solidFill>
                                <a:latin typeface="Cambria Math" panose="02040503050406030204" pitchFamily="18" charset="0"/>
                              </a:rPr>
                              <m:t>𝑐</m:t>
                            </m:r>
                          </m:e>
                          <m:sub>
                            <m:r>
                              <a:rPr lang="nl-NL" i="1">
                                <a:solidFill>
                                  <a:srgbClr val="000000"/>
                                </a:solidFill>
                                <a:latin typeface="Cambria Math" panose="02040503050406030204" pitchFamily="18" charset="0"/>
                              </a:rPr>
                              <m:t>𝑅𝐵𝐶</m:t>
                            </m:r>
                          </m:sub>
                        </m:sSub>
                        <m:r>
                          <a:rPr lang="nl-NL" i="1" smtClean="0">
                            <a:solidFill>
                              <a:srgbClr val="000000"/>
                            </a:solidFill>
                            <a:latin typeface="Cambria Math" panose="02040503050406030204" pitchFamily="18" charset="0"/>
                            <a:ea typeface="Cambria Math" panose="02040503050406030204" pitchFamily="18" charset="0"/>
                          </a:rPr>
                          <m:t>×</m:t>
                        </m:r>
                        <m:r>
                          <a:rPr lang="en-US" b="0" i="1" smtClean="0">
                            <a:solidFill>
                              <a:srgbClr val="000000"/>
                            </a:solidFill>
                            <a:latin typeface="Cambria Math" panose="02040503050406030204" pitchFamily="18" charset="0"/>
                          </a:rPr>
                          <m:t> </m:t>
                        </m:r>
                        <m:sSub>
                          <m:sSubPr>
                            <m:ctrlPr>
                              <a:rPr lang="nl-NL" i="1">
                                <a:solidFill>
                                  <a:srgbClr val="000000"/>
                                </a:solidFill>
                                <a:latin typeface="Cambria Math" panose="02040503050406030204" pitchFamily="18" charset="0"/>
                              </a:rPr>
                            </m:ctrlPr>
                          </m:sSubPr>
                          <m:e>
                            <m:r>
                              <a:rPr lang="nl-NL" i="1">
                                <a:solidFill>
                                  <a:srgbClr val="000000"/>
                                </a:solidFill>
                                <a:latin typeface="Cambria Math" panose="02040503050406030204" pitchFamily="18" charset="0"/>
                              </a:rPr>
                              <m:t>𝑉</m:t>
                            </m:r>
                          </m:e>
                          <m:sub>
                            <m:r>
                              <a:rPr lang="nl-NL" i="1">
                                <a:solidFill>
                                  <a:srgbClr val="000000"/>
                                </a:solidFill>
                                <a:latin typeface="Cambria Math" panose="02040503050406030204" pitchFamily="18" charset="0"/>
                              </a:rPr>
                              <m:t>𝑅𝐵𝐶</m:t>
                            </m:r>
                          </m:sub>
                        </m:sSub>
                      </m:oMath>
                    </m:oMathPara>
                  </a14:m>
                  <a:endParaRPr lang="nl-NL" dirty="0"/>
                </a:p>
              </p:txBody>
            </p:sp>
          </mc:Choice>
          <mc:Fallback xmlns="">
            <p:sp>
              <p:nvSpPr>
                <p:cNvPr id="8215" name="Object 18"/>
                <p:cNvSpPr txBox="1">
                  <a:spLocks noRot="1" noChangeAspect="1" noMove="1" noResize="1" noEditPoints="1" noAdjustHandles="1" noChangeArrowheads="1" noChangeShapeType="1" noTextEdit="1"/>
                </p:cNvSpPr>
                <p:nvPr/>
              </p:nvSpPr>
              <p:spPr bwMode="auto">
                <a:xfrm>
                  <a:off x="2217858" y="3905410"/>
                  <a:ext cx="4047435" cy="1114425"/>
                </a:xfrm>
                <a:prstGeom prst="rect">
                  <a:avLst/>
                </a:prstGeom>
                <a:blipFill>
                  <a:blip r:embed="rId5"/>
                  <a:stretch>
                    <a:fillRect/>
                  </a:stretch>
                </a:blipFill>
                <a:ln>
                  <a:noFill/>
                </a:ln>
                <a:effectLst/>
              </p:spPr>
              <p:txBody>
                <a:bodyPr/>
                <a:lstStyle/>
                <a:p>
                  <a:r>
                    <a:rPr lang="nl-NL">
                      <a:noFill/>
                    </a:rPr>
                    <a:t> </a:t>
                  </a:r>
                </a:p>
              </p:txBody>
            </p:sp>
          </mc:Fallback>
        </mc:AlternateContent>
        <p:sp>
          <p:nvSpPr>
            <p:cNvPr id="29" name="Text Box 6">
              <a:extLst>
                <a:ext uri="{FF2B5EF4-FFF2-40B4-BE49-F238E27FC236}">
                  <a16:creationId xmlns:a16="http://schemas.microsoft.com/office/drawing/2014/main" id="{3F392F87-37BA-43E7-ACAE-E3D1E173D5FD}"/>
                </a:ext>
              </a:extLst>
            </p:cNvPr>
            <p:cNvSpPr txBox="1">
              <a:spLocks noChangeArrowheads="1"/>
            </p:cNvSpPr>
            <p:nvPr/>
          </p:nvSpPr>
          <p:spPr bwMode="auto">
            <a:xfrm>
              <a:off x="4436241" y="4686300"/>
              <a:ext cx="13660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sz="1800" dirty="0">
                  <a:latin typeface="Arial Narrow" pitchFamily="34" charset="0"/>
                </a:rPr>
                <a:t>‘</a:t>
              </a:r>
              <a:r>
                <a:rPr lang="en-US" sz="1800" dirty="0" err="1">
                  <a:latin typeface="Arial Narrow" pitchFamily="34" charset="0"/>
                </a:rPr>
                <a:t>doorbloeding</a:t>
              </a:r>
              <a:r>
                <a:rPr lang="en-US" sz="1800" dirty="0">
                  <a:latin typeface="Arial Narrow" pitchFamily="34" charset="0"/>
                </a:rPr>
                <a:t>’</a:t>
              </a:r>
            </a:p>
          </p:txBody>
        </p:sp>
      </p:grpSp>
      <p:grpSp>
        <p:nvGrpSpPr>
          <p:cNvPr id="12" name="Group 11">
            <a:extLst>
              <a:ext uri="{FF2B5EF4-FFF2-40B4-BE49-F238E27FC236}">
                <a16:creationId xmlns:a16="http://schemas.microsoft.com/office/drawing/2014/main" id="{8A7D8528-53AA-85A5-5E0C-099C4B265B47}"/>
              </a:ext>
            </a:extLst>
          </p:cNvPr>
          <p:cNvGrpSpPr/>
          <p:nvPr/>
        </p:nvGrpSpPr>
        <p:grpSpPr>
          <a:xfrm>
            <a:off x="1381526" y="1340240"/>
            <a:ext cx="5771749" cy="1418437"/>
            <a:chOff x="1381526" y="1340240"/>
            <a:chExt cx="5771749" cy="1418437"/>
          </a:xfrm>
        </p:grpSpPr>
        <p:sp>
          <p:nvSpPr>
            <p:cNvPr id="8216" name="Freeform 20"/>
            <p:cNvSpPr>
              <a:spLocks/>
            </p:cNvSpPr>
            <p:nvPr/>
          </p:nvSpPr>
          <p:spPr bwMode="auto">
            <a:xfrm>
              <a:off x="5379244" y="1354927"/>
              <a:ext cx="1774031" cy="1403750"/>
            </a:xfrm>
            <a:custGeom>
              <a:avLst/>
              <a:gdLst>
                <a:gd name="T0" fmla="*/ 0 w 1920"/>
                <a:gd name="T1" fmla="*/ 0 h 1056"/>
                <a:gd name="T2" fmla="*/ 393 w 1920"/>
                <a:gd name="T3" fmla="*/ 752 h 1056"/>
                <a:gd name="T4" fmla="*/ 897 w 1920"/>
                <a:gd name="T5" fmla="*/ 1017 h 1056"/>
                <a:gd name="T6" fmla="*/ 0 60000 65536"/>
                <a:gd name="T7" fmla="*/ 0 60000 65536"/>
                <a:gd name="T8" fmla="*/ 0 60000 65536"/>
                <a:gd name="connsiteX0" fmla="*/ 0 w 10000"/>
                <a:gd name="connsiteY0" fmla="*/ 0 h 10325"/>
                <a:gd name="connsiteX1" fmla="*/ 4375 w 10000"/>
                <a:gd name="connsiteY1" fmla="*/ 7386 h 10325"/>
                <a:gd name="connsiteX2" fmla="*/ 10000 w 10000"/>
                <a:gd name="connsiteY2" fmla="*/ 10325 h 10325"/>
              </a:gdLst>
              <a:ahLst/>
              <a:cxnLst>
                <a:cxn ang="0">
                  <a:pos x="connsiteX0" y="connsiteY0"/>
                </a:cxn>
                <a:cxn ang="0">
                  <a:pos x="connsiteX1" y="connsiteY1"/>
                </a:cxn>
                <a:cxn ang="0">
                  <a:pos x="connsiteX2" y="connsiteY2"/>
                </a:cxn>
              </a:cxnLst>
              <a:rect l="l" t="t" r="r" b="b"/>
              <a:pathLst>
                <a:path w="10000" h="10325">
                  <a:moveTo>
                    <a:pt x="0" y="0"/>
                  </a:moveTo>
                  <a:cubicBezTo>
                    <a:pt x="729" y="1231"/>
                    <a:pt x="2708" y="5720"/>
                    <a:pt x="4375" y="7386"/>
                  </a:cubicBezTo>
                  <a:cubicBezTo>
                    <a:pt x="6042" y="9053"/>
                    <a:pt x="8828" y="9785"/>
                    <a:pt x="10000" y="10325"/>
                  </a:cubicBezTo>
                </a:path>
              </a:pathLst>
            </a:custGeom>
            <a:noFill/>
            <a:ln w="254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nl-NL"/>
            </a:p>
          </p:txBody>
        </p:sp>
        <p:sp>
          <p:nvSpPr>
            <p:cNvPr id="11" name="Freeform 15">
              <a:extLst>
                <a:ext uri="{FF2B5EF4-FFF2-40B4-BE49-F238E27FC236}">
                  <a16:creationId xmlns:a16="http://schemas.microsoft.com/office/drawing/2014/main" id="{007A32A4-3A58-933E-317A-64AB496C30F2}"/>
                </a:ext>
              </a:extLst>
            </p:cNvPr>
            <p:cNvSpPr>
              <a:spLocks/>
            </p:cNvSpPr>
            <p:nvPr/>
          </p:nvSpPr>
          <p:spPr bwMode="auto">
            <a:xfrm>
              <a:off x="1381526" y="1340240"/>
              <a:ext cx="3086100" cy="640109"/>
            </a:xfrm>
            <a:custGeom>
              <a:avLst/>
              <a:gdLst>
                <a:gd name="T0" fmla="*/ 2147483647 w 2909"/>
                <a:gd name="T1" fmla="*/ 2147483647 h 316"/>
                <a:gd name="T2" fmla="*/ 2147483647 w 2909"/>
                <a:gd name="T3" fmla="*/ 2147483647 h 316"/>
                <a:gd name="T4" fmla="*/ 2147483647 w 2909"/>
                <a:gd name="T5" fmla="*/ 2147483647 h 316"/>
                <a:gd name="T6" fmla="*/ 2147483647 w 2909"/>
                <a:gd name="T7" fmla="*/ 2147483647 h 316"/>
                <a:gd name="T8" fmla="*/ 2147483647 w 2909"/>
                <a:gd name="T9" fmla="*/ 2147483647 h 316"/>
                <a:gd name="T10" fmla="*/ 2147483647 w 2909"/>
                <a:gd name="T11" fmla="*/ 2147483647 h 316"/>
                <a:gd name="T12" fmla="*/ 2147483647 w 2909"/>
                <a:gd name="T13" fmla="*/ 2147483647 h 316"/>
                <a:gd name="T14" fmla="*/ 2147483647 w 2909"/>
                <a:gd name="T15" fmla="*/ 2147483647 h 316"/>
                <a:gd name="T16" fmla="*/ 2147483647 w 2909"/>
                <a:gd name="T17" fmla="*/ 2147483647 h 316"/>
                <a:gd name="T18" fmla="*/ 2147483647 w 2909"/>
                <a:gd name="T19" fmla="*/ 2147483647 h 316"/>
                <a:gd name="T20" fmla="*/ 2147483647 w 2909"/>
                <a:gd name="T21" fmla="*/ 2147483647 h 316"/>
                <a:gd name="T22" fmla="*/ 2147483647 w 2909"/>
                <a:gd name="T23" fmla="*/ 2147483647 h 316"/>
                <a:gd name="T24" fmla="*/ 2147483647 w 2909"/>
                <a:gd name="T25" fmla="*/ 2147483647 h 316"/>
                <a:gd name="T26" fmla="*/ 2147483647 w 2909"/>
                <a:gd name="T27" fmla="*/ 2147483647 h 316"/>
                <a:gd name="T28" fmla="*/ 2147483647 w 2909"/>
                <a:gd name="T29" fmla="*/ 2147483647 h 316"/>
                <a:gd name="T30" fmla="*/ 2147483647 w 2909"/>
                <a:gd name="T31" fmla="*/ 2147483647 h 316"/>
                <a:gd name="T32" fmla="*/ 2147483647 w 2909"/>
                <a:gd name="T33" fmla="*/ 2147483647 h 316"/>
                <a:gd name="T34" fmla="*/ 2147483647 w 2909"/>
                <a:gd name="T35" fmla="*/ 2147483647 h 316"/>
                <a:gd name="T36" fmla="*/ 2147483647 w 2909"/>
                <a:gd name="T37" fmla="*/ 2147483647 h 316"/>
                <a:gd name="T38" fmla="*/ 2147483647 w 2909"/>
                <a:gd name="T39" fmla="*/ 2147483647 h 316"/>
                <a:gd name="T40" fmla="*/ 2147483647 w 2909"/>
                <a:gd name="T41" fmla="*/ 2147483647 h 316"/>
                <a:gd name="T42" fmla="*/ 2147483647 w 2909"/>
                <a:gd name="T43" fmla="*/ 2147483647 h 316"/>
                <a:gd name="T44" fmla="*/ 2147483647 w 2909"/>
                <a:gd name="T45" fmla="*/ 2147483647 h 316"/>
                <a:gd name="T46" fmla="*/ 2147483647 w 2909"/>
                <a:gd name="T47" fmla="*/ 2147483647 h 316"/>
                <a:gd name="T48" fmla="*/ 2147483647 w 2909"/>
                <a:gd name="T49" fmla="*/ 2147483647 h 316"/>
                <a:gd name="T50" fmla="*/ 2147483647 w 2909"/>
                <a:gd name="T51" fmla="*/ 2147483647 h 316"/>
                <a:gd name="T52" fmla="*/ 2147483647 w 2909"/>
                <a:gd name="T53" fmla="*/ 2147483647 h 316"/>
                <a:gd name="T54" fmla="*/ 2147483647 w 2909"/>
                <a:gd name="T55" fmla="*/ 2147483647 h 316"/>
                <a:gd name="T56" fmla="*/ 2147483647 w 2909"/>
                <a:gd name="T57" fmla="*/ 2147483647 h 316"/>
                <a:gd name="T58" fmla="*/ 2147483647 w 2909"/>
                <a:gd name="T59" fmla="*/ 2147483647 h 316"/>
                <a:gd name="T60" fmla="*/ 2147483647 w 2909"/>
                <a:gd name="T61" fmla="*/ 2147483647 h 316"/>
                <a:gd name="T62" fmla="*/ 2147483647 w 2909"/>
                <a:gd name="T63" fmla="*/ 2147483647 h 316"/>
                <a:gd name="T64" fmla="*/ 2147483647 w 2909"/>
                <a:gd name="T65" fmla="*/ 2147483647 h 316"/>
                <a:gd name="T66" fmla="*/ 2147483647 w 2909"/>
                <a:gd name="T67" fmla="*/ 2147483647 h 316"/>
                <a:gd name="T68" fmla="*/ 2147483647 w 2909"/>
                <a:gd name="T69" fmla="*/ 2147483647 h 316"/>
                <a:gd name="T70" fmla="*/ 2147483647 w 2909"/>
                <a:gd name="T71" fmla="*/ 2147483647 h 316"/>
                <a:gd name="T72" fmla="*/ 2147483647 w 2909"/>
                <a:gd name="T73" fmla="*/ 2147483647 h 316"/>
                <a:gd name="T74" fmla="*/ 2147483647 w 2909"/>
                <a:gd name="T75" fmla="*/ 2147483647 h 316"/>
                <a:gd name="T76" fmla="*/ 2147483647 w 2909"/>
                <a:gd name="T77" fmla="*/ 2147483647 h 316"/>
                <a:gd name="T78" fmla="*/ 2147483647 w 2909"/>
                <a:gd name="T79" fmla="*/ 2147483647 h 316"/>
                <a:gd name="T80" fmla="*/ 2147483647 w 2909"/>
                <a:gd name="T81" fmla="*/ 2147483647 h 316"/>
                <a:gd name="T82" fmla="*/ 2147483647 w 2909"/>
                <a:gd name="T83" fmla="*/ 2147483647 h 316"/>
                <a:gd name="T84" fmla="*/ 2147483647 w 2909"/>
                <a:gd name="T85" fmla="*/ 2147483647 h 316"/>
                <a:gd name="T86" fmla="*/ 2147483647 w 2909"/>
                <a:gd name="T87" fmla="*/ 2147483647 h 316"/>
                <a:gd name="T88" fmla="*/ 2147483647 w 2909"/>
                <a:gd name="T89" fmla="*/ 2147483647 h 316"/>
                <a:gd name="T90" fmla="*/ 2147483647 w 2909"/>
                <a:gd name="T91" fmla="*/ 2147483647 h 316"/>
                <a:gd name="T92" fmla="*/ 2147483647 w 2909"/>
                <a:gd name="T93" fmla="*/ 2147483647 h 316"/>
                <a:gd name="T94" fmla="*/ 2147483647 w 2909"/>
                <a:gd name="T95" fmla="*/ 2147483647 h 316"/>
                <a:gd name="T96" fmla="*/ 2147483647 w 2909"/>
                <a:gd name="T97" fmla="*/ 2147483647 h 316"/>
                <a:gd name="T98" fmla="*/ 2147483647 w 2909"/>
                <a:gd name="T99" fmla="*/ 2147483647 h 316"/>
                <a:gd name="T100" fmla="*/ 2147483647 w 2909"/>
                <a:gd name="T101" fmla="*/ 2147483647 h 316"/>
                <a:gd name="T102" fmla="*/ 2147483647 w 2909"/>
                <a:gd name="T103" fmla="*/ 2147483647 h 316"/>
                <a:gd name="T104" fmla="*/ 2147483647 w 2909"/>
                <a:gd name="T105" fmla="*/ 2147483647 h 316"/>
                <a:gd name="T106" fmla="*/ 2147483647 w 2909"/>
                <a:gd name="T107" fmla="*/ 2147483647 h 3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09" h="316">
                  <a:moveTo>
                    <a:pt x="0" y="156"/>
                  </a:moveTo>
                  <a:lnTo>
                    <a:pt x="10" y="295"/>
                  </a:lnTo>
                  <a:lnTo>
                    <a:pt x="20" y="91"/>
                  </a:lnTo>
                  <a:lnTo>
                    <a:pt x="31" y="158"/>
                  </a:lnTo>
                  <a:lnTo>
                    <a:pt x="39" y="134"/>
                  </a:lnTo>
                  <a:lnTo>
                    <a:pt x="53" y="145"/>
                  </a:lnTo>
                  <a:lnTo>
                    <a:pt x="63" y="19"/>
                  </a:lnTo>
                  <a:lnTo>
                    <a:pt x="78" y="223"/>
                  </a:lnTo>
                  <a:lnTo>
                    <a:pt x="84" y="298"/>
                  </a:lnTo>
                  <a:lnTo>
                    <a:pt x="94" y="198"/>
                  </a:lnTo>
                  <a:lnTo>
                    <a:pt x="108" y="126"/>
                  </a:lnTo>
                  <a:lnTo>
                    <a:pt x="116" y="33"/>
                  </a:lnTo>
                  <a:lnTo>
                    <a:pt x="126" y="140"/>
                  </a:lnTo>
                  <a:lnTo>
                    <a:pt x="137" y="217"/>
                  </a:lnTo>
                  <a:lnTo>
                    <a:pt x="147" y="279"/>
                  </a:lnTo>
                  <a:lnTo>
                    <a:pt x="157" y="244"/>
                  </a:lnTo>
                  <a:lnTo>
                    <a:pt x="169" y="110"/>
                  </a:lnTo>
                  <a:lnTo>
                    <a:pt x="180" y="22"/>
                  </a:lnTo>
                  <a:lnTo>
                    <a:pt x="194" y="91"/>
                  </a:lnTo>
                  <a:lnTo>
                    <a:pt x="200" y="247"/>
                  </a:lnTo>
                  <a:lnTo>
                    <a:pt x="210" y="142"/>
                  </a:lnTo>
                  <a:lnTo>
                    <a:pt x="224" y="107"/>
                  </a:lnTo>
                  <a:lnTo>
                    <a:pt x="233" y="6"/>
                  </a:lnTo>
                  <a:lnTo>
                    <a:pt x="243" y="306"/>
                  </a:lnTo>
                  <a:lnTo>
                    <a:pt x="257" y="223"/>
                  </a:lnTo>
                  <a:lnTo>
                    <a:pt x="263" y="260"/>
                  </a:lnTo>
                  <a:lnTo>
                    <a:pt x="275" y="231"/>
                  </a:lnTo>
                  <a:lnTo>
                    <a:pt x="288" y="102"/>
                  </a:lnTo>
                  <a:lnTo>
                    <a:pt x="296" y="281"/>
                  </a:lnTo>
                  <a:lnTo>
                    <a:pt x="306" y="257"/>
                  </a:lnTo>
                  <a:lnTo>
                    <a:pt x="316" y="260"/>
                  </a:lnTo>
                  <a:lnTo>
                    <a:pt x="326" y="241"/>
                  </a:lnTo>
                  <a:lnTo>
                    <a:pt x="341" y="236"/>
                  </a:lnTo>
                  <a:lnTo>
                    <a:pt x="349" y="292"/>
                  </a:lnTo>
                  <a:lnTo>
                    <a:pt x="359" y="126"/>
                  </a:lnTo>
                  <a:lnTo>
                    <a:pt x="373" y="204"/>
                  </a:lnTo>
                  <a:lnTo>
                    <a:pt x="379" y="228"/>
                  </a:lnTo>
                  <a:lnTo>
                    <a:pt x="392" y="180"/>
                  </a:lnTo>
                  <a:lnTo>
                    <a:pt x="406" y="172"/>
                  </a:lnTo>
                  <a:lnTo>
                    <a:pt x="412" y="81"/>
                  </a:lnTo>
                  <a:lnTo>
                    <a:pt x="422" y="126"/>
                  </a:lnTo>
                  <a:lnTo>
                    <a:pt x="437" y="311"/>
                  </a:lnTo>
                  <a:lnTo>
                    <a:pt x="445" y="14"/>
                  </a:lnTo>
                  <a:lnTo>
                    <a:pt x="457" y="166"/>
                  </a:lnTo>
                  <a:lnTo>
                    <a:pt x="469" y="41"/>
                  </a:lnTo>
                  <a:lnTo>
                    <a:pt x="475" y="236"/>
                  </a:lnTo>
                  <a:lnTo>
                    <a:pt x="490" y="116"/>
                  </a:lnTo>
                  <a:lnTo>
                    <a:pt x="500" y="3"/>
                  </a:lnTo>
                  <a:lnTo>
                    <a:pt x="508" y="257"/>
                  </a:lnTo>
                  <a:lnTo>
                    <a:pt x="522" y="43"/>
                  </a:lnTo>
                  <a:lnTo>
                    <a:pt x="528" y="65"/>
                  </a:lnTo>
                  <a:lnTo>
                    <a:pt x="539" y="284"/>
                  </a:lnTo>
                  <a:lnTo>
                    <a:pt x="553" y="97"/>
                  </a:lnTo>
                  <a:lnTo>
                    <a:pt x="561" y="263"/>
                  </a:lnTo>
                  <a:lnTo>
                    <a:pt x="575" y="110"/>
                  </a:lnTo>
                  <a:lnTo>
                    <a:pt x="586" y="228"/>
                  </a:lnTo>
                  <a:lnTo>
                    <a:pt x="592" y="279"/>
                  </a:lnTo>
                  <a:lnTo>
                    <a:pt x="606" y="38"/>
                  </a:lnTo>
                  <a:lnTo>
                    <a:pt x="616" y="0"/>
                  </a:lnTo>
                  <a:lnTo>
                    <a:pt x="624" y="22"/>
                  </a:lnTo>
                  <a:lnTo>
                    <a:pt x="639" y="207"/>
                  </a:lnTo>
                  <a:lnTo>
                    <a:pt x="649" y="57"/>
                  </a:lnTo>
                  <a:lnTo>
                    <a:pt x="655" y="193"/>
                  </a:lnTo>
                  <a:lnTo>
                    <a:pt x="669" y="132"/>
                  </a:lnTo>
                  <a:lnTo>
                    <a:pt x="679" y="298"/>
                  </a:lnTo>
                  <a:lnTo>
                    <a:pt x="692" y="236"/>
                  </a:lnTo>
                  <a:lnTo>
                    <a:pt x="702" y="105"/>
                  </a:lnTo>
                  <a:lnTo>
                    <a:pt x="708" y="142"/>
                  </a:lnTo>
                  <a:lnTo>
                    <a:pt x="722" y="260"/>
                  </a:lnTo>
                  <a:lnTo>
                    <a:pt x="732" y="132"/>
                  </a:lnTo>
                  <a:lnTo>
                    <a:pt x="741" y="43"/>
                  </a:lnTo>
                  <a:lnTo>
                    <a:pt x="755" y="43"/>
                  </a:lnTo>
                  <a:lnTo>
                    <a:pt x="765" y="145"/>
                  </a:lnTo>
                  <a:lnTo>
                    <a:pt x="771" y="102"/>
                  </a:lnTo>
                  <a:lnTo>
                    <a:pt x="785" y="223"/>
                  </a:lnTo>
                  <a:lnTo>
                    <a:pt x="796" y="158"/>
                  </a:lnTo>
                  <a:lnTo>
                    <a:pt x="808" y="19"/>
                  </a:lnTo>
                  <a:lnTo>
                    <a:pt x="818" y="65"/>
                  </a:lnTo>
                  <a:lnTo>
                    <a:pt x="828" y="231"/>
                  </a:lnTo>
                  <a:lnTo>
                    <a:pt x="839" y="6"/>
                  </a:lnTo>
                  <a:lnTo>
                    <a:pt x="849" y="41"/>
                  </a:lnTo>
                  <a:lnTo>
                    <a:pt x="861" y="193"/>
                  </a:lnTo>
                  <a:lnTo>
                    <a:pt x="871" y="193"/>
                  </a:lnTo>
                  <a:lnTo>
                    <a:pt x="881" y="33"/>
                  </a:lnTo>
                  <a:lnTo>
                    <a:pt x="887" y="142"/>
                  </a:lnTo>
                  <a:lnTo>
                    <a:pt x="902" y="46"/>
                  </a:lnTo>
                  <a:lnTo>
                    <a:pt x="914" y="180"/>
                  </a:lnTo>
                  <a:lnTo>
                    <a:pt x="920" y="308"/>
                  </a:lnTo>
                  <a:lnTo>
                    <a:pt x="934" y="116"/>
                  </a:lnTo>
                  <a:lnTo>
                    <a:pt x="945" y="233"/>
                  </a:lnTo>
                  <a:lnTo>
                    <a:pt x="959" y="255"/>
                  </a:lnTo>
                  <a:lnTo>
                    <a:pt x="965" y="247"/>
                  </a:lnTo>
                  <a:lnTo>
                    <a:pt x="977" y="161"/>
                  </a:lnTo>
                  <a:lnTo>
                    <a:pt x="987" y="16"/>
                  </a:lnTo>
                  <a:lnTo>
                    <a:pt x="998" y="59"/>
                  </a:lnTo>
                  <a:lnTo>
                    <a:pt x="1008" y="126"/>
                  </a:lnTo>
                  <a:lnTo>
                    <a:pt x="1018" y="306"/>
                  </a:lnTo>
                  <a:lnTo>
                    <a:pt x="1030" y="14"/>
                  </a:lnTo>
                  <a:lnTo>
                    <a:pt x="1040" y="273"/>
                  </a:lnTo>
                  <a:lnTo>
                    <a:pt x="1051" y="209"/>
                  </a:lnTo>
                  <a:lnTo>
                    <a:pt x="1061" y="97"/>
                  </a:lnTo>
                  <a:lnTo>
                    <a:pt x="1075" y="83"/>
                  </a:lnTo>
                  <a:lnTo>
                    <a:pt x="1083" y="287"/>
                  </a:lnTo>
                  <a:lnTo>
                    <a:pt x="1094" y="220"/>
                  </a:lnTo>
                  <a:lnTo>
                    <a:pt x="1108" y="70"/>
                  </a:lnTo>
                  <a:lnTo>
                    <a:pt x="1114" y="14"/>
                  </a:lnTo>
                  <a:lnTo>
                    <a:pt x="1124" y="110"/>
                  </a:lnTo>
                  <a:lnTo>
                    <a:pt x="1138" y="59"/>
                  </a:lnTo>
                  <a:lnTo>
                    <a:pt x="1147" y="94"/>
                  </a:lnTo>
                  <a:lnTo>
                    <a:pt x="1157" y="166"/>
                  </a:lnTo>
                  <a:lnTo>
                    <a:pt x="1171" y="182"/>
                  </a:lnTo>
                  <a:lnTo>
                    <a:pt x="1177" y="193"/>
                  </a:lnTo>
                  <a:lnTo>
                    <a:pt x="1191" y="273"/>
                  </a:lnTo>
                  <a:lnTo>
                    <a:pt x="1200" y="14"/>
                  </a:lnTo>
                  <a:lnTo>
                    <a:pt x="1210" y="207"/>
                  </a:lnTo>
                  <a:lnTo>
                    <a:pt x="1224" y="209"/>
                  </a:lnTo>
                  <a:lnTo>
                    <a:pt x="1230" y="126"/>
                  </a:lnTo>
                  <a:lnTo>
                    <a:pt x="1240" y="172"/>
                  </a:lnTo>
                  <a:lnTo>
                    <a:pt x="1255" y="284"/>
                  </a:lnTo>
                  <a:lnTo>
                    <a:pt x="1263" y="97"/>
                  </a:lnTo>
                  <a:lnTo>
                    <a:pt x="1273" y="22"/>
                  </a:lnTo>
                  <a:lnTo>
                    <a:pt x="1287" y="249"/>
                  </a:lnTo>
                  <a:lnTo>
                    <a:pt x="1293" y="185"/>
                  </a:lnTo>
                  <a:lnTo>
                    <a:pt x="1308" y="268"/>
                  </a:lnTo>
                  <a:lnTo>
                    <a:pt x="1318" y="193"/>
                  </a:lnTo>
                  <a:lnTo>
                    <a:pt x="1326" y="298"/>
                  </a:lnTo>
                  <a:lnTo>
                    <a:pt x="1340" y="59"/>
                  </a:lnTo>
                  <a:lnTo>
                    <a:pt x="1351" y="105"/>
                  </a:lnTo>
                  <a:lnTo>
                    <a:pt x="1357" y="81"/>
                  </a:lnTo>
                  <a:lnTo>
                    <a:pt x="1371" y="16"/>
                  </a:lnTo>
                  <a:lnTo>
                    <a:pt x="1379" y="91"/>
                  </a:lnTo>
                  <a:lnTo>
                    <a:pt x="1389" y="22"/>
                  </a:lnTo>
                  <a:lnTo>
                    <a:pt x="1404" y="83"/>
                  </a:lnTo>
                  <a:lnTo>
                    <a:pt x="1410" y="94"/>
                  </a:lnTo>
                  <a:lnTo>
                    <a:pt x="1424" y="311"/>
                  </a:lnTo>
                  <a:lnTo>
                    <a:pt x="1434" y="268"/>
                  </a:lnTo>
                  <a:lnTo>
                    <a:pt x="1442" y="223"/>
                  </a:lnTo>
                  <a:lnTo>
                    <a:pt x="1457" y="244"/>
                  </a:lnTo>
                  <a:lnTo>
                    <a:pt x="1467" y="70"/>
                  </a:lnTo>
                  <a:lnTo>
                    <a:pt x="1473" y="172"/>
                  </a:lnTo>
                  <a:lnTo>
                    <a:pt x="1487" y="166"/>
                  </a:lnTo>
                  <a:lnTo>
                    <a:pt x="1500" y="126"/>
                  </a:lnTo>
                  <a:lnTo>
                    <a:pt x="1506" y="67"/>
                  </a:lnTo>
                  <a:lnTo>
                    <a:pt x="1520" y="260"/>
                  </a:lnTo>
                  <a:lnTo>
                    <a:pt x="1530" y="268"/>
                  </a:lnTo>
                  <a:lnTo>
                    <a:pt x="1538" y="105"/>
                  </a:lnTo>
                  <a:lnTo>
                    <a:pt x="1553" y="6"/>
                  </a:lnTo>
                  <a:lnTo>
                    <a:pt x="1559" y="190"/>
                  </a:lnTo>
                  <a:lnTo>
                    <a:pt x="1573" y="209"/>
                  </a:lnTo>
                  <a:lnTo>
                    <a:pt x="1583" y="105"/>
                  </a:lnTo>
                  <a:lnTo>
                    <a:pt x="1591" y="121"/>
                  </a:lnTo>
                  <a:lnTo>
                    <a:pt x="1604" y="3"/>
                  </a:lnTo>
                  <a:lnTo>
                    <a:pt x="1616" y="118"/>
                  </a:lnTo>
                  <a:lnTo>
                    <a:pt x="1622" y="308"/>
                  </a:lnTo>
                  <a:lnTo>
                    <a:pt x="1636" y="140"/>
                  </a:lnTo>
                  <a:lnTo>
                    <a:pt x="1646" y="284"/>
                  </a:lnTo>
                  <a:lnTo>
                    <a:pt x="1655" y="241"/>
                  </a:lnTo>
                  <a:lnTo>
                    <a:pt x="1669" y="209"/>
                  </a:lnTo>
                  <a:lnTo>
                    <a:pt x="1679" y="105"/>
                  </a:lnTo>
                  <a:lnTo>
                    <a:pt x="1689" y="116"/>
                  </a:lnTo>
                  <a:lnTo>
                    <a:pt x="1699" y="244"/>
                  </a:lnTo>
                  <a:lnTo>
                    <a:pt x="1710" y="260"/>
                  </a:lnTo>
                  <a:lnTo>
                    <a:pt x="1722" y="172"/>
                  </a:lnTo>
                  <a:lnTo>
                    <a:pt x="1732" y="249"/>
                  </a:lnTo>
                  <a:lnTo>
                    <a:pt x="1738" y="177"/>
                  </a:lnTo>
                  <a:lnTo>
                    <a:pt x="1753" y="110"/>
                  </a:lnTo>
                  <a:lnTo>
                    <a:pt x="1763" y="212"/>
                  </a:lnTo>
                  <a:lnTo>
                    <a:pt x="1771" y="83"/>
                  </a:lnTo>
                  <a:lnTo>
                    <a:pt x="1785" y="284"/>
                  </a:lnTo>
                  <a:lnTo>
                    <a:pt x="1795" y="67"/>
                  </a:lnTo>
                  <a:lnTo>
                    <a:pt x="1810" y="70"/>
                  </a:lnTo>
                  <a:lnTo>
                    <a:pt x="1816" y="204"/>
                  </a:lnTo>
                  <a:lnTo>
                    <a:pt x="1826" y="116"/>
                  </a:lnTo>
                  <a:lnTo>
                    <a:pt x="1840" y="161"/>
                  </a:lnTo>
                  <a:lnTo>
                    <a:pt x="1848" y="102"/>
                  </a:lnTo>
                  <a:lnTo>
                    <a:pt x="1859" y="19"/>
                  </a:lnTo>
                  <a:lnTo>
                    <a:pt x="1869" y="105"/>
                  </a:lnTo>
                  <a:lnTo>
                    <a:pt x="1879" y="38"/>
                  </a:lnTo>
                  <a:lnTo>
                    <a:pt x="1891" y="102"/>
                  </a:lnTo>
                  <a:lnTo>
                    <a:pt x="1901" y="51"/>
                  </a:lnTo>
                  <a:lnTo>
                    <a:pt x="1912" y="105"/>
                  </a:lnTo>
                  <a:lnTo>
                    <a:pt x="1926" y="172"/>
                  </a:lnTo>
                  <a:lnTo>
                    <a:pt x="1932" y="38"/>
                  </a:lnTo>
                  <a:lnTo>
                    <a:pt x="1942" y="145"/>
                  </a:lnTo>
                  <a:lnTo>
                    <a:pt x="1957" y="156"/>
                  </a:lnTo>
                  <a:lnTo>
                    <a:pt x="1965" y="292"/>
                  </a:lnTo>
                  <a:lnTo>
                    <a:pt x="1975" y="311"/>
                  </a:lnTo>
                  <a:lnTo>
                    <a:pt x="1989" y="102"/>
                  </a:lnTo>
                  <a:lnTo>
                    <a:pt x="1995" y="292"/>
                  </a:lnTo>
                  <a:lnTo>
                    <a:pt x="2008" y="8"/>
                  </a:lnTo>
                  <a:lnTo>
                    <a:pt x="2022" y="308"/>
                  </a:lnTo>
                  <a:lnTo>
                    <a:pt x="2028" y="156"/>
                  </a:lnTo>
                  <a:lnTo>
                    <a:pt x="2042" y="228"/>
                  </a:lnTo>
                  <a:lnTo>
                    <a:pt x="2048" y="279"/>
                  </a:lnTo>
                  <a:lnTo>
                    <a:pt x="2061" y="33"/>
                  </a:lnTo>
                  <a:lnTo>
                    <a:pt x="2073" y="156"/>
                  </a:lnTo>
                  <a:lnTo>
                    <a:pt x="2081" y="145"/>
                  </a:lnTo>
                  <a:lnTo>
                    <a:pt x="2091" y="231"/>
                  </a:lnTo>
                  <a:lnTo>
                    <a:pt x="2105" y="43"/>
                  </a:lnTo>
                  <a:lnTo>
                    <a:pt x="2112" y="158"/>
                  </a:lnTo>
                  <a:lnTo>
                    <a:pt x="2124" y="271"/>
                  </a:lnTo>
                  <a:lnTo>
                    <a:pt x="2138" y="207"/>
                  </a:lnTo>
                  <a:lnTo>
                    <a:pt x="2144" y="217"/>
                  </a:lnTo>
                  <a:lnTo>
                    <a:pt x="2154" y="204"/>
                  </a:lnTo>
                  <a:lnTo>
                    <a:pt x="2169" y="244"/>
                  </a:lnTo>
                  <a:lnTo>
                    <a:pt x="2177" y="43"/>
                  </a:lnTo>
                  <a:lnTo>
                    <a:pt x="2191" y="268"/>
                  </a:lnTo>
                  <a:lnTo>
                    <a:pt x="2201" y="166"/>
                  </a:lnTo>
                  <a:lnTo>
                    <a:pt x="2207" y="231"/>
                  </a:lnTo>
                  <a:lnTo>
                    <a:pt x="2222" y="156"/>
                  </a:lnTo>
                  <a:lnTo>
                    <a:pt x="2230" y="145"/>
                  </a:lnTo>
                  <a:lnTo>
                    <a:pt x="2240" y="279"/>
                  </a:lnTo>
                  <a:lnTo>
                    <a:pt x="2254" y="209"/>
                  </a:lnTo>
                  <a:lnTo>
                    <a:pt x="2261" y="142"/>
                  </a:lnTo>
                  <a:lnTo>
                    <a:pt x="2271" y="223"/>
                  </a:lnTo>
                  <a:lnTo>
                    <a:pt x="2285" y="6"/>
                  </a:lnTo>
                  <a:lnTo>
                    <a:pt x="2293" y="233"/>
                  </a:lnTo>
                  <a:lnTo>
                    <a:pt x="2307" y="121"/>
                  </a:lnTo>
                  <a:lnTo>
                    <a:pt x="2318" y="33"/>
                  </a:lnTo>
                  <a:lnTo>
                    <a:pt x="2324" y="3"/>
                  </a:lnTo>
                  <a:lnTo>
                    <a:pt x="2338" y="249"/>
                  </a:lnTo>
                  <a:lnTo>
                    <a:pt x="2348" y="166"/>
                  </a:lnTo>
                  <a:lnTo>
                    <a:pt x="2356" y="271"/>
                  </a:lnTo>
                  <a:lnTo>
                    <a:pt x="2371" y="217"/>
                  </a:lnTo>
                  <a:lnTo>
                    <a:pt x="2381" y="70"/>
                  </a:lnTo>
                  <a:lnTo>
                    <a:pt x="2387" y="193"/>
                  </a:lnTo>
                  <a:lnTo>
                    <a:pt x="2401" y="223"/>
                  </a:lnTo>
                  <a:lnTo>
                    <a:pt x="2409" y="6"/>
                  </a:lnTo>
                  <a:lnTo>
                    <a:pt x="2424" y="116"/>
                  </a:lnTo>
                  <a:lnTo>
                    <a:pt x="2434" y="198"/>
                  </a:lnTo>
                  <a:lnTo>
                    <a:pt x="2440" y="129"/>
                  </a:lnTo>
                  <a:lnTo>
                    <a:pt x="2454" y="204"/>
                  </a:lnTo>
                  <a:lnTo>
                    <a:pt x="2465" y="193"/>
                  </a:lnTo>
                  <a:lnTo>
                    <a:pt x="2473" y="83"/>
                  </a:lnTo>
                  <a:lnTo>
                    <a:pt x="2487" y="134"/>
                  </a:lnTo>
                  <a:lnTo>
                    <a:pt x="2497" y="268"/>
                  </a:lnTo>
                  <a:lnTo>
                    <a:pt x="2503" y="268"/>
                  </a:lnTo>
                  <a:lnTo>
                    <a:pt x="2518" y="27"/>
                  </a:lnTo>
                  <a:lnTo>
                    <a:pt x="2530" y="300"/>
                  </a:lnTo>
                  <a:lnTo>
                    <a:pt x="2540" y="271"/>
                  </a:lnTo>
                  <a:lnTo>
                    <a:pt x="2550" y="284"/>
                  </a:lnTo>
                  <a:lnTo>
                    <a:pt x="2560" y="153"/>
                  </a:lnTo>
                  <a:lnTo>
                    <a:pt x="2571" y="172"/>
                  </a:lnTo>
                  <a:lnTo>
                    <a:pt x="2581" y="3"/>
                  </a:lnTo>
                  <a:lnTo>
                    <a:pt x="2589" y="105"/>
                  </a:lnTo>
                  <a:lnTo>
                    <a:pt x="2603" y="247"/>
                  </a:lnTo>
                  <a:lnTo>
                    <a:pt x="2613" y="105"/>
                  </a:lnTo>
                  <a:lnTo>
                    <a:pt x="2620" y="306"/>
                  </a:lnTo>
                  <a:lnTo>
                    <a:pt x="2634" y="268"/>
                  </a:lnTo>
                  <a:lnTo>
                    <a:pt x="2646" y="209"/>
                  </a:lnTo>
                  <a:lnTo>
                    <a:pt x="2660" y="148"/>
                  </a:lnTo>
                  <a:lnTo>
                    <a:pt x="2667" y="121"/>
                  </a:lnTo>
                  <a:lnTo>
                    <a:pt x="2677" y="182"/>
                  </a:lnTo>
                  <a:lnTo>
                    <a:pt x="2691" y="217"/>
                  </a:lnTo>
                  <a:lnTo>
                    <a:pt x="2699" y="134"/>
                  </a:lnTo>
                  <a:lnTo>
                    <a:pt x="2709" y="22"/>
                  </a:lnTo>
                  <a:lnTo>
                    <a:pt x="2720" y="46"/>
                  </a:lnTo>
                  <a:lnTo>
                    <a:pt x="2730" y="78"/>
                  </a:lnTo>
                  <a:lnTo>
                    <a:pt x="2740" y="121"/>
                  </a:lnTo>
                  <a:lnTo>
                    <a:pt x="2750" y="316"/>
                  </a:lnTo>
                  <a:lnTo>
                    <a:pt x="2762" y="116"/>
                  </a:lnTo>
                  <a:lnTo>
                    <a:pt x="2769" y="91"/>
                  </a:lnTo>
                  <a:lnTo>
                    <a:pt x="2793" y="118"/>
                  </a:lnTo>
                  <a:lnTo>
                    <a:pt x="2807" y="59"/>
                  </a:lnTo>
                  <a:lnTo>
                    <a:pt x="2815" y="132"/>
                  </a:lnTo>
                  <a:lnTo>
                    <a:pt x="2826" y="247"/>
                  </a:lnTo>
                  <a:lnTo>
                    <a:pt x="2840" y="233"/>
                  </a:lnTo>
                  <a:lnTo>
                    <a:pt x="2846" y="212"/>
                  </a:lnTo>
                  <a:lnTo>
                    <a:pt x="2856" y="287"/>
                  </a:lnTo>
                  <a:lnTo>
                    <a:pt x="2871" y="193"/>
                  </a:lnTo>
                  <a:lnTo>
                    <a:pt x="2879" y="263"/>
                  </a:lnTo>
                  <a:lnTo>
                    <a:pt x="2889" y="161"/>
                  </a:lnTo>
                  <a:lnTo>
                    <a:pt x="2899" y="287"/>
                  </a:lnTo>
                  <a:lnTo>
                    <a:pt x="2909" y="263"/>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nl-NL"/>
            </a:p>
          </p:txBody>
        </p:sp>
      </p:grpSp>
      <p:sp>
        <p:nvSpPr>
          <p:cNvPr id="2" name="Text Box 2">
            <a:extLst>
              <a:ext uri="{FF2B5EF4-FFF2-40B4-BE49-F238E27FC236}">
                <a16:creationId xmlns:a16="http://schemas.microsoft.com/office/drawing/2014/main" id="{5CA608A9-5ED5-60C3-4CE6-EB465C823C40}"/>
              </a:ext>
            </a:extLst>
          </p:cNvPr>
          <p:cNvSpPr txBox="1">
            <a:spLocks noChangeArrowheads="1"/>
          </p:cNvSpPr>
          <p:nvPr/>
        </p:nvSpPr>
        <p:spPr bwMode="auto">
          <a:xfrm>
            <a:off x="507462" y="2100263"/>
            <a:ext cx="7713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sz="1800" dirty="0">
                <a:latin typeface="Arial Narrow" pitchFamily="34" charset="0"/>
              </a:rPr>
              <a:t>V</a:t>
            </a:r>
            <a:r>
              <a:rPr lang="en-US" sz="1800" baseline="-25000" dirty="0">
                <a:latin typeface="Arial Narrow" pitchFamily="34" charset="0"/>
              </a:rPr>
              <a:t>RBC</a:t>
            </a:r>
            <a:r>
              <a:rPr lang="en-US" sz="1800" dirty="0">
                <a:latin typeface="Arial Narrow" pitchFamily="34" charset="0"/>
              </a:rPr>
              <a:t> </a:t>
            </a:r>
            <a:r>
              <a:rPr lang="en-US" sz="1800" dirty="0">
                <a:latin typeface="Arial Narrow" pitchFamily="34" charset="0"/>
                <a:sym typeface="Symbol" panose="05050102010706020507" pitchFamily="18" charset="2"/>
              </a:rPr>
              <a:t></a:t>
            </a:r>
            <a:endParaRPr lang="en-US" sz="1800" dirty="0">
              <a:latin typeface="Arial Narrow" pitchFamily="34" charset="0"/>
            </a:endParaRPr>
          </a:p>
        </p:txBody>
      </p:sp>
      <p:sp>
        <p:nvSpPr>
          <p:cNvPr id="3" name="Text Box 2">
            <a:extLst>
              <a:ext uri="{FF2B5EF4-FFF2-40B4-BE49-F238E27FC236}">
                <a16:creationId xmlns:a16="http://schemas.microsoft.com/office/drawing/2014/main" id="{6032D1E4-6C6D-D6C2-6C81-13EB04914983}"/>
              </a:ext>
            </a:extLst>
          </p:cNvPr>
          <p:cNvSpPr txBox="1">
            <a:spLocks noChangeArrowheads="1"/>
          </p:cNvSpPr>
          <p:nvPr/>
        </p:nvSpPr>
        <p:spPr bwMode="auto">
          <a:xfrm>
            <a:off x="530959" y="1507524"/>
            <a:ext cx="7393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sz="1800" dirty="0" err="1">
                <a:latin typeface="Arial Narrow" pitchFamily="34" charset="0"/>
              </a:rPr>
              <a:t>c</a:t>
            </a:r>
            <a:r>
              <a:rPr lang="en-US" sz="1800" baseline="-25000" dirty="0" err="1">
                <a:latin typeface="Arial Narrow" pitchFamily="34" charset="0"/>
              </a:rPr>
              <a:t>RBC</a:t>
            </a:r>
            <a:r>
              <a:rPr lang="en-US" sz="1800" dirty="0">
                <a:latin typeface="Arial Narrow" pitchFamily="34" charset="0"/>
              </a:rPr>
              <a:t> </a:t>
            </a:r>
            <a:r>
              <a:rPr lang="en-US" sz="1800" dirty="0">
                <a:latin typeface="Arial Narrow" pitchFamily="34" charset="0"/>
                <a:sym typeface="Symbol" panose="05050102010706020507" pitchFamily="18" charset="2"/>
              </a:rPr>
              <a:t></a:t>
            </a:r>
            <a:endParaRPr lang="en-US" sz="1800" dirty="0">
              <a:latin typeface="Arial Narrow" pitchFamily="34" charset="0"/>
            </a:endParaRPr>
          </a:p>
        </p:txBody>
      </p:sp>
    </p:spTree>
    <p:custDataLst>
      <p:tags r:id="rId1"/>
    </p:custDataLst>
    <p:extLst>
      <p:ext uri="{BB962C8B-B14F-4D97-AF65-F5344CB8AC3E}">
        <p14:creationId xmlns:p14="http://schemas.microsoft.com/office/powerpoint/2010/main" val="3689935087"/>
      </p:ext>
    </p:extLst>
  </p:cSld>
  <p:clrMapOvr>
    <a:masterClrMapping/>
  </p:clrMapOvr>
  <mc:AlternateContent xmlns:mc="http://schemas.openxmlformats.org/markup-compatibility/2006" xmlns:p14="http://schemas.microsoft.com/office/powerpoint/2010/main">
    <mc:Choice Requires="p14">
      <p:transition spd="slow" p14:dur="2000" advTm="128197"/>
    </mc:Choice>
    <mc:Fallback xmlns="">
      <p:transition spd="slow" advTm="128197"/>
    </mc:Fallback>
  </mc:AlternateContent>
  <p:extLst>
    <p:ext uri="{3A86A75C-4F4B-4683-9AE1-C65F6400EC91}">
      <p14:laserTraceLst xmlns:p14="http://schemas.microsoft.com/office/powerpoint/2010/main">
        <p14:tracePtLst>
          <p14:tracePt t="7777" x="2343150" y="3860800"/>
          <p14:tracePt t="7799" x="2349500" y="3867150"/>
          <p14:tracePt t="7807" x="2349500" y="3873500"/>
          <p14:tracePt t="7814" x="2349500" y="3886200"/>
          <p14:tracePt t="7825" x="2349500" y="3892550"/>
          <p14:tracePt t="7841" x="2355850" y="3917950"/>
          <p14:tracePt t="7858" x="2368550" y="3930650"/>
          <p14:tracePt t="7874" x="2381250" y="3956050"/>
          <p14:tracePt t="7892" x="2406650" y="3987800"/>
          <p14:tracePt t="7908" x="2432050" y="4013200"/>
          <p14:tracePt t="7926" x="2527300" y="4057650"/>
          <p14:tracePt t="7941" x="2578100" y="4070350"/>
          <p14:tracePt t="7942" x="2616200" y="4070350"/>
          <p14:tracePt t="7959" x="2717800" y="4076700"/>
          <p14:tracePt t="7975" x="2813050" y="4076700"/>
          <p14:tracePt t="7992" x="2927350" y="4064000"/>
          <p14:tracePt t="8009" x="3048000" y="4038600"/>
          <p14:tracePt t="8027" x="3162300" y="4000500"/>
          <p14:tracePt t="8045" x="3276600" y="3956050"/>
          <p14:tracePt t="8059" x="3365500" y="3917950"/>
          <p14:tracePt t="8075" x="3473450" y="3873500"/>
          <p14:tracePt t="8092" x="3587750" y="3829050"/>
          <p14:tracePt t="8108" x="3689350" y="3765550"/>
          <p14:tracePt t="8125" x="3746500" y="3714750"/>
          <p14:tracePt t="8126" x="3746500" y="3702050"/>
          <p14:tracePt t="8142" x="3752850" y="3644900"/>
          <p14:tracePt t="8159" x="3759200" y="3594100"/>
          <p14:tracePt t="8176" x="3759200" y="3549650"/>
          <p14:tracePt t="8193" x="3759200" y="3486150"/>
          <p14:tracePt t="8210" x="3759200" y="3435350"/>
          <p14:tracePt t="8227" x="3733800" y="3371850"/>
          <p14:tracePt t="8232" x="3714750" y="3333750"/>
          <p14:tracePt t="8242" x="3689350" y="3282950"/>
          <p14:tracePt t="8258" x="3632200" y="3200400"/>
          <p14:tracePt t="8276" x="3543300" y="3098800"/>
          <p14:tracePt t="8292" x="3467100" y="3016250"/>
          <p14:tracePt t="8308" x="3378200" y="2940050"/>
          <p14:tracePt t="8310" x="3346450" y="2914650"/>
          <p14:tracePt t="8326" x="3257550" y="2857500"/>
          <p14:tracePt t="8342" x="3162300" y="2806700"/>
          <p14:tracePt t="8360" x="3054350" y="2768600"/>
          <p14:tracePt t="8377" x="2908300" y="2724150"/>
          <p14:tracePt t="8393" x="2724150" y="2705100"/>
          <p14:tracePt t="8410" x="2508250" y="2673350"/>
          <p14:tracePt t="8428" x="2343150" y="2673350"/>
          <p14:tracePt t="8430" x="2273300" y="2673350"/>
          <p14:tracePt t="8443" x="2209800" y="2673350"/>
          <p14:tracePt t="8460" x="2070100" y="2673350"/>
          <p14:tracePt t="8476" x="1892300" y="2698750"/>
          <p14:tracePt t="8491" x="1727200" y="2736850"/>
          <p14:tracePt t="8512" x="1568450" y="2787650"/>
          <p14:tracePt t="8530" x="1517650" y="2819400"/>
          <p14:tracePt t="8542" x="1473200" y="2863850"/>
          <p14:tracePt t="8560" x="1416050" y="2921000"/>
          <p14:tracePt t="8575" x="1339850" y="2984500"/>
          <p14:tracePt t="8592" x="1276350" y="3054350"/>
          <p14:tracePt t="8609" x="1231900" y="3124200"/>
          <p14:tracePt t="8626" x="1181100" y="3200400"/>
          <p14:tracePt t="8642" x="1130300" y="3270250"/>
          <p14:tracePt t="8660" x="1079500" y="3346450"/>
          <p14:tracePt t="8676" x="1060450" y="3409950"/>
          <p14:tracePt t="8692" x="1047750" y="3479800"/>
          <p14:tracePt t="8711" x="1047750" y="3568700"/>
          <p14:tracePt t="8727" x="1060450" y="3632200"/>
          <p14:tracePt t="8745" x="1079500" y="3689350"/>
          <p14:tracePt t="8763" x="1104900" y="3752850"/>
          <p14:tracePt t="8777" x="1149350" y="3829050"/>
          <p14:tracePt t="8794" x="1193800" y="3911600"/>
          <p14:tracePt t="8811" x="1250950" y="4000500"/>
          <p14:tracePt t="8826" x="1327150" y="4076700"/>
          <p14:tracePt t="8844" x="1403350" y="4140200"/>
          <p14:tracePt t="8847" x="1447800" y="4165600"/>
          <p14:tracePt t="8863" x="1549400" y="4216400"/>
          <p14:tracePt t="8876" x="1606550" y="4229100"/>
          <p14:tracePt t="8893" x="1739900" y="4260850"/>
          <p14:tracePt t="8894" x="1816100" y="4273550"/>
          <p14:tracePt t="8909" x="1898650" y="4279900"/>
          <p14:tracePt t="8910" x="1987550" y="4298950"/>
          <p14:tracePt t="8928" x="2159000" y="4298950"/>
          <p14:tracePt t="8945" x="2343150" y="4298950"/>
          <p14:tracePt t="8961" x="2508250" y="4279900"/>
          <p14:tracePt t="8976" x="2635250" y="4241800"/>
          <p14:tracePt t="8993" x="2705100" y="4197350"/>
          <p14:tracePt t="9010" x="2743200" y="4165600"/>
          <p14:tracePt t="9026" x="2787650" y="4121150"/>
          <p14:tracePt t="9045" x="2844800" y="4070350"/>
          <p14:tracePt t="9046" x="2857500" y="4044950"/>
          <p14:tracePt t="9059" x="2876550" y="4013200"/>
          <p14:tracePt t="9076" x="2901950" y="3949700"/>
          <p14:tracePt t="9092" x="2921000" y="3873500"/>
          <p14:tracePt t="9110" x="2927350" y="3790950"/>
          <p14:tracePt t="9127" x="2927350" y="3752850"/>
          <p14:tracePt t="9143" x="2927350" y="3733800"/>
          <p14:tracePt t="9161" x="2927350" y="3721100"/>
          <p14:tracePt t="9215" x="0" y="0"/>
        </p14:tracePtLst>
        <p14:tracePtLst>
          <p14:tracePt t="12127" x="5435600" y="3727450"/>
          <p14:tracePt t="12241" x="5467350" y="3733800"/>
          <p14:tracePt t="12248" x="5492750" y="3752850"/>
          <p14:tracePt t="12264" x="5588000" y="3784600"/>
          <p14:tracePt t="12281" x="5695950" y="3803650"/>
          <p14:tracePt t="12298" x="5829300" y="3829050"/>
          <p14:tracePt t="12313" x="5969000" y="3841750"/>
          <p14:tracePt t="12330" x="6115050" y="3841750"/>
          <p14:tracePt t="12347" x="6261100" y="3841750"/>
          <p14:tracePt t="12363" x="6400800" y="3841750"/>
          <p14:tracePt t="12380" x="6521450" y="3822700"/>
          <p14:tracePt t="12398" x="6680200" y="3771900"/>
          <p14:tracePt t="12413" x="6743700" y="3752850"/>
          <p14:tracePt t="12414" x="6813550" y="3733800"/>
          <p14:tracePt t="12430" x="6953250" y="3683000"/>
          <p14:tracePt t="12447" x="7061200" y="3632200"/>
          <p14:tracePt t="12463" x="7131050" y="3568700"/>
          <p14:tracePt t="12480" x="7181850" y="3498850"/>
          <p14:tracePt t="12498" x="7219950" y="3435350"/>
          <p14:tracePt t="12515" x="7258050" y="3378200"/>
          <p14:tracePt t="12530" x="7264400" y="3327400"/>
          <p14:tracePt t="12546" x="7264400" y="3270250"/>
          <p14:tracePt t="12563" x="7251700" y="3181350"/>
          <p14:tracePt t="12580" x="7226300" y="3105150"/>
          <p14:tracePt t="12597" x="7219950" y="3060700"/>
          <p14:tracePt t="12598" x="7213600" y="3035300"/>
          <p14:tracePt t="12612" x="7213600" y="2990850"/>
          <p14:tracePt t="12629" x="7200900" y="2914650"/>
          <p14:tracePt t="12630" x="7188200" y="2876550"/>
          <p14:tracePt t="12646" x="7131050" y="2781300"/>
          <p14:tracePt t="12663" x="7042150" y="2686050"/>
          <p14:tracePt t="12681" x="6870700" y="2571750"/>
          <p14:tracePt t="12697" x="6604000" y="2438400"/>
          <p14:tracePt t="12714" x="6419850" y="2362200"/>
          <p14:tracePt t="12731" x="6311900" y="2330450"/>
          <p14:tracePt t="12746" x="6216650" y="2305050"/>
          <p14:tracePt t="12764" x="6146800" y="2292350"/>
          <p14:tracePt t="12780" x="6083300" y="2292350"/>
          <p14:tracePt t="12797" x="6013450" y="2292350"/>
          <p14:tracePt t="12798" x="5981700" y="2292350"/>
          <p14:tracePt t="12815" x="5867400" y="2292350"/>
          <p14:tracePt t="12831" x="5734050" y="2298700"/>
          <p14:tracePt t="12848" x="5613400" y="2336800"/>
          <p14:tracePt t="12865" x="5518150" y="2387600"/>
          <p14:tracePt t="12882" x="5441950" y="2432050"/>
          <p14:tracePt t="12899" x="5397500" y="2463800"/>
          <p14:tracePt t="12914" x="5384800" y="2508250"/>
          <p14:tracePt t="12931" x="5372100" y="2590800"/>
          <p14:tracePt t="12948" x="5359400" y="2686050"/>
          <p14:tracePt t="12951" x="5359400" y="2717800"/>
          <p14:tracePt t="12964" x="5359400" y="2768600"/>
          <p14:tracePt t="12981" x="5359400" y="2857500"/>
          <p14:tracePt t="12983" x="5365750" y="2889250"/>
          <p14:tracePt t="12998" x="5384800" y="2978150"/>
          <p14:tracePt t="13015" x="5422900" y="3079750"/>
          <p14:tracePt t="13031" x="5499100" y="3187700"/>
          <p14:tracePt t="13047" x="5613400" y="3333750"/>
          <p14:tracePt t="13064" x="5708650" y="3460750"/>
          <p14:tracePt t="13080" x="5829300" y="3581400"/>
          <p14:tracePt t="13097" x="5949950" y="3702050"/>
          <p14:tracePt t="13114" x="6076950" y="3784600"/>
          <p14:tracePt t="13131" x="6216650" y="3848100"/>
          <p14:tracePt t="13147" x="6375400" y="3898900"/>
          <p14:tracePt t="13164" x="6521450" y="3911600"/>
          <p14:tracePt t="13183" x="6692900" y="3911600"/>
          <p14:tracePt t="13199" x="6762750" y="3873500"/>
          <p14:tracePt t="13213" x="6794500" y="3848100"/>
          <p14:tracePt t="13231" x="6889750" y="3771900"/>
          <p14:tracePt t="13248" x="6959600" y="3714750"/>
          <p14:tracePt t="13264" x="7010400" y="3663950"/>
          <p14:tracePt t="13281" x="7042150" y="3619500"/>
          <p14:tracePt t="13298" x="7054850" y="3581400"/>
          <p14:tracePt t="13314" x="7054850" y="3549650"/>
          <p14:tracePt t="13331" x="7054850" y="3524250"/>
          <p14:tracePt t="13346" x="7054850" y="3517900"/>
          <p14:tracePt t="13399" x="0" y="0"/>
        </p14:tracePtLst>
        <p14:tracePtLst>
          <p14:tracePt t="26874" x="7632700" y="3536950"/>
          <p14:tracePt t="27015" x="7626350" y="3536950"/>
          <p14:tracePt t="27024" x="7613650" y="3536950"/>
          <p14:tracePt t="27031" x="7594600" y="3536950"/>
          <p14:tracePt t="27048" x="7562850" y="3536950"/>
          <p14:tracePt t="27063" x="7531100" y="3536950"/>
          <p14:tracePt t="27080" x="7499350" y="3549650"/>
          <p14:tracePt t="27098" x="7473950" y="3549650"/>
          <p14:tracePt t="27113" x="7467600" y="3549650"/>
          <p14:tracePt t="27130" x="7435850" y="3549650"/>
          <p14:tracePt t="27147" x="7397750" y="3549650"/>
          <p14:tracePt t="27164" x="7334250" y="3543300"/>
          <p14:tracePt t="27167" x="7296150" y="3543300"/>
          <p14:tracePt t="27180" x="7277100" y="3543300"/>
          <p14:tracePt t="27197" x="7239000" y="3543300"/>
          <p14:tracePt t="27199" x="7232650" y="3543300"/>
          <p14:tracePt t="27215" x="7207250" y="3543300"/>
          <p14:tracePt t="27230" x="7175500" y="3536950"/>
          <p14:tracePt t="27247" x="7156450" y="3530600"/>
          <p14:tracePt t="27264" x="7131050" y="3530600"/>
          <p14:tracePt t="27281" x="7105650" y="3530600"/>
          <p14:tracePt t="27296" x="7067550" y="3524250"/>
          <p14:tracePt t="27315" x="6997700" y="3505200"/>
          <p14:tracePt t="27330" x="6927850" y="3498850"/>
          <p14:tracePt t="27348" x="6877050" y="3486150"/>
          <p14:tracePt t="27350" x="6864350" y="3479800"/>
          <p14:tracePt t="27365" x="6845300" y="3479800"/>
          <p14:tracePt t="27367" x="6813550" y="3467100"/>
          <p14:tracePt t="27380" x="6788150" y="3448050"/>
          <p14:tracePt t="27395" x="6737350" y="3416300"/>
          <p14:tracePt t="27413" x="6673850" y="3384550"/>
          <p14:tracePt t="27414" x="6642100" y="3371850"/>
          <p14:tracePt t="27429" x="6623050" y="3365500"/>
          <p14:tracePt t="27430" x="6597650" y="3352800"/>
          <p14:tracePt t="27447" x="6559550" y="3340100"/>
          <p14:tracePt t="27463" x="6508750" y="3321050"/>
          <p14:tracePt t="27480" x="6457950" y="3302000"/>
          <p14:tracePt t="27497" x="6388100" y="3263900"/>
          <p14:tracePt t="27513" x="6318250" y="3232150"/>
          <p14:tracePt t="27530" x="6261100" y="3206750"/>
          <p14:tracePt t="27547" x="6210300" y="3187700"/>
          <p14:tracePt t="27563" x="6159500" y="3155950"/>
          <p14:tracePt t="27579" x="6102350" y="3124200"/>
          <p14:tracePt t="27596" x="6032500" y="3092450"/>
          <p14:tracePt t="27598" x="6000750" y="3079750"/>
          <p14:tracePt t="27614" x="5962650" y="3067050"/>
          <p14:tracePt t="27632" x="5930900" y="3060700"/>
          <p14:tracePt t="27648" x="5899150" y="3060700"/>
          <p14:tracePt t="27664" x="5861050" y="3060700"/>
          <p14:tracePt t="27680" x="5810250" y="3060700"/>
          <p14:tracePt t="27696" x="5765800" y="3060700"/>
          <p14:tracePt t="27713" x="5746750" y="3060700"/>
          <p14:tracePt t="27730" x="5721350" y="3060700"/>
          <p14:tracePt t="27747" x="5689600" y="3060700"/>
          <p14:tracePt t="27764" x="5664200" y="3060700"/>
          <p14:tracePt t="27780" x="5645150" y="3054350"/>
          <p14:tracePt t="27824" x="5632450" y="3054350"/>
          <p14:tracePt t="27840" x="5632450" y="3048000"/>
          <p14:tracePt t="27849" x="5626100" y="3048000"/>
          <p14:tracePt t="27904" x="5626100" y="3041650"/>
          <p14:tracePt t="28095" x="0" y="0"/>
        </p14:tracePtLst>
        <p14:tracePtLst>
          <p14:tracePt t="31547" x="7524750" y="3467100"/>
          <p14:tracePt t="31553" x="7537450" y="3467100"/>
          <p14:tracePt t="31570" x="7543800" y="3479800"/>
          <p14:tracePt t="31585" x="7550150" y="3486150"/>
          <p14:tracePt t="31602" x="7562850" y="3498850"/>
          <p14:tracePt t="31619" x="7581900" y="3511550"/>
          <p14:tracePt t="31637" x="7607300" y="3524250"/>
          <p14:tracePt t="31639" x="7620000" y="3530600"/>
          <p14:tracePt t="31654" x="7664450" y="3549650"/>
          <p14:tracePt t="31669" x="7683500" y="3549650"/>
          <p14:tracePt t="31671" x="7715250" y="3556000"/>
          <p14:tracePt t="31685" x="7740650" y="3556000"/>
          <p14:tracePt t="31687" x="7766050" y="3556000"/>
          <p14:tracePt t="31703" x="7810500" y="3556000"/>
          <p14:tracePt t="31720" x="7835900" y="3556000"/>
          <p14:tracePt t="31735" x="7848600" y="3556000"/>
          <p14:tracePt t="31751" x="7854950" y="3549650"/>
          <p14:tracePt t="31769" x="7861300" y="3536950"/>
          <p14:tracePt t="31786" x="7861300" y="3505200"/>
          <p14:tracePt t="31803" x="7861300" y="3467100"/>
          <p14:tracePt t="31820" x="7829550" y="3403600"/>
          <p14:tracePt t="31823" x="7797800" y="3365500"/>
          <p14:tracePt t="31834" x="7766050" y="3321050"/>
          <p14:tracePt t="31851" x="7708900" y="3276600"/>
          <p14:tracePt t="31868" x="7677150" y="3263900"/>
          <p14:tracePt t="31870" x="7670800" y="3263900"/>
          <p14:tracePt t="31884" x="7658100" y="3263900"/>
          <p14:tracePt t="31904" x="7600950" y="3263900"/>
          <p14:tracePt t="31918" x="7524750" y="3263900"/>
          <p14:tracePt t="31935" x="7435850" y="3276600"/>
          <p14:tracePt t="31952" x="7372350" y="3302000"/>
          <p14:tracePt t="31968" x="7327900" y="3333750"/>
          <p14:tracePt t="31985" x="7258050" y="3352800"/>
          <p14:tracePt t="32002" x="7188200" y="3384550"/>
          <p14:tracePt t="32020" x="7150100" y="3435350"/>
          <p14:tracePt t="32024" x="7143750" y="3460750"/>
          <p14:tracePt t="32034" x="7143750" y="3492500"/>
          <p14:tracePt t="32056" x="7156450" y="3613150"/>
          <p14:tracePt t="32071" x="7175500" y="3676650"/>
          <p14:tracePt t="32087" x="7200900" y="3740150"/>
          <p14:tracePt t="32101" x="7219950" y="3765550"/>
          <p14:tracePt t="32102" x="7245350" y="3803650"/>
          <p14:tracePt t="32120" x="7308850" y="3886200"/>
          <p14:tracePt t="32137" x="7397750" y="3956050"/>
          <p14:tracePt t="32154" x="7512050" y="4019550"/>
          <p14:tracePt t="32170" x="7626350" y="4044950"/>
          <p14:tracePt t="32187" x="7721600" y="4070350"/>
          <p14:tracePt t="32202" x="7785100" y="4070350"/>
          <p14:tracePt t="32218" x="7816850" y="4070350"/>
          <p14:tracePt t="32235" x="7823200" y="4064000"/>
          <p14:tracePt t="32252" x="7835900" y="4019550"/>
          <p14:tracePt t="32268" x="7835900" y="3975100"/>
          <p14:tracePt t="32285" x="7835900" y="3924300"/>
          <p14:tracePt t="32286" x="7835900" y="3905250"/>
          <p14:tracePt t="32302" x="7842250" y="3873500"/>
          <p14:tracePt t="32318" x="7848600" y="3848100"/>
          <p14:tracePt t="32335" x="7854950" y="3829050"/>
          <p14:tracePt t="32352" x="7854950" y="3816350"/>
          <p14:tracePt t="32423" x="0" y="0"/>
        </p14:tracePtLst>
        <p14:tracePtLst>
          <p14:tracePt t="34747" x="6343650" y="3111500"/>
          <p14:tracePt t="34817" x="6343650" y="3098800"/>
          <p14:tracePt t="34823" x="6343650" y="3073400"/>
          <p14:tracePt t="34840" x="6343650" y="3028950"/>
          <p14:tracePt t="34856" x="6343650" y="2965450"/>
          <p14:tracePt t="34873" x="6324600" y="2901950"/>
          <p14:tracePt t="34892" x="6299200" y="2838450"/>
          <p14:tracePt t="34906" x="6261100" y="2762250"/>
          <p14:tracePt t="34923" x="6197600" y="2686050"/>
          <p14:tracePt t="34940" x="6127750" y="2622550"/>
          <p14:tracePt t="34942" x="6102350" y="2609850"/>
          <p14:tracePt t="34956" x="6076950" y="2590800"/>
          <p14:tracePt t="34958" x="6057900" y="2590800"/>
          <p14:tracePt t="34972" x="6026150" y="2578100"/>
          <p14:tracePt t="34989" x="5943600" y="2552700"/>
          <p14:tracePt t="34991" x="5899150" y="2540000"/>
          <p14:tracePt t="35005" x="5867400" y="2540000"/>
          <p14:tracePt t="35007" x="5835650" y="2540000"/>
          <p14:tracePt t="35022" x="5791200" y="2540000"/>
          <p14:tracePt t="35038" x="5727700" y="2540000"/>
          <p14:tracePt t="35055" x="5638800" y="2546350"/>
          <p14:tracePt t="35072" x="5524500" y="2571750"/>
          <p14:tracePt t="35088" x="5441950" y="2609850"/>
          <p14:tracePt t="35104" x="5391150" y="2654300"/>
          <p14:tracePt t="35122" x="5378450" y="2692400"/>
          <p14:tracePt t="35138" x="5372100" y="2736850"/>
          <p14:tracePt t="35155" x="5372100" y="2768600"/>
          <p14:tracePt t="35172" x="5372100" y="2813050"/>
          <p14:tracePt t="35188" x="5391150" y="2901950"/>
          <p14:tracePt t="35205" x="5435600" y="3009900"/>
          <p14:tracePt t="35206" x="5467350" y="3073400"/>
          <p14:tracePt t="35222" x="5511800" y="3181350"/>
          <p14:tracePt t="35240" x="5562600" y="3289300"/>
          <p14:tracePt t="35257" x="5638800" y="3409950"/>
          <p14:tracePt t="35272" x="5708650" y="3511550"/>
          <p14:tracePt t="35288" x="5759450" y="3568700"/>
          <p14:tracePt t="35304" x="5810250" y="3613150"/>
          <p14:tracePt t="35322" x="5873750" y="3663950"/>
          <p14:tracePt t="35338" x="5924550" y="3683000"/>
          <p14:tracePt t="35356" x="5969000" y="3702050"/>
          <p14:tracePt t="35371" x="6007100" y="3714750"/>
          <p14:tracePt t="35392" x="6096000" y="3714750"/>
          <p14:tracePt t="35407" x="6172200" y="3695700"/>
          <p14:tracePt t="35423" x="6223000" y="3625850"/>
          <p14:tracePt t="35439" x="6280150" y="3524250"/>
          <p14:tracePt t="35455" x="6330950" y="3435350"/>
          <p14:tracePt t="35472" x="6369050" y="3346450"/>
          <p14:tracePt t="35490" x="6381750" y="3270250"/>
          <p14:tracePt t="35505" x="6394450" y="3187700"/>
          <p14:tracePt t="35523" x="6394450" y="3111500"/>
          <p14:tracePt t="35538" x="6394450" y="3054350"/>
          <p14:tracePt t="35555" x="6394450" y="3009900"/>
          <p14:tracePt t="35572" x="6381750" y="2990850"/>
          <p14:tracePt t="35589" x="6375400" y="2959100"/>
          <p14:tracePt t="35604" x="6369050" y="2946400"/>
          <p14:tracePt t="35622" x="6356350" y="2914650"/>
          <p14:tracePt t="35639" x="6350000" y="2901950"/>
          <p14:tracePt t="35656" x="6343650" y="2889250"/>
          <p14:tracePt t="35736" x="0" y="0"/>
        </p14:tracePtLst>
        <p14:tracePtLst>
          <p14:tracePt t="52402" x="6699250" y="2571750"/>
          <p14:tracePt t="52471" x="6699250" y="2559050"/>
          <p14:tracePt t="52491" x="6699250" y="2540000"/>
          <p14:tracePt t="52508" x="6673850" y="2501900"/>
          <p14:tracePt t="52525" x="6648450" y="2470150"/>
          <p14:tracePt t="52528" x="6629400" y="2451100"/>
          <p14:tracePt t="52541" x="6610350" y="2432050"/>
          <p14:tracePt t="52543" x="6597650" y="2419350"/>
          <p14:tracePt t="52559" x="6565900" y="2381250"/>
          <p14:tracePt t="52576" x="6527800" y="2362200"/>
          <p14:tracePt t="52592" x="6496050" y="2355850"/>
          <p14:tracePt t="52609" x="6470650" y="2343150"/>
          <p14:tracePt t="52625" x="6432550" y="2336800"/>
          <p14:tracePt t="52643" x="6394450" y="2336800"/>
          <p14:tracePt t="52659" x="6369050" y="2336800"/>
          <p14:tracePt t="52676" x="6343650" y="2343150"/>
          <p14:tracePt t="52678" x="6330950" y="2349500"/>
          <p14:tracePt t="52692" x="6305550" y="2355850"/>
          <p14:tracePt t="52694" x="6286500" y="2362200"/>
          <p14:tracePt t="52709" x="6261100" y="2374900"/>
          <p14:tracePt t="52711" x="6235700" y="2393950"/>
          <p14:tracePt t="52725" x="6210300" y="2406650"/>
          <p14:tracePt t="52742" x="6146800" y="2457450"/>
          <p14:tracePt t="52758" x="6089650" y="2489200"/>
          <p14:tracePt t="52775" x="6038850" y="2527300"/>
          <p14:tracePt t="52791" x="5994400" y="2571750"/>
          <p14:tracePt t="52808" x="5956300" y="2635250"/>
          <p14:tracePt t="52826" x="5937250" y="2717800"/>
          <p14:tracePt t="52841" x="5937250" y="2825750"/>
          <p14:tracePt t="52858" x="5937250" y="2933700"/>
          <p14:tracePt t="52874" x="5937250" y="3016250"/>
          <p14:tracePt t="52891" x="5962650" y="3111500"/>
          <p14:tracePt t="52910" x="6019800" y="3206750"/>
          <p14:tracePt t="52912" x="6051550" y="3257550"/>
          <p14:tracePt t="52925" x="6102350" y="3308350"/>
          <p14:tracePt t="52927" x="6153150" y="3384550"/>
          <p14:tracePt t="52941" x="6223000" y="3460750"/>
          <p14:tracePt t="52958" x="6553200" y="3740150"/>
          <p14:tracePt t="52974" x="6775450" y="3873500"/>
          <p14:tracePt t="52992" x="6927850" y="3930650"/>
          <p14:tracePt t="53009" x="7061200" y="3962400"/>
          <p14:tracePt t="53025" x="7143750" y="3962400"/>
          <p14:tracePt t="53043" x="7169150" y="3949700"/>
          <p14:tracePt t="53058" x="7175500" y="3930650"/>
          <p14:tracePt t="53075" x="7175500" y="3886200"/>
          <p14:tracePt t="53091" x="7169150" y="3860800"/>
          <p14:tracePt t="53107" x="7169150" y="3841750"/>
          <p14:tracePt t="53109" x="0" y="0"/>
        </p14:tracePtLst>
        <p14:tracePtLst>
          <p14:tracePt t="53708" x="4470400" y="2305050"/>
          <p14:tracePt t="53759" x="4470400" y="2298700"/>
          <p14:tracePt t="53767" x="4470400" y="2292350"/>
          <p14:tracePt t="53777" x="4470400" y="2286000"/>
          <p14:tracePt t="53793" x="4476750" y="2273300"/>
          <p14:tracePt t="53810" x="4476750" y="2254250"/>
          <p14:tracePt t="53827" x="4476750" y="2222500"/>
          <p14:tracePt t="53844" x="4457700" y="2171700"/>
          <p14:tracePt t="53860" x="4419600" y="2120900"/>
          <p14:tracePt t="53862" x="4400550" y="2089150"/>
          <p14:tracePt t="53877" x="4381500" y="2070100"/>
          <p14:tracePt t="53878" x="4362450" y="2044700"/>
          <p14:tracePt t="53892" x="4343400" y="2025650"/>
          <p14:tracePt t="53908" x="4279900" y="1974850"/>
          <p14:tracePt t="53912" x="4241800" y="1955800"/>
          <p14:tracePt t="53927" x="4178300" y="1917700"/>
          <p14:tracePt t="53943" x="4102100" y="1885950"/>
          <p14:tracePt t="53959" x="4013200" y="1847850"/>
          <p14:tracePt t="53976" x="3898900" y="1816100"/>
          <p14:tracePt t="53992" x="3765550" y="1778000"/>
          <p14:tracePt t="54009" x="3619500" y="1746250"/>
          <p14:tracePt t="54026" x="3467100" y="1727200"/>
          <p14:tracePt t="54043" x="3308350" y="1701800"/>
          <p14:tracePt t="54059" x="3136900" y="1676400"/>
          <p14:tracePt t="54076" x="2940050" y="1651000"/>
          <p14:tracePt t="54092" x="2762250" y="1625600"/>
          <p14:tracePt t="54109" x="2584450" y="1600200"/>
          <p14:tracePt t="54110" x="2495550" y="1587500"/>
          <p14:tracePt t="54126" x="2336800" y="1568450"/>
          <p14:tracePt t="54143" x="2165350" y="1555750"/>
          <p14:tracePt t="54159" x="1987550" y="1524000"/>
          <p14:tracePt t="54176" x="1803400" y="1492250"/>
          <p14:tracePt t="54193" x="1638300" y="1479550"/>
          <p14:tracePt t="54210" x="1498600" y="1479550"/>
          <p14:tracePt t="54226" x="1390650" y="1479550"/>
          <p14:tracePt t="54242" x="1308100" y="1479550"/>
          <p14:tracePt t="54258" x="1219200" y="1479550"/>
          <p14:tracePt t="54278" x="1155700" y="1485900"/>
          <p14:tracePt t="54292" x="1130300" y="1485900"/>
          <p14:tracePt t="54310" x="1085850" y="1517650"/>
          <p14:tracePt t="54326" x="1035050" y="1543050"/>
          <p14:tracePt t="54344" x="977900" y="1574800"/>
          <p14:tracePt t="54361" x="914400" y="1631950"/>
          <p14:tracePt t="54377" x="876300" y="1676400"/>
          <p14:tracePt t="54393" x="838200" y="1733550"/>
          <p14:tracePt t="54410" x="819150" y="1784350"/>
          <p14:tracePt t="54426" x="800100" y="1854200"/>
          <p14:tracePt t="54442" x="800100" y="1943100"/>
          <p14:tracePt t="54459" x="800100" y="2025650"/>
          <p14:tracePt t="54478" x="812800" y="2133600"/>
          <p14:tracePt t="54493" x="812800" y="2159000"/>
          <p14:tracePt t="54496" x="812800" y="2178050"/>
          <p14:tracePt t="54511" x="831850" y="2241550"/>
          <p14:tracePt t="54526" x="857250" y="2298700"/>
          <p14:tracePt t="54543" x="889000" y="2374900"/>
          <p14:tracePt t="54559" x="946150" y="2476500"/>
          <p14:tracePt t="54577" x="1022350" y="2571750"/>
          <p14:tracePt t="54594" x="1066800" y="2647950"/>
          <p14:tracePt t="54611" x="1098550" y="2705100"/>
          <p14:tracePt t="54627" x="1155700" y="2768600"/>
          <p14:tracePt t="54645" x="1212850" y="2813050"/>
          <p14:tracePt t="54647" x="1244600" y="2832100"/>
          <p14:tracePt t="54661" x="1270000" y="2844800"/>
          <p14:tracePt t="54662" x="1314450" y="2851150"/>
          <p14:tracePt t="54676" x="1384300" y="2863850"/>
          <p14:tracePt t="54692" x="1568450" y="2895600"/>
          <p14:tracePt t="54712" x="1917700" y="2921000"/>
          <p14:tracePt t="54726" x="2114550" y="2921000"/>
          <p14:tracePt t="54743" x="2324100" y="2921000"/>
          <p14:tracePt t="54759" x="2552700" y="2921000"/>
          <p14:tracePt t="54777" x="2717800" y="2921000"/>
          <p14:tracePt t="54793" x="2882900" y="2921000"/>
          <p14:tracePt t="54810" x="3054350" y="2914650"/>
          <p14:tracePt t="54826" x="3238500" y="2870200"/>
          <p14:tracePt t="54843" x="3384550" y="2832100"/>
          <p14:tracePt t="54860" x="3505200" y="2787650"/>
          <p14:tracePt t="54876" x="3613150" y="2743200"/>
          <p14:tracePt t="54892" x="3683000" y="2711450"/>
          <p14:tracePt t="54910" x="3740150" y="2654300"/>
          <p14:tracePt t="54926" x="3765550" y="2609850"/>
          <p14:tracePt t="54943" x="3810000" y="2552700"/>
          <p14:tracePt t="54960" x="3854450" y="2508250"/>
          <p14:tracePt t="54976" x="3886200" y="2451100"/>
          <p14:tracePt t="54992" x="3911600" y="2400300"/>
          <p14:tracePt t="55009" x="3911600" y="2355850"/>
          <p14:tracePt t="55026" x="3911600" y="2305050"/>
          <p14:tracePt t="55044" x="3911600" y="2254250"/>
          <p14:tracePt t="55063" x="3867150" y="2159000"/>
          <p14:tracePt t="55080" x="3803650" y="2076450"/>
          <p14:tracePt t="55097" x="3752850" y="2000250"/>
          <p14:tracePt t="55110" x="3689350" y="1936750"/>
          <p14:tracePt t="55126" x="3606800" y="1879600"/>
          <p14:tracePt t="55143" x="3492500" y="1809750"/>
          <p14:tracePt t="55161" x="3365500" y="1752600"/>
          <p14:tracePt t="55177" x="3194050" y="1689100"/>
          <p14:tracePt t="55193" x="2990850" y="1593850"/>
          <p14:tracePt t="55210" x="2806700" y="1543050"/>
          <p14:tracePt t="55227" x="2622550" y="1492250"/>
          <p14:tracePt t="55244" x="2470150" y="1447800"/>
          <p14:tracePt t="55264" x="2241550" y="1403350"/>
          <p14:tracePt t="55279" x="2095500" y="1397000"/>
          <p14:tracePt t="55293" x="2032000" y="1397000"/>
          <p14:tracePt t="55294" x="1968500" y="1397000"/>
          <p14:tracePt t="55309" x="1885950" y="1397000"/>
          <p14:tracePt t="55328" x="1778000" y="1416050"/>
          <p14:tracePt t="55345" x="1676400" y="1447800"/>
          <p14:tracePt t="55363" x="1574800" y="1479550"/>
          <p14:tracePt t="55366" x="1549400" y="1498600"/>
          <p14:tracePt t="55379" x="1517650" y="1517650"/>
          <p14:tracePt t="55393" x="1454150" y="1568450"/>
          <p14:tracePt t="55411" x="1403350" y="1619250"/>
          <p14:tracePt t="55427" x="1365250" y="1651000"/>
          <p14:tracePt t="55446" x="1320800" y="1727200"/>
          <p14:tracePt t="55463" x="1295400" y="1784350"/>
          <p14:tracePt t="55479" x="1276350" y="1841500"/>
          <p14:tracePt t="55496" x="1250950" y="1885950"/>
          <p14:tracePt t="55512" x="1244600" y="1930400"/>
          <p14:tracePt t="55527" x="1225550" y="1968500"/>
          <p14:tracePt t="55545" x="1219200" y="2019300"/>
          <p14:tracePt t="55562" x="1206500" y="2063750"/>
          <p14:tracePt t="55579" x="1193800" y="2120900"/>
          <p14:tracePt t="55593" x="1187450" y="2190750"/>
          <p14:tracePt t="55610" x="1187450" y="2266950"/>
          <p14:tracePt t="55627" x="1187450" y="2343150"/>
          <p14:tracePt t="55643" x="1187450" y="2413000"/>
          <p14:tracePt t="55660" x="1193800" y="2495550"/>
          <p14:tracePt t="55677" x="1231900" y="2590800"/>
          <p14:tracePt t="55678" x="1263650" y="2622550"/>
          <p14:tracePt t="55694" x="1314450" y="2692400"/>
          <p14:tracePt t="55710" x="1371600" y="2743200"/>
          <p14:tracePt t="55728" x="1422400" y="2794000"/>
          <p14:tracePt t="55745" x="1498600" y="2832100"/>
          <p14:tracePt t="55761" x="1581150" y="2857500"/>
          <p14:tracePt t="55776" x="1670050" y="2882900"/>
          <p14:tracePt t="55794" x="1771650" y="2908300"/>
          <p14:tracePt t="55811" x="1911350" y="2940050"/>
          <p14:tracePt t="55828" x="2057400" y="2965450"/>
          <p14:tracePt t="55846" x="2286000" y="2997200"/>
          <p14:tracePt t="55864" x="2451100" y="3022600"/>
          <p14:tracePt t="55879" x="2609850" y="3041650"/>
          <p14:tracePt t="55895" x="2768600" y="3048000"/>
          <p14:tracePt t="55912" x="2933700" y="3048000"/>
          <p14:tracePt t="55928" x="3086100" y="3035300"/>
          <p14:tracePt t="55945" x="3257550" y="3003550"/>
          <p14:tracePt t="55962" x="3409950" y="2952750"/>
          <p14:tracePt t="55979" x="3549650" y="2914650"/>
          <p14:tracePt t="55982" x="3619500" y="2895600"/>
          <p14:tracePt t="55996" x="3683000" y="2876550"/>
          <p14:tracePt t="55998" x="3740150" y="2857500"/>
          <p14:tracePt t="56012" x="3778250" y="2838450"/>
          <p14:tracePt t="56014" x="3810000" y="2819400"/>
          <p14:tracePt t="56027" x="3829050" y="2806700"/>
          <p14:tracePt t="56043" x="3848100" y="2787650"/>
          <p14:tracePt t="56061" x="3867150" y="2743200"/>
          <p14:tracePt t="56062" x="3873500" y="2736850"/>
          <p14:tracePt t="56082" x="3886200" y="2698750"/>
          <p14:tracePt t="56097" x="3886200" y="2647950"/>
          <p14:tracePt t="56114" x="3886200" y="2597150"/>
          <p14:tracePt t="56128" x="3886200" y="2527300"/>
          <p14:tracePt t="56145" x="3886200" y="2451100"/>
          <p14:tracePt t="56161" x="3867150" y="2374900"/>
          <p14:tracePt t="56177" x="3841750" y="2305050"/>
          <p14:tracePt t="56194" x="3803650" y="2222500"/>
          <p14:tracePt t="56211" x="3765550" y="2152650"/>
          <p14:tracePt t="56228" x="3733800" y="2095500"/>
          <p14:tracePt t="56246" x="3689350" y="2032000"/>
          <p14:tracePt t="56263" x="3657600" y="2000250"/>
          <p14:tracePt t="56280" x="3619500" y="1962150"/>
          <p14:tracePt t="56296" x="3575050" y="1924050"/>
          <p14:tracePt t="56311" x="3505200" y="1879600"/>
          <p14:tracePt t="56328" x="3429000" y="1835150"/>
          <p14:tracePt t="56344" x="3346450" y="1784350"/>
          <p14:tracePt t="56361" x="3257550" y="1752600"/>
          <p14:tracePt t="56377" x="3149600" y="1708150"/>
          <p14:tracePt t="56395" x="3041650" y="1682750"/>
          <p14:tracePt t="56412" x="2946400" y="1657350"/>
          <p14:tracePt t="56428" x="2857500" y="1631950"/>
          <p14:tracePt t="56446" x="2673350" y="1600200"/>
          <p14:tracePt t="56463" x="2552700" y="1600200"/>
          <p14:tracePt t="56480" x="2425700" y="1600200"/>
          <p14:tracePt t="56496" x="2298700" y="1600200"/>
          <p14:tracePt t="56513" x="2127250" y="1600200"/>
          <p14:tracePt t="56530" x="1968500" y="1600200"/>
          <p14:tracePt t="56546" x="1816100" y="1612900"/>
          <p14:tracePt t="56563" x="1701800" y="1638300"/>
          <p14:tracePt t="56580" x="1593850" y="1663700"/>
          <p14:tracePt t="56595" x="1524000" y="1708150"/>
          <p14:tracePt t="56611" x="1473200" y="1752600"/>
          <p14:tracePt t="56629" x="1460500" y="1771650"/>
          <p14:tracePt t="56629" x="1454150" y="1784350"/>
          <p14:tracePt t="56644" x="1447800" y="1784350"/>
          <p14:tracePt t="56662" x="1441450" y="1803400"/>
          <p14:tracePt t="56727" x="0" y="0"/>
        </p14:tracePtLst>
        <p14:tracePtLst>
          <p14:tracePt t="82747" x="1022350" y="3981450"/>
          <p14:tracePt t="82791" x="1022350" y="3994150"/>
          <p14:tracePt t="82807" x="1022350" y="4000500"/>
          <p14:tracePt t="82825" x="1016000" y="4032250"/>
          <p14:tracePt t="82841" x="1016000" y="4070350"/>
          <p14:tracePt t="82857" x="1016000" y="4121150"/>
          <p14:tracePt t="82874" x="1016000" y="4159250"/>
          <p14:tracePt t="82891" x="1016000" y="4210050"/>
          <p14:tracePt t="82908" x="1016000" y="4260850"/>
          <p14:tracePt t="82924" x="1016000" y="4330700"/>
          <p14:tracePt t="82943" x="1060450" y="4464050"/>
          <p14:tracePt t="82959" x="1104900" y="4546600"/>
          <p14:tracePt t="82975" x="1155700" y="4635500"/>
          <p14:tracePt t="82993" x="1219200" y="4730750"/>
          <p14:tracePt t="83009" x="1289050" y="4832350"/>
          <p14:tracePt t="83025" x="1352550" y="4895850"/>
          <p14:tracePt t="83042" x="1422400" y="4946650"/>
          <p14:tracePt t="83059" x="1511300" y="5010150"/>
          <p14:tracePt t="83076" x="1631950" y="5073650"/>
          <p14:tracePt t="83078" x="1676400" y="5092700"/>
          <p14:tracePt t="83090" x="1720850" y="5111750"/>
          <p14:tracePt t="83108" x="1816100" y="5124450"/>
          <p14:tracePt t="83124" x="1930400" y="5143500"/>
          <p14:tracePt t="83141" x="2038350" y="5143500"/>
          <p14:tracePt t="83141" x="2070100" y="5143500"/>
          <p14:tracePt t="83157" x="2108200" y="5143500"/>
          <p14:tracePt t="83157" x="2133600" y="5143500"/>
          <p14:tracePt t="83175" x="2184400" y="5124450"/>
          <p14:tracePt t="83191" x="2209800" y="5080000"/>
          <p14:tracePt t="83209" x="2228850" y="5010150"/>
          <p14:tracePt t="83226" x="2273300" y="4933950"/>
          <p14:tracePt t="83242" x="2311400" y="4864100"/>
          <p14:tracePt t="83259" x="2336800" y="4800600"/>
          <p14:tracePt t="83275" x="2343150" y="4724400"/>
          <p14:tracePt t="83292" x="2343150" y="4635500"/>
          <p14:tracePt t="83295" x="2343150" y="4584700"/>
          <p14:tracePt t="83308" x="2330450" y="4533900"/>
          <p14:tracePt t="83326" x="2222500" y="4318000"/>
          <p14:tracePt t="83341" x="2184400" y="4267200"/>
          <p14:tracePt t="83358" x="2114550" y="4171950"/>
          <p14:tracePt t="83375" x="2082800" y="4133850"/>
          <p14:tracePt t="83392" x="2044700" y="4095750"/>
          <p14:tracePt t="83410" x="2012950" y="4064000"/>
          <p14:tracePt t="83426" x="1974850" y="4044950"/>
          <p14:tracePt t="83443" x="1892300" y="4032250"/>
          <p14:tracePt t="83459" x="1720850" y="4006850"/>
          <p14:tracePt t="83475" x="1504950" y="4000500"/>
          <p14:tracePt t="83491" x="1384300" y="4006850"/>
          <p14:tracePt t="83509" x="1314450" y="4044950"/>
          <p14:tracePt t="83526" x="1276350" y="4114800"/>
          <p14:tracePt t="83541" x="1270000" y="4140200"/>
          <p14:tracePt t="83542" x="1263650" y="4165600"/>
          <p14:tracePt t="83560" x="1263650" y="4210050"/>
          <p14:tracePt t="83575" x="1257300" y="4241800"/>
          <p14:tracePt t="83590" x="1250950" y="4260850"/>
          <p14:tracePt t="83610" x="1244600" y="4286250"/>
          <p14:tracePt t="83625" x="1244600" y="4305300"/>
          <p14:tracePt t="83643" x="1244600" y="4318000"/>
          <p14:tracePt t="83659" x="1244600" y="4330700"/>
          <p14:tracePt t="83676" x="1244600" y="4337050"/>
          <p14:tracePt t="83791" x="0" y="0"/>
        </p14:tracePtLst>
        <p14:tracePtLst>
          <p14:tracePt t="86601" x="2222500" y="4597400"/>
          <p14:tracePt t="86791" x="2228850" y="4597400"/>
          <p14:tracePt t="86800" x="2254250" y="4616450"/>
          <p14:tracePt t="86813" x="2286000" y="4641850"/>
          <p14:tracePt t="86815" x="2311400" y="4673600"/>
          <p14:tracePt t="86831" x="2349500" y="4711700"/>
          <p14:tracePt t="86847" x="2387600" y="4743450"/>
          <p14:tracePt t="86861" x="2413000" y="4768850"/>
          <p14:tracePt t="86878" x="2495550" y="4832350"/>
          <p14:tracePt t="86895" x="2565400" y="4883150"/>
          <p14:tracePt t="86912" x="2641600" y="4933950"/>
          <p14:tracePt t="86928" x="2705100" y="4984750"/>
          <p14:tracePt t="86945" x="2762250" y="5010150"/>
          <p14:tracePt t="86962" x="2819400" y="5035550"/>
          <p14:tracePt t="86979" x="2895600" y="5054600"/>
          <p14:tracePt t="86996" x="2990850" y="5067300"/>
          <p14:tracePt t="87015" x="3136900" y="5073650"/>
          <p14:tracePt t="87029" x="3187700" y="5073650"/>
          <p14:tracePt t="87031" x="3251200" y="5073650"/>
          <p14:tracePt t="87047" x="3403600" y="5073650"/>
          <p14:tracePt t="87062" x="3562350" y="5073650"/>
          <p14:tracePt t="87079" x="3714750" y="5073650"/>
          <p14:tracePt t="87095" x="3816350" y="5073650"/>
          <p14:tracePt t="87112" x="3860800" y="5048250"/>
          <p14:tracePt t="87130" x="3879850" y="5010150"/>
          <p14:tracePt t="87146" x="3892550" y="4965700"/>
          <p14:tracePt t="87162" x="3924300" y="4908550"/>
          <p14:tracePt t="87179" x="3956050" y="4845050"/>
          <p14:tracePt t="87196" x="3987800" y="4787900"/>
          <p14:tracePt t="87213" x="4006850" y="4724400"/>
          <p14:tracePt t="87214" x="4013200" y="4686300"/>
          <p14:tracePt t="87228" x="4013200" y="4654550"/>
          <p14:tracePt t="87246" x="3981450" y="4514850"/>
          <p14:tracePt t="87263" x="3911600" y="4381500"/>
          <p14:tracePt t="87279" x="3854450" y="4286250"/>
          <p14:tracePt t="87296" x="3841750" y="4260850"/>
          <p14:tracePt t="87313" x="3822700" y="4235450"/>
          <p14:tracePt t="87329" x="3810000" y="4216400"/>
          <p14:tracePt t="87346" x="3784600" y="4203700"/>
          <p14:tracePt t="87363" x="3721100" y="4165600"/>
          <p14:tracePt t="87380" x="3581400" y="4121150"/>
          <p14:tracePt t="87384" x="3511550" y="4095750"/>
          <p14:tracePt t="87399" x="3416300" y="4083050"/>
          <p14:tracePt t="87413" x="3371850" y="4083050"/>
          <p14:tracePt t="87414" x="3340100" y="4083050"/>
          <p14:tracePt t="87430" x="3251200" y="4083050"/>
          <p14:tracePt t="87446" x="3200400" y="4083050"/>
          <p14:tracePt t="87462" x="3187700" y="4083050"/>
          <p14:tracePt t="87479" x="3181350" y="4089400"/>
          <p14:tracePt t="87502" x="3168650" y="4095750"/>
          <p14:tracePt t="87513" x="3168650" y="4102100"/>
          <p14:tracePt t="87529" x="3136900" y="4121150"/>
          <p14:tracePt t="87546" x="3067050" y="4146550"/>
          <p14:tracePt t="87563" x="3022600" y="4165600"/>
          <p14:tracePt t="87581" x="2990850" y="4191000"/>
          <p14:tracePt t="87585" x="2984500" y="4197350"/>
          <p14:tracePt t="87597" x="2965450" y="4210050"/>
          <p14:tracePt t="87601" x="2959100" y="4216400"/>
          <p14:tracePt t="87612" x="2952750" y="4222750"/>
          <p14:tracePt t="87630" x="2927350" y="4241800"/>
          <p14:tracePt t="87646" x="2921000" y="4248150"/>
          <p14:tracePt t="87670" x="2921000" y="4254500"/>
          <p14:tracePt t="87799" x="0" y="0"/>
        </p14:tracePtLst>
        <p14:tracePtLst>
          <p14:tracePt t="90914" x="3778250" y="4806950"/>
          <p14:tracePt t="90933" x="3778250" y="4813300"/>
          <p14:tracePt t="90952" x="3784600" y="4838700"/>
          <p14:tracePt t="90968" x="3797300" y="4857750"/>
          <p14:tracePt t="90984" x="3810000" y="4883150"/>
          <p14:tracePt t="91001" x="3829050" y="4914900"/>
          <p14:tracePt t="91018" x="3854450" y="4940300"/>
          <p14:tracePt t="91033" x="3892550" y="4978400"/>
          <p14:tracePt t="91051" x="3937000" y="5003800"/>
          <p14:tracePt t="91066" x="4006850" y="5041900"/>
          <p14:tracePt t="91083" x="4083050" y="5073650"/>
          <p14:tracePt t="91100" x="4165600" y="5099050"/>
          <p14:tracePt t="91102" x="4210050" y="5118100"/>
          <p14:tracePt t="91117" x="4254500" y="5137150"/>
          <p14:tracePt t="91119" x="4318000" y="5149850"/>
          <p14:tracePt t="91135" x="4394200" y="5175250"/>
          <p14:tracePt t="91151" x="4495800" y="5200650"/>
          <p14:tracePt t="91168" x="4603750" y="5226050"/>
          <p14:tracePt t="91185" x="4711700" y="5238750"/>
          <p14:tracePt t="91200" x="4813300" y="5251450"/>
          <p14:tracePt t="91217" x="4908550" y="5257800"/>
          <p14:tracePt t="91235" x="5022850" y="5270500"/>
          <p14:tracePt t="91252" x="5130800" y="5270500"/>
          <p14:tracePt t="91268" x="5238750" y="5270500"/>
          <p14:tracePt t="91271" x="5289550" y="5270500"/>
          <p14:tracePt t="91284" x="5359400" y="5270500"/>
          <p14:tracePt t="91300" x="5480050" y="5264150"/>
          <p14:tracePt t="91317" x="5568950" y="5238750"/>
          <p14:tracePt t="91333" x="5613400" y="5207000"/>
          <p14:tracePt t="91334" x="5619750" y="5194300"/>
          <p14:tracePt t="91350" x="5619750" y="5168900"/>
          <p14:tracePt t="91366" x="5619750" y="5124450"/>
          <p14:tracePt t="91383" x="5619750" y="5086350"/>
          <p14:tracePt t="91401" x="5619750" y="5048250"/>
          <p14:tracePt t="91418" x="5619750" y="4991100"/>
          <p14:tracePt t="91435" x="5619750" y="4902200"/>
          <p14:tracePt t="91452" x="5613400" y="4787900"/>
          <p14:tracePt t="91455" x="5581650" y="4718050"/>
          <p14:tracePt t="91468" x="5530850" y="4629150"/>
          <p14:tracePt t="91485" x="5473700" y="4514850"/>
          <p14:tracePt t="91486" x="5448300" y="4464050"/>
          <p14:tracePt t="91499" x="5429250" y="4425950"/>
          <p14:tracePt t="91516" x="5391150" y="4343400"/>
          <p14:tracePt t="91534" x="5346700" y="4273550"/>
          <p14:tracePt t="91550" x="5314950" y="4229100"/>
          <p14:tracePt t="91567" x="5264150" y="4184650"/>
          <p14:tracePt t="91584" x="5168900" y="4102100"/>
          <p14:tracePt t="91600" x="5029200" y="4025900"/>
          <p14:tracePt t="91617" x="4914900" y="3962400"/>
          <p14:tracePt t="91634" x="4826000" y="3924300"/>
          <p14:tracePt t="91651" x="4781550" y="3911600"/>
          <p14:tracePt t="91667" x="4762500" y="3911600"/>
          <p14:tracePt t="91684" x="4749800" y="3905250"/>
          <p14:tracePt t="91701" x="4711700" y="3898900"/>
          <p14:tracePt t="91702" x="4692650" y="3898900"/>
          <p14:tracePt t="91717" x="4667250" y="3898900"/>
          <p14:tracePt t="91734" x="4591050" y="3911600"/>
          <p14:tracePt t="91753" x="4521200" y="3943350"/>
          <p14:tracePt t="91768" x="4489450" y="3968750"/>
          <p14:tracePt t="91785" x="4445000" y="4013200"/>
          <p14:tracePt t="91802" x="4406900" y="4051300"/>
          <p14:tracePt t="91818" x="4362450" y="4102100"/>
          <p14:tracePt t="91835" x="4311650" y="4165600"/>
          <p14:tracePt t="91852" x="4298950" y="4216400"/>
          <p14:tracePt t="91854" x="4292600" y="4248150"/>
          <p14:tracePt t="91867" x="4286250" y="4279900"/>
          <p14:tracePt t="91884" x="4273550" y="4337050"/>
          <p14:tracePt t="91903" x="4260850" y="4419600"/>
          <p14:tracePt t="91918" x="4260850" y="4438650"/>
          <p14:tracePt t="91936" x="4260850" y="4502150"/>
          <p14:tracePt t="91952" x="4260850" y="4578350"/>
          <p14:tracePt t="91969" x="4273550" y="4654550"/>
          <p14:tracePt t="91985" x="4298950" y="4718050"/>
          <p14:tracePt t="92001" x="4311650" y="4768850"/>
          <p14:tracePt t="92018" x="4337050" y="4826000"/>
          <p14:tracePt t="92034" x="4362450" y="4876800"/>
          <p14:tracePt t="92051" x="4387850" y="4927600"/>
          <p14:tracePt t="92066" x="4419600" y="4972050"/>
          <p14:tracePt t="92084" x="4451350" y="5016500"/>
          <p14:tracePt t="92101" x="4495800" y="5060950"/>
          <p14:tracePt t="92102" x="4521200" y="5086350"/>
          <p14:tracePt t="92118" x="4565650" y="5124450"/>
          <p14:tracePt t="92134" x="4622800" y="5168900"/>
          <p14:tracePt t="92152" x="4692650" y="5187950"/>
          <p14:tracePt t="92168" x="4756150" y="5213350"/>
          <p14:tracePt t="92184" x="4826000" y="5232400"/>
          <p14:tracePt t="92201" x="4914900" y="5257800"/>
          <p14:tracePt t="92217" x="5029200" y="5276850"/>
          <p14:tracePt t="92234" x="5118100" y="5276850"/>
          <p14:tracePt t="92251" x="5194300" y="5276850"/>
          <p14:tracePt t="92267" x="5238750" y="5276850"/>
          <p14:tracePt t="92284" x="5295900" y="5264150"/>
          <p14:tracePt t="92301" x="5365750" y="5232400"/>
          <p14:tracePt t="92302" x="5384800" y="5219700"/>
          <p14:tracePt t="92318" x="5416550" y="5181600"/>
          <p14:tracePt t="92335" x="5429250" y="5130800"/>
          <p14:tracePt t="92351" x="5441950" y="5054600"/>
          <p14:tracePt t="92368" x="5448300" y="4991100"/>
          <p14:tracePt t="92384" x="5448300" y="4927600"/>
          <p14:tracePt t="92401" x="5448300" y="4857750"/>
          <p14:tracePt t="92418" x="5441950" y="4781550"/>
          <p14:tracePt t="92434" x="5422900" y="4718050"/>
          <p14:tracePt t="92451" x="5403850" y="4648200"/>
          <p14:tracePt t="92469" x="5359400" y="4559300"/>
          <p14:tracePt t="92472" x="5327650" y="4502150"/>
          <p14:tracePt t="92487" x="5264150" y="4406900"/>
          <p14:tracePt t="92503" x="5238750" y="4375150"/>
          <p14:tracePt t="92519" x="5226050" y="4362450"/>
          <p14:tracePt t="92535" x="5219700" y="4356100"/>
          <p14:tracePt t="92663" x="0" y="0"/>
        </p14:tracePtLst>
        <p14:tracePtLst>
          <p14:tracePt t="102849" x="2559050" y="5905500"/>
          <p14:tracePt t="102864" x="2565400" y="5905500"/>
          <p14:tracePt t="102897" x="2578100" y="5911850"/>
          <p14:tracePt t="102901" x="2578100" y="5918200"/>
          <p14:tracePt t="102912" x="2578100" y="5930900"/>
          <p14:tracePt t="102928" x="2578100" y="5949950"/>
          <p14:tracePt t="102946" x="2584450" y="5969000"/>
          <p14:tracePt t="102963" x="2584450" y="5975350"/>
          <p14:tracePt t="102980" x="2590800" y="5988050"/>
          <p14:tracePt t="102997" x="2597150" y="6007100"/>
          <p14:tracePt t="102998" x="2597150" y="6013450"/>
          <p14:tracePt t="103012" x="2603500" y="6026150"/>
          <p14:tracePt t="103030" x="2616200" y="6045200"/>
          <p14:tracePt t="103048" x="2622550" y="6051550"/>
          <p14:tracePt t="103065" x="2647950" y="6076950"/>
          <p14:tracePt t="103081" x="2698750" y="6102350"/>
          <p14:tracePt t="103099" x="2762250" y="6140450"/>
          <p14:tracePt t="103112" x="2825750" y="6165850"/>
          <p14:tracePt t="103130" x="2952750" y="6203950"/>
          <p14:tracePt t="103146" x="3086100" y="6223000"/>
          <p14:tracePt t="103163" x="3276600" y="6229350"/>
          <p14:tracePt t="103180" x="3473450" y="6229350"/>
          <p14:tracePt t="103197" x="3683000" y="6229350"/>
          <p14:tracePt t="103198" x="3765550" y="6229350"/>
          <p14:tracePt t="103213" x="3822700" y="6229350"/>
          <p14:tracePt t="103214" x="3879850" y="6229350"/>
          <p14:tracePt t="103230" x="3962400" y="6223000"/>
          <p14:tracePt t="103247" x="4006850" y="6184900"/>
          <p14:tracePt t="103263" x="4025900" y="6153150"/>
          <p14:tracePt t="103281" x="4057650" y="6089650"/>
          <p14:tracePt t="103299" x="4095750" y="6032500"/>
          <p14:tracePt t="103313" x="4140200" y="5969000"/>
          <p14:tracePt t="103330" x="4184650" y="5924550"/>
          <p14:tracePt t="103346" x="4216400" y="5899150"/>
          <p14:tracePt t="103363" x="4241800" y="5861050"/>
          <p14:tracePt t="103380" x="4273550" y="5822950"/>
          <p14:tracePt t="103397" x="4298950" y="5791200"/>
          <p14:tracePt t="103398" x="4305300" y="5772150"/>
          <p14:tracePt t="103414" x="4324350" y="5715000"/>
          <p14:tracePt t="103431" x="4337050" y="5638800"/>
          <p14:tracePt t="103448" x="4343400" y="5575300"/>
          <p14:tracePt t="103465" x="4343400" y="5511800"/>
          <p14:tracePt t="103482" x="4311650" y="5429250"/>
          <p14:tracePt t="103496" x="4279900" y="5372100"/>
          <p14:tracePt t="103512" x="4260850" y="5346700"/>
          <p14:tracePt t="103530" x="4235450" y="5314950"/>
          <p14:tracePt t="103546" x="4171950" y="5270500"/>
          <p14:tracePt t="103563" x="4095750" y="5232400"/>
          <p14:tracePt t="103579" x="4013200" y="5175250"/>
          <p14:tracePt t="103596" x="3898900" y="5130800"/>
          <p14:tracePt t="103598" x="3835400" y="5105400"/>
          <p14:tracePt t="103612" x="3765550" y="5073650"/>
          <p14:tracePt t="103614" x="3695700" y="5054600"/>
          <p14:tracePt t="103630" x="3549650" y="5010150"/>
          <p14:tracePt t="103647" x="3409950" y="4978400"/>
          <p14:tracePt t="103664" x="3308350" y="4965700"/>
          <p14:tracePt t="103681" x="3232150" y="4959350"/>
          <p14:tracePt t="103697" x="3187700" y="4959350"/>
          <p14:tracePt t="103714" x="3143250" y="4972050"/>
          <p14:tracePt t="103731" x="3092450" y="5010150"/>
          <p14:tracePt t="103747" x="3016250" y="5067300"/>
          <p14:tracePt t="103763" x="2946400" y="5124450"/>
          <p14:tracePt t="103781" x="2882900" y="5162550"/>
          <p14:tracePt t="103782" x="2863850" y="5181600"/>
          <p14:tracePt t="103799" x="2832100" y="5219700"/>
          <p14:tracePt t="103815" x="2819400" y="5251450"/>
          <p14:tracePt t="103832" x="2813050" y="5283200"/>
          <p14:tracePt t="103848" x="2813050" y="5308600"/>
          <p14:tracePt t="103865" x="2813050" y="5334000"/>
          <p14:tracePt t="103882" x="2813050" y="5353050"/>
          <p14:tracePt t="103898" x="2819400" y="5391150"/>
          <p14:tracePt t="103914" x="2838450" y="5429250"/>
          <p14:tracePt t="103931" x="2851150" y="5454650"/>
          <p14:tracePt t="103946" x="2851150" y="5467350"/>
          <p14:tracePt t="103966" x="2857500" y="5473700"/>
          <p14:tracePt t="104039" x="0" y="0"/>
        </p14:tracePtLst>
        <p14:tracePtLst>
          <p14:tracePt t="115322" x="5156200" y="6508750"/>
          <p14:tracePt t="115366" x="5168900" y="6508750"/>
          <p14:tracePt t="115374" x="5175250" y="6508750"/>
          <p14:tracePt t="115382" x="5187950" y="6508750"/>
          <p14:tracePt t="115392" x="5207000" y="6502400"/>
          <p14:tracePt t="115409" x="5245100" y="6496050"/>
          <p14:tracePt t="115428" x="5327650" y="6489700"/>
          <p14:tracePt t="115443" x="5467350" y="6489700"/>
          <p14:tracePt t="115461" x="5626100" y="6489700"/>
          <p14:tracePt t="115462" x="5702300" y="6489700"/>
          <p14:tracePt t="115476" x="5772150" y="6477000"/>
          <p14:tracePt t="115496" x="5969000" y="6451600"/>
          <p14:tracePt t="115512" x="6032500" y="6438900"/>
          <p14:tracePt t="115528" x="6102350" y="6432550"/>
          <p14:tracePt t="115544" x="6165850" y="6426200"/>
          <p14:tracePt t="115562" x="6223000" y="6413500"/>
          <p14:tracePt t="115578" x="6261100" y="6407150"/>
          <p14:tracePt t="115595" x="6299200" y="6394450"/>
          <p14:tracePt t="115612" x="6381750" y="6375400"/>
          <p14:tracePt t="115615" x="6426200" y="6362700"/>
          <p14:tracePt t="115628" x="6477000" y="6343650"/>
          <p14:tracePt t="115645" x="6565900" y="6311900"/>
          <p14:tracePt t="115648" x="6604000" y="6292850"/>
          <p14:tracePt t="115661" x="6623050" y="6280150"/>
          <p14:tracePt t="115663" x="6642100" y="6261100"/>
          <p14:tracePt t="115679" x="6667500" y="6229350"/>
          <p14:tracePt t="115695" x="6680200" y="6210300"/>
          <p14:tracePt t="115711" x="6686550" y="6172200"/>
          <p14:tracePt t="115729" x="6686550" y="6134100"/>
          <p14:tracePt t="115744" x="6686550" y="6083300"/>
          <p14:tracePt t="115761" x="6686550" y="6026150"/>
          <p14:tracePt t="115776" x="6667500" y="5962650"/>
          <p14:tracePt t="115793" x="6661150" y="5924550"/>
          <p14:tracePt t="115811" x="6642100" y="5886450"/>
          <p14:tracePt t="115829" x="6623050" y="5854700"/>
          <p14:tracePt t="115844" x="6591300" y="5784850"/>
          <p14:tracePt t="115860" x="6546850" y="5740400"/>
          <p14:tracePt t="115877" x="6502400" y="5676900"/>
          <p14:tracePt t="115878" x="6477000" y="5657850"/>
          <p14:tracePt t="115894" x="6432550" y="5613400"/>
          <p14:tracePt t="115910" x="6400800" y="5581650"/>
          <p14:tracePt t="115928" x="6343650" y="5537200"/>
          <p14:tracePt t="115943" x="6242050" y="5480050"/>
          <p14:tracePt t="115961" x="6127750" y="5416550"/>
          <p14:tracePt t="115977" x="6000750" y="5359400"/>
          <p14:tracePt t="115993" x="5892800" y="5314950"/>
          <p14:tracePt t="116011" x="5810250" y="5283200"/>
          <p14:tracePt t="116028" x="5740400" y="5251450"/>
          <p14:tracePt t="116046" x="5638800" y="5226050"/>
          <p14:tracePt t="116063" x="5549900" y="5213350"/>
          <p14:tracePt t="116079" x="5435600" y="5200650"/>
          <p14:tracePt t="116096" x="5346700" y="5200650"/>
          <p14:tracePt t="116112" x="5283200" y="5200650"/>
          <p14:tracePt t="116130" x="5207000" y="5213350"/>
          <p14:tracePt t="116145" x="5111750" y="5238750"/>
          <p14:tracePt t="116162" x="4972050" y="5270500"/>
          <p14:tracePt t="116178" x="4813300" y="5289550"/>
          <p14:tracePt t="116193" x="4660900" y="5327650"/>
          <p14:tracePt t="116211" x="4533900" y="5372100"/>
          <p14:tracePt t="116229" x="4457700" y="5422900"/>
          <p14:tracePt t="116230" x="4425950" y="5448300"/>
          <p14:tracePt t="116244" x="4413250" y="5461000"/>
          <p14:tracePt t="116261" x="4394200" y="5473700"/>
          <p14:tracePt t="116262" x="4387850" y="5486400"/>
          <p14:tracePt t="116278" x="4381500" y="5499100"/>
          <p14:tracePt t="116294" x="4381500" y="5524500"/>
          <p14:tracePt t="116311" x="4381500" y="5575300"/>
          <p14:tracePt t="116330" x="4375150" y="5632450"/>
          <p14:tracePt t="116344" x="4375150" y="5695950"/>
          <p14:tracePt t="116361" x="4375150" y="5772150"/>
          <p14:tracePt t="116378" x="4394200" y="5854700"/>
          <p14:tracePt t="116394" x="4432300" y="5918200"/>
          <p14:tracePt t="116411" x="4457700" y="5962650"/>
          <p14:tracePt t="116427" x="4489450" y="6019800"/>
          <p14:tracePt t="116444" x="4533900" y="6076950"/>
          <p14:tracePt t="116461" x="4572000" y="6121400"/>
          <p14:tracePt t="116462" x="4603750" y="6146800"/>
          <p14:tracePt t="116479" x="4679950" y="6191250"/>
          <p14:tracePt t="116495" x="4743450" y="6235700"/>
          <p14:tracePt t="116512" x="4838700" y="6292850"/>
          <p14:tracePt t="116531" x="4914900" y="6330950"/>
          <p14:tracePt t="116545" x="4984750" y="6350000"/>
          <p14:tracePt t="116563" x="5060950" y="6369050"/>
          <p14:tracePt t="116579" x="5130800" y="6394450"/>
          <p14:tracePt t="116596" x="5213350" y="6413500"/>
          <p14:tracePt t="116612" x="5302250" y="6451600"/>
          <p14:tracePt t="116614" x="5340350" y="6470650"/>
          <p14:tracePt t="116631" x="5467350" y="6502400"/>
          <p14:tracePt t="116647" x="5613400" y="6534150"/>
          <p14:tracePt t="116661" x="5702300" y="6540500"/>
          <p14:tracePt t="116662" x="5784850" y="6553200"/>
          <p14:tracePt t="116680" x="5975350" y="6584950"/>
          <p14:tracePt t="116697" x="6191250" y="6616700"/>
          <p14:tracePt t="116713" x="6394450" y="6635750"/>
          <p14:tracePt t="116733" x="6591300" y="6635750"/>
          <p14:tracePt t="116735" x="6667500" y="6623050"/>
          <p14:tracePt t="116744" x="6737350" y="6604000"/>
          <p14:tracePt t="116762" x="6845300" y="6553200"/>
          <p14:tracePt t="116779" x="6940550" y="6515100"/>
          <p14:tracePt t="116794" x="7023100" y="6464300"/>
          <p14:tracePt t="116812" x="7092950" y="6413500"/>
          <p14:tracePt t="116830" x="7150100" y="6330950"/>
          <p14:tracePt t="116846" x="7194550" y="6273800"/>
          <p14:tracePt t="116862" x="7245350" y="6210300"/>
          <p14:tracePt t="116878" x="7334250" y="6146800"/>
          <p14:tracePt t="116894" x="7404100" y="6076950"/>
          <p14:tracePt t="116912" x="7416800" y="6032500"/>
          <p14:tracePt t="116929" x="7423150" y="5969000"/>
          <p14:tracePt t="116946" x="7404100" y="5848350"/>
          <p14:tracePt t="116964" x="7366000" y="5746750"/>
          <p14:tracePt t="116966" x="7353300" y="5727700"/>
          <p14:tracePt t="116980" x="7353300" y="5715000"/>
          <p14:tracePt t="116982" x="7346950" y="5695950"/>
          <p14:tracePt t="116996" x="7321550" y="5670550"/>
          <p14:tracePt t="117013" x="7264400" y="5600700"/>
          <p14:tracePt t="117015" x="7232650" y="5575300"/>
          <p14:tracePt t="117031" x="7150100" y="5524500"/>
          <p14:tracePt t="117046" x="7035800" y="5461000"/>
          <p14:tracePt t="117062" x="6864350" y="5391150"/>
          <p14:tracePt t="117079" x="6731000" y="5334000"/>
          <p14:tracePt t="117095" x="6642100" y="5308600"/>
          <p14:tracePt t="117111" x="6559550" y="5289550"/>
          <p14:tracePt t="117129" x="6457950" y="5270500"/>
          <p14:tracePt t="117146" x="6362700" y="5257800"/>
          <p14:tracePt t="117162" x="6210300" y="5245100"/>
          <p14:tracePt t="117178" x="5918200" y="5207000"/>
          <p14:tracePt t="117195" x="5568950" y="5187950"/>
          <p14:tracePt t="117213" x="5372100" y="5187950"/>
          <p14:tracePt t="117215" x="5295900" y="5187950"/>
          <p14:tracePt t="117232" x="5175250" y="5187950"/>
          <p14:tracePt t="117248" x="5111750" y="5187950"/>
          <p14:tracePt t="117263" x="5092700" y="5187950"/>
          <p14:tracePt t="117279" x="5080000" y="5187950"/>
          <p14:tracePt t="117295" x="5067300" y="5194300"/>
          <p14:tracePt t="117312" x="5048250" y="5213350"/>
          <p14:tracePt t="117329" x="5022850" y="5238750"/>
          <p14:tracePt t="117346" x="4997450" y="5276850"/>
          <p14:tracePt t="117362" x="4972050" y="5308600"/>
          <p14:tracePt t="117378" x="4940300" y="5346700"/>
          <p14:tracePt t="117396" x="4895850" y="5378450"/>
          <p14:tracePt t="117412" x="4870450" y="5429250"/>
          <p14:tracePt t="117431" x="4832350" y="5499100"/>
          <p14:tracePt t="117446" x="4819650" y="5530850"/>
          <p14:tracePt t="117462" x="4813300" y="5549900"/>
          <p14:tracePt t="117478" x="4813300" y="5581650"/>
          <p14:tracePt t="117496" x="4813300" y="5626100"/>
          <p14:tracePt t="117513" x="4813300" y="5664200"/>
          <p14:tracePt t="117530" x="4813300" y="5689600"/>
          <p14:tracePt t="117550" x="4813300" y="5734050"/>
          <p14:tracePt t="117562" x="4813300" y="5753100"/>
          <p14:tracePt t="117580" x="4851400" y="5803900"/>
          <p14:tracePt t="117596" x="4876800" y="5842000"/>
          <p14:tracePt t="117612" x="4914900" y="5892800"/>
          <p14:tracePt t="117630" x="5003800" y="5943600"/>
          <p14:tracePt t="117647" x="5060950" y="5975350"/>
          <p14:tracePt t="117662" x="5118100" y="6007100"/>
          <p14:tracePt t="117679" x="5213350" y="6064250"/>
          <p14:tracePt t="117696" x="5270500" y="6083300"/>
          <p14:tracePt t="117713" x="5314950" y="6102350"/>
          <p14:tracePt t="117731" x="5346700" y="6108700"/>
          <p14:tracePt t="117747" x="5410200" y="6140450"/>
          <p14:tracePt t="117762" x="5486400" y="6159500"/>
          <p14:tracePt t="117779" x="5530850" y="6172200"/>
          <p14:tracePt t="117796" x="5543550" y="6172200"/>
          <p14:tracePt t="117812" x="5549900" y="6172200"/>
          <p14:tracePt t="117832" x="0" y="0"/>
        </p14:tracePtLst>
        <p14:tracePtLst>
          <p14:tracePt t="120202" x="4889500" y="1308100"/>
          <p14:tracePt t="120263" x="4895850" y="1301750"/>
          <p14:tracePt t="120296" x="4902200" y="1301750"/>
          <p14:tracePt t="120303" x="4914900" y="1301750"/>
          <p14:tracePt t="120319" x="4927600" y="1308100"/>
          <p14:tracePt t="120333" x="4946650" y="1308100"/>
          <p14:tracePt t="120335" x="4972050" y="1314450"/>
          <p14:tracePt t="120351" x="5073650" y="1333500"/>
          <p14:tracePt t="120367" x="5200650" y="1352550"/>
          <p14:tracePt t="120381" x="5257800" y="1358900"/>
          <p14:tracePt t="120398" x="5467350" y="1384300"/>
          <p14:tracePt t="120416" x="5607050" y="1397000"/>
          <p14:tracePt t="120433" x="5753100" y="1409700"/>
          <p14:tracePt t="120451" x="5873750" y="1428750"/>
          <p14:tracePt t="120467" x="5975350" y="1441450"/>
          <p14:tracePt t="120471" x="6038850" y="1454150"/>
          <p14:tracePt t="120484" x="6089650" y="1460500"/>
          <p14:tracePt t="120504" x="6254750" y="1466850"/>
          <p14:tracePt t="120517" x="6318250" y="1466850"/>
          <p14:tracePt t="120536" x="6515100" y="1466850"/>
          <p14:tracePt t="120550" x="6654800" y="1466850"/>
          <p14:tracePt t="120566" x="6819900" y="1466850"/>
          <p14:tracePt t="120582" x="6959600" y="1466850"/>
          <p14:tracePt t="120599" x="7092950" y="1466850"/>
          <p14:tracePt t="120615" x="7213600" y="1466850"/>
          <p14:tracePt t="120632" x="7308850" y="1460500"/>
          <p14:tracePt t="120649" x="7391400" y="1441450"/>
          <p14:tracePt t="120666" x="7467600" y="1428750"/>
          <p14:tracePt t="120682" x="7512050" y="1409700"/>
          <p14:tracePt t="120699" x="7556500" y="1403350"/>
          <p14:tracePt t="120716" x="7607300" y="1377950"/>
          <p14:tracePt t="120718" x="7620000" y="1371600"/>
          <p14:tracePt t="120732" x="7645400" y="1365250"/>
          <p14:tracePt t="120750" x="7696200" y="1339850"/>
          <p14:tracePt t="120766" x="7721600" y="1327150"/>
          <p14:tracePt t="120783" x="7734300" y="1314450"/>
          <p14:tracePt t="120799" x="7740650" y="1301750"/>
          <p14:tracePt t="120816" x="7772400" y="1270000"/>
          <p14:tracePt t="120833" x="7791450" y="1238250"/>
          <p14:tracePt t="120849" x="7804150" y="1193800"/>
          <p14:tracePt t="120866" x="7816850" y="1143000"/>
          <p14:tracePt t="120883" x="7823200" y="1092200"/>
          <p14:tracePt t="120900" x="7835900" y="1047750"/>
          <p14:tracePt t="120916" x="7848600" y="1016000"/>
          <p14:tracePt t="120933" x="7854950" y="990600"/>
          <p14:tracePt t="120934" x="7861300" y="977900"/>
          <p14:tracePt t="120951" x="7861300" y="958850"/>
          <p14:tracePt t="120968" x="7861300" y="939800"/>
          <p14:tracePt t="120985" x="7861300" y="927100"/>
          <p14:tracePt t="121001" x="7867650" y="901700"/>
          <p14:tracePt t="121018" x="7867650" y="876300"/>
          <p14:tracePt t="121035" x="7867650" y="850900"/>
          <p14:tracePt t="121050" x="7867650" y="831850"/>
          <p14:tracePt t="121068" x="7867650" y="793750"/>
          <p14:tracePt t="121084" x="7867650" y="768350"/>
          <p14:tracePt t="121086" x="7867650" y="755650"/>
          <p14:tracePt t="121100" x="7867650" y="736600"/>
          <p14:tracePt t="121103" x="7867650" y="723900"/>
          <p14:tracePt t="121117" x="7861300" y="704850"/>
          <p14:tracePt t="121134" x="7842250" y="660400"/>
          <p14:tracePt t="121151" x="7797800" y="590550"/>
          <p14:tracePt t="121167" x="7721600" y="514350"/>
          <p14:tracePt t="121185" x="7645400" y="463550"/>
          <p14:tracePt t="121200" x="7613650" y="444500"/>
          <p14:tracePt t="121217" x="7562850" y="412750"/>
          <p14:tracePt t="121233" x="7493000" y="374650"/>
          <p14:tracePt t="121250" x="7391400" y="336550"/>
          <p14:tracePt t="121266" x="7245350" y="285750"/>
          <p14:tracePt t="121283" x="7061200" y="241300"/>
          <p14:tracePt t="121300" x="6940550" y="228600"/>
          <p14:tracePt t="121317" x="6838950" y="215900"/>
          <p14:tracePt t="121318" x="6794500" y="209550"/>
          <p14:tracePt t="121334" x="6699250" y="190500"/>
          <p14:tracePt t="121351" x="6591300" y="184150"/>
          <p14:tracePt t="121367" x="6483350" y="184150"/>
          <p14:tracePt t="121383" x="6394450" y="184150"/>
          <p14:tracePt t="121400" x="6299200" y="222250"/>
          <p14:tracePt t="121416" x="6191250" y="260350"/>
          <p14:tracePt t="121433" x="6064250" y="285750"/>
          <p14:tracePt t="121451" x="5899150" y="304800"/>
          <p14:tracePt t="121467" x="5740400" y="311150"/>
          <p14:tracePt t="121483" x="5594350" y="330200"/>
          <p14:tracePt t="121500" x="5486400" y="349250"/>
          <p14:tracePt t="121517" x="5397500" y="355600"/>
          <p14:tracePt t="121518" x="5346700" y="361950"/>
          <p14:tracePt t="121534" x="5251450" y="368300"/>
          <p14:tracePt t="121552" x="5187950" y="374650"/>
          <p14:tracePt t="121569" x="5156200" y="400050"/>
          <p14:tracePt t="121583" x="5124450" y="419100"/>
          <p14:tracePt t="121599" x="5092700" y="438150"/>
          <p14:tracePt t="121617" x="5060950" y="457200"/>
          <p14:tracePt t="121634" x="5041900" y="476250"/>
          <p14:tracePt t="121650" x="5029200" y="508000"/>
          <p14:tracePt t="121667" x="5022850" y="539750"/>
          <p14:tracePt t="121684" x="5022850" y="558800"/>
          <p14:tracePt t="121700" x="5022850" y="571500"/>
          <p14:tracePt t="121717" x="5022850" y="596900"/>
          <p14:tracePt t="121718" x="5022850" y="615950"/>
          <p14:tracePt t="121736" x="5022850" y="641350"/>
          <p14:tracePt t="121752" x="5029200" y="679450"/>
          <p14:tracePt t="121769" x="5073650" y="749300"/>
          <p14:tracePt t="121785" x="5118100" y="819150"/>
          <p14:tracePt t="121801" x="5143500" y="844550"/>
          <p14:tracePt t="121817" x="5181600" y="876300"/>
          <p14:tracePt t="121834" x="5219700" y="901700"/>
          <p14:tracePt t="121850" x="5270500" y="927100"/>
          <p14:tracePt t="121867" x="5334000" y="965200"/>
          <p14:tracePt t="121884" x="5473700" y="1022350"/>
          <p14:tracePt t="121903" x="5689600" y="1104900"/>
          <p14:tracePt t="121916" x="5753100" y="1117600"/>
          <p14:tracePt t="121933" x="5842000" y="1143000"/>
          <p14:tracePt t="121950" x="5949950" y="1181100"/>
          <p14:tracePt t="121966" x="5994400" y="1187450"/>
          <p14:tracePt t="121984" x="6013450" y="1187450"/>
          <p14:tracePt t="122001" x="6032500" y="1187450"/>
          <p14:tracePt t="122018" x="6038850" y="1187450"/>
          <p14:tracePt t="122035" x="6051550" y="1187450"/>
          <p14:tracePt t="122051" x="6057900" y="1187450"/>
          <p14:tracePt t="122151" x="0" y="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29" name="Rectangle 1040"/>
          <p:cNvSpPr>
            <a:spLocks noGrp="1" noChangeArrowheads="1"/>
          </p:cNvSpPr>
          <p:nvPr>
            <p:ph type="title"/>
          </p:nvPr>
        </p:nvSpPr>
        <p:spPr>
          <a:xfrm>
            <a:off x="899592" y="161925"/>
            <a:ext cx="6400800" cy="514350"/>
          </a:xfrm>
        </p:spPr>
        <p:txBody>
          <a:bodyPr/>
          <a:lstStyle/>
          <a:p>
            <a:r>
              <a:rPr lang="en-US" sz="2400" b="0" dirty="0">
                <a:solidFill>
                  <a:schemeClr val="tx1"/>
                </a:solidFill>
                <a:latin typeface="Arial Narrow" panose="020B0606020202030204" pitchFamily="34" charset="0"/>
              </a:rPr>
              <a:t>Laser Doppler Perfusion Monitoring</a:t>
            </a:r>
          </a:p>
        </p:txBody>
      </p:sp>
      <p:sp>
        <p:nvSpPr>
          <p:cNvPr id="13314" name="Slide Number Placeholder 4"/>
          <p:cNvSpPr>
            <a:spLocks noGrp="1"/>
          </p:cNvSpPr>
          <p:nvPr>
            <p:ph type="sldNum" sz="quarter" idx="12"/>
          </p:nvPr>
        </p:nvSpPr>
        <p:spPr>
          <a:noFill/>
        </p:spPr>
        <p:txBody>
          <a:bodyPr/>
          <a:lstStyle>
            <a:lvl1pPr>
              <a:defRPr sz="1800">
                <a:solidFill>
                  <a:schemeClr val="tx1"/>
                </a:solidFill>
                <a:latin typeface="Arial" charset="0"/>
              </a:defRPr>
            </a:lvl1pPr>
            <a:lvl2pPr marL="557213" indent="-214313">
              <a:defRPr sz="1800">
                <a:solidFill>
                  <a:schemeClr val="tx1"/>
                </a:solidFill>
                <a:latin typeface="Arial" charset="0"/>
              </a:defRPr>
            </a:lvl2pPr>
            <a:lvl3pPr marL="857250" indent="-171450">
              <a:defRPr sz="1800">
                <a:solidFill>
                  <a:schemeClr val="tx1"/>
                </a:solidFill>
                <a:latin typeface="Arial" charset="0"/>
              </a:defRPr>
            </a:lvl3pPr>
            <a:lvl4pPr marL="1200150" indent="-171450">
              <a:defRPr sz="1800">
                <a:solidFill>
                  <a:schemeClr val="tx1"/>
                </a:solidFill>
                <a:latin typeface="Arial" charset="0"/>
              </a:defRPr>
            </a:lvl4pPr>
            <a:lvl5pPr marL="1543050" indent="-171450">
              <a:defRPr sz="1800">
                <a:solidFill>
                  <a:schemeClr val="tx1"/>
                </a:solidFill>
                <a:latin typeface="Arial" charset="0"/>
              </a:defRPr>
            </a:lvl5pPr>
            <a:lvl6pPr marL="1885950" indent="-171450" algn="ctr" eaLnBrk="0" fontAlgn="base" hangingPunct="0">
              <a:spcBef>
                <a:spcPct val="0"/>
              </a:spcBef>
              <a:spcAft>
                <a:spcPct val="0"/>
              </a:spcAft>
              <a:defRPr sz="1800">
                <a:solidFill>
                  <a:schemeClr val="tx1"/>
                </a:solidFill>
                <a:latin typeface="Arial" charset="0"/>
              </a:defRPr>
            </a:lvl6pPr>
            <a:lvl7pPr marL="2228850" indent="-171450" algn="ctr" eaLnBrk="0" fontAlgn="base" hangingPunct="0">
              <a:spcBef>
                <a:spcPct val="0"/>
              </a:spcBef>
              <a:spcAft>
                <a:spcPct val="0"/>
              </a:spcAft>
              <a:defRPr sz="1800">
                <a:solidFill>
                  <a:schemeClr val="tx1"/>
                </a:solidFill>
                <a:latin typeface="Arial" charset="0"/>
              </a:defRPr>
            </a:lvl7pPr>
            <a:lvl8pPr marL="2571750" indent="-171450" algn="ctr" eaLnBrk="0" fontAlgn="base" hangingPunct="0">
              <a:spcBef>
                <a:spcPct val="0"/>
              </a:spcBef>
              <a:spcAft>
                <a:spcPct val="0"/>
              </a:spcAft>
              <a:defRPr sz="1800">
                <a:solidFill>
                  <a:schemeClr val="tx1"/>
                </a:solidFill>
                <a:latin typeface="Arial" charset="0"/>
              </a:defRPr>
            </a:lvl8pPr>
            <a:lvl9pPr marL="2914650" indent="-171450" algn="ctr" eaLnBrk="0" fontAlgn="base" hangingPunct="0">
              <a:spcBef>
                <a:spcPct val="0"/>
              </a:spcBef>
              <a:spcAft>
                <a:spcPct val="0"/>
              </a:spcAft>
              <a:defRPr sz="1800">
                <a:solidFill>
                  <a:schemeClr val="tx1"/>
                </a:solidFill>
                <a:latin typeface="Arial" charset="0"/>
              </a:defRPr>
            </a:lvl9pPr>
          </a:lstStyle>
          <a:p>
            <a:fld id="{B8A88CB4-4E14-4331-8304-CBCB8F350F20}" type="slidenum">
              <a:rPr lang="en-US" sz="1500"/>
              <a:pPr/>
              <a:t>44</a:t>
            </a:fld>
            <a:endParaRPr lang="en-US" sz="1500"/>
          </a:p>
        </p:txBody>
      </p:sp>
      <p:sp>
        <p:nvSpPr>
          <p:cNvPr id="13315" name="Freeform 1026"/>
          <p:cNvSpPr>
            <a:spLocks/>
          </p:cNvSpPr>
          <p:nvPr/>
        </p:nvSpPr>
        <p:spPr bwMode="auto">
          <a:xfrm>
            <a:off x="4766072" y="2358629"/>
            <a:ext cx="9525" cy="410765"/>
          </a:xfrm>
          <a:custGeom>
            <a:avLst/>
            <a:gdLst>
              <a:gd name="T0" fmla="*/ 0 w 8"/>
              <a:gd name="T1" fmla="*/ 0 h 345"/>
              <a:gd name="T2" fmla="*/ 2147483647 w 8"/>
              <a:gd name="T3" fmla="*/ 2147483647 h 345"/>
              <a:gd name="T4" fmla="*/ 2147483647 w 8"/>
              <a:gd name="T5" fmla="*/ 2147483647 h 345"/>
              <a:gd name="T6" fmla="*/ 0 w 8"/>
              <a:gd name="T7" fmla="*/ 0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45">
                <a:moveTo>
                  <a:pt x="0" y="0"/>
                </a:moveTo>
                <a:lnTo>
                  <a:pt x="3" y="345"/>
                </a:lnTo>
                <a:lnTo>
                  <a:pt x="8" y="345"/>
                </a:lnTo>
                <a:lnTo>
                  <a:pt x="0" y="0"/>
                </a:lnTo>
                <a:close/>
              </a:path>
            </a:pathLst>
          </a:custGeom>
          <a:solidFill>
            <a:srgbClr val="FF0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3316" name="Rectangle 1027"/>
          <p:cNvSpPr>
            <a:spLocks noChangeArrowheads="1"/>
          </p:cNvSpPr>
          <p:nvPr/>
        </p:nvSpPr>
        <p:spPr bwMode="auto">
          <a:xfrm>
            <a:off x="4766072" y="2358629"/>
            <a:ext cx="0" cy="0"/>
          </a:xfrm>
          <a:prstGeom prst="rect">
            <a:avLst/>
          </a:prstGeom>
          <a:solidFill>
            <a:srgbClr val="FF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17" name="Rectangle 1028"/>
          <p:cNvSpPr>
            <a:spLocks noChangeArrowheads="1"/>
          </p:cNvSpPr>
          <p:nvPr/>
        </p:nvSpPr>
        <p:spPr bwMode="auto">
          <a:xfrm>
            <a:off x="4766072" y="2358629"/>
            <a:ext cx="0" cy="0"/>
          </a:xfrm>
          <a:prstGeom prst="rect">
            <a:avLst/>
          </a:prstGeom>
          <a:solidFill>
            <a:srgbClr val="FF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18" name="Rectangle 1029"/>
          <p:cNvSpPr>
            <a:spLocks noChangeArrowheads="1"/>
          </p:cNvSpPr>
          <p:nvPr/>
        </p:nvSpPr>
        <p:spPr bwMode="auto">
          <a:xfrm>
            <a:off x="4766072" y="2358629"/>
            <a:ext cx="0" cy="0"/>
          </a:xfrm>
          <a:prstGeom prst="rect">
            <a:avLst/>
          </a:prstGeom>
          <a:solidFill>
            <a:srgbClr val="FF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19" name="Rectangle 1030"/>
          <p:cNvSpPr>
            <a:spLocks noChangeArrowheads="1"/>
          </p:cNvSpPr>
          <p:nvPr/>
        </p:nvSpPr>
        <p:spPr bwMode="auto">
          <a:xfrm>
            <a:off x="4766072" y="2358629"/>
            <a:ext cx="0" cy="0"/>
          </a:xfrm>
          <a:prstGeom prst="rect">
            <a:avLst/>
          </a:prstGeom>
          <a:solidFill>
            <a:srgbClr val="FF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20" name="Rectangle 1031"/>
          <p:cNvSpPr>
            <a:spLocks noChangeArrowheads="1"/>
          </p:cNvSpPr>
          <p:nvPr/>
        </p:nvSpPr>
        <p:spPr bwMode="auto">
          <a:xfrm>
            <a:off x="4766072" y="2358629"/>
            <a:ext cx="0" cy="0"/>
          </a:xfrm>
          <a:prstGeom prst="rect">
            <a:avLst/>
          </a:prstGeom>
          <a:solidFill>
            <a:srgbClr val="FF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21" name="Rectangle 1032"/>
          <p:cNvSpPr>
            <a:spLocks noChangeArrowheads="1"/>
          </p:cNvSpPr>
          <p:nvPr/>
        </p:nvSpPr>
        <p:spPr bwMode="auto">
          <a:xfrm>
            <a:off x="4766072" y="2358629"/>
            <a:ext cx="0" cy="0"/>
          </a:xfrm>
          <a:prstGeom prst="rect">
            <a:avLst/>
          </a:prstGeom>
          <a:solidFill>
            <a:srgbClr val="FF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22" name="Rectangle 1033"/>
          <p:cNvSpPr>
            <a:spLocks noChangeArrowheads="1"/>
          </p:cNvSpPr>
          <p:nvPr/>
        </p:nvSpPr>
        <p:spPr bwMode="auto">
          <a:xfrm>
            <a:off x="4766072" y="2358629"/>
            <a:ext cx="0" cy="0"/>
          </a:xfrm>
          <a:prstGeom prst="rect">
            <a:avLst/>
          </a:prstGeom>
          <a:solidFill>
            <a:srgbClr val="FF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23" name="Rectangle 1034"/>
          <p:cNvSpPr>
            <a:spLocks noChangeArrowheads="1"/>
          </p:cNvSpPr>
          <p:nvPr/>
        </p:nvSpPr>
        <p:spPr bwMode="auto">
          <a:xfrm>
            <a:off x="4766072" y="2358629"/>
            <a:ext cx="0" cy="0"/>
          </a:xfrm>
          <a:prstGeom prst="rect">
            <a:avLst/>
          </a:prstGeom>
          <a:solidFill>
            <a:srgbClr val="FF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24" name="Rectangle 1035"/>
          <p:cNvSpPr>
            <a:spLocks noChangeArrowheads="1"/>
          </p:cNvSpPr>
          <p:nvPr/>
        </p:nvSpPr>
        <p:spPr bwMode="auto">
          <a:xfrm>
            <a:off x="4766072" y="2358629"/>
            <a:ext cx="0" cy="0"/>
          </a:xfrm>
          <a:prstGeom prst="rect">
            <a:avLst/>
          </a:prstGeom>
          <a:solidFill>
            <a:srgbClr val="F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25" name="Rectangle 1036"/>
          <p:cNvSpPr>
            <a:spLocks noChangeArrowheads="1"/>
          </p:cNvSpPr>
          <p:nvPr/>
        </p:nvSpPr>
        <p:spPr bwMode="auto">
          <a:xfrm>
            <a:off x="4766072" y="2358629"/>
            <a:ext cx="0" cy="0"/>
          </a:xfrm>
          <a:prstGeom prst="rect">
            <a:avLst/>
          </a:prstGeom>
          <a:solidFill>
            <a:srgbClr val="FF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graphicFrame>
        <p:nvGraphicFramePr>
          <p:cNvPr id="13326" name="Object 1037"/>
          <p:cNvGraphicFramePr>
            <a:graphicFrameLocks noChangeAspect="1"/>
          </p:cNvGraphicFramePr>
          <p:nvPr/>
        </p:nvGraphicFramePr>
        <p:xfrm>
          <a:off x="4057651" y="2057400"/>
          <a:ext cx="2307431" cy="1753791"/>
        </p:xfrm>
        <a:graphic>
          <a:graphicData uri="http://schemas.openxmlformats.org/presentationml/2006/ole">
            <mc:AlternateContent xmlns:mc="http://schemas.openxmlformats.org/markup-compatibility/2006">
              <mc:Choice xmlns:v="urn:schemas-microsoft-com:vml" Requires="v">
                <p:oleObj name="Picture" r:id="rId4" imgW="4115021" imgH="3086265" progId="Word.Picture.8">
                  <p:embed/>
                </p:oleObj>
              </mc:Choice>
              <mc:Fallback>
                <p:oleObj name="Picture" r:id="rId4" imgW="4115021" imgH="3086265" progId="Word.Picture.8">
                  <p:embed/>
                  <p:pic>
                    <p:nvPicPr>
                      <p:cNvPr id="13326" name="Object 10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7651" y="2057400"/>
                        <a:ext cx="2307431" cy="17537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3327" name="Picture 1038" descr="europrob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2895600"/>
            <a:ext cx="1714500" cy="130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1039" descr="big1-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2101" y="3214688"/>
            <a:ext cx="2183606" cy="1637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30" name="Text Box 1041"/>
          <p:cNvSpPr txBox="1">
            <a:spLocks noChangeArrowheads="1"/>
          </p:cNvSpPr>
          <p:nvPr/>
        </p:nvSpPr>
        <p:spPr bwMode="auto">
          <a:xfrm>
            <a:off x="1691680" y="745152"/>
            <a:ext cx="50016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r>
              <a:rPr lang="en-US" sz="1800" dirty="0" err="1">
                <a:latin typeface="Arial Narrow" panose="020B0606020202030204" pitchFamily="34" charset="0"/>
              </a:rPr>
              <a:t>Lichtbron</a:t>
            </a:r>
            <a:r>
              <a:rPr lang="en-US" sz="1800" dirty="0">
                <a:latin typeface="Arial Narrow" panose="020B0606020202030204" pitchFamily="34" charset="0"/>
              </a:rPr>
              <a:t>: </a:t>
            </a:r>
            <a:r>
              <a:rPr lang="en-US" sz="1800" dirty="0" err="1">
                <a:latin typeface="Arial Narrow" panose="020B0606020202030204" pitchFamily="34" charset="0"/>
              </a:rPr>
              <a:t>diodelaser</a:t>
            </a:r>
            <a:r>
              <a:rPr lang="en-US" sz="1800" dirty="0">
                <a:latin typeface="Arial Narrow" panose="020B0606020202030204" pitchFamily="34" charset="0"/>
              </a:rPr>
              <a:t>, 780 nm</a:t>
            </a:r>
          </a:p>
          <a:p>
            <a:pPr algn="l" eaLnBrk="1" hangingPunct="1"/>
            <a:r>
              <a:rPr lang="en-US" sz="1800" dirty="0" err="1">
                <a:latin typeface="Arial Narrow" panose="020B0606020202030204" pitchFamily="34" charset="0"/>
              </a:rPr>
              <a:t>Fiberoptische</a:t>
            </a:r>
            <a:r>
              <a:rPr lang="en-US" sz="1800" dirty="0">
                <a:latin typeface="Arial Narrow" panose="020B0606020202030204" pitchFamily="34" charset="0"/>
              </a:rPr>
              <a:t> probes</a:t>
            </a:r>
            <a:r>
              <a:rPr lang="en-US" sz="1800" dirty="0">
                <a:latin typeface="Arial Narrow" panose="020B0606020202030204" pitchFamily="34" charset="0"/>
                <a:sym typeface="Symbol" pitchFamily="18" charset="2"/>
              </a:rPr>
              <a:t> </a:t>
            </a:r>
            <a:endParaRPr lang="en-US" sz="1800" dirty="0">
              <a:latin typeface="Arial Narrow" panose="020B0606020202030204" pitchFamily="34" charset="0"/>
            </a:endParaRPr>
          </a:p>
          <a:p>
            <a:pPr algn="l" eaLnBrk="1" hangingPunct="1"/>
            <a:r>
              <a:rPr lang="en-US" sz="1800" dirty="0" err="1">
                <a:latin typeface="Arial Narrow" panose="020B0606020202030204" pitchFamily="34" charset="0"/>
              </a:rPr>
              <a:t>Afstand</a:t>
            </a:r>
            <a:r>
              <a:rPr lang="en-US" sz="1800" dirty="0">
                <a:latin typeface="Arial Narrow" panose="020B0606020202030204" pitchFamily="34" charset="0"/>
              </a:rPr>
              <a:t> </a:t>
            </a:r>
            <a:r>
              <a:rPr lang="en-US" sz="1800" dirty="0" err="1">
                <a:latin typeface="Arial Narrow" panose="020B0606020202030204" pitchFamily="34" charset="0"/>
              </a:rPr>
              <a:t>tussen</a:t>
            </a:r>
            <a:r>
              <a:rPr lang="en-US" sz="1800" dirty="0">
                <a:latin typeface="Arial Narrow" panose="020B0606020202030204" pitchFamily="34" charset="0"/>
              </a:rPr>
              <a:t> fibers: 0.25 or 0.5 mm</a:t>
            </a:r>
          </a:p>
          <a:p>
            <a:pPr algn="l" eaLnBrk="1" hangingPunct="1"/>
            <a:r>
              <a:rPr lang="en-US" sz="1800" dirty="0">
                <a:latin typeface="Arial Narrow" panose="020B0606020202030204" pitchFamily="34" charset="0"/>
              </a:rPr>
              <a:t>Real time monitoring van </a:t>
            </a:r>
            <a:r>
              <a:rPr lang="en-US" sz="1800" dirty="0" err="1">
                <a:latin typeface="Arial Narrow" panose="020B0606020202030204" pitchFamily="34" charset="0"/>
              </a:rPr>
              <a:t>relatieve</a:t>
            </a:r>
            <a:r>
              <a:rPr lang="en-US" sz="1800" dirty="0">
                <a:latin typeface="Arial Narrow" panose="020B0606020202030204" pitchFamily="34" charset="0"/>
              </a:rPr>
              <a:t> </a:t>
            </a:r>
            <a:r>
              <a:rPr lang="en-US" sz="1800" dirty="0" err="1">
                <a:latin typeface="Arial Narrow" panose="020B0606020202030204" pitchFamily="34" charset="0"/>
              </a:rPr>
              <a:t>doorbloedingsvariaties</a:t>
            </a:r>
            <a:endParaRPr lang="en-US" sz="1800" dirty="0">
              <a:solidFill>
                <a:srgbClr val="263C92"/>
              </a:solidFill>
              <a:latin typeface="Arial Narrow" panose="020B0606020202030204" pitchFamily="34" charset="0"/>
            </a:endParaRPr>
          </a:p>
        </p:txBody>
      </p:sp>
    </p:spTree>
    <p:extLst>
      <p:ext uri="{BB962C8B-B14F-4D97-AF65-F5344CB8AC3E}">
        <p14:creationId xmlns:p14="http://schemas.microsoft.com/office/powerpoint/2010/main" val="2273953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5983"/>
    </mc:Choice>
    <mc:Fallback xmlns="">
      <p:transition spd="slow" advTm="45983"/>
    </mc:Fallback>
  </mc:AlternateContent>
  <p:extLst>
    <p:ext uri="{3A86A75C-4F4B-4683-9AE1-C65F6400EC91}">
      <p14:laserTraceLst xmlns:p14="http://schemas.microsoft.com/office/powerpoint/2010/main">
        <p14:tracePtLst>
          <p14:tracePt t="14235" x="5772150" y="1250950"/>
          <p14:tracePt t="14344" x="5772150" y="1244600"/>
          <p14:tracePt t="14363" x="5765800" y="1225550"/>
          <p14:tracePt t="14379" x="5740400" y="1187450"/>
          <p14:tracePt t="14395" x="5708650" y="1143000"/>
          <p14:tracePt t="14413" x="5664200" y="1111250"/>
          <p14:tracePt t="14414" x="5651500" y="1104900"/>
          <p14:tracePt t="14431" x="5619750" y="1085850"/>
          <p14:tracePt t="14448" x="5594350" y="1079500"/>
          <p14:tracePt t="14462" x="5562600" y="1066800"/>
          <p14:tracePt t="14480" x="5518150" y="1047750"/>
          <p14:tracePt t="14496" x="5486400" y="1041400"/>
          <p14:tracePt t="14513" x="5454650" y="1041400"/>
          <p14:tracePt t="14530" x="5422900" y="1035050"/>
          <p14:tracePt t="14546" x="5372100" y="1022350"/>
          <p14:tracePt t="14563" x="5314950" y="1016000"/>
          <p14:tracePt t="14580" x="5270500" y="1016000"/>
          <p14:tracePt t="14597" x="5238750" y="1016000"/>
          <p14:tracePt t="14599" x="5213350" y="1016000"/>
          <p14:tracePt t="14613" x="5194300" y="1016000"/>
          <p14:tracePt t="14631" x="5143500" y="1022350"/>
          <p14:tracePt t="14646" x="5092700" y="1028700"/>
          <p14:tracePt t="14664" x="5048250" y="1035050"/>
          <p14:tracePt t="14680" x="5003800" y="1047750"/>
          <p14:tracePt t="14697" x="4972050" y="1066800"/>
          <p14:tracePt t="14713" x="4940300" y="1092200"/>
          <p14:tracePt t="14730" x="4921250" y="1117600"/>
          <p14:tracePt t="14747" x="4889500" y="1149350"/>
          <p14:tracePt t="14764" x="4864100" y="1174750"/>
          <p14:tracePt t="14779" x="4845050" y="1212850"/>
          <p14:tracePt t="14797" x="4826000" y="1244600"/>
          <p14:tracePt t="14797" x="4819650" y="1257300"/>
          <p14:tracePt t="14815" x="4813300" y="1289050"/>
          <p14:tracePt t="14832" x="4806950" y="1314450"/>
          <p14:tracePt t="14848" x="4800600" y="1339850"/>
          <p14:tracePt t="14865" x="4800600" y="1352550"/>
          <p14:tracePt t="14880" x="4800600" y="1377950"/>
          <p14:tracePt t="14896" x="4800600" y="1397000"/>
          <p14:tracePt t="14913" x="4800600" y="1428750"/>
          <p14:tracePt t="14929" x="4819650" y="1473200"/>
          <p14:tracePt t="14947" x="4832350" y="1511300"/>
          <p14:tracePt t="14963" x="4864100" y="1574800"/>
          <p14:tracePt t="14981" x="4883150" y="1612900"/>
          <p14:tracePt t="14982" x="4895850" y="1625600"/>
          <p14:tracePt t="14996" x="4902200" y="1638300"/>
          <p14:tracePt t="15016" x="4965700" y="1695450"/>
          <p14:tracePt t="15032" x="4997450" y="1727200"/>
          <p14:tracePt t="15049" x="5029200" y="1746250"/>
          <p14:tracePt t="15064" x="5054600" y="1765300"/>
          <p14:tracePt t="15081" x="5099050" y="1784350"/>
          <p14:tracePt t="15099" x="5162550" y="1809750"/>
          <p14:tracePt t="15115" x="5226050" y="1828800"/>
          <p14:tracePt t="15132" x="5283200" y="1841500"/>
          <p14:tracePt t="15135" x="5314950" y="1847850"/>
          <p14:tracePt t="15148" x="5359400" y="1847850"/>
          <p14:tracePt t="15165" x="5454650" y="1860550"/>
          <p14:tracePt t="15169" x="5499100" y="1860550"/>
          <p14:tracePt t="15182" x="5543550" y="1860550"/>
          <p14:tracePt t="15184" x="5581650" y="1860550"/>
          <p14:tracePt t="15200" x="5670550" y="1860550"/>
          <p14:tracePt t="15216" x="5727700" y="1860550"/>
          <p14:tracePt t="15232" x="5765800" y="1860550"/>
          <p14:tracePt t="15249" x="5772150" y="1860550"/>
          <p14:tracePt t="15265" x="5791200" y="1841500"/>
          <p14:tracePt t="15282" x="5816600" y="1822450"/>
          <p14:tracePt t="15298" x="5842000" y="1790700"/>
          <p14:tracePt t="15315" x="5867400" y="1765300"/>
          <p14:tracePt t="15319" x="5886450" y="1752600"/>
          <p14:tracePt t="15329" x="5892800" y="1739900"/>
          <p14:tracePt t="15346" x="5924550" y="1701800"/>
          <p14:tracePt t="15364" x="5943600" y="1670050"/>
          <p14:tracePt t="15381" x="5975350" y="1631950"/>
          <p14:tracePt t="15397" x="5994400" y="1600200"/>
          <p14:tracePt t="15398" x="6007100" y="1581150"/>
          <p14:tracePt t="15415" x="6013450" y="1549400"/>
          <p14:tracePt t="15430" x="6026150" y="1511300"/>
          <p14:tracePt t="15448" x="6038850" y="1460500"/>
          <p14:tracePt t="15464" x="6057900" y="1422400"/>
          <p14:tracePt t="15481" x="6064250" y="1390650"/>
          <p14:tracePt t="15498" x="6070600" y="1377950"/>
          <p14:tracePt t="15514" x="6070600" y="1352550"/>
          <p14:tracePt t="15531" x="6064250" y="1327150"/>
          <p14:tracePt t="15548" x="6057900" y="1295400"/>
          <p14:tracePt t="15564" x="6038850" y="1257300"/>
          <p14:tracePt t="15583" x="6007100" y="1193800"/>
          <p14:tracePt t="15600" x="5956300" y="1143000"/>
          <p14:tracePt t="15617" x="5892800" y="1073150"/>
          <p14:tracePt t="15632" x="5829300" y="1022350"/>
          <p14:tracePt t="15649" x="5765800" y="971550"/>
          <p14:tracePt t="15666" x="5695950" y="946150"/>
          <p14:tracePt t="15682" x="5657850" y="920750"/>
          <p14:tracePt t="15699" x="5619750" y="914400"/>
          <p14:tracePt t="15714" x="5588000" y="908050"/>
          <p14:tracePt t="15730" x="5530850" y="895350"/>
          <p14:tracePt t="15747" x="5461000" y="889000"/>
          <p14:tracePt t="15763" x="5384800" y="876300"/>
          <p14:tracePt t="15781" x="5314950" y="869950"/>
          <p14:tracePt t="15782" x="5270500" y="869950"/>
          <p14:tracePt t="15797" x="5226050" y="869950"/>
          <p14:tracePt t="15798" x="5175250" y="869950"/>
          <p14:tracePt t="15813" x="5137150" y="869950"/>
          <p14:tracePt t="15830" x="5029200" y="869950"/>
          <p14:tracePt t="15847" x="4953000" y="876300"/>
          <p14:tracePt t="15864" x="4889500" y="895350"/>
          <p14:tracePt t="15881" x="4813300" y="933450"/>
          <p14:tracePt t="15898" x="4756150" y="965200"/>
          <p14:tracePt t="15914" x="4705350" y="996950"/>
          <p14:tracePt t="15938" x="4654550" y="1047750"/>
          <p14:tracePt t="15947" x="4648200" y="1079500"/>
          <p14:tracePt t="15963" x="4635500" y="1117600"/>
          <p14:tracePt t="15984" x="4629150" y="1174750"/>
          <p14:tracePt t="15997" x="4629150" y="1193800"/>
          <p14:tracePt t="15998" x="4622800" y="1206500"/>
          <p14:tracePt t="16015" x="4622800" y="1238250"/>
          <p14:tracePt t="16047" x="4629150" y="1320800"/>
          <p14:tracePt t="16065" x="4648200" y="1377950"/>
          <p14:tracePt t="16082" x="4660900" y="1422400"/>
          <p14:tracePt t="16098" x="4692650" y="1479550"/>
          <p14:tracePt t="16116" x="4724400" y="1524000"/>
          <p14:tracePt t="16132" x="4756150" y="1568450"/>
          <p14:tracePt t="16147" x="4787900" y="1593850"/>
          <p14:tracePt t="16165" x="4813300" y="1625600"/>
          <p14:tracePt t="16166" x="4819650" y="1644650"/>
          <p14:tracePt t="16184" x="4857750" y="1676400"/>
          <p14:tracePt t="16201" x="4902200" y="1727200"/>
          <p14:tracePt t="16217" x="4965700" y="1765300"/>
          <p14:tracePt t="16231" x="5016500" y="1803400"/>
          <p14:tracePt t="16248" x="5067300" y="1828800"/>
          <p14:tracePt t="16265" x="5118100" y="1854200"/>
          <p14:tracePt t="16281" x="5175250" y="1873250"/>
          <p14:tracePt t="16297" x="5245100" y="1892300"/>
          <p14:tracePt t="16314" x="5327650" y="1911350"/>
          <p14:tracePt t="16332" x="5397500" y="1917700"/>
          <p14:tracePt t="16351" x="5530850" y="1930400"/>
          <p14:tracePt t="16368" x="5626100" y="1930400"/>
          <p14:tracePt t="16383" x="5702300" y="1930400"/>
          <p14:tracePt t="16399" x="5753100" y="1917700"/>
          <p14:tracePt t="16416" x="5784850" y="1892300"/>
          <p14:tracePt t="16431" x="5816600" y="1866900"/>
          <p14:tracePt t="16448" x="5854700" y="1828800"/>
          <p14:tracePt t="16465" x="5892800" y="1771650"/>
          <p14:tracePt t="16481" x="5943600" y="1720850"/>
          <p14:tracePt t="16498" x="5988050" y="1676400"/>
          <p14:tracePt t="16515" x="6013450" y="1638300"/>
          <p14:tracePt t="16532" x="6045200" y="1587500"/>
          <p14:tracePt t="16548" x="6064250" y="1536700"/>
          <p14:tracePt t="16565" x="6089650" y="1492250"/>
          <p14:tracePt t="16567" x="6102350" y="1460500"/>
          <p14:tracePt t="16584" x="6134100" y="1409700"/>
          <p14:tracePt t="16602" x="6140450" y="1377950"/>
          <p14:tracePt t="16618" x="6153150" y="1339850"/>
          <p14:tracePt t="16633" x="6159500" y="1295400"/>
          <p14:tracePt t="16649" x="6165850" y="1257300"/>
          <p14:tracePt t="16667" x="6172200" y="1219200"/>
          <p14:tracePt t="16683" x="6178550" y="1187450"/>
          <p14:tracePt t="16699" x="6178550" y="1149350"/>
          <p14:tracePt t="16714" x="6178550" y="1111250"/>
          <p14:tracePt t="16732" x="6172200" y="1073150"/>
          <p14:tracePt t="16749" x="6165850" y="1041400"/>
          <p14:tracePt t="16750" x="6165850" y="1022350"/>
          <p14:tracePt t="16764" x="6159500" y="1003300"/>
          <p14:tracePt t="16781" x="6140450" y="971550"/>
          <p14:tracePt t="16783" x="6121400" y="952500"/>
          <p14:tracePt t="16799" x="6096000" y="914400"/>
          <p14:tracePt t="16815" x="6070600" y="889000"/>
          <p14:tracePt t="16833" x="6038850" y="857250"/>
          <p14:tracePt t="16849" x="6007100" y="831850"/>
          <p14:tracePt t="16866" x="5962650" y="812800"/>
          <p14:tracePt t="16883" x="5949950" y="806450"/>
          <p14:tracePt t="16898" x="5899150" y="787400"/>
          <p14:tracePt t="16916" x="5803900" y="774700"/>
          <p14:tracePt t="16932" x="5676900" y="755650"/>
          <p14:tracePt t="16991" x="5397500" y="723900"/>
          <p14:tracePt t="17024" x="5372100" y="723900"/>
          <p14:tracePt t="17031" x="5365750" y="730250"/>
          <p14:tracePt t="17048" x="5334000" y="742950"/>
          <p14:tracePt t="17065" x="5295900" y="762000"/>
          <p14:tracePt t="17083" x="5238750" y="781050"/>
          <p14:tracePt t="17099" x="5194300" y="812800"/>
          <p14:tracePt t="17116" x="5156200" y="825500"/>
          <p14:tracePt t="17134" x="5118100" y="850900"/>
          <p14:tracePt t="17149" x="5111750" y="850900"/>
          <p14:tracePt t="17166" x="5092700" y="869950"/>
          <p14:tracePt t="17183" x="5073650" y="882650"/>
          <p14:tracePt t="17201" x="5060950" y="889000"/>
          <p14:tracePt t="17216" x="5054600" y="895350"/>
          <p14:tracePt t="17304" x="0" y="0"/>
        </p14:tracePtLst>
        <p14:tracePtLst>
          <p14:tracePt t="34199" x="2152650" y="4699000"/>
          <p14:tracePt t="34374" x="2159000" y="4699000"/>
          <p14:tracePt t="34398" x="2165350" y="4699000"/>
          <p14:tracePt t="34438" x="2171700" y="4699000"/>
          <p14:tracePt t="34479" x="2178050" y="4699000"/>
          <p14:tracePt t="34488" x="2184400" y="4705350"/>
          <p14:tracePt t="34497" x="2190750" y="4705350"/>
          <p14:tracePt t="34503" x="2197100" y="4711700"/>
          <p14:tracePt t="34520" x="2209800" y="4711700"/>
          <p14:tracePt t="34535" x="2222500" y="4718050"/>
          <p14:tracePt t="34552" x="2228850" y="4724400"/>
          <p14:tracePt t="34574" x="2241550" y="4730750"/>
          <p14:tracePt t="34599" x="2247900" y="4730750"/>
          <p14:tracePt t="34615" x="2254250" y="4730750"/>
          <p14:tracePt t="34623" x="2260600" y="4737100"/>
          <p14:tracePt t="34639" x="2266950" y="4737100"/>
          <p14:tracePt t="34656" x="2273300" y="4743450"/>
          <p14:tracePt t="34669" x="2279650" y="4743450"/>
          <p14:tracePt t="34672" x="2279650" y="4749800"/>
          <p14:tracePt t="34687" x="2292350" y="4756150"/>
          <p14:tracePt t="34704" x="2298700" y="4762500"/>
          <p14:tracePt t="34735" x="2305050" y="4762500"/>
          <p14:tracePt t="34768" x="2311400" y="4762500"/>
          <p14:tracePt t="34776" x="2317750" y="4768850"/>
          <p14:tracePt t="35007" x="2311400" y="4768850"/>
          <p14:tracePt t="35040" x="2305050" y="4762500"/>
          <p14:tracePt t="35056" x="2298700" y="4762500"/>
          <p14:tracePt t="35064" x="2292350" y="4756150"/>
          <p14:tracePt t="35080" x="2286000" y="4756150"/>
          <p14:tracePt t="35086" x="2286000" y="4749800"/>
          <p14:tracePt t="35103" x="2279650" y="4749800"/>
          <p14:tracePt t="35119" x="2266950" y="4743450"/>
          <p14:tracePt t="35136" x="2260600" y="4737100"/>
          <p14:tracePt t="35152" x="2254250" y="4737100"/>
          <p14:tracePt t="35169" x="2247900" y="4737100"/>
          <p14:tracePt t="35207" x="2241550" y="4730750"/>
          <p14:tracePt t="35231" x="2235200" y="4730750"/>
          <p14:tracePt t="35246" x="2235200" y="4724400"/>
          <p14:tracePt t="35262" x="2222500" y="4724400"/>
          <p14:tracePt t="35270" x="2222500" y="4718050"/>
          <p14:tracePt t="35278" x="2209800" y="4718050"/>
          <p14:tracePt t="35287" x="2209800" y="4711700"/>
          <p14:tracePt t="35303" x="2203450" y="4705350"/>
          <p14:tracePt t="35527" x="2197100" y="4705350"/>
          <p14:tracePt t="35586" x="2197100" y="4711700"/>
          <p14:tracePt t="35607" x="2203450" y="4711700"/>
          <p14:tracePt t="35617" x="2209800" y="4711700"/>
          <p14:tracePt t="35636" x="2216150" y="4718050"/>
          <p14:tracePt t="35655" x="2228850" y="4724400"/>
          <p14:tracePt t="35672" x="2235200" y="4730750"/>
          <p14:tracePt t="35688" x="2241550" y="4730750"/>
          <p14:tracePt t="35704" x="2254250" y="4730750"/>
          <p14:tracePt t="35720" x="2260600" y="4737100"/>
          <p14:tracePt t="35737" x="2266950" y="4737100"/>
          <p14:tracePt t="35755" x="2273300" y="4737100"/>
          <p14:tracePt t="35772" x="2279650" y="4743450"/>
          <p14:tracePt t="35787" x="2286000" y="4749800"/>
          <p14:tracePt t="35804" x="2298700" y="4749800"/>
          <p14:tracePt t="35832" x="2305050" y="4756150"/>
          <p14:tracePt t="35840" x="2311400" y="4756150"/>
          <p14:tracePt t="35855" x="2317750" y="4756150"/>
          <p14:tracePt t="35872" x="2324100" y="4762500"/>
          <p14:tracePt t="35890" x="2343150" y="4768850"/>
          <p14:tracePt t="35919" x="2349500" y="4768850"/>
          <p14:tracePt t="35945" x="2355850" y="4768850"/>
          <p14:tracePt t="36239" x="0" y="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noFill/>
        </p:spPr>
        <p:txBody>
          <a:bodyPr/>
          <a:lstStyle>
            <a:lvl1pPr>
              <a:defRPr sz="1800">
                <a:solidFill>
                  <a:schemeClr val="tx1"/>
                </a:solidFill>
                <a:latin typeface="Arial" charset="0"/>
              </a:defRPr>
            </a:lvl1pPr>
            <a:lvl2pPr marL="557213" indent="-214313">
              <a:defRPr sz="1800">
                <a:solidFill>
                  <a:schemeClr val="tx1"/>
                </a:solidFill>
                <a:latin typeface="Arial" charset="0"/>
              </a:defRPr>
            </a:lvl2pPr>
            <a:lvl3pPr marL="857250" indent="-171450">
              <a:defRPr sz="1800">
                <a:solidFill>
                  <a:schemeClr val="tx1"/>
                </a:solidFill>
                <a:latin typeface="Arial" charset="0"/>
              </a:defRPr>
            </a:lvl3pPr>
            <a:lvl4pPr marL="1200150" indent="-171450">
              <a:defRPr sz="1800">
                <a:solidFill>
                  <a:schemeClr val="tx1"/>
                </a:solidFill>
                <a:latin typeface="Arial" charset="0"/>
              </a:defRPr>
            </a:lvl4pPr>
            <a:lvl5pPr marL="1543050" indent="-171450">
              <a:defRPr sz="1800">
                <a:solidFill>
                  <a:schemeClr val="tx1"/>
                </a:solidFill>
                <a:latin typeface="Arial" charset="0"/>
              </a:defRPr>
            </a:lvl5pPr>
            <a:lvl6pPr marL="1885950" indent="-171450" algn="ctr" eaLnBrk="0" fontAlgn="base" hangingPunct="0">
              <a:spcBef>
                <a:spcPct val="0"/>
              </a:spcBef>
              <a:spcAft>
                <a:spcPct val="0"/>
              </a:spcAft>
              <a:defRPr sz="1800">
                <a:solidFill>
                  <a:schemeClr val="tx1"/>
                </a:solidFill>
                <a:latin typeface="Arial" charset="0"/>
              </a:defRPr>
            </a:lvl6pPr>
            <a:lvl7pPr marL="2228850" indent="-171450" algn="ctr" eaLnBrk="0" fontAlgn="base" hangingPunct="0">
              <a:spcBef>
                <a:spcPct val="0"/>
              </a:spcBef>
              <a:spcAft>
                <a:spcPct val="0"/>
              </a:spcAft>
              <a:defRPr sz="1800">
                <a:solidFill>
                  <a:schemeClr val="tx1"/>
                </a:solidFill>
                <a:latin typeface="Arial" charset="0"/>
              </a:defRPr>
            </a:lvl7pPr>
            <a:lvl8pPr marL="2571750" indent="-171450" algn="ctr" eaLnBrk="0" fontAlgn="base" hangingPunct="0">
              <a:spcBef>
                <a:spcPct val="0"/>
              </a:spcBef>
              <a:spcAft>
                <a:spcPct val="0"/>
              </a:spcAft>
              <a:defRPr sz="1800">
                <a:solidFill>
                  <a:schemeClr val="tx1"/>
                </a:solidFill>
                <a:latin typeface="Arial" charset="0"/>
              </a:defRPr>
            </a:lvl8pPr>
            <a:lvl9pPr marL="2914650" indent="-171450" algn="ctr" eaLnBrk="0" fontAlgn="base" hangingPunct="0">
              <a:spcBef>
                <a:spcPct val="0"/>
              </a:spcBef>
              <a:spcAft>
                <a:spcPct val="0"/>
              </a:spcAft>
              <a:defRPr sz="1800">
                <a:solidFill>
                  <a:schemeClr val="tx1"/>
                </a:solidFill>
                <a:latin typeface="Arial" charset="0"/>
              </a:defRPr>
            </a:lvl9pPr>
          </a:lstStyle>
          <a:p>
            <a:fld id="{36B1C7DC-87C3-478D-87CF-7A03D0D064D2}" type="slidenum">
              <a:rPr lang="en-US" sz="1500"/>
              <a:pPr/>
              <a:t>45</a:t>
            </a:fld>
            <a:endParaRPr lang="en-US" sz="1500"/>
          </a:p>
        </p:txBody>
      </p:sp>
      <p:sp>
        <p:nvSpPr>
          <p:cNvPr id="17411" name="Text Box 2"/>
          <p:cNvSpPr txBox="1">
            <a:spLocks noChangeArrowheads="1"/>
          </p:cNvSpPr>
          <p:nvPr/>
        </p:nvSpPr>
        <p:spPr bwMode="auto">
          <a:xfrm>
            <a:off x="1026439" y="163682"/>
            <a:ext cx="76460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a:r>
              <a:rPr lang="en-US" sz="2800" dirty="0" err="1">
                <a:latin typeface="+mj-lt"/>
              </a:rPr>
              <a:t>Toepassing</a:t>
            </a:r>
            <a:r>
              <a:rPr lang="en-US" sz="2800" dirty="0">
                <a:latin typeface="+mj-lt"/>
              </a:rPr>
              <a:t> LDPM: post-</a:t>
            </a:r>
            <a:r>
              <a:rPr lang="en-US" sz="2800" dirty="0" err="1">
                <a:latin typeface="+mj-lt"/>
              </a:rPr>
              <a:t>occlusieve</a:t>
            </a:r>
            <a:r>
              <a:rPr lang="en-US" sz="2800" dirty="0">
                <a:latin typeface="+mj-lt"/>
              </a:rPr>
              <a:t> </a:t>
            </a:r>
            <a:r>
              <a:rPr lang="en-US" sz="2800" i="1" dirty="0" err="1">
                <a:latin typeface="+mj-lt"/>
              </a:rPr>
              <a:t>reactieve</a:t>
            </a:r>
            <a:r>
              <a:rPr lang="en-US" sz="2800" i="1" dirty="0">
                <a:latin typeface="+mj-lt"/>
              </a:rPr>
              <a:t> </a:t>
            </a:r>
            <a:r>
              <a:rPr lang="en-US" sz="2800" i="1" dirty="0" err="1">
                <a:latin typeface="+mj-lt"/>
              </a:rPr>
              <a:t>hyperaemie</a:t>
            </a:r>
            <a:endParaRPr lang="en-US" sz="2800" dirty="0">
              <a:latin typeface="+mj-lt"/>
            </a:endParaRPr>
          </a:p>
        </p:txBody>
      </p:sp>
      <p:pic>
        <p:nvPicPr>
          <p:cNvPr id="174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103" y="1327548"/>
            <a:ext cx="5175647" cy="295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7286522"/>
      </p:ext>
    </p:extLst>
  </p:cSld>
  <p:clrMapOvr>
    <a:masterClrMapping/>
  </p:clrMapOvr>
  <mc:AlternateContent xmlns:mc="http://schemas.openxmlformats.org/markup-compatibility/2006" xmlns:p14="http://schemas.microsoft.com/office/powerpoint/2010/main">
    <mc:Choice Requires="p14">
      <p:transition spd="slow" p14:dur="2000" advTm="59739"/>
    </mc:Choice>
    <mc:Fallback xmlns="">
      <p:transition spd="slow" advTm="59739"/>
    </mc:Fallback>
  </mc:AlternateContent>
  <p:extLst>
    <p:ext uri="{3A86A75C-4F4B-4683-9AE1-C65F6400EC91}">
      <p14:laserTraceLst xmlns:p14="http://schemas.microsoft.com/office/powerpoint/2010/main">
        <p14:tracePtLst>
          <p14:tracePt t="16499" x="2368550" y="4038600"/>
          <p14:tracePt t="16501" x="2432050" y="4038600"/>
          <p14:tracePt t="16516" x="2559050" y="4038600"/>
          <p14:tracePt t="16548" x="2736850" y="4038600"/>
          <p14:tracePt t="16555" x="2768600" y="4038600"/>
          <p14:tracePt t="16563" x="2794000" y="4038600"/>
          <p14:tracePt t="16575" x="2806700" y="4038600"/>
          <p14:tracePt t="16591" x="2825750" y="4038600"/>
          <p14:tracePt t="16609" x="2851150" y="4032250"/>
          <p14:tracePt t="16625" x="2863850" y="4032250"/>
          <p14:tracePt t="16642" x="2876550" y="4032250"/>
          <p14:tracePt t="16643" x="2882900" y="4032250"/>
          <p14:tracePt t="16659" x="2914650" y="4013200"/>
          <p14:tracePt t="16675" x="2946400" y="4000500"/>
          <p14:tracePt t="16692" x="2971800" y="3987800"/>
          <p14:tracePt t="16708" x="2978150" y="3981450"/>
          <p14:tracePt t="16725" x="2984500" y="3975100"/>
          <p14:tracePt t="16763" x="2990850" y="3975100"/>
          <p14:tracePt t="16771" x="2990850" y="3968750"/>
          <p14:tracePt t="16779" x="2997200" y="3968750"/>
          <p14:tracePt t="16791" x="2997200" y="3962400"/>
          <p14:tracePt t="16809" x="3003550" y="3943350"/>
          <p14:tracePt t="16827" x="3009900" y="3892550"/>
          <p14:tracePt t="16841" x="3016250" y="3879850"/>
          <p14:tracePt t="16858" x="3016250" y="3854450"/>
          <p14:tracePt t="16876" x="3016250" y="3816350"/>
          <p14:tracePt t="16892" x="3016250" y="3778250"/>
          <p14:tracePt t="16909" x="2984500" y="3721100"/>
          <p14:tracePt t="16926" x="2952750" y="3683000"/>
          <p14:tracePt t="16942" x="2921000" y="3644900"/>
          <p14:tracePt t="16959" x="2901950" y="3632200"/>
          <p14:tracePt t="16975" x="2882900" y="3613150"/>
          <p14:tracePt t="16992" x="2870200" y="3600450"/>
          <p14:tracePt t="17009" x="2825750" y="3575050"/>
          <p14:tracePt t="17026" x="2749550" y="3543300"/>
          <p14:tracePt t="17043" x="2641600" y="3524250"/>
          <p14:tracePt t="17059" x="2552700" y="3524250"/>
          <p14:tracePt t="17076" x="2438400" y="3524250"/>
          <p14:tracePt t="17093" x="2343150" y="3517900"/>
          <p14:tracePt t="17110" x="2286000" y="3517900"/>
          <p14:tracePt t="17126" x="2260600" y="3517900"/>
          <p14:tracePt t="17147" x="2254250" y="3517900"/>
          <p14:tracePt t="17163" x="2247900" y="3517900"/>
          <p14:tracePt t="17175" x="2235200" y="3517900"/>
          <p14:tracePt t="17194" x="2203450" y="3530600"/>
          <p14:tracePt t="17212" x="2127250" y="3556000"/>
          <p14:tracePt t="17229" x="2082800" y="3581400"/>
          <p14:tracePt t="17242" x="2070100" y="3587750"/>
          <p14:tracePt t="17258" x="2044700" y="3613150"/>
          <p14:tracePt t="17260" x="2038350" y="3619500"/>
          <p14:tracePt t="17276" x="2012950" y="3657600"/>
          <p14:tracePt t="17294" x="1987550" y="3689350"/>
          <p14:tracePt t="17310" x="1968500" y="3733800"/>
          <p14:tracePt t="17325" x="1955800" y="3765550"/>
          <p14:tracePt t="17343" x="1955800" y="3790950"/>
          <p14:tracePt t="17358" x="1949450" y="3810000"/>
          <p14:tracePt t="17378" x="1949450" y="3835400"/>
          <p14:tracePt t="17380" x="1949450" y="3841750"/>
          <p14:tracePt t="17394" x="1949450" y="3854450"/>
          <p14:tracePt t="17396" x="1949450" y="3860800"/>
          <p14:tracePt t="17410" x="1949450" y="3879850"/>
          <p14:tracePt t="17426" x="1949450" y="3905250"/>
          <p14:tracePt t="17429" x="1949450" y="3917950"/>
          <p14:tracePt t="17445" x="1949450" y="3943350"/>
          <p14:tracePt t="17461" x="1962150" y="3975100"/>
          <p14:tracePt t="17476" x="1981200" y="4025900"/>
          <p14:tracePt t="17493" x="2000250" y="4057650"/>
          <p14:tracePt t="17509" x="2019300" y="4095750"/>
          <p14:tracePt t="17526" x="2044700" y="4140200"/>
          <p14:tracePt t="17542" x="2070100" y="4171950"/>
          <p14:tracePt t="17559" x="2095500" y="4203700"/>
          <p14:tracePt t="17577" x="2133600" y="4229100"/>
          <p14:tracePt t="17593" x="2184400" y="4241800"/>
          <p14:tracePt t="17609" x="2254250" y="4260850"/>
          <p14:tracePt t="17627" x="2349500" y="4273550"/>
          <p14:tracePt t="17627" x="2400300" y="4279900"/>
          <p14:tracePt t="17644" x="2501900" y="4292600"/>
          <p14:tracePt t="17660" x="2597150" y="4292600"/>
          <p14:tracePt t="17677" x="2654300" y="4292600"/>
          <p14:tracePt t="17693" x="2698750" y="4292600"/>
          <p14:tracePt t="17710" x="2724150" y="4273550"/>
          <p14:tracePt t="17726" x="2743200" y="4254500"/>
          <p14:tracePt t="17743" x="2755900" y="4216400"/>
          <p14:tracePt t="17760" x="2781300" y="4159250"/>
          <p14:tracePt t="17777" x="2800350" y="4108450"/>
          <p14:tracePt t="17793" x="2813050" y="4076700"/>
          <p14:tracePt t="17810" x="2819400" y="4051300"/>
          <p14:tracePt t="17811" x="2819400" y="4038600"/>
          <p14:tracePt t="17828" x="2819400" y="4025900"/>
          <p14:tracePt t="17844" x="2819400" y="4019550"/>
          <p14:tracePt t="17860" x="2825750" y="4006850"/>
          <p14:tracePt t="17883" x="2825750" y="4000500"/>
          <p14:tracePt t="17916" x="2825750" y="3994150"/>
          <p14:tracePt t="17997" x="0" y="0"/>
        </p14:tracePtLst>
        <p14:tracePtLst>
          <p14:tracePt t="19998" x="3314700" y="4203700"/>
          <p14:tracePt t="20019" x="3327400" y="4197350"/>
          <p14:tracePt t="20093" x="3333750" y="4191000"/>
          <p14:tracePt t="20101" x="3346450" y="4171950"/>
          <p14:tracePt t="20112" x="3359150" y="4165600"/>
          <p14:tracePt t="20129" x="3384550" y="4127500"/>
          <p14:tracePt t="20146" x="3403600" y="4089400"/>
          <p14:tracePt t="20147" x="3429000" y="4057650"/>
          <p14:tracePt t="20163" x="3441700" y="4000500"/>
          <p14:tracePt t="20180" x="3467100" y="3930650"/>
          <p14:tracePt t="20196" x="3479800" y="3873500"/>
          <p14:tracePt t="20213" x="3492500" y="3810000"/>
          <p14:tracePt t="20228" x="3498850" y="3746500"/>
          <p14:tracePt t="20247" x="3505200" y="3702050"/>
          <p14:tracePt t="20263" x="3505200" y="3670300"/>
          <p14:tracePt t="20279" x="3505200" y="3638550"/>
          <p14:tracePt t="20296" x="3505200" y="3632200"/>
          <p14:tracePt t="20313" x="3505200" y="3619500"/>
          <p14:tracePt t="20331" x="3505200" y="3600450"/>
          <p14:tracePt t="20345" x="3498850" y="3587750"/>
          <p14:tracePt t="20362" x="3486150" y="3568700"/>
          <p14:tracePt t="20859" x="3486150" y="3562350"/>
          <p14:tracePt t="20876" x="3486150" y="3556000"/>
          <p14:tracePt t="20883" x="3486150" y="3549650"/>
          <p14:tracePt t="20896" x="3486150" y="3543300"/>
          <p14:tracePt t="20914" x="3479800" y="3530600"/>
          <p14:tracePt t="20929" x="3473450" y="3530600"/>
          <p14:tracePt t="20946" x="3473450" y="3524250"/>
          <p14:tracePt t="21237" x="3467100" y="3530600"/>
          <p14:tracePt t="21245" x="3467100" y="3536950"/>
          <p14:tracePt t="21251" x="3460750" y="3556000"/>
          <p14:tracePt t="21264" x="3448050" y="3575050"/>
          <p14:tracePt t="21281" x="3435350" y="3600450"/>
          <p14:tracePt t="21297" x="3422650" y="3632200"/>
          <p14:tracePt t="21313" x="3409950" y="3651250"/>
          <p14:tracePt t="21330" x="3403600" y="3670300"/>
          <p14:tracePt t="21331" x="3397250" y="3676650"/>
          <p14:tracePt t="21346" x="3397250" y="3689350"/>
          <p14:tracePt t="21363" x="3390900" y="3702050"/>
          <p14:tracePt t="21381" x="3384550" y="3714750"/>
          <p14:tracePt t="21398" x="3378200" y="3727450"/>
          <p14:tracePt t="21413" x="3378200" y="3740150"/>
          <p14:tracePt t="21431" x="3371850" y="3759200"/>
          <p14:tracePt t="21448" x="3365500" y="3778250"/>
          <p14:tracePt t="21464" x="3359150" y="3803650"/>
          <p14:tracePt t="21484" x="3333750" y="3860800"/>
          <p14:tracePt t="21497" x="3321050" y="3873500"/>
          <p14:tracePt t="21514" x="3314700" y="3911600"/>
          <p14:tracePt t="21518" x="3302000" y="3930650"/>
          <p14:tracePt t="21533" x="3295650" y="3962400"/>
          <p14:tracePt t="21549" x="3289300" y="4000500"/>
          <p14:tracePt t="21564" x="3270250" y="4051300"/>
          <p14:tracePt t="21581" x="3263900" y="4121150"/>
          <p14:tracePt t="21597" x="3257550" y="4178300"/>
          <p14:tracePt t="21616" x="3238500" y="4229100"/>
          <p14:tracePt t="21633" x="3225800" y="4279900"/>
          <p14:tracePt t="21636" x="3213100" y="4311650"/>
          <p14:tracePt t="21649" x="3213100" y="4343400"/>
          <p14:tracePt t="21653" x="3213100" y="4362450"/>
          <p14:tracePt t="21664" x="3200400" y="4394200"/>
          <p14:tracePt t="21680" x="3194050" y="4438650"/>
          <p14:tracePt t="21697" x="3187700" y="4470400"/>
          <p14:tracePt t="21700" x="3187700" y="4489450"/>
          <p14:tracePt t="21715" x="3187700" y="4527550"/>
          <p14:tracePt t="21730" x="3187700" y="4546600"/>
          <p14:tracePt t="21748" x="3187700" y="4616450"/>
          <p14:tracePt t="21766" x="3187700" y="4673600"/>
          <p14:tracePt t="21782" x="3187700" y="4737100"/>
          <p14:tracePt t="21798" x="3187700" y="4800600"/>
          <p14:tracePt t="21815" x="3187700" y="4851400"/>
          <p14:tracePt t="21833" x="3194050" y="4902200"/>
          <p14:tracePt t="21849" x="3206750" y="4940300"/>
          <p14:tracePt t="21866" x="3206750" y="4972050"/>
          <p14:tracePt t="21868" x="3206750" y="4991100"/>
          <p14:tracePt t="21881" x="3213100" y="5010150"/>
          <p14:tracePt t="21898" x="3238500" y="5060950"/>
          <p14:tracePt t="21914" x="3263900" y="5105400"/>
          <p14:tracePt t="21915" x="3270250" y="5124450"/>
          <p14:tracePt t="21931" x="3314700" y="5168900"/>
          <p14:tracePt t="21949" x="3359150" y="5213350"/>
          <p14:tracePt t="21965" x="3409950" y="5257800"/>
          <p14:tracePt t="21981" x="3479800" y="5314950"/>
          <p14:tracePt t="21998" x="3549650" y="5346700"/>
          <p14:tracePt t="22015" x="3600450" y="5378450"/>
          <p14:tracePt t="22031" x="3670300" y="5397500"/>
          <p14:tracePt t="22048" x="3752850" y="5422900"/>
          <p14:tracePt t="22065" x="3848100" y="5448300"/>
          <p14:tracePt t="22081" x="3943350" y="5467350"/>
          <p14:tracePt t="22098" x="4038600" y="5467350"/>
          <p14:tracePt t="22099" x="4095750" y="5467350"/>
          <p14:tracePt t="22115" x="4184650" y="5467350"/>
          <p14:tracePt t="22131" x="4260850" y="5473700"/>
          <p14:tracePt t="22148" x="4305300" y="5473700"/>
          <p14:tracePt t="22165" x="4362450" y="5480050"/>
          <p14:tracePt t="22181" x="4406900" y="5480050"/>
          <p14:tracePt t="22198" x="4438650" y="5480050"/>
          <p14:tracePt t="22216" x="4483100" y="5480050"/>
          <p14:tracePt t="22231" x="4514850" y="5480050"/>
          <p14:tracePt t="22249" x="4546600" y="5480050"/>
          <p14:tracePt t="22264" x="4578350" y="5480050"/>
          <p14:tracePt t="22282" x="4622800" y="5461000"/>
          <p14:tracePt t="22283" x="4629150" y="5454650"/>
          <p14:tracePt t="22300" x="4673600" y="5416550"/>
          <p14:tracePt t="22317" x="4737100" y="5372100"/>
          <p14:tracePt t="22332" x="4819650" y="5327650"/>
          <p14:tracePt t="22347" x="4870450" y="5295900"/>
          <p14:tracePt t="22365" x="4914900" y="5245100"/>
          <p14:tracePt t="22381" x="4940300" y="5213350"/>
          <p14:tracePt t="22398" x="4959350" y="5175250"/>
          <p14:tracePt t="22415" x="4984750" y="5143500"/>
          <p14:tracePt t="22432" x="4997450" y="5105400"/>
          <p14:tracePt t="22448" x="5010150" y="5073650"/>
          <p14:tracePt t="22465" x="5022850" y="5048250"/>
          <p14:tracePt t="22481" x="5035550" y="5010150"/>
          <p14:tracePt t="22499" x="5041900" y="4984750"/>
          <p14:tracePt t="22517" x="5048250" y="4965700"/>
          <p14:tracePt t="22531" x="5054600" y="4940300"/>
          <p14:tracePt t="22549" x="5054600" y="4914900"/>
          <p14:tracePt t="22566" x="5054600" y="4883150"/>
          <p14:tracePt t="22582" x="5054600" y="4826000"/>
          <p14:tracePt t="22598" x="5022850" y="4711700"/>
          <p14:tracePt t="22614" x="4991100" y="4629150"/>
          <p14:tracePt t="22631" x="4984750" y="4597400"/>
          <p14:tracePt t="22648" x="4978400" y="4565650"/>
          <p14:tracePt t="22665" x="4946650" y="4533900"/>
          <p14:tracePt t="22682" x="4902200" y="4483100"/>
          <p14:tracePt t="22684" x="4870450" y="4451350"/>
          <p14:tracePt t="22698" x="4832350" y="4438650"/>
          <p14:tracePt t="22699" x="4794250" y="4400550"/>
          <p14:tracePt t="22716" x="4718050" y="4349750"/>
          <p14:tracePt t="22732" x="4679950" y="4324350"/>
          <p14:tracePt t="22749" x="4641850" y="4305300"/>
          <p14:tracePt t="22765" x="4610100" y="4292600"/>
          <p14:tracePt t="22782" x="4572000" y="4279900"/>
          <p14:tracePt t="22799" x="4514850" y="4254500"/>
          <p14:tracePt t="22815" x="4438650" y="4235450"/>
          <p14:tracePt t="22832" x="4356100" y="4229100"/>
          <p14:tracePt t="22849" x="4311650" y="4229100"/>
          <p14:tracePt t="22865" x="4279900" y="4229100"/>
          <p14:tracePt t="22882" x="4241800" y="4229100"/>
          <p14:tracePt t="22900" x="4178300" y="4229100"/>
          <p14:tracePt t="22916" x="4140200" y="4229100"/>
          <p14:tracePt t="22933" x="4089400" y="4229100"/>
          <p14:tracePt t="22949" x="4044950" y="4229100"/>
          <p14:tracePt t="22966" x="4000500" y="4229100"/>
          <p14:tracePt t="22982" x="3962400" y="4229100"/>
          <p14:tracePt t="22999" x="3911600" y="4235450"/>
          <p14:tracePt t="23016" x="3854450" y="4241800"/>
          <p14:tracePt t="23032" x="3797300" y="4248150"/>
          <p14:tracePt t="23049" x="3752850" y="4260850"/>
          <p14:tracePt t="23066" x="3695700" y="4279900"/>
          <p14:tracePt t="23068" x="3657600" y="4298950"/>
          <p14:tracePt t="23083" x="3619500" y="4311650"/>
          <p14:tracePt t="23099" x="3498850" y="4387850"/>
          <p14:tracePt t="23116" x="3429000" y="4432300"/>
          <p14:tracePt t="23132" x="3384550" y="4476750"/>
          <p14:tracePt t="23149" x="3346450" y="4514850"/>
          <p14:tracePt t="23166" x="3327400" y="4559300"/>
          <p14:tracePt t="23183" x="3302000" y="4616450"/>
          <p14:tracePt t="23199" x="3295650" y="4667250"/>
          <p14:tracePt t="23216" x="3276600" y="4705350"/>
          <p14:tracePt t="23233" x="3270250" y="4730750"/>
          <p14:tracePt t="23250" x="3263900" y="4756150"/>
          <p14:tracePt t="23266" x="3257550" y="4781550"/>
          <p14:tracePt t="23267" x="3257550" y="4800600"/>
          <p14:tracePt t="23283" x="3257550" y="4851400"/>
          <p14:tracePt t="23300" x="3257550" y="4895850"/>
          <p14:tracePt t="23316" x="3257550" y="4933950"/>
          <p14:tracePt t="23334" x="3257550" y="4972050"/>
          <p14:tracePt t="23349" x="3257550" y="5003800"/>
          <p14:tracePt t="23366" x="3257550" y="5029200"/>
          <p14:tracePt t="23384" x="3257550" y="5060950"/>
          <p14:tracePt t="23401" x="3257550" y="5099050"/>
          <p14:tracePt t="23406" x="3263900" y="5118100"/>
          <p14:tracePt t="23417" x="3270250" y="5137150"/>
          <p14:tracePt t="23432" x="3289300" y="5175250"/>
          <p14:tracePt t="23438" x="3295650" y="5194300"/>
          <p14:tracePt t="23451" x="3321050" y="5238750"/>
          <p14:tracePt t="23466" x="3327400" y="5257800"/>
          <p14:tracePt t="23483" x="3378200" y="5327650"/>
          <p14:tracePt t="23499" x="3397250" y="5353050"/>
          <p14:tracePt t="23516" x="3429000" y="5397500"/>
          <p14:tracePt t="23533" x="3460750" y="5435600"/>
          <p14:tracePt t="23550" x="3492500" y="5461000"/>
          <p14:tracePt t="23566" x="3530600" y="5492750"/>
          <p14:tracePt t="23585" x="3562350" y="5524500"/>
          <p14:tracePt t="23604" x="3619500" y="5556250"/>
          <p14:tracePt t="23616" x="3638550" y="5568950"/>
          <p14:tracePt t="23633" x="3702050" y="5588000"/>
          <p14:tracePt t="23650" x="3740150" y="5607050"/>
          <p14:tracePt t="23651" x="3765550" y="5607050"/>
          <p14:tracePt t="23666" x="3797300" y="5613400"/>
          <p14:tracePt t="23683" x="3867150" y="5626100"/>
          <p14:tracePt t="23700" x="3949700" y="5645150"/>
          <p14:tracePt t="23717" x="4070350" y="5670550"/>
          <p14:tracePt t="23734" x="4197350" y="5689600"/>
          <p14:tracePt t="23750" x="4311650" y="5702300"/>
          <p14:tracePt t="23767" x="4419600" y="5702300"/>
          <p14:tracePt t="23784" x="4495800" y="5702300"/>
          <p14:tracePt t="23801" x="4584700" y="5708650"/>
          <p14:tracePt t="23817" x="4635500" y="5708650"/>
          <p14:tracePt t="23833" x="4673600" y="5708650"/>
          <p14:tracePt t="23850" x="4705350" y="5708650"/>
          <p14:tracePt t="23867" x="4768850" y="5695950"/>
          <p14:tracePt t="23885" x="4826000" y="5670550"/>
          <p14:tracePt t="23901" x="4870450" y="5645150"/>
          <p14:tracePt t="23917" x="4889500" y="5619750"/>
          <p14:tracePt t="23934" x="4921250" y="5581650"/>
          <p14:tracePt t="23950" x="4940300" y="5549900"/>
          <p14:tracePt t="23966" x="4965700" y="5518150"/>
          <p14:tracePt t="23984" x="5003800" y="5467350"/>
          <p14:tracePt t="23999" x="5022850" y="5416550"/>
          <p14:tracePt t="24018" x="5035550" y="5378450"/>
          <p14:tracePt t="24033" x="5054600" y="5340350"/>
          <p14:tracePt t="24051" x="5060950" y="5289550"/>
          <p14:tracePt t="24066" x="5067300" y="5270500"/>
          <p14:tracePt t="24067" x="5067300" y="5251450"/>
          <p14:tracePt t="24084" x="5080000" y="5213350"/>
          <p14:tracePt t="24100" x="5080000" y="5168900"/>
          <p14:tracePt t="24117" x="5086350" y="5130800"/>
          <p14:tracePt t="24134" x="5092700" y="5099050"/>
          <p14:tracePt t="24150" x="5099050" y="5060950"/>
          <p14:tracePt t="24167" x="5099050" y="5048250"/>
          <p14:tracePt t="24184" x="5099050" y="5016500"/>
          <p14:tracePt t="24200" x="5099050" y="4959350"/>
          <p14:tracePt t="24218" x="5080000" y="4927600"/>
          <p14:tracePt t="24221" x="5080000" y="4921250"/>
          <p14:tracePt t="24233" x="5080000" y="4914900"/>
          <p14:tracePt t="24249" x="5067300" y="4895850"/>
          <p14:tracePt t="24267" x="5054600" y="4883150"/>
          <p14:tracePt t="24284" x="5041900" y="4870450"/>
          <p14:tracePt t="24299" x="5016500" y="4857750"/>
          <p14:tracePt t="24317" x="4965700" y="4838700"/>
          <p14:tracePt t="24334" x="4883150" y="4806950"/>
          <p14:tracePt t="24351" x="4838700" y="4787900"/>
          <p14:tracePt t="24367" x="4794250" y="4775200"/>
          <p14:tracePt t="24384" x="4743450" y="4762500"/>
          <p14:tracePt t="24402" x="4641850" y="4730750"/>
          <p14:tracePt t="24407" x="4572000" y="4718050"/>
          <p14:tracePt t="24416" x="4489450" y="4692650"/>
          <p14:tracePt t="24433" x="4343400" y="4641850"/>
          <p14:tracePt t="24435" x="4273550" y="4629150"/>
          <p14:tracePt t="24452" x="4146550" y="4591050"/>
          <p14:tracePt t="24468" x="4032250" y="4559300"/>
          <p14:tracePt t="24484" x="3956050" y="4546600"/>
          <p14:tracePt t="24502" x="3924300" y="4540250"/>
          <p14:tracePt t="24519" x="3905250" y="4540250"/>
          <p14:tracePt t="24535" x="3892550" y="4540250"/>
          <p14:tracePt t="24552" x="3860800" y="4540250"/>
          <p14:tracePt t="24569" x="3803650" y="4540250"/>
          <p14:tracePt t="24572" x="3778250" y="4540250"/>
          <p14:tracePt t="24585" x="3746500" y="4540250"/>
          <p14:tracePt t="24602" x="3657600" y="4540250"/>
          <p14:tracePt t="24604" x="3606800" y="4546600"/>
          <p14:tracePt t="24616" x="3562350" y="4552950"/>
          <p14:tracePt t="24633" x="3492500" y="4572000"/>
          <p14:tracePt t="24635" x="3473450" y="4578350"/>
          <p14:tracePt t="24651" x="3441700" y="4603750"/>
          <p14:tracePt t="24668" x="3422650" y="4622800"/>
          <p14:tracePt t="24684" x="3416300" y="4635500"/>
          <p14:tracePt t="24701" x="3403600" y="4654550"/>
          <p14:tracePt t="24718" x="3390900" y="4692650"/>
          <p14:tracePt t="24734" x="3378200" y="4737100"/>
          <p14:tracePt t="24751" x="3359150" y="4806950"/>
          <p14:tracePt t="24768" x="3346450" y="4876800"/>
          <p14:tracePt t="24784" x="3340100" y="4953000"/>
          <p14:tracePt t="24801" x="3327400" y="5016500"/>
          <p14:tracePt t="24817" x="3327400" y="5067300"/>
          <p14:tracePt t="24819" x="3327400" y="5086350"/>
          <p14:tracePt t="24833" x="3327400" y="5105400"/>
          <p14:tracePt t="24850" x="3327400" y="5137150"/>
          <p14:tracePt t="24868" x="3327400" y="5181600"/>
          <p14:tracePt t="24885" x="3333750" y="5213350"/>
          <p14:tracePt t="24901" x="3340100" y="5251450"/>
          <p14:tracePt t="24918" x="3346450" y="5289550"/>
          <p14:tracePt t="24936" x="3359150" y="5314950"/>
          <p14:tracePt t="24953" x="3365500" y="5346700"/>
          <p14:tracePt t="24957" x="3371850" y="5359400"/>
          <p14:tracePt t="24968" x="3384550" y="5372100"/>
          <p14:tracePt t="24984" x="3397250" y="5391150"/>
          <p14:tracePt t="25002" x="3403600" y="5403850"/>
          <p14:tracePt t="25004" x="3409950" y="5410200"/>
          <p14:tracePt t="25017" x="3409950" y="5416550"/>
          <p14:tracePt t="25033" x="3422650" y="5429250"/>
          <p14:tracePt t="25035" x="3435350" y="5441950"/>
          <p14:tracePt t="25050" x="3441700" y="5461000"/>
          <p14:tracePt t="25067" x="3486150" y="5505450"/>
          <p14:tracePt t="25085" x="3524250" y="5530850"/>
          <p14:tracePt t="25101" x="3562350" y="5562600"/>
          <p14:tracePt t="25118" x="3600450" y="5594350"/>
          <p14:tracePt t="25134" x="3670300" y="5626100"/>
          <p14:tracePt t="25151" x="3746500" y="5657850"/>
          <p14:tracePt t="25168" x="3784600" y="5676900"/>
          <p14:tracePt t="25185" x="3829050" y="5683250"/>
          <p14:tracePt t="25202" x="3898900" y="5702300"/>
          <p14:tracePt t="25219" x="3968750" y="5727700"/>
          <p14:tracePt t="25234" x="4000500" y="5727700"/>
          <p14:tracePt t="25235" x="4025900" y="5727700"/>
          <p14:tracePt t="25252" x="4083050" y="5740400"/>
          <p14:tracePt t="25268" x="4140200" y="5740400"/>
          <p14:tracePt t="25284" x="4210050" y="5753100"/>
          <p14:tracePt t="25301" x="4292600" y="5759450"/>
          <p14:tracePt t="25318" x="4368800" y="5765800"/>
          <p14:tracePt t="25335" x="4445000" y="5765800"/>
          <p14:tracePt t="25351" x="4508500" y="5765800"/>
          <p14:tracePt t="25368" x="4565650" y="5765800"/>
          <p14:tracePt t="25384" x="4629150" y="5765800"/>
          <p14:tracePt t="25403" x="4679950" y="5740400"/>
          <p14:tracePt t="25418" x="4692650" y="5715000"/>
          <p14:tracePt t="25419" x="4699000" y="5695950"/>
          <p14:tracePt t="25436" x="4711700" y="5645150"/>
          <p14:tracePt t="25454" x="4724400" y="5568950"/>
          <p14:tracePt t="25468" x="4730750" y="5492750"/>
          <p14:tracePt t="25486" x="4743450" y="5410200"/>
          <p14:tracePt t="25501" x="4743450" y="5314950"/>
          <p14:tracePt t="25519" x="4743450" y="5232400"/>
          <p14:tracePt t="25535" x="4724400" y="5118100"/>
          <p14:tracePt t="25552" x="4673600" y="4984750"/>
          <p14:tracePt t="25568" x="4673600" y="4959350"/>
          <p14:tracePt t="25585" x="4673600" y="4953000"/>
          <p14:tracePt t="25676" x="0" y="0"/>
        </p14:tracePtLst>
        <p14:tracePtLst>
          <p14:tracePt t="30535" x="6165850" y="3556000"/>
          <p14:tracePt t="30547" x="6172200" y="3556000"/>
          <p14:tracePt t="30555" x="6178550" y="3568700"/>
          <p14:tracePt t="30573" x="6191250" y="3581400"/>
          <p14:tracePt t="30591" x="6197600" y="3587750"/>
          <p14:tracePt t="30608" x="6210300" y="3600450"/>
          <p14:tracePt t="30624" x="6223000" y="3606800"/>
          <p14:tracePt t="30641" x="6248400" y="3625850"/>
          <p14:tracePt t="30657" x="6305550" y="3657600"/>
          <p14:tracePt t="30675" x="6400800" y="3708400"/>
          <p14:tracePt t="30690" x="6438900" y="3721100"/>
          <p14:tracePt t="30691" x="6477000" y="3740150"/>
          <p14:tracePt t="30708" x="6559550" y="3771900"/>
          <p14:tracePt t="30724" x="6629400" y="3797300"/>
          <p14:tracePt t="30742" x="6699250" y="3803650"/>
          <p14:tracePt t="30761" x="6788150" y="3803650"/>
          <p14:tracePt t="30764" x="6832600" y="3803650"/>
          <p14:tracePt t="30775" x="6883400" y="3803650"/>
          <p14:tracePt t="30791" x="6985000" y="3803650"/>
          <p14:tracePt t="30808" x="7061200" y="3797300"/>
          <p14:tracePt t="30825" x="7112000" y="3765550"/>
          <p14:tracePt t="30842" x="7131050" y="3727450"/>
          <p14:tracePt t="30861" x="7137400" y="3663950"/>
          <p14:tracePt t="30876" x="7137400" y="3594100"/>
          <p14:tracePt t="30895" x="7137400" y="3505200"/>
          <p14:tracePt t="30909" x="7124700" y="3403600"/>
          <p14:tracePt t="30926" x="7086600" y="3282950"/>
          <p14:tracePt t="30942" x="7023100" y="3136900"/>
          <p14:tracePt t="30960" x="6965950" y="3009900"/>
          <p14:tracePt t="30975" x="6908800" y="2908300"/>
          <p14:tracePt t="30992" x="6832600" y="2806700"/>
          <p14:tracePt t="31008" x="6769100" y="2736850"/>
          <p14:tracePt t="31024" x="6705600" y="2660650"/>
          <p14:tracePt t="31041" x="6604000" y="2559050"/>
          <p14:tracePt t="31058" x="6432550" y="2413000"/>
          <p14:tracePt t="31059" x="6299200" y="2336800"/>
          <p14:tracePt t="31078" x="6070600" y="2235200"/>
          <p14:tracePt t="31093" x="5962650" y="2184400"/>
          <p14:tracePt t="31108" x="5880100" y="2152650"/>
          <p14:tracePt t="31125" x="5803900" y="2139950"/>
          <p14:tracePt t="31141" x="5740400" y="2139950"/>
          <p14:tracePt t="31158" x="5657850" y="2139950"/>
          <p14:tracePt t="31174" x="5568950" y="2159000"/>
          <p14:tracePt t="31191" x="5486400" y="2190750"/>
          <p14:tracePt t="31209" x="5359400" y="2241550"/>
          <p14:tracePt t="31224" x="5219700" y="2286000"/>
          <p14:tracePt t="31242" x="5118100" y="2343150"/>
          <p14:tracePt t="31243" x="5092700" y="2368550"/>
          <p14:tracePt t="31258" x="5067300" y="2393950"/>
          <p14:tracePt t="31260" x="5054600" y="2406650"/>
          <p14:tracePt t="31274" x="5041900" y="2419350"/>
          <p14:tracePt t="31291" x="5022850" y="2482850"/>
          <p14:tracePt t="31308" x="5003800" y="2533650"/>
          <p14:tracePt t="31325" x="4991100" y="2590800"/>
          <p14:tracePt t="31341" x="4978400" y="2667000"/>
          <p14:tracePt t="31359" x="4959350" y="2749550"/>
          <p14:tracePt t="31375" x="4927600" y="2832100"/>
          <p14:tracePt t="31391" x="4895850" y="2933700"/>
          <p14:tracePt t="31408" x="4876800" y="3048000"/>
          <p14:tracePt t="31425" x="4876800" y="3168650"/>
          <p14:tracePt t="31442" x="4876800" y="3270250"/>
          <p14:tracePt t="31461" x="4876800" y="3390900"/>
          <p14:tracePt t="31475" x="4876800" y="3441700"/>
          <p14:tracePt t="31491" x="4902200" y="3511550"/>
          <p14:tracePt t="31508" x="4933950" y="3575050"/>
          <p14:tracePt t="31526" x="4984750" y="3657600"/>
          <p14:tracePt t="31542" x="5048250" y="3740150"/>
          <p14:tracePt t="31558" x="5137150" y="3822700"/>
          <p14:tracePt t="31576" x="5251450" y="3898900"/>
          <p14:tracePt t="31592" x="5372100" y="3943350"/>
          <p14:tracePt t="31608" x="5473700" y="3975100"/>
          <p14:tracePt t="31626" x="5568950" y="3987800"/>
          <p14:tracePt t="31642" x="5657850" y="3994150"/>
          <p14:tracePt t="31643" x="5702300" y="3994150"/>
          <p14:tracePt t="31658" x="5753100" y="3994150"/>
          <p14:tracePt t="31675" x="5842000" y="3994150"/>
          <p14:tracePt t="31676" x="5886450" y="3994150"/>
          <p14:tracePt t="31692" x="5981700" y="3975100"/>
          <p14:tracePt t="31708" x="6076950" y="3943350"/>
          <p14:tracePt t="31726" x="6165850" y="3898900"/>
          <p14:tracePt t="31742" x="6248400" y="3867150"/>
          <p14:tracePt t="31759" x="6337300" y="3829050"/>
          <p14:tracePt t="31776" x="6419850" y="3784600"/>
          <p14:tracePt t="31791" x="6464300" y="3752850"/>
          <p14:tracePt t="31809" x="6483350" y="3714750"/>
          <p14:tracePt t="31825" x="6496050" y="3663950"/>
          <p14:tracePt t="31844" x="6502400" y="3575050"/>
          <p14:tracePt t="31858" x="6502400" y="3543300"/>
          <p14:tracePt t="31875" x="6502400" y="3448050"/>
          <p14:tracePt t="31892" x="6489700" y="3378200"/>
          <p14:tracePt t="31909" x="6483350" y="3308350"/>
          <p14:tracePt t="31925" x="6470650" y="3225800"/>
          <p14:tracePt t="31942" x="6457950" y="3143250"/>
          <p14:tracePt t="31959" x="6438900" y="3054350"/>
          <p14:tracePt t="31976" x="6413500" y="2965450"/>
          <p14:tracePt t="31992" x="6388100" y="2889250"/>
          <p14:tracePt t="32009" x="6381750" y="2844800"/>
          <p14:tracePt t="32026" x="6350000" y="2774950"/>
          <p14:tracePt t="32028" x="6330950" y="2736850"/>
          <p14:tracePt t="32042" x="6299200" y="2686050"/>
          <p14:tracePt t="32043" x="6248400" y="2628900"/>
          <p14:tracePt t="32059" x="6184900" y="2559050"/>
          <p14:tracePt t="32076" x="6172200" y="2546350"/>
          <p14:tracePt t="32092" x="6165850" y="2540000"/>
          <p14:tracePt t="32110" x="6153150" y="2533650"/>
          <p14:tracePt t="32127" x="6140450" y="2533650"/>
          <p14:tracePt t="32143" x="6102350" y="2533650"/>
          <p14:tracePt t="32159" x="6007100" y="2533650"/>
          <p14:tracePt t="32176" x="5886450" y="2533650"/>
          <p14:tracePt t="32193" x="5772150" y="2533650"/>
          <p14:tracePt t="32209" x="5657850" y="2533650"/>
          <p14:tracePt t="32226" x="5594350" y="2546350"/>
          <p14:tracePt t="32227" x="5575300" y="2552700"/>
          <p14:tracePt t="32243" x="5537200" y="2565400"/>
          <p14:tracePt t="32261" x="5518150" y="2571750"/>
          <p14:tracePt t="32280" x="5492750" y="2590800"/>
          <p14:tracePt t="32294" x="5461000" y="2622550"/>
          <p14:tracePt t="32312" x="5416550" y="2679700"/>
          <p14:tracePt t="32328" x="5397500" y="2762250"/>
          <p14:tracePt t="32344" x="5359400" y="2851150"/>
          <p14:tracePt t="32359" x="5334000" y="2927350"/>
          <p14:tracePt t="32377" x="5314950" y="2997200"/>
          <p14:tracePt t="32393" x="5308600" y="3067050"/>
          <p14:tracePt t="32410" x="5308600" y="3162300"/>
          <p14:tracePt t="32411" x="5308600" y="3213100"/>
          <p14:tracePt t="32426" x="5308600" y="3251200"/>
          <p14:tracePt t="32444" x="5314950" y="3390900"/>
          <p14:tracePt t="32459" x="5340350" y="3467100"/>
          <p14:tracePt t="32477" x="5365750" y="3524250"/>
          <p14:tracePt t="32493" x="5391150" y="3562350"/>
          <p14:tracePt t="32510" x="5403850" y="3575050"/>
          <p14:tracePt t="32563" x="5403850" y="3581400"/>
          <p14:tracePt t="32628" x="0" y="0"/>
        </p14:tracePtLst>
        <p14:tracePtLst>
          <p14:tracePt t="35304" x="5422900" y="2724150"/>
          <p14:tracePt t="35405" x="5429250" y="2724150"/>
          <p14:tracePt t="35414" x="5461000" y="2724150"/>
          <p14:tracePt t="35431" x="5543550" y="2743200"/>
          <p14:tracePt t="35448" x="5594350" y="2755900"/>
          <p14:tracePt t="35451" x="5613400" y="2755900"/>
          <p14:tracePt t="35462" x="5626100" y="2762250"/>
          <p14:tracePt t="35478" x="5657850" y="2774950"/>
          <p14:tracePt t="35497" x="5670550" y="2774950"/>
          <p14:tracePt t="35513" x="5676900" y="2774950"/>
          <p14:tracePt t="35530" x="5695950" y="2787650"/>
          <p14:tracePt t="35532" x="5708650" y="2787650"/>
          <p14:tracePt t="35546" x="5727700" y="2800350"/>
          <p14:tracePt t="35565" x="5784850" y="2813050"/>
          <p14:tracePt t="35582" x="5810250" y="2825750"/>
          <p14:tracePt t="35598" x="5880100" y="2863850"/>
          <p14:tracePt t="35615" x="5943600" y="2895600"/>
          <p14:tracePt t="35631" x="5975350" y="2914650"/>
          <p14:tracePt t="35647" x="5988050" y="2927350"/>
          <p14:tracePt t="35664" x="5994400" y="2940050"/>
          <p14:tracePt t="35680" x="6007100" y="2978150"/>
          <p14:tracePt t="35698" x="6019800" y="3016250"/>
          <p14:tracePt t="35700" x="6026150" y="3041650"/>
          <p14:tracePt t="35713" x="6032500" y="3060700"/>
          <p14:tracePt t="35730" x="6045200" y="3111500"/>
          <p14:tracePt t="35732" x="6051550" y="3124200"/>
          <p14:tracePt t="35746" x="6051550" y="3136900"/>
          <p14:tracePt t="35764" x="6051550" y="3181350"/>
          <p14:tracePt t="35765" x="6057900" y="3194050"/>
          <p14:tracePt t="35781" x="6057900" y="3232150"/>
          <p14:tracePt t="35796" x="6076950" y="3276600"/>
          <p14:tracePt t="35813" x="6102350" y="3314700"/>
          <p14:tracePt t="35830" x="6127750" y="3346450"/>
          <p14:tracePt t="35846" x="6140450" y="3359150"/>
          <p14:tracePt t="35862" x="6153150" y="3371850"/>
          <p14:tracePt t="35880" x="6165850" y="3390900"/>
          <p14:tracePt t="35897" x="6184900" y="3416300"/>
          <p14:tracePt t="35913" x="6203950" y="3435350"/>
          <p14:tracePt t="35930" x="6242050" y="3454400"/>
          <p14:tracePt t="35931" x="6254750" y="3460750"/>
          <p14:tracePt t="35946" x="6267450" y="3467100"/>
          <p14:tracePt t="35947" x="6286500" y="3479800"/>
          <p14:tracePt t="35964" x="6305550" y="3479800"/>
          <p14:tracePt t="35981" x="6330950" y="3492500"/>
          <p14:tracePt t="36003" x="6337300" y="3498850"/>
          <p14:tracePt t="36019" x="6343650" y="3498850"/>
          <p14:tracePt t="36029" x="6343650" y="3505200"/>
          <p14:tracePt t="36047" x="6362700" y="3505200"/>
          <p14:tracePt t="36063" x="6388100" y="3511550"/>
          <p14:tracePt t="36081" x="6426200" y="3524250"/>
          <p14:tracePt t="36097" x="6457950" y="3536950"/>
          <p14:tracePt t="36114" x="6496050" y="3549650"/>
          <p14:tracePt t="36130" x="6553200" y="3581400"/>
          <p14:tracePt t="36131" x="6572250" y="3587750"/>
          <p14:tracePt t="36149" x="6623050" y="3606800"/>
          <p14:tracePt t="36163" x="6673850" y="3632200"/>
          <p14:tracePt t="36180" x="6705600" y="3638550"/>
          <p14:tracePt t="36196" x="6731000" y="3638550"/>
          <p14:tracePt t="36215" x="6756400" y="3651250"/>
          <p14:tracePt t="36232" x="6769100" y="3651250"/>
          <p14:tracePt t="36250" x="6788150" y="3657600"/>
          <p14:tracePt t="36252" x="6800850" y="3663950"/>
          <p14:tracePt t="36263" x="6819900" y="3663950"/>
          <p14:tracePt t="36279" x="6851650" y="3663950"/>
          <p14:tracePt t="36297" x="6877050" y="3663950"/>
          <p14:tracePt t="36314" x="6896100" y="3663950"/>
          <p14:tracePt t="36331" x="6927850" y="3676650"/>
          <p14:tracePt t="36346" x="6946900" y="3676650"/>
          <p14:tracePt t="36347" x="6972300" y="3676650"/>
          <p14:tracePt t="36364" x="7035800" y="3676650"/>
          <p14:tracePt t="36380" x="7080250" y="3676650"/>
          <p14:tracePt t="36397" x="7105650" y="3676650"/>
          <p14:tracePt t="36414" x="7124700" y="3676650"/>
          <p14:tracePt t="36430" x="7143750" y="3676650"/>
          <p14:tracePt t="36448" x="7169150" y="3676650"/>
          <p14:tracePt t="36464" x="7200900" y="3676650"/>
          <p14:tracePt t="36481" x="7213600" y="3676650"/>
          <p14:tracePt t="36497" x="7232650" y="3676650"/>
          <p14:tracePt t="36514" x="7245350" y="3676650"/>
          <p14:tracePt t="36516" x="7251700" y="3676650"/>
          <p14:tracePt t="36530" x="7264400" y="3676650"/>
          <p14:tracePt t="36531" x="7283450" y="3676650"/>
          <p14:tracePt t="36548" x="7315200" y="3683000"/>
          <p14:tracePt t="36564" x="7366000" y="3695700"/>
          <p14:tracePt t="36581" x="7423150" y="3695700"/>
          <p14:tracePt t="36598" x="7505700" y="3695700"/>
          <p14:tracePt t="36613" x="7581900" y="3695700"/>
          <p14:tracePt t="36631" x="7620000" y="3695700"/>
          <p14:tracePt t="36647" x="7632700" y="3695700"/>
          <p14:tracePt t="36663" x="7639050" y="3695700"/>
          <p14:tracePt t="37156" x="0" y="0"/>
        </p14:tracePtLst>
        <p14:tracePtLst>
          <p14:tracePt t="39047" x="6292850" y="3035300"/>
          <p14:tracePt t="39092" x="6292850" y="3028950"/>
          <p14:tracePt t="39101" x="6299200" y="3009900"/>
          <p14:tracePt t="39107" x="6305550" y="2997200"/>
          <p14:tracePt t="39116" x="6311900" y="2984500"/>
          <p14:tracePt t="39132" x="6318250" y="2952750"/>
          <p14:tracePt t="39150" x="6318250" y="2921000"/>
          <p14:tracePt t="39167" x="6318250" y="2857500"/>
          <p14:tracePt t="39184" x="6311900" y="2794000"/>
          <p14:tracePt t="39202" x="6286500" y="2724150"/>
          <p14:tracePt t="39205" x="6267450" y="2686050"/>
          <p14:tracePt t="39218" x="6254750" y="2654300"/>
          <p14:tracePt t="39221" x="6235700" y="2628900"/>
          <p14:tracePt t="39234" x="6216650" y="2597150"/>
          <p14:tracePt t="39236" x="6191250" y="2565400"/>
          <p14:tracePt t="39250" x="6172200" y="2546350"/>
          <p14:tracePt t="39252" x="6127750" y="2508250"/>
          <p14:tracePt t="39268" x="6064250" y="2463800"/>
          <p14:tracePt t="39284" x="5994400" y="2413000"/>
          <p14:tracePt t="39300" x="5930900" y="2374900"/>
          <p14:tracePt t="39317" x="5880100" y="2349500"/>
          <p14:tracePt t="39334" x="5854700" y="2336800"/>
          <p14:tracePt t="39351" x="5816600" y="2324100"/>
          <p14:tracePt t="39367" x="5753100" y="2305050"/>
          <p14:tracePt t="39386" x="5651500" y="2286000"/>
          <p14:tracePt t="39389" x="5613400" y="2286000"/>
          <p14:tracePt t="39402" x="5562600" y="2279650"/>
          <p14:tracePt t="39420" x="5448300" y="2286000"/>
          <p14:tracePt t="39435" x="5384800" y="2324100"/>
          <p14:tracePt t="39452" x="5334000" y="2374900"/>
          <p14:tracePt t="39467" x="5283200" y="2419350"/>
          <p14:tracePt t="39484" x="5251450" y="2470150"/>
          <p14:tracePt t="39501" x="5226050" y="2508250"/>
          <p14:tracePt t="39518" x="5200650" y="2546350"/>
          <p14:tracePt t="39536" x="5175250" y="2565400"/>
          <p14:tracePt t="39551" x="5149850" y="2603500"/>
          <p14:tracePt t="39568" x="5124450" y="2641600"/>
          <p14:tracePt t="39586" x="5105400" y="2686050"/>
          <p14:tracePt t="39590" x="5092700" y="2717800"/>
          <p14:tracePt t="39600" x="5080000" y="2736850"/>
          <p14:tracePt t="39616" x="5067300" y="2794000"/>
          <p14:tracePt t="39637" x="5054600" y="2863850"/>
          <p14:tracePt t="39651" x="5041900" y="2889250"/>
          <p14:tracePt t="39669" x="5041900" y="2952750"/>
          <p14:tracePt t="39686" x="5041900" y="3009900"/>
          <p14:tracePt t="39702" x="5041900" y="3079750"/>
          <p14:tracePt t="39718" x="5041900" y="3162300"/>
          <p14:tracePt t="39734" x="5048250" y="3244850"/>
          <p14:tracePt t="39752" x="5048250" y="3295650"/>
          <p14:tracePt t="39767" x="5067300" y="3352800"/>
          <p14:tracePt t="39784" x="5086350" y="3403600"/>
          <p14:tracePt t="39801" x="5105400" y="3467100"/>
          <p14:tracePt t="39818" x="5130800" y="3517900"/>
          <p14:tracePt t="39820" x="5149850" y="3549650"/>
          <p14:tracePt t="39833" x="5175250" y="3575050"/>
          <p14:tracePt t="39850" x="5226050" y="3663950"/>
          <p14:tracePt t="39868" x="5276850" y="3746500"/>
          <p14:tracePt t="39884" x="5308600" y="3778250"/>
          <p14:tracePt t="39901" x="5334000" y="3803650"/>
          <p14:tracePt t="39917" x="5378450" y="3829050"/>
          <p14:tracePt t="39935" x="5416550" y="3854450"/>
          <p14:tracePt t="39952" x="5448300" y="3873500"/>
          <p14:tracePt t="39970" x="5499100" y="3892550"/>
          <p14:tracePt t="39972" x="5518150" y="3905250"/>
          <p14:tracePt t="39986" x="5530850" y="3905250"/>
          <p14:tracePt t="39989" x="5549900" y="3905250"/>
          <p14:tracePt t="40001" x="5568950" y="3911600"/>
          <p14:tracePt t="40019" x="5626100" y="3924300"/>
          <p14:tracePt t="40021" x="5657850" y="3924300"/>
          <p14:tracePt t="40033" x="5689600" y="3930650"/>
          <p14:tracePt t="40052" x="5791200" y="3937000"/>
          <p14:tracePt t="40067" x="5880100" y="3937000"/>
          <p14:tracePt t="40085" x="5949950" y="3930650"/>
          <p14:tracePt t="40102" x="6013450" y="3898900"/>
          <p14:tracePt t="40119" x="6083300" y="3867150"/>
          <p14:tracePt t="40124" x="6108700" y="3848100"/>
          <p14:tracePt t="40134" x="6140450" y="3822700"/>
          <p14:tracePt t="40150" x="6159500" y="3778250"/>
          <p14:tracePt t="40168" x="6191250" y="3721100"/>
          <p14:tracePt t="40184" x="6203950" y="3695700"/>
          <p14:tracePt t="40202" x="6229350" y="3663950"/>
          <p14:tracePt t="40203" x="6242050" y="3651250"/>
          <p14:tracePt t="40218" x="6248400" y="3638550"/>
          <p14:tracePt t="40219" x="6261100" y="3619500"/>
          <p14:tracePt t="40235" x="6273800" y="3575050"/>
          <p14:tracePt t="40252" x="6280150" y="3517900"/>
          <p14:tracePt t="40268" x="6292850" y="3460750"/>
          <p14:tracePt t="40284" x="6299200" y="3416300"/>
          <p14:tracePt t="40302" x="6299200" y="3359150"/>
          <p14:tracePt t="40318" x="6299200" y="3302000"/>
          <p14:tracePt t="40335" x="6299200" y="3238500"/>
          <p14:tracePt t="40351" x="6299200" y="3175000"/>
          <p14:tracePt t="40369" x="6286500" y="3098800"/>
          <p14:tracePt t="40385" x="6242050" y="2997200"/>
          <p14:tracePt t="40403" x="6210300" y="2895600"/>
          <p14:tracePt t="40418" x="6191250" y="2857500"/>
          <p14:tracePt t="40419" x="6178550" y="2838450"/>
          <p14:tracePt t="40435" x="6134100" y="2768600"/>
          <p14:tracePt t="40451" x="6076950" y="2686050"/>
          <p14:tracePt t="40468" x="5981700" y="2584450"/>
          <p14:tracePt t="40485" x="5867400" y="2495550"/>
          <p14:tracePt t="40501" x="5803900" y="2444750"/>
          <p14:tracePt t="40518" x="5791200" y="2438400"/>
          <p14:tracePt t="40534" x="5791200" y="2432050"/>
          <p14:tracePt t="40597" x="5772150" y="2432050"/>
          <p14:tracePt t="40604" x="5765800" y="2438400"/>
          <p14:tracePt t="40622" x="5727700" y="2457450"/>
          <p14:tracePt t="40638" x="5702300" y="2476500"/>
          <p14:tracePt t="40652" x="5689600" y="2489200"/>
          <p14:tracePt t="40669" x="5683250" y="2495550"/>
          <p14:tracePt t="40685" x="5676900" y="2501900"/>
          <p14:tracePt t="40756" x="0" y="0"/>
        </p14:tracePtLst>
        <p14:tracePtLst>
          <p14:tracePt t="44169" x="5334000" y="2622550"/>
          <p14:tracePt t="44172" x="5340350" y="2622550"/>
          <p14:tracePt t="44180" x="5359400" y="2622550"/>
          <p14:tracePt t="44188" x="5378450" y="2622550"/>
          <p14:tracePt t="44205" x="5441950" y="2622550"/>
          <p14:tracePt t="44222" x="5537200" y="2622550"/>
          <p14:tracePt t="44239" x="5645150" y="2622550"/>
          <p14:tracePt t="44256" x="5791200" y="2641600"/>
          <p14:tracePt t="44273" x="5937250" y="2660650"/>
          <p14:tracePt t="44290" x="6089650" y="2667000"/>
          <p14:tracePt t="44292" x="6146800" y="2667000"/>
          <p14:tracePt t="44305" x="6178550" y="2667000"/>
          <p14:tracePt t="44321" x="6203950" y="2654300"/>
          <p14:tracePt t="44323" x="6216650" y="2641600"/>
          <p14:tracePt t="44340" x="6223000" y="2635250"/>
          <p14:tracePt t="44356" x="6229350" y="2628900"/>
          <p14:tracePt t="44373" x="6229350" y="2609850"/>
          <p14:tracePt t="44389" x="6216650" y="2578100"/>
          <p14:tracePt t="44406" x="6165850" y="2514600"/>
          <p14:tracePt t="44423" x="6121400" y="2463800"/>
          <p14:tracePt t="44439" x="6096000" y="2432050"/>
          <p14:tracePt t="44457" x="6051550" y="2387600"/>
          <p14:tracePt t="44473" x="5962650" y="2349500"/>
          <p14:tracePt t="44489" x="5816600" y="2292350"/>
          <p14:tracePt t="44506" x="5575300" y="2222500"/>
          <p14:tracePt t="44507" x="5365750" y="2171700"/>
          <p14:tracePt t="44524" x="4933950" y="2114550"/>
          <p14:tracePt t="44540" x="4489450" y="2051050"/>
          <p14:tracePt t="44556" x="4095750" y="2006600"/>
          <p14:tracePt t="44573" x="3784600" y="2006600"/>
          <p14:tracePt t="44591" x="3505200" y="2006600"/>
          <p14:tracePt t="44607" x="3232150" y="2032000"/>
          <p14:tracePt t="44623" x="2940050" y="2108200"/>
          <p14:tracePt t="44639" x="2686050" y="2165350"/>
          <p14:tracePt t="44656" x="2368550" y="2216150"/>
          <p14:tracePt t="44673" x="2012950" y="2254250"/>
          <p14:tracePt t="44689" x="1625600" y="2317750"/>
          <p14:tracePt t="44706" x="1377950" y="2368550"/>
          <p14:tracePt t="44707" x="1295400" y="2393950"/>
          <p14:tracePt t="44722" x="1219200" y="2413000"/>
          <p14:tracePt t="44724" x="1162050" y="2432050"/>
          <p14:tracePt t="44740" x="1035050" y="2489200"/>
          <p14:tracePt t="44756" x="952500" y="2546350"/>
          <p14:tracePt t="44773" x="914400" y="2603500"/>
          <p14:tracePt t="44789" x="901700" y="2679700"/>
          <p14:tracePt t="44806" x="895350" y="2762250"/>
          <p14:tracePt t="44824" x="882650" y="2857500"/>
          <p14:tracePt t="44840" x="850900" y="2965450"/>
          <p14:tracePt t="44857" x="812800" y="3098800"/>
          <p14:tracePt t="44873" x="787400" y="3251200"/>
          <p14:tracePt t="44890" x="806450" y="3416300"/>
          <p14:tracePt t="44892" x="838200" y="3530600"/>
          <p14:tracePt t="44906" x="857250" y="3619500"/>
          <p14:tracePt t="44923" x="920750" y="3784600"/>
          <p14:tracePt t="44925" x="952500" y="3848100"/>
          <p14:tracePt t="44940" x="1016000" y="3962400"/>
          <p14:tracePt t="44958" x="1092200" y="4070350"/>
          <p14:tracePt t="44973" x="1162050" y="4159250"/>
          <p14:tracePt t="44990" x="1231900" y="4229100"/>
          <p14:tracePt t="45007" x="1352550" y="4311650"/>
          <p14:tracePt t="45024" x="1485900" y="4394200"/>
          <p14:tracePt t="45040" x="1625600" y="4476750"/>
          <p14:tracePt t="45056" x="1809750" y="4552950"/>
          <p14:tracePt t="45073" x="2032000" y="4610100"/>
          <p14:tracePt t="45090" x="2362200" y="4699000"/>
          <p14:tracePt t="45091" x="2533650" y="4749800"/>
          <p14:tracePt t="45107" x="2914650" y="4870450"/>
          <p14:tracePt t="45123" x="3359150" y="4991100"/>
          <p14:tracePt t="45140" x="3879850" y="5073650"/>
          <p14:tracePt t="45157" x="4318000" y="5092700"/>
          <p14:tracePt t="45174" x="4768850" y="5092700"/>
          <p14:tracePt t="45191" x="5251450" y="5092700"/>
          <p14:tracePt t="45208" x="5734050" y="5105400"/>
          <p14:tracePt t="45224" x="6083300" y="5099050"/>
          <p14:tracePt t="45241" x="6369050" y="5054600"/>
          <p14:tracePt t="45258" x="6629400" y="5022850"/>
          <p14:tracePt t="45260" x="6724650" y="5003800"/>
          <p14:tracePt t="45273" x="6813550" y="4997450"/>
          <p14:tracePt t="45290" x="6946900" y="4965700"/>
          <p14:tracePt t="45292" x="6997700" y="4946650"/>
          <p14:tracePt t="45307" x="7099300" y="4889500"/>
          <p14:tracePt t="45323" x="7207250" y="4832350"/>
          <p14:tracePt t="45340" x="7277100" y="4781550"/>
          <p14:tracePt t="45357" x="7340600" y="4718050"/>
          <p14:tracePt t="45374" x="7366000" y="4660900"/>
          <p14:tracePt t="45391" x="7372350" y="4584700"/>
          <p14:tracePt t="45409" x="7385050" y="4489450"/>
          <p14:tracePt t="45412" x="7404100" y="4432300"/>
          <p14:tracePt t="45424" x="7410450" y="4381500"/>
          <p14:tracePt t="45441" x="7429500" y="4279900"/>
          <p14:tracePt t="45445" x="7435850" y="4229100"/>
          <p14:tracePt t="45458" x="7442200" y="4171950"/>
          <p14:tracePt t="45460" x="7448550" y="4121150"/>
          <p14:tracePt t="45478" x="7448550" y="4013200"/>
          <p14:tracePt t="45491" x="7448550" y="3956050"/>
          <p14:tracePt t="45508" x="7404100" y="3784600"/>
          <p14:tracePt t="45525" x="7385050" y="3714750"/>
          <p14:tracePt t="45540" x="7378700" y="3663950"/>
          <p14:tracePt t="45557" x="7353300" y="3606800"/>
          <p14:tracePt t="45574" x="7334250" y="3562350"/>
          <p14:tracePt t="45590" x="7315200" y="3517900"/>
          <p14:tracePt t="45607" x="7289800" y="3460750"/>
          <p14:tracePt t="45624" x="7226300" y="3378200"/>
          <p14:tracePt t="45642" x="7131050" y="3244850"/>
          <p14:tracePt t="45660" x="6908800" y="3041650"/>
          <p14:tracePt t="45677" x="6775450" y="2940050"/>
          <p14:tracePt t="45693" x="6629400" y="2838450"/>
          <p14:tracePt t="45710" x="6464300" y="2768600"/>
          <p14:tracePt t="45725" x="6311900" y="2705100"/>
          <p14:tracePt t="45743" x="6153150" y="2660650"/>
          <p14:tracePt t="45758" x="6013450" y="2628900"/>
          <p14:tracePt t="45778" x="5861050" y="2603500"/>
          <p14:tracePt t="45781" x="5778500" y="2597150"/>
          <p14:tracePt t="45791" x="5695950" y="2584450"/>
          <p14:tracePt t="45807" x="5530850" y="2584450"/>
          <p14:tracePt t="45825" x="5403850" y="2584450"/>
          <p14:tracePt t="45842" x="5314950" y="2584450"/>
          <p14:tracePt t="45844" x="5270500" y="2584450"/>
          <p14:tracePt t="45858" x="5226050" y="2590800"/>
          <p14:tracePt t="45859" x="5181600" y="2603500"/>
          <p14:tracePt t="45874" x="5124450" y="2622550"/>
          <p14:tracePt t="45876" x="5073650" y="2635250"/>
          <p14:tracePt t="45892" x="4978400" y="2660650"/>
          <p14:tracePt t="45908" x="4889500" y="2698750"/>
          <p14:tracePt t="45925" x="4813300" y="2730500"/>
          <p14:tracePt t="45942" x="4756150" y="2762250"/>
          <p14:tracePt t="45959" x="4711700" y="2794000"/>
          <p14:tracePt t="45973" x="4667250" y="2825750"/>
          <p14:tracePt t="45991" x="4629150" y="2870200"/>
          <p14:tracePt t="46008" x="4597400" y="2908300"/>
          <p14:tracePt t="46025" x="4578350" y="2946400"/>
          <p14:tracePt t="46041" x="4559300" y="2971800"/>
          <p14:tracePt t="46057" x="4546600" y="2997200"/>
          <p14:tracePt t="46059" x="4540250" y="3003550"/>
          <p14:tracePt t="46077" x="4533900" y="3016250"/>
          <p14:tracePt t="46092" x="0" y="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29" name="Rectangle 1040"/>
          <p:cNvSpPr>
            <a:spLocks noGrp="1" noChangeArrowheads="1"/>
          </p:cNvSpPr>
          <p:nvPr>
            <p:ph type="title"/>
          </p:nvPr>
        </p:nvSpPr>
        <p:spPr>
          <a:xfrm>
            <a:off x="899592" y="161925"/>
            <a:ext cx="6400800" cy="514350"/>
          </a:xfrm>
        </p:spPr>
        <p:txBody>
          <a:bodyPr/>
          <a:lstStyle/>
          <a:p>
            <a:r>
              <a:rPr lang="en-US" sz="2400" b="0" dirty="0" err="1">
                <a:solidFill>
                  <a:schemeClr val="tx1"/>
                </a:solidFill>
                <a:latin typeface="Arial Narrow" panose="020B0606020202030204" pitchFamily="34" charset="0"/>
              </a:rPr>
              <a:t>Doorbloeding</a:t>
            </a:r>
            <a:r>
              <a:rPr lang="en-US" sz="2400" b="0" dirty="0">
                <a:solidFill>
                  <a:schemeClr val="tx1"/>
                </a:solidFill>
                <a:latin typeface="Arial Narrow" panose="020B0606020202030204" pitchFamily="34" charset="0"/>
              </a:rPr>
              <a:t> </a:t>
            </a:r>
            <a:r>
              <a:rPr lang="en-US" sz="2400" b="0" dirty="0" err="1">
                <a:solidFill>
                  <a:schemeClr val="tx1"/>
                </a:solidFill>
                <a:latin typeface="Arial Narrow" panose="020B0606020202030204" pitchFamily="34" charset="0"/>
              </a:rPr>
              <a:t>afbeelden</a:t>
            </a:r>
            <a:r>
              <a:rPr lang="en-US" sz="2400" b="0" dirty="0">
                <a:solidFill>
                  <a:schemeClr val="tx1"/>
                </a:solidFill>
                <a:latin typeface="Arial Narrow" panose="020B0606020202030204" pitchFamily="34" charset="0"/>
              </a:rPr>
              <a:t> met laser speckle?</a:t>
            </a:r>
          </a:p>
        </p:txBody>
      </p:sp>
      <p:sp>
        <p:nvSpPr>
          <p:cNvPr id="13314" name="Slide Number Placeholder 4"/>
          <p:cNvSpPr>
            <a:spLocks noGrp="1"/>
          </p:cNvSpPr>
          <p:nvPr>
            <p:ph type="sldNum" sz="quarter" idx="12"/>
          </p:nvPr>
        </p:nvSpPr>
        <p:spPr>
          <a:noFill/>
        </p:spPr>
        <p:txBody>
          <a:bodyPr/>
          <a:lstStyle>
            <a:lvl1pPr>
              <a:defRPr sz="1800">
                <a:solidFill>
                  <a:schemeClr val="tx1"/>
                </a:solidFill>
                <a:latin typeface="Arial" charset="0"/>
              </a:defRPr>
            </a:lvl1pPr>
            <a:lvl2pPr marL="557213" indent="-214313">
              <a:defRPr sz="1800">
                <a:solidFill>
                  <a:schemeClr val="tx1"/>
                </a:solidFill>
                <a:latin typeface="Arial" charset="0"/>
              </a:defRPr>
            </a:lvl2pPr>
            <a:lvl3pPr marL="857250" indent="-171450">
              <a:defRPr sz="1800">
                <a:solidFill>
                  <a:schemeClr val="tx1"/>
                </a:solidFill>
                <a:latin typeface="Arial" charset="0"/>
              </a:defRPr>
            </a:lvl3pPr>
            <a:lvl4pPr marL="1200150" indent="-171450">
              <a:defRPr sz="1800">
                <a:solidFill>
                  <a:schemeClr val="tx1"/>
                </a:solidFill>
                <a:latin typeface="Arial" charset="0"/>
              </a:defRPr>
            </a:lvl4pPr>
            <a:lvl5pPr marL="1543050" indent="-171450">
              <a:defRPr sz="1800">
                <a:solidFill>
                  <a:schemeClr val="tx1"/>
                </a:solidFill>
                <a:latin typeface="Arial" charset="0"/>
              </a:defRPr>
            </a:lvl5pPr>
            <a:lvl6pPr marL="1885950" indent="-171450" algn="ctr" eaLnBrk="0" fontAlgn="base" hangingPunct="0">
              <a:spcBef>
                <a:spcPct val="0"/>
              </a:spcBef>
              <a:spcAft>
                <a:spcPct val="0"/>
              </a:spcAft>
              <a:defRPr sz="1800">
                <a:solidFill>
                  <a:schemeClr val="tx1"/>
                </a:solidFill>
                <a:latin typeface="Arial" charset="0"/>
              </a:defRPr>
            </a:lvl6pPr>
            <a:lvl7pPr marL="2228850" indent="-171450" algn="ctr" eaLnBrk="0" fontAlgn="base" hangingPunct="0">
              <a:spcBef>
                <a:spcPct val="0"/>
              </a:spcBef>
              <a:spcAft>
                <a:spcPct val="0"/>
              </a:spcAft>
              <a:defRPr sz="1800">
                <a:solidFill>
                  <a:schemeClr val="tx1"/>
                </a:solidFill>
                <a:latin typeface="Arial" charset="0"/>
              </a:defRPr>
            </a:lvl7pPr>
            <a:lvl8pPr marL="2571750" indent="-171450" algn="ctr" eaLnBrk="0" fontAlgn="base" hangingPunct="0">
              <a:spcBef>
                <a:spcPct val="0"/>
              </a:spcBef>
              <a:spcAft>
                <a:spcPct val="0"/>
              </a:spcAft>
              <a:defRPr sz="1800">
                <a:solidFill>
                  <a:schemeClr val="tx1"/>
                </a:solidFill>
                <a:latin typeface="Arial" charset="0"/>
              </a:defRPr>
            </a:lvl8pPr>
            <a:lvl9pPr marL="2914650" indent="-171450" algn="ctr" eaLnBrk="0" fontAlgn="base" hangingPunct="0">
              <a:spcBef>
                <a:spcPct val="0"/>
              </a:spcBef>
              <a:spcAft>
                <a:spcPct val="0"/>
              </a:spcAft>
              <a:defRPr sz="1800">
                <a:solidFill>
                  <a:schemeClr val="tx1"/>
                </a:solidFill>
                <a:latin typeface="Arial" charset="0"/>
              </a:defRPr>
            </a:lvl9pPr>
          </a:lstStyle>
          <a:p>
            <a:fld id="{B8A88CB4-4E14-4331-8304-CBCB8F350F20}" type="slidenum">
              <a:rPr lang="en-US" sz="1500"/>
              <a:pPr/>
              <a:t>46</a:t>
            </a:fld>
            <a:endParaRPr lang="en-US" sz="1500"/>
          </a:p>
        </p:txBody>
      </p:sp>
      <p:sp>
        <p:nvSpPr>
          <p:cNvPr id="13316" name="Rectangle 1027"/>
          <p:cNvSpPr>
            <a:spLocks noChangeArrowheads="1"/>
          </p:cNvSpPr>
          <p:nvPr/>
        </p:nvSpPr>
        <p:spPr bwMode="auto">
          <a:xfrm>
            <a:off x="4766072" y="1998453"/>
            <a:ext cx="0" cy="0"/>
          </a:xfrm>
          <a:prstGeom prst="rect">
            <a:avLst/>
          </a:prstGeom>
          <a:solidFill>
            <a:srgbClr val="FF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17" name="Rectangle 1028"/>
          <p:cNvSpPr>
            <a:spLocks noChangeArrowheads="1"/>
          </p:cNvSpPr>
          <p:nvPr/>
        </p:nvSpPr>
        <p:spPr bwMode="auto">
          <a:xfrm>
            <a:off x="4766072" y="1998453"/>
            <a:ext cx="0" cy="0"/>
          </a:xfrm>
          <a:prstGeom prst="rect">
            <a:avLst/>
          </a:prstGeom>
          <a:solidFill>
            <a:srgbClr val="FF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18" name="Rectangle 1029"/>
          <p:cNvSpPr>
            <a:spLocks noChangeArrowheads="1"/>
          </p:cNvSpPr>
          <p:nvPr/>
        </p:nvSpPr>
        <p:spPr bwMode="auto">
          <a:xfrm>
            <a:off x="4766072" y="1998453"/>
            <a:ext cx="0" cy="0"/>
          </a:xfrm>
          <a:prstGeom prst="rect">
            <a:avLst/>
          </a:prstGeom>
          <a:solidFill>
            <a:srgbClr val="FF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19" name="Rectangle 1030"/>
          <p:cNvSpPr>
            <a:spLocks noChangeArrowheads="1"/>
          </p:cNvSpPr>
          <p:nvPr/>
        </p:nvSpPr>
        <p:spPr bwMode="auto">
          <a:xfrm>
            <a:off x="4766072" y="1998453"/>
            <a:ext cx="0" cy="0"/>
          </a:xfrm>
          <a:prstGeom prst="rect">
            <a:avLst/>
          </a:prstGeom>
          <a:solidFill>
            <a:srgbClr val="FF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20" name="Rectangle 1031"/>
          <p:cNvSpPr>
            <a:spLocks noChangeArrowheads="1"/>
          </p:cNvSpPr>
          <p:nvPr/>
        </p:nvSpPr>
        <p:spPr bwMode="auto">
          <a:xfrm>
            <a:off x="4766072" y="1998453"/>
            <a:ext cx="0" cy="0"/>
          </a:xfrm>
          <a:prstGeom prst="rect">
            <a:avLst/>
          </a:prstGeom>
          <a:solidFill>
            <a:srgbClr val="FF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21" name="Rectangle 1032"/>
          <p:cNvSpPr>
            <a:spLocks noChangeArrowheads="1"/>
          </p:cNvSpPr>
          <p:nvPr/>
        </p:nvSpPr>
        <p:spPr bwMode="auto">
          <a:xfrm>
            <a:off x="4766072" y="1998453"/>
            <a:ext cx="0" cy="0"/>
          </a:xfrm>
          <a:prstGeom prst="rect">
            <a:avLst/>
          </a:prstGeom>
          <a:solidFill>
            <a:srgbClr val="FF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22" name="Rectangle 1033"/>
          <p:cNvSpPr>
            <a:spLocks noChangeArrowheads="1"/>
          </p:cNvSpPr>
          <p:nvPr/>
        </p:nvSpPr>
        <p:spPr bwMode="auto">
          <a:xfrm>
            <a:off x="4766072" y="1998453"/>
            <a:ext cx="0" cy="0"/>
          </a:xfrm>
          <a:prstGeom prst="rect">
            <a:avLst/>
          </a:prstGeom>
          <a:solidFill>
            <a:srgbClr val="FF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23" name="Rectangle 1034"/>
          <p:cNvSpPr>
            <a:spLocks noChangeArrowheads="1"/>
          </p:cNvSpPr>
          <p:nvPr/>
        </p:nvSpPr>
        <p:spPr bwMode="auto">
          <a:xfrm>
            <a:off x="4766072" y="1998453"/>
            <a:ext cx="0" cy="0"/>
          </a:xfrm>
          <a:prstGeom prst="rect">
            <a:avLst/>
          </a:prstGeom>
          <a:solidFill>
            <a:srgbClr val="FF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24" name="Rectangle 1035"/>
          <p:cNvSpPr>
            <a:spLocks noChangeArrowheads="1"/>
          </p:cNvSpPr>
          <p:nvPr/>
        </p:nvSpPr>
        <p:spPr bwMode="auto">
          <a:xfrm>
            <a:off x="4766072" y="1998453"/>
            <a:ext cx="0" cy="0"/>
          </a:xfrm>
          <a:prstGeom prst="rect">
            <a:avLst/>
          </a:prstGeom>
          <a:solidFill>
            <a:srgbClr val="F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25" name="Rectangle 1036"/>
          <p:cNvSpPr>
            <a:spLocks noChangeArrowheads="1"/>
          </p:cNvSpPr>
          <p:nvPr/>
        </p:nvSpPr>
        <p:spPr bwMode="auto">
          <a:xfrm>
            <a:off x="4766072" y="1998453"/>
            <a:ext cx="0" cy="0"/>
          </a:xfrm>
          <a:prstGeom prst="rect">
            <a:avLst/>
          </a:prstGeom>
          <a:solidFill>
            <a:srgbClr val="FF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30" name="Text Box 1041"/>
          <p:cNvSpPr txBox="1">
            <a:spLocks noChangeArrowheads="1"/>
          </p:cNvSpPr>
          <p:nvPr/>
        </p:nvSpPr>
        <p:spPr bwMode="auto">
          <a:xfrm>
            <a:off x="899592" y="699542"/>
            <a:ext cx="301076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r>
              <a:rPr lang="en-US" sz="1800" dirty="0" err="1">
                <a:latin typeface="Arial Narrow" panose="020B0606020202030204" pitchFamily="34" charset="0"/>
              </a:rPr>
              <a:t>Hogesnelheidscamera</a:t>
            </a:r>
            <a:endParaRPr lang="en-US" sz="1800" dirty="0">
              <a:latin typeface="Arial Narrow" panose="020B0606020202030204" pitchFamily="34" charset="0"/>
            </a:endParaRPr>
          </a:p>
          <a:p>
            <a:pPr algn="l" eaLnBrk="1" hangingPunct="1"/>
            <a:endParaRPr lang="en-US" sz="1800" dirty="0">
              <a:latin typeface="Arial Narrow" panose="020B0606020202030204" pitchFamily="34" charset="0"/>
            </a:endParaRPr>
          </a:p>
          <a:p>
            <a:pPr algn="l" eaLnBrk="1" hangingPunct="1"/>
            <a:endParaRPr lang="en-US" sz="1800" dirty="0">
              <a:latin typeface="Arial Narrow" panose="020B0606020202030204" pitchFamily="34" charset="0"/>
            </a:endParaRPr>
          </a:p>
          <a:p>
            <a:pPr algn="l" eaLnBrk="1" hangingPunct="1"/>
            <a:r>
              <a:rPr lang="en-US" sz="1800" dirty="0">
                <a:latin typeface="Arial Narrow" panose="020B0606020202030204" pitchFamily="34" charset="0"/>
              </a:rPr>
              <a:t>Laser Doppler Perfusion Imaging </a:t>
            </a:r>
          </a:p>
        </p:txBody>
      </p:sp>
      <p:sp>
        <p:nvSpPr>
          <p:cNvPr id="2" name="Text Box 1041">
            <a:extLst>
              <a:ext uri="{FF2B5EF4-FFF2-40B4-BE49-F238E27FC236}">
                <a16:creationId xmlns:a16="http://schemas.microsoft.com/office/drawing/2014/main" id="{289890B5-B2A2-5A11-E941-F14E0750560C}"/>
              </a:ext>
            </a:extLst>
          </p:cNvPr>
          <p:cNvSpPr txBox="1">
            <a:spLocks noChangeArrowheads="1"/>
          </p:cNvSpPr>
          <p:nvPr/>
        </p:nvSpPr>
        <p:spPr bwMode="auto">
          <a:xfrm>
            <a:off x="4280146" y="699542"/>
            <a:ext cx="28520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r>
              <a:rPr lang="en-US" sz="1800" dirty="0" err="1">
                <a:latin typeface="Arial Narrow" panose="020B0606020202030204" pitchFamily="34" charset="0"/>
              </a:rPr>
              <a:t>Gewone</a:t>
            </a:r>
            <a:r>
              <a:rPr lang="en-US" sz="1800" dirty="0">
                <a:latin typeface="Arial Narrow" panose="020B0606020202030204" pitchFamily="34" charset="0"/>
              </a:rPr>
              <a:t> camera</a:t>
            </a:r>
          </a:p>
          <a:p>
            <a:pPr algn="l" eaLnBrk="1" hangingPunct="1"/>
            <a:endParaRPr lang="en-US" sz="1800" dirty="0">
              <a:latin typeface="Arial Narrow" panose="020B0606020202030204" pitchFamily="34" charset="0"/>
            </a:endParaRPr>
          </a:p>
          <a:p>
            <a:pPr algn="l" eaLnBrk="1" hangingPunct="1"/>
            <a:endParaRPr lang="en-US" sz="1800" dirty="0">
              <a:latin typeface="Arial Narrow" panose="020B0606020202030204" pitchFamily="34" charset="0"/>
            </a:endParaRPr>
          </a:p>
          <a:p>
            <a:pPr algn="l" eaLnBrk="1" hangingPunct="1"/>
            <a:r>
              <a:rPr lang="en-US" sz="1800" dirty="0">
                <a:latin typeface="Arial Narrow" panose="020B0606020202030204" pitchFamily="34" charset="0"/>
              </a:rPr>
              <a:t>Laser speckle contrast imaging </a:t>
            </a:r>
          </a:p>
        </p:txBody>
      </p:sp>
      <p:sp>
        <p:nvSpPr>
          <p:cNvPr id="3" name="Text Box 1041">
            <a:extLst>
              <a:ext uri="{FF2B5EF4-FFF2-40B4-BE49-F238E27FC236}">
                <a16:creationId xmlns:a16="http://schemas.microsoft.com/office/drawing/2014/main" id="{B49B2144-0A7C-B7C3-85F1-8B6B2169A349}"/>
              </a:ext>
            </a:extLst>
          </p:cNvPr>
          <p:cNvSpPr txBox="1">
            <a:spLocks noChangeArrowheads="1"/>
          </p:cNvSpPr>
          <p:nvPr/>
        </p:nvSpPr>
        <p:spPr bwMode="auto">
          <a:xfrm>
            <a:off x="173271" y="2883454"/>
            <a:ext cx="223170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l" eaLnBrk="1" hangingPunct="1"/>
            <a:r>
              <a:rPr lang="en-US" sz="1800" dirty="0" err="1">
                <a:latin typeface="Arial Narrow" panose="020B0606020202030204" pitchFamily="34" charset="0"/>
              </a:rPr>
              <a:t>Medische</a:t>
            </a:r>
            <a:r>
              <a:rPr lang="en-US" sz="1800" dirty="0">
                <a:latin typeface="Arial Narrow" panose="020B0606020202030204" pitchFamily="34" charset="0"/>
              </a:rPr>
              <a:t> </a:t>
            </a:r>
            <a:r>
              <a:rPr lang="en-US" sz="1800" dirty="0" err="1">
                <a:latin typeface="Arial Narrow" panose="020B0606020202030204" pitchFamily="34" charset="0"/>
              </a:rPr>
              <a:t>toepassingen</a:t>
            </a:r>
            <a:r>
              <a:rPr lang="en-US" sz="1800" dirty="0">
                <a:latin typeface="Arial Narrow" panose="020B0606020202030204" pitchFamily="34" charset="0"/>
              </a:rPr>
              <a:t>:</a:t>
            </a:r>
          </a:p>
          <a:p>
            <a:pPr algn="l" eaLnBrk="1" hangingPunct="1"/>
            <a:endParaRPr lang="en-US" sz="1800" dirty="0">
              <a:latin typeface="Arial Narrow" panose="020B0606020202030204" pitchFamily="34" charset="0"/>
            </a:endParaRPr>
          </a:p>
          <a:p>
            <a:pPr marL="285750" indent="-285750" algn="l" eaLnBrk="1" hangingPunct="1">
              <a:buFontTx/>
              <a:buChar char="-"/>
            </a:pPr>
            <a:r>
              <a:rPr lang="en-US" sz="1800" dirty="0" err="1">
                <a:latin typeface="Arial Narrow" panose="020B0606020202030204" pitchFamily="34" charset="0"/>
              </a:rPr>
              <a:t>Brandwonden</a:t>
            </a:r>
            <a:endParaRPr lang="en-US" sz="1800" dirty="0">
              <a:latin typeface="Arial Narrow" panose="020B0606020202030204" pitchFamily="34" charset="0"/>
            </a:endParaRPr>
          </a:p>
          <a:p>
            <a:pPr marL="285750" indent="-285750" algn="l" eaLnBrk="1" hangingPunct="1">
              <a:buFontTx/>
              <a:buChar char="-"/>
            </a:pPr>
            <a:r>
              <a:rPr lang="en-US" sz="1800" dirty="0" err="1">
                <a:latin typeface="Arial Narrow" panose="020B0606020202030204" pitchFamily="34" charset="0"/>
              </a:rPr>
              <a:t>Dermatologie</a:t>
            </a:r>
            <a:endParaRPr lang="en-US" sz="1800" dirty="0">
              <a:latin typeface="Arial Narrow" panose="020B0606020202030204" pitchFamily="34" charset="0"/>
            </a:endParaRPr>
          </a:p>
          <a:p>
            <a:pPr marL="285750" indent="-285750" algn="l" eaLnBrk="1" hangingPunct="1">
              <a:buFontTx/>
              <a:buChar char="-"/>
            </a:pPr>
            <a:r>
              <a:rPr lang="en-US" sz="1800" dirty="0" err="1">
                <a:latin typeface="Arial Narrow" panose="020B0606020202030204" pitchFamily="34" charset="0"/>
              </a:rPr>
              <a:t>Transplantaties</a:t>
            </a:r>
            <a:endParaRPr lang="en-US" sz="1800" dirty="0">
              <a:latin typeface="Arial Narrow" panose="020B0606020202030204" pitchFamily="34" charset="0"/>
            </a:endParaRPr>
          </a:p>
        </p:txBody>
      </p:sp>
      <p:cxnSp>
        <p:nvCxnSpPr>
          <p:cNvPr id="5" name="Straight Arrow Connector 4">
            <a:extLst>
              <a:ext uri="{FF2B5EF4-FFF2-40B4-BE49-F238E27FC236}">
                <a16:creationId xmlns:a16="http://schemas.microsoft.com/office/drawing/2014/main" id="{82D0C6D2-9454-1553-DFB0-212E509B8ACF}"/>
              </a:ext>
            </a:extLst>
          </p:cNvPr>
          <p:cNvCxnSpPr/>
          <p:nvPr/>
        </p:nvCxnSpPr>
        <p:spPr>
          <a:xfrm>
            <a:off x="2051720" y="1059446"/>
            <a:ext cx="0" cy="50405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411F70A-BC6F-4C92-8766-89059DD20687}"/>
              </a:ext>
            </a:extLst>
          </p:cNvPr>
          <p:cNvCxnSpPr/>
          <p:nvPr/>
        </p:nvCxnSpPr>
        <p:spPr>
          <a:xfrm>
            <a:off x="5220072" y="1076862"/>
            <a:ext cx="0" cy="50405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ADBEF71-5C54-3BD6-5FA1-A4A581F32F16}"/>
              </a:ext>
            </a:extLst>
          </p:cNvPr>
          <p:cNvPicPr>
            <a:picLocks noChangeAspect="1"/>
          </p:cNvPicPr>
          <p:nvPr/>
        </p:nvPicPr>
        <p:blipFill rotWithShape="1">
          <a:blip r:embed="rId4"/>
          <a:srcRect l="32815" t="38618" r="25089"/>
          <a:stretch/>
        </p:blipFill>
        <p:spPr>
          <a:xfrm>
            <a:off x="3837110" y="2152284"/>
            <a:ext cx="3295099" cy="2702638"/>
          </a:xfrm>
          <a:prstGeom prst="rect">
            <a:avLst/>
          </a:prstGeom>
        </p:spPr>
      </p:pic>
    </p:spTree>
    <p:extLst>
      <p:ext uri="{BB962C8B-B14F-4D97-AF65-F5344CB8AC3E}">
        <p14:creationId xmlns:p14="http://schemas.microsoft.com/office/powerpoint/2010/main" val="3558723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5983"/>
    </mc:Choice>
    <mc:Fallback xmlns="">
      <p:transition spd="slow" advTm="45983"/>
    </mc:Fallback>
  </mc:AlternateContent>
  <p:extLst>
    <p:ext uri="{3A86A75C-4F4B-4683-9AE1-C65F6400EC91}">
      <p14:laserTraceLst xmlns:p14="http://schemas.microsoft.com/office/powerpoint/2010/main">
        <p14:tracePtLst>
          <p14:tracePt t="14235" x="5772150" y="1250950"/>
          <p14:tracePt t="14344" x="5772150" y="1244600"/>
          <p14:tracePt t="14363" x="5765800" y="1225550"/>
          <p14:tracePt t="14379" x="5740400" y="1187450"/>
          <p14:tracePt t="14395" x="5708650" y="1143000"/>
          <p14:tracePt t="14413" x="5664200" y="1111250"/>
          <p14:tracePt t="14414" x="5651500" y="1104900"/>
          <p14:tracePt t="14431" x="5619750" y="1085850"/>
          <p14:tracePt t="14448" x="5594350" y="1079500"/>
          <p14:tracePt t="14462" x="5562600" y="1066800"/>
          <p14:tracePt t="14480" x="5518150" y="1047750"/>
          <p14:tracePt t="14496" x="5486400" y="1041400"/>
          <p14:tracePt t="14513" x="5454650" y="1041400"/>
          <p14:tracePt t="14530" x="5422900" y="1035050"/>
          <p14:tracePt t="14546" x="5372100" y="1022350"/>
          <p14:tracePt t="14563" x="5314950" y="1016000"/>
          <p14:tracePt t="14580" x="5270500" y="1016000"/>
          <p14:tracePt t="14597" x="5238750" y="1016000"/>
          <p14:tracePt t="14599" x="5213350" y="1016000"/>
          <p14:tracePt t="14613" x="5194300" y="1016000"/>
          <p14:tracePt t="14631" x="5143500" y="1022350"/>
          <p14:tracePt t="14646" x="5092700" y="1028700"/>
          <p14:tracePt t="14664" x="5048250" y="1035050"/>
          <p14:tracePt t="14680" x="5003800" y="1047750"/>
          <p14:tracePt t="14697" x="4972050" y="1066800"/>
          <p14:tracePt t="14713" x="4940300" y="1092200"/>
          <p14:tracePt t="14730" x="4921250" y="1117600"/>
          <p14:tracePt t="14747" x="4889500" y="1149350"/>
          <p14:tracePt t="14764" x="4864100" y="1174750"/>
          <p14:tracePt t="14779" x="4845050" y="1212850"/>
          <p14:tracePt t="14797" x="4826000" y="1244600"/>
          <p14:tracePt t="14797" x="4819650" y="1257300"/>
          <p14:tracePt t="14815" x="4813300" y="1289050"/>
          <p14:tracePt t="14832" x="4806950" y="1314450"/>
          <p14:tracePt t="14848" x="4800600" y="1339850"/>
          <p14:tracePt t="14865" x="4800600" y="1352550"/>
          <p14:tracePt t="14880" x="4800600" y="1377950"/>
          <p14:tracePt t="14896" x="4800600" y="1397000"/>
          <p14:tracePt t="14913" x="4800600" y="1428750"/>
          <p14:tracePt t="14929" x="4819650" y="1473200"/>
          <p14:tracePt t="14947" x="4832350" y="1511300"/>
          <p14:tracePt t="14963" x="4864100" y="1574800"/>
          <p14:tracePt t="14981" x="4883150" y="1612900"/>
          <p14:tracePt t="14982" x="4895850" y="1625600"/>
          <p14:tracePt t="14996" x="4902200" y="1638300"/>
          <p14:tracePt t="15016" x="4965700" y="1695450"/>
          <p14:tracePt t="15032" x="4997450" y="1727200"/>
          <p14:tracePt t="15049" x="5029200" y="1746250"/>
          <p14:tracePt t="15064" x="5054600" y="1765300"/>
          <p14:tracePt t="15081" x="5099050" y="1784350"/>
          <p14:tracePt t="15099" x="5162550" y="1809750"/>
          <p14:tracePt t="15115" x="5226050" y="1828800"/>
          <p14:tracePt t="15132" x="5283200" y="1841500"/>
          <p14:tracePt t="15135" x="5314950" y="1847850"/>
          <p14:tracePt t="15148" x="5359400" y="1847850"/>
          <p14:tracePt t="15165" x="5454650" y="1860550"/>
          <p14:tracePt t="15169" x="5499100" y="1860550"/>
          <p14:tracePt t="15182" x="5543550" y="1860550"/>
          <p14:tracePt t="15184" x="5581650" y="1860550"/>
          <p14:tracePt t="15200" x="5670550" y="1860550"/>
          <p14:tracePt t="15216" x="5727700" y="1860550"/>
          <p14:tracePt t="15232" x="5765800" y="1860550"/>
          <p14:tracePt t="15249" x="5772150" y="1860550"/>
          <p14:tracePt t="15265" x="5791200" y="1841500"/>
          <p14:tracePt t="15282" x="5816600" y="1822450"/>
          <p14:tracePt t="15298" x="5842000" y="1790700"/>
          <p14:tracePt t="15315" x="5867400" y="1765300"/>
          <p14:tracePt t="15319" x="5886450" y="1752600"/>
          <p14:tracePt t="15329" x="5892800" y="1739900"/>
          <p14:tracePt t="15346" x="5924550" y="1701800"/>
          <p14:tracePt t="15364" x="5943600" y="1670050"/>
          <p14:tracePt t="15381" x="5975350" y="1631950"/>
          <p14:tracePt t="15397" x="5994400" y="1600200"/>
          <p14:tracePt t="15398" x="6007100" y="1581150"/>
          <p14:tracePt t="15415" x="6013450" y="1549400"/>
          <p14:tracePt t="15430" x="6026150" y="1511300"/>
          <p14:tracePt t="15448" x="6038850" y="1460500"/>
          <p14:tracePt t="15464" x="6057900" y="1422400"/>
          <p14:tracePt t="15481" x="6064250" y="1390650"/>
          <p14:tracePt t="15498" x="6070600" y="1377950"/>
          <p14:tracePt t="15514" x="6070600" y="1352550"/>
          <p14:tracePt t="15531" x="6064250" y="1327150"/>
          <p14:tracePt t="15548" x="6057900" y="1295400"/>
          <p14:tracePt t="15564" x="6038850" y="1257300"/>
          <p14:tracePt t="15583" x="6007100" y="1193800"/>
          <p14:tracePt t="15600" x="5956300" y="1143000"/>
          <p14:tracePt t="15617" x="5892800" y="1073150"/>
          <p14:tracePt t="15632" x="5829300" y="1022350"/>
          <p14:tracePt t="15649" x="5765800" y="971550"/>
          <p14:tracePt t="15666" x="5695950" y="946150"/>
          <p14:tracePt t="15682" x="5657850" y="920750"/>
          <p14:tracePt t="15699" x="5619750" y="914400"/>
          <p14:tracePt t="15714" x="5588000" y="908050"/>
          <p14:tracePt t="15730" x="5530850" y="895350"/>
          <p14:tracePt t="15747" x="5461000" y="889000"/>
          <p14:tracePt t="15763" x="5384800" y="876300"/>
          <p14:tracePt t="15781" x="5314950" y="869950"/>
          <p14:tracePt t="15782" x="5270500" y="869950"/>
          <p14:tracePt t="15797" x="5226050" y="869950"/>
          <p14:tracePt t="15798" x="5175250" y="869950"/>
          <p14:tracePt t="15813" x="5137150" y="869950"/>
          <p14:tracePt t="15830" x="5029200" y="869950"/>
          <p14:tracePt t="15847" x="4953000" y="876300"/>
          <p14:tracePt t="15864" x="4889500" y="895350"/>
          <p14:tracePt t="15881" x="4813300" y="933450"/>
          <p14:tracePt t="15898" x="4756150" y="965200"/>
          <p14:tracePt t="15914" x="4705350" y="996950"/>
          <p14:tracePt t="15938" x="4654550" y="1047750"/>
          <p14:tracePt t="15947" x="4648200" y="1079500"/>
          <p14:tracePt t="15963" x="4635500" y="1117600"/>
          <p14:tracePt t="15984" x="4629150" y="1174750"/>
          <p14:tracePt t="15997" x="4629150" y="1193800"/>
          <p14:tracePt t="15998" x="4622800" y="1206500"/>
          <p14:tracePt t="16015" x="4622800" y="1238250"/>
          <p14:tracePt t="16047" x="4629150" y="1320800"/>
          <p14:tracePt t="16065" x="4648200" y="1377950"/>
          <p14:tracePt t="16082" x="4660900" y="1422400"/>
          <p14:tracePt t="16098" x="4692650" y="1479550"/>
          <p14:tracePt t="16116" x="4724400" y="1524000"/>
          <p14:tracePt t="16132" x="4756150" y="1568450"/>
          <p14:tracePt t="16147" x="4787900" y="1593850"/>
          <p14:tracePt t="16165" x="4813300" y="1625600"/>
          <p14:tracePt t="16166" x="4819650" y="1644650"/>
          <p14:tracePt t="16184" x="4857750" y="1676400"/>
          <p14:tracePt t="16201" x="4902200" y="1727200"/>
          <p14:tracePt t="16217" x="4965700" y="1765300"/>
          <p14:tracePt t="16231" x="5016500" y="1803400"/>
          <p14:tracePt t="16248" x="5067300" y="1828800"/>
          <p14:tracePt t="16265" x="5118100" y="1854200"/>
          <p14:tracePt t="16281" x="5175250" y="1873250"/>
          <p14:tracePt t="16297" x="5245100" y="1892300"/>
          <p14:tracePt t="16314" x="5327650" y="1911350"/>
          <p14:tracePt t="16332" x="5397500" y="1917700"/>
          <p14:tracePt t="16351" x="5530850" y="1930400"/>
          <p14:tracePt t="16368" x="5626100" y="1930400"/>
          <p14:tracePt t="16383" x="5702300" y="1930400"/>
          <p14:tracePt t="16399" x="5753100" y="1917700"/>
          <p14:tracePt t="16416" x="5784850" y="1892300"/>
          <p14:tracePt t="16431" x="5816600" y="1866900"/>
          <p14:tracePt t="16448" x="5854700" y="1828800"/>
          <p14:tracePt t="16465" x="5892800" y="1771650"/>
          <p14:tracePt t="16481" x="5943600" y="1720850"/>
          <p14:tracePt t="16498" x="5988050" y="1676400"/>
          <p14:tracePt t="16515" x="6013450" y="1638300"/>
          <p14:tracePt t="16532" x="6045200" y="1587500"/>
          <p14:tracePt t="16548" x="6064250" y="1536700"/>
          <p14:tracePt t="16565" x="6089650" y="1492250"/>
          <p14:tracePt t="16567" x="6102350" y="1460500"/>
          <p14:tracePt t="16584" x="6134100" y="1409700"/>
          <p14:tracePt t="16602" x="6140450" y="1377950"/>
          <p14:tracePt t="16618" x="6153150" y="1339850"/>
          <p14:tracePt t="16633" x="6159500" y="1295400"/>
          <p14:tracePt t="16649" x="6165850" y="1257300"/>
          <p14:tracePt t="16667" x="6172200" y="1219200"/>
          <p14:tracePt t="16683" x="6178550" y="1187450"/>
          <p14:tracePt t="16699" x="6178550" y="1149350"/>
          <p14:tracePt t="16714" x="6178550" y="1111250"/>
          <p14:tracePt t="16732" x="6172200" y="1073150"/>
          <p14:tracePt t="16749" x="6165850" y="1041400"/>
          <p14:tracePt t="16750" x="6165850" y="1022350"/>
          <p14:tracePt t="16764" x="6159500" y="1003300"/>
          <p14:tracePt t="16781" x="6140450" y="971550"/>
          <p14:tracePt t="16783" x="6121400" y="952500"/>
          <p14:tracePt t="16799" x="6096000" y="914400"/>
          <p14:tracePt t="16815" x="6070600" y="889000"/>
          <p14:tracePt t="16833" x="6038850" y="857250"/>
          <p14:tracePt t="16849" x="6007100" y="831850"/>
          <p14:tracePt t="16866" x="5962650" y="812800"/>
          <p14:tracePt t="16883" x="5949950" y="806450"/>
          <p14:tracePt t="16898" x="5899150" y="787400"/>
          <p14:tracePt t="16916" x="5803900" y="774700"/>
          <p14:tracePt t="16932" x="5676900" y="755650"/>
          <p14:tracePt t="16991" x="5397500" y="723900"/>
          <p14:tracePt t="17024" x="5372100" y="723900"/>
          <p14:tracePt t="17031" x="5365750" y="730250"/>
          <p14:tracePt t="17048" x="5334000" y="742950"/>
          <p14:tracePt t="17065" x="5295900" y="762000"/>
          <p14:tracePt t="17083" x="5238750" y="781050"/>
          <p14:tracePt t="17099" x="5194300" y="812800"/>
          <p14:tracePt t="17116" x="5156200" y="825500"/>
          <p14:tracePt t="17134" x="5118100" y="850900"/>
          <p14:tracePt t="17149" x="5111750" y="850900"/>
          <p14:tracePt t="17166" x="5092700" y="869950"/>
          <p14:tracePt t="17183" x="5073650" y="882650"/>
          <p14:tracePt t="17201" x="5060950" y="889000"/>
          <p14:tracePt t="17216" x="5054600" y="895350"/>
          <p14:tracePt t="17304" x="0" y="0"/>
        </p14:tracePtLst>
        <p14:tracePtLst>
          <p14:tracePt t="34199" x="2152650" y="4699000"/>
          <p14:tracePt t="34374" x="2159000" y="4699000"/>
          <p14:tracePt t="34398" x="2165350" y="4699000"/>
          <p14:tracePt t="34438" x="2171700" y="4699000"/>
          <p14:tracePt t="34479" x="2178050" y="4699000"/>
          <p14:tracePt t="34488" x="2184400" y="4705350"/>
          <p14:tracePt t="34497" x="2190750" y="4705350"/>
          <p14:tracePt t="34503" x="2197100" y="4711700"/>
          <p14:tracePt t="34520" x="2209800" y="4711700"/>
          <p14:tracePt t="34535" x="2222500" y="4718050"/>
          <p14:tracePt t="34552" x="2228850" y="4724400"/>
          <p14:tracePt t="34574" x="2241550" y="4730750"/>
          <p14:tracePt t="34599" x="2247900" y="4730750"/>
          <p14:tracePt t="34615" x="2254250" y="4730750"/>
          <p14:tracePt t="34623" x="2260600" y="4737100"/>
          <p14:tracePt t="34639" x="2266950" y="4737100"/>
          <p14:tracePt t="34656" x="2273300" y="4743450"/>
          <p14:tracePt t="34669" x="2279650" y="4743450"/>
          <p14:tracePt t="34672" x="2279650" y="4749800"/>
          <p14:tracePt t="34687" x="2292350" y="4756150"/>
          <p14:tracePt t="34704" x="2298700" y="4762500"/>
          <p14:tracePt t="34735" x="2305050" y="4762500"/>
          <p14:tracePt t="34768" x="2311400" y="4762500"/>
          <p14:tracePt t="34776" x="2317750" y="4768850"/>
          <p14:tracePt t="35007" x="2311400" y="4768850"/>
          <p14:tracePt t="35040" x="2305050" y="4762500"/>
          <p14:tracePt t="35056" x="2298700" y="4762500"/>
          <p14:tracePt t="35064" x="2292350" y="4756150"/>
          <p14:tracePt t="35080" x="2286000" y="4756150"/>
          <p14:tracePt t="35086" x="2286000" y="4749800"/>
          <p14:tracePt t="35103" x="2279650" y="4749800"/>
          <p14:tracePt t="35119" x="2266950" y="4743450"/>
          <p14:tracePt t="35136" x="2260600" y="4737100"/>
          <p14:tracePt t="35152" x="2254250" y="4737100"/>
          <p14:tracePt t="35169" x="2247900" y="4737100"/>
          <p14:tracePt t="35207" x="2241550" y="4730750"/>
          <p14:tracePt t="35231" x="2235200" y="4730750"/>
          <p14:tracePt t="35246" x="2235200" y="4724400"/>
          <p14:tracePt t="35262" x="2222500" y="4724400"/>
          <p14:tracePt t="35270" x="2222500" y="4718050"/>
          <p14:tracePt t="35278" x="2209800" y="4718050"/>
          <p14:tracePt t="35287" x="2209800" y="4711700"/>
          <p14:tracePt t="35303" x="2203450" y="4705350"/>
          <p14:tracePt t="35527" x="2197100" y="4705350"/>
          <p14:tracePt t="35586" x="2197100" y="4711700"/>
          <p14:tracePt t="35607" x="2203450" y="4711700"/>
          <p14:tracePt t="35617" x="2209800" y="4711700"/>
          <p14:tracePt t="35636" x="2216150" y="4718050"/>
          <p14:tracePt t="35655" x="2228850" y="4724400"/>
          <p14:tracePt t="35672" x="2235200" y="4730750"/>
          <p14:tracePt t="35688" x="2241550" y="4730750"/>
          <p14:tracePt t="35704" x="2254250" y="4730750"/>
          <p14:tracePt t="35720" x="2260600" y="4737100"/>
          <p14:tracePt t="35737" x="2266950" y="4737100"/>
          <p14:tracePt t="35755" x="2273300" y="4737100"/>
          <p14:tracePt t="35772" x="2279650" y="4743450"/>
          <p14:tracePt t="35787" x="2286000" y="4749800"/>
          <p14:tracePt t="35804" x="2298700" y="4749800"/>
          <p14:tracePt t="35832" x="2305050" y="4756150"/>
          <p14:tracePt t="35840" x="2311400" y="4756150"/>
          <p14:tracePt t="35855" x="2317750" y="4756150"/>
          <p14:tracePt t="35872" x="2324100" y="4762500"/>
          <p14:tracePt t="35890" x="2343150" y="4768850"/>
          <p14:tracePt t="35919" x="2349500" y="4768850"/>
          <p14:tracePt t="35945" x="2355850" y="4768850"/>
          <p14:tracePt t="36239" x="0" y="0"/>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8D34DD-9015-4090-AB40-17597E0A4646}"/>
              </a:ext>
            </a:extLst>
          </p:cNvPr>
          <p:cNvSpPr>
            <a:spLocks noGrp="1"/>
          </p:cNvSpPr>
          <p:nvPr>
            <p:ph type="sldNum" sz="quarter" idx="12"/>
          </p:nvPr>
        </p:nvSpPr>
        <p:spPr>
          <a:xfrm>
            <a:off x="8540750" y="4625404"/>
            <a:ext cx="374650" cy="357188"/>
          </a:xfrm>
        </p:spPr>
        <p:txBody>
          <a:bodyPr/>
          <a:lstStyle/>
          <a:p>
            <a:pPr marL="0" marR="0" lvl="0" indent="0" algn="r" defTabSz="914400" rtl="0" eaLnBrk="1" fontAlgn="base" latinLnBrk="0" hangingPunct="1">
              <a:lnSpc>
                <a:spcPts val="1500"/>
              </a:lnSpc>
              <a:spcBef>
                <a:spcPct val="0"/>
              </a:spcBef>
              <a:spcAft>
                <a:spcPct val="0"/>
              </a:spcAft>
              <a:buClrTx/>
              <a:buSzTx/>
              <a:buFontTx/>
              <a:buNone/>
              <a:tabLst/>
              <a:defRPr/>
            </a:pPr>
            <a:fld id="{13C9CC7F-86E1-48DE-82DC-E9AC50D04532}" type="slidenum">
              <a:rPr kumimoji="0" lang="nl-NL" sz="10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ts val="1500"/>
                </a:lnSpc>
                <a:spcBef>
                  <a:spcPct val="0"/>
                </a:spcBef>
                <a:spcAft>
                  <a:spcPct val="0"/>
                </a:spcAft>
                <a:buClrTx/>
                <a:buSzTx/>
                <a:buFontTx/>
                <a:buNone/>
                <a:tabLst/>
                <a:defRPr/>
              </a:pPr>
              <a:t>47</a:t>
            </a:fld>
            <a:endParaRPr kumimoji="0" lang="nl-NL" sz="1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Text Placeholder 5">
            <a:extLst>
              <a:ext uri="{FF2B5EF4-FFF2-40B4-BE49-F238E27FC236}">
                <a16:creationId xmlns:a16="http://schemas.microsoft.com/office/drawing/2014/main" id="{2E68FF79-09A6-43FF-A803-7F9D28EB6B4B}"/>
              </a:ext>
            </a:extLst>
          </p:cNvPr>
          <p:cNvSpPr>
            <a:spLocks noGrp="1"/>
          </p:cNvSpPr>
          <p:nvPr>
            <p:ph type="body" sz="quarter" idx="14"/>
          </p:nvPr>
        </p:nvSpPr>
        <p:spPr>
          <a:xfrm>
            <a:off x="451891" y="101865"/>
            <a:ext cx="7543800" cy="549739"/>
          </a:xfrm>
        </p:spPr>
        <p:txBody>
          <a:bodyPr/>
          <a:lstStyle/>
          <a:p>
            <a:pPr>
              <a:spcBef>
                <a:spcPct val="0"/>
              </a:spcBef>
            </a:pPr>
            <a:r>
              <a:rPr lang="en-US" sz="3200" b="0" cap="none" dirty="0">
                <a:solidFill>
                  <a:schemeClr val="tx2"/>
                </a:solidFill>
                <a:ea typeface="+mj-ea"/>
                <a:cs typeface="+mj-cs"/>
              </a:rPr>
              <a:t>Laser speckle contrast imaging (LSCI)</a:t>
            </a:r>
          </a:p>
        </p:txBody>
      </p:sp>
      <p:grpSp>
        <p:nvGrpSpPr>
          <p:cNvPr id="82" name="Group 81">
            <a:extLst>
              <a:ext uri="{FF2B5EF4-FFF2-40B4-BE49-F238E27FC236}">
                <a16:creationId xmlns:a16="http://schemas.microsoft.com/office/drawing/2014/main" id="{9F0C36B9-3907-42B9-80C7-8572A7BF38F9}"/>
              </a:ext>
            </a:extLst>
          </p:cNvPr>
          <p:cNvGrpSpPr/>
          <p:nvPr/>
        </p:nvGrpSpPr>
        <p:grpSpPr>
          <a:xfrm>
            <a:off x="440029" y="1033375"/>
            <a:ext cx="1243383" cy="2287123"/>
            <a:chOff x="474632" y="727819"/>
            <a:chExt cx="1657844" cy="3049497"/>
          </a:xfrm>
        </p:grpSpPr>
        <p:pic>
          <p:nvPicPr>
            <p:cNvPr id="83" name="Graphic 82" descr="Protecting hand outline">
              <a:extLst>
                <a:ext uri="{FF2B5EF4-FFF2-40B4-BE49-F238E27FC236}">
                  <a16:creationId xmlns:a16="http://schemas.microsoft.com/office/drawing/2014/main" id="{D36525DD-DC14-4E21-94D0-4572D1B31E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632" y="2119472"/>
              <a:ext cx="1657844" cy="1657844"/>
            </a:xfrm>
            <a:prstGeom prst="rect">
              <a:avLst/>
            </a:prstGeom>
          </p:spPr>
        </p:pic>
        <p:sp>
          <p:nvSpPr>
            <p:cNvPr id="84" name="Isosceles Triangle 83">
              <a:extLst>
                <a:ext uri="{FF2B5EF4-FFF2-40B4-BE49-F238E27FC236}">
                  <a16:creationId xmlns:a16="http://schemas.microsoft.com/office/drawing/2014/main" id="{01DFD985-0FC4-41CD-9F4C-7346252CF3E5}"/>
                </a:ext>
              </a:extLst>
            </p:cNvPr>
            <p:cNvSpPr/>
            <p:nvPr/>
          </p:nvSpPr>
          <p:spPr>
            <a:xfrm>
              <a:off x="922052" y="1398379"/>
              <a:ext cx="641513" cy="1239134"/>
            </a:xfrm>
            <a:prstGeom prs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a:ea typeface="+mn-ea"/>
                <a:cs typeface="+mn-cs"/>
              </a:endParaRPr>
            </a:p>
          </p:txBody>
        </p:sp>
        <p:sp>
          <p:nvSpPr>
            <p:cNvPr id="85" name="Rectangle: Rounded Corners 84">
              <a:extLst>
                <a:ext uri="{FF2B5EF4-FFF2-40B4-BE49-F238E27FC236}">
                  <a16:creationId xmlns:a16="http://schemas.microsoft.com/office/drawing/2014/main" id="{992D727A-CCB1-4F57-914B-0B40132A5BBE}"/>
                </a:ext>
              </a:extLst>
            </p:cNvPr>
            <p:cNvSpPr/>
            <p:nvPr/>
          </p:nvSpPr>
          <p:spPr>
            <a:xfrm>
              <a:off x="1122117" y="727819"/>
              <a:ext cx="234409" cy="67056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a:ea typeface="+mn-ea"/>
                <a:cs typeface="+mn-cs"/>
              </a:endParaRPr>
            </a:p>
          </p:txBody>
        </p:sp>
      </p:grpSp>
      <p:sp>
        <p:nvSpPr>
          <p:cNvPr id="86" name="TextBox 85">
            <a:extLst>
              <a:ext uri="{FF2B5EF4-FFF2-40B4-BE49-F238E27FC236}">
                <a16:creationId xmlns:a16="http://schemas.microsoft.com/office/drawing/2014/main" id="{8EF128C2-C241-406C-B391-9B615E3B123E}"/>
              </a:ext>
            </a:extLst>
          </p:cNvPr>
          <p:cNvSpPr txBox="1"/>
          <p:nvPr/>
        </p:nvSpPr>
        <p:spPr>
          <a:xfrm>
            <a:off x="314897" y="1121392"/>
            <a:ext cx="55335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a:ea typeface="+mn-ea"/>
                <a:cs typeface="+mn-cs"/>
              </a:rPr>
              <a:t>Laser</a:t>
            </a:r>
            <a:endParaRPr kumimoji="0" lang="en-001" sz="1400" b="0" i="0" u="none" strike="noStrike" kern="1200" cap="none" spc="0" normalizeH="0" baseline="0" noProof="0" dirty="0">
              <a:ln>
                <a:noFill/>
              </a:ln>
              <a:solidFill>
                <a:srgbClr val="000000"/>
              </a:solidFill>
              <a:effectLst/>
              <a:uLnTx/>
              <a:uFillTx/>
              <a:latin typeface="Arial Narrow"/>
              <a:ea typeface="+mn-ea"/>
              <a:cs typeface="+mn-cs"/>
            </a:endParaRPr>
          </a:p>
        </p:txBody>
      </p:sp>
      <p:sp>
        <p:nvSpPr>
          <p:cNvPr id="94" name="TextBox 93">
            <a:extLst>
              <a:ext uri="{FF2B5EF4-FFF2-40B4-BE49-F238E27FC236}">
                <a16:creationId xmlns:a16="http://schemas.microsoft.com/office/drawing/2014/main" id="{EA082C4A-4B26-4FE5-B44E-929BC01A2A52}"/>
              </a:ext>
            </a:extLst>
          </p:cNvPr>
          <p:cNvSpPr txBox="1"/>
          <p:nvPr/>
        </p:nvSpPr>
        <p:spPr>
          <a:xfrm>
            <a:off x="179512" y="4120643"/>
            <a:ext cx="189410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Narrow"/>
                <a:ea typeface="+mn-ea"/>
                <a:cs typeface="+mn-cs"/>
              </a:rPr>
              <a:t>Weefsel</a:t>
            </a:r>
            <a:r>
              <a:rPr kumimoji="0" lang="en-US" sz="1400" b="0" i="0" u="none" strike="noStrike" kern="1200" cap="none" spc="0" normalizeH="0" baseline="0" noProof="0" dirty="0">
                <a:ln>
                  <a:noFill/>
                </a:ln>
                <a:solidFill>
                  <a:srgbClr val="000000"/>
                </a:solidFill>
                <a:effectLst/>
                <a:uLnTx/>
                <a:uFillTx/>
                <a:latin typeface="Arial Narrow"/>
                <a:ea typeface="+mn-ea"/>
                <a:cs typeface="+mn-cs"/>
              </a:rPr>
              <a:t> met </a:t>
            </a:r>
            <a:r>
              <a:rPr kumimoji="0" lang="en-US" sz="1400" b="0" i="0" u="none" strike="noStrike" kern="1200" cap="none" spc="0" normalizeH="0" baseline="0" noProof="0" dirty="0" err="1">
                <a:ln>
                  <a:noFill/>
                </a:ln>
                <a:solidFill>
                  <a:srgbClr val="000000"/>
                </a:solidFill>
                <a:effectLst/>
                <a:uLnTx/>
                <a:uFillTx/>
                <a:latin typeface="Arial Narrow"/>
                <a:ea typeface="+mn-ea"/>
                <a:cs typeface="+mn-cs"/>
              </a:rPr>
              <a:t>doorbloeding</a:t>
            </a:r>
            <a:endParaRPr kumimoji="0" lang="en-001" sz="1400" b="0" i="0" u="none" strike="noStrike" kern="1200" cap="none" spc="0" normalizeH="0" baseline="0" noProof="0" dirty="0">
              <a:ln>
                <a:noFill/>
              </a:ln>
              <a:solidFill>
                <a:srgbClr val="000000"/>
              </a:solidFill>
              <a:effectLst/>
              <a:uLnTx/>
              <a:uFillTx/>
              <a:latin typeface="Arial Narrow"/>
              <a:ea typeface="+mn-ea"/>
              <a:cs typeface="+mn-cs"/>
            </a:endParaRPr>
          </a:p>
        </p:txBody>
      </p:sp>
      <p:sp>
        <p:nvSpPr>
          <p:cNvPr id="95" name="Rectangle 94">
            <a:extLst>
              <a:ext uri="{FF2B5EF4-FFF2-40B4-BE49-F238E27FC236}">
                <a16:creationId xmlns:a16="http://schemas.microsoft.com/office/drawing/2014/main" id="{4C54453E-6781-488F-BCFA-9832A927D83F}"/>
              </a:ext>
            </a:extLst>
          </p:cNvPr>
          <p:cNvSpPr/>
          <p:nvPr/>
        </p:nvSpPr>
        <p:spPr>
          <a:xfrm>
            <a:off x="233029" y="3188564"/>
            <a:ext cx="1541208" cy="902708"/>
          </a:xfrm>
          <a:prstGeom prst="rect">
            <a:avLst/>
          </a:prstGeom>
          <a:noFill/>
          <a:ln w="190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FC8FE6AF-9A02-48F3-B517-6451EE3D2895}"/>
              </a:ext>
            </a:extLst>
          </p:cNvPr>
          <p:cNvSpPr/>
          <p:nvPr/>
        </p:nvSpPr>
        <p:spPr>
          <a:xfrm>
            <a:off x="887613" y="2583728"/>
            <a:ext cx="213837" cy="111503"/>
          </a:xfrm>
          <a:prstGeom prst="rect">
            <a:avLst/>
          </a:prstGeom>
          <a:noFill/>
          <a:ln w="190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5183DBA2-6FAF-4536-8277-A9D8244CAC12}"/>
              </a:ext>
            </a:extLst>
          </p:cNvPr>
          <p:cNvGrpSpPr/>
          <p:nvPr/>
        </p:nvGrpSpPr>
        <p:grpSpPr>
          <a:xfrm>
            <a:off x="2040463" y="2427734"/>
            <a:ext cx="2641174" cy="1326364"/>
            <a:chOff x="6247515" y="1065304"/>
            <a:chExt cx="2641174" cy="1326364"/>
          </a:xfrm>
        </p:grpSpPr>
        <p:pic>
          <p:nvPicPr>
            <p:cNvPr id="8" name="Picture 7">
              <a:extLst>
                <a:ext uri="{FF2B5EF4-FFF2-40B4-BE49-F238E27FC236}">
                  <a16:creationId xmlns:a16="http://schemas.microsoft.com/office/drawing/2014/main" id="{A55D928C-F208-44C2-8DB5-9761B5FD7761}"/>
                </a:ext>
              </a:extLst>
            </p:cNvPr>
            <p:cNvPicPr>
              <a:picLocks noChangeAspect="1"/>
            </p:cNvPicPr>
            <p:nvPr/>
          </p:nvPicPr>
          <p:blipFill>
            <a:blip r:embed="rId5"/>
            <a:stretch>
              <a:fillRect/>
            </a:stretch>
          </p:blipFill>
          <p:spPr>
            <a:xfrm>
              <a:off x="6419183" y="1549521"/>
              <a:ext cx="848479" cy="842147"/>
            </a:xfrm>
            <a:prstGeom prst="rect">
              <a:avLst/>
            </a:prstGeom>
          </p:spPr>
        </p:pic>
        <p:sp>
          <p:nvSpPr>
            <p:cNvPr id="36" name="TextBox 35">
              <a:extLst>
                <a:ext uri="{FF2B5EF4-FFF2-40B4-BE49-F238E27FC236}">
                  <a16:creationId xmlns:a16="http://schemas.microsoft.com/office/drawing/2014/main" id="{ED96CAF2-8D00-4B02-97C1-AF97C8B0D9AF}"/>
                </a:ext>
              </a:extLst>
            </p:cNvPr>
            <p:cNvSpPr txBox="1"/>
            <p:nvPr/>
          </p:nvSpPr>
          <p:spPr>
            <a:xfrm>
              <a:off x="6247515" y="1065304"/>
              <a:ext cx="1596855"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Snapshots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10 </a:t>
              </a:r>
              <a:r>
                <a:rPr kumimoji="0" lang="en-GB" sz="14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ms</a:t>
              </a:r>
              <a:r>
                <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en-GB" sz="14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belichtingstijd</a:t>
              </a:r>
              <a:endPar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7" name="TextBox 36">
              <a:extLst>
                <a:ext uri="{FF2B5EF4-FFF2-40B4-BE49-F238E27FC236}">
                  <a16:creationId xmlns:a16="http://schemas.microsoft.com/office/drawing/2014/main" id="{F48B5D5A-1BA8-439D-A2F3-9A6CCB246B36}"/>
                </a:ext>
              </a:extLst>
            </p:cNvPr>
            <p:cNvSpPr txBox="1"/>
            <p:nvPr/>
          </p:nvSpPr>
          <p:spPr>
            <a:xfrm>
              <a:off x="7273349" y="1623993"/>
              <a:ext cx="1615340" cy="523220"/>
            </a:xfrm>
            <a:prstGeom prst="rect">
              <a:avLst/>
            </a:prstGeom>
            <a:noFill/>
          </p:spPr>
          <p:txBody>
            <a:bodyPr wrap="square">
              <a:spAutoFit/>
            </a:bodyPr>
            <a:lstStyle>
              <a:defPPr>
                <a:defRPr lang="nl-NL"/>
              </a:defPPr>
              <a:lvl1pPr algn="ctr">
                <a:defRPr sz="1400">
                  <a:latin typeface="Arial Narrow" panose="020B0606020202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doorbloeding</a:t>
              </a:r>
              <a:r>
                <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=0</a:t>
              </a:r>
            </a:p>
            <a:p>
              <a:pPr marL="0" marR="0" lvl="0" indent="0" algn="l" defTabSz="914400" rtl="0" eaLnBrk="1" fontAlgn="base" latinLnBrk="0" hangingPunct="1">
                <a:lnSpc>
                  <a:spcPct val="100000"/>
                </a:lnSpc>
                <a:spcBef>
                  <a:spcPct val="0"/>
                </a:spcBef>
                <a:spcAft>
                  <a:spcPct val="0"/>
                </a:spcAft>
                <a:buClrTx/>
                <a:buSzTx/>
                <a:buFontTx/>
                <a:buNone/>
                <a:tabLst/>
                <a:defRPr/>
              </a:pPr>
              <a:r>
                <a:rPr lang="en-GB" dirty="0">
                  <a:solidFill>
                    <a:srgbClr val="000000"/>
                  </a:solidFill>
                </a:rPr>
                <a:t>c</a:t>
              </a:r>
              <a:r>
                <a:rPr kumimoji="0" lang="en-GB" sz="14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ontrast</a:t>
              </a:r>
              <a:r>
                <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  </a:t>
              </a:r>
              <a:endPar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3" name="Group 2">
            <a:extLst>
              <a:ext uri="{FF2B5EF4-FFF2-40B4-BE49-F238E27FC236}">
                <a16:creationId xmlns:a16="http://schemas.microsoft.com/office/drawing/2014/main" id="{5009E76C-AEB8-4216-B82F-2D434D164D4D}"/>
              </a:ext>
            </a:extLst>
          </p:cNvPr>
          <p:cNvGrpSpPr/>
          <p:nvPr/>
        </p:nvGrpSpPr>
        <p:grpSpPr>
          <a:xfrm>
            <a:off x="2187352" y="3777097"/>
            <a:ext cx="2600672" cy="841097"/>
            <a:chOff x="6419183" y="2775422"/>
            <a:chExt cx="2600672" cy="841097"/>
          </a:xfrm>
        </p:grpSpPr>
        <p:pic>
          <p:nvPicPr>
            <p:cNvPr id="5" name="Picture 4">
              <a:extLst>
                <a:ext uri="{FF2B5EF4-FFF2-40B4-BE49-F238E27FC236}">
                  <a16:creationId xmlns:a16="http://schemas.microsoft.com/office/drawing/2014/main" id="{93064FFD-E7BA-4847-B4D5-E6297C3FC8FE}"/>
                </a:ext>
              </a:extLst>
            </p:cNvPr>
            <p:cNvPicPr>
              <a:picLocks noChangeAspect="1"/>
            </p:cNvPicPr>
            <p:nvPr/>
          </p:nvPicPr>
          <p:blipFill>
            <a:blip r:embed="rId6"/>
            <a:stretch>
              <a:fillRect/>
            </a:stretch>
          </p:blipFill>
          <p:spPr>
            <a:xfrm>
              <a:off x="6419183" y="2775422"/>
              <a:ext cx="867178" cy="841097"/>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285D309-D916-4C8D-937E-4C0CCCED5BC2}"/>
                    </a:ext>
                  </a:extLst>
                </p:cNvPr>
                <p:cNvSpPr txBox="1"/>
                <p:nvPr/>
              </p:nvSpPr>
              <p:spPr>
                <a:xfrm>
                  <a:off x="7307468" y="2805847"/>
                  <a:ext cx="1712387" cy="523220"/>
                </a:xfrm>
                <a:prstGeom prst="rect">
                  <a:avLst/>
                </a:prstGeom>
                <a:noFill/>
              </p:spPr>
              <p:txBody>
                <a:bodyPr wrap="square">
                  <a:spAutoFit/>
                </a:bodyPr>
                <a:lstStyle>
                  <a:defPPr>
                    <a:defRPr lang="nl-NL"/>
                  </a:defPPr>
                  <a:lvl1pPr algn="ctr">
                    <a:defRPr sz="1400">
                      <a:latin typeface="Arial Narrow" panose="020B0606020202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doorbloeding</a:t>
                  </a:r>
                  <a14:m>
                    <m:oMath xmlns:m="http://schemas.openxmlformats.org/officeDocument/2006/math">
                      <m:r>
                        <a:rPr kumimoji="0" lang="en-GB"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m:t>
                      </m:r>
                    </m:oMath>
                  </a14:m>
                  <a:endPar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dirty="0">
                      <a:solidFill>
                        <a:srgbClr val="000000"/>
                      </a:solidFill>
                    </a:rPr>
                    <a:t>c</a:t>
                  </a:r>
                  <a:r>
                    <a:rPr kumimoji="0" lang="en-GB" sz="14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ontrast</a:t>
                  </a:r>
                  <a:r>
                    <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&lt;1</a:t>
                  </a:r>
                  <a:endPar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mc:Choice>
          <mc:Fallback xmlns="">
            <p:sp>
              <p:nvSpPr>
                <p:cNvPr id="40" name="TextBox 39">
                  <a:extLst>
                    <a:ext uri="{FF2B5EF4-FFF2-40B4-BE49-F238E27FC236}">
                      <a16:creationId xmlns:a16="http://schemas.microsoft.com/office/drawing/2014/main" id="{7285D309-D916-4C8D-937E-4C0CCCED5BC2}"/>
                    </a:ext>
                  </a:extLst>
                </p:cNvPr>
                <p:cNvSpPr txBox="1">
                  <a:spLocks noRot="1" noChangeAspect="1" noMove="1" noResize="1" noEditPoints="1" noAdjustHandles="1" noChangeArrowheads="1" noChangeShapeType="1" noTextEdit="1"/>
                </p:cNvSpPr>
                <p:nvPr/>
              </p:nvSpPr>
              <p:spPr>
                <a:xfrm>
                  <a:off x="7307468" y="2805847"/>
                  <a:ext cx="1712387" cy="523220"/>
                </a:xfrm>
                <a:prstGeom prst="rect">
                  <a:avLst/>
                </a:prstGeom>
                <a:blipFill>
                  <a:blip r:embed="rId19"/>
                  <a:stretch>
                    <a:fillRect l="-1071" t="-2353" b="-11765"/>
                  </a:stretch>
                </a:blipFill>
              </p:spPr>
              <p:txBody>
                <a:bodyPr/>
                <a:lstStyle/>
                <a:p>
                  <a:r>
                    <a:rPr lang="nl-NL">
                      <a:noFill/>
                    </a:rPr>
                    <a:t> </a:t>
                  </a:r>
                </a:p>
              </p:txBody>
            </p:sp>
          </mc:Fallback>
        </mc:AlternateContent>
      </p:grpSp>
      <p:cxnSp>
        <p:nvCxnSpPr>
          <p:cNvPr id="10" name="Straight Connector 9">
            <a:extLst>
              <a:ext uri="{FF2B5EF4-FFF2-40B4-BE49-F238E27FC236}">
                <a16:creationId xmlns:a16="http://schemas.microsoft.com/office/drawing/2014/main" id="{5EA4724A-E3FD-4507-B15F-786E3E387E5D}"/>
              </a:ext>
            </a:extLst>
          </p:cNvPr>
          <p:cNvCxnSpPr>
            <a:cxnSpLocks/>
            <a:stCxn id="96" idx="3"/>
          </p:cNvCxnSpPr>
          <p:nvPr/>
        </p:nvCxnSpPr>
        <p:spPr>
          <a:xfrm>
            <a:off x="1101450" y="2639480"/>
            <a:ext cx="668432" cy="536759"/>
          </a:xfrm>
          <a:prstGeom prst="line">
            <a:avLst/>
          </a:prstGeom>
          <a:noFill/>
          <a:ln w="190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35" name="Straight Connector 34">
            <a:extLst>
              <a:ext uri="{FF2B5EF4-FFF2-40B4-BE49-F238E27FC236}">
                <a16:creationId xmlns:a16="http://schemas.microsoft.com/office/drawing/2014/main" id="{AD133AAE-9AB3-415F-BAC8-C0B1EA41B414}"/>
              </a:ext>
            </a:extLst>
          </p:cNvPr>
          <p:cNvCxnSpPr>
            <a:cxnSpLocks/>
            <a:stCxn id="96" idx="1"/>
          </p:cNvCxnSpPr>
          <p:nvPr/>
        </p:nvCxnSpPr>
        <p:spPr>
          <a:xfrm flipH="1">
            <a:off x="233478" y="2639480"/>
            <a:ext cx="654135" cy="547391"/>
          </a:xfrm>
          <a:prstGeom prst="line">
            <a:avLst/>
          </a:prstGeom>
          <a:noFill/>
          <a:ln w="190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49" name="TextBox 48">
            <a:extLst>
              <a:ext uri="{FF2B5EF4-FFF2-40B4-BE49-F238E27FC236}">
                <a16:creationId xmlns:a16="http://schemas.microsoft.com/office/drawing/2014/main" id="{EFB4993F-390C-46B5-8E29-CF93C6DC33DC}"/>
              </a:ext>
            </a:extLst>
          </p:cNvPr>
          <p:cNvSpPr txBox="1"/>
          <p:nvPr/>
        </p:nvSpPr>
        <p:spPr>
          <a:xfrm>
            <a:off x="6076591" y="2309854"/>
            <a:ext cx="710451"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a:ea typeface="+mn-ea"/>
                <a:cs typeface="+mn-cs"/>
              </a:rPr>
              <a:t>contrast</a:t>
            </a:r>
            <a:endParaRPr kumimoji="0" lang="en-001" sz="1400" b="0" i="0" u="none" strike="noStrike" kern="1200" cap="none" spc="0" normalizeH="0" baseline="0" noProof="0" dirty="0">
              <a:ln>
                <a:noFill/>
              </a:ln>
              <a:solidFill>
                <a:srgbClr val="000000"/>
              </a:solidFill>
              <a:effectLst/>
              <a:uLnTx/>
              <a:uFillTx/>
              <a:latin typeface="Arial Narrow"/>
              <a:ea typeface="+mn-ea"/>
              <a:cs typeface="+mn-cs"/>
            </a:endParaRPr>
          </a:p>
        </p:txBody>
      </p:sp>
      <p:sp>
        <p:nvSpPr>
          <p:cNvPr id="50" name="TextBox 49">
            <a:extLst>
              <a:ext uri="{FF2B5EF4-FFF2-40B4-BE49-F238E27FC236}">
                <a16:creationId xmlns:a16="http://schemas.microsoft.com/office/drawing/2014/main" id="{80E26B0E-99CE-4378-AE85-250AA1C6EE2B}"/>
              </a:ext>
            </a:extLst>
          </p:cNvPr>
          <p:cNvSpPr txBox="1"/>
          <p:nvPr/>
        </p:nvSpPr>
        <p:spPr>
          <a:xfrm>
            <a:off x="7640465" y="2291333"/>
            <a:ext cx="103425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Narrow"/>
                <a:ea typeface="+mn-ea"/>
                <a:cs typeface="+mn-cs"/>
              </a:rPr>
              <a:t>doorbloeding</a:t>
            </a:r>
            <a:endParaRPr kumimoji="0" lang="en-001" sz="1400" b="0" i="0" u="none" strike="noStrike" kern="1200" cap="none" spc="0" normalizeH="0" baseline="0" noProof="0" dirty="0">
              <a:ln>
                <a:noFill/>
              </a:ln>
              <a:solidFill>
                <a:srgbClr val="000000"/>
              </a:solidFill>
              <a:effectLst/>
              <a:uLnTx/>
              <a:uFillTx/>
              <a:latin typeface="Arial Narrow"/>
              <a:ea typeface="+mn-ea"/>
              <a:cs typeface="+mn-cs"/>
            </a:endParaRPr>
          </a:p>
        </p:txBody>
      </p:sp>
      <p:pic>
        <p:nvPicPr>
          <p:cNvPr id="12" name="Picture 11">
            <a:extLst>
              <a:ext uri="{FF2B5EF4-FFF2-40B4-BE49-F238E27FC236}">
                <a16:creationId xmlns:a16="http://schemas.microsoft.com/office/drawing/2014/main" id="{EA2CC9AF-80C1-9090-68B4-6FFD0A0693D3}"/>
              </a:ext>
            </a:extLst>
          </p:cNvPr>
          <p:cNvPicPr>
            <a:picLocks noChangeAspect="1"/>
          </p:cNvPicPr>
          <p:nvPr/>
        </p:nvPicPr>
        <p:blipFill rotWithShape="1">
          <a:blip r:embed="rId20"/>
          <a:srcRect l="14026" t="14521" r="5708" b="54137"/>
          <a:stretch/>
        </p:blipFill>
        <p:spPr>
          <a:xfrm>
            <a:off x="1542144" y="630614"/>
            <a:ext cx="7339512" cy="1612085"/>
          </a:xfrm>
          <a:prstGeom prst="rect">
            <a:avLst/>
          </a:prstGeom>
        </p:spPr>
      </p:pic>
      <p:pic>
        <p:nvPicPr>
          <p:cNvPr id="16" name="Picture 15">
            <a:extLst>
              <a:ext uri="{FF2B5EF4-FFF2-40B4-BE49-F238E27FC236}">
                <a16:creationId xmlns:a16="http://schemas.microsoft.com/office/drawing/2014/main" id="{1289E346-58BB-3098-B747-23F31CF1E07D}"/>
              </a:ext>
            </a:extLst>
          </p:cNvPr>
          <p:cNvPicPr>
            <a:picLocks noChangeAspect="1"/>
          </p:cNvPicPr>
          <p:nvPr/>
        </p:nvPicPr>
        <p:blipFill rotWithShape="1">
          <a:blip r:embed="rId21"/>
          <a:srcRect l="47059" t="44072" b="13341"/>
          <a:stretch/>
        </p:blipFill>
        <p:spPr>
          <a:xfrm>
            <a:off x="4362913" y="2802229"/>
            <a:ext cx="4375033" cy="1979644"/>
          </a:xfrm>
          <a:prstGeom prst="rect">
            <a:avLst/>
          </a:prstGeom>
        </p:spPr>
      </p:pic>
      <p:pic>
        <p:nvPicPr>
          <p:cNvPr id="17" name="Picture 16">
            <a:extLst>
              <a:ext uri="{FF2B5EF4-FFF2-40B4-BE49-F238E27FC236}">
                <a16:creationId xmlns:a16="http://schemas.microsoft.com/office/drawing/2014/main" id="{003F8CD2-AE71-416B-27E6-C06E989DBF3D}"/>
              </a:ext>
            </a:extLst>
          </p:cNvPr>
          <p:cNvPicPr>
            <a:picLocks noChangeAspect="1"/>
          </p:cNvPicPr>
          <p:nvPr/>
        </p:nvPicPr>
        <p:blipFill>
          <a:blip r:embed="rId22"/>
          <a:stretch>
            <a:fillRect/>
          </a:stretch>
        </p:blipFill>
        <p:spPr>
          <a:xfrm>
            <a:off x="240274" y="3197093"/>
            <a:ext cx="1542422" cy="902286"/>
          </a:xfrm>
          <a:prstGeom prst="rect">
            <a:avLst/>
          </a:prstGeom>
        </p:spPr>
      </p:pic>
    </p:spTree>
    <p:extLst>
      <p:ext uri="{BB962C8B-B14F-4D97-AF65-F5344CB8AC3E}">
        <p14:creationId xmlns:p14="http://schemas.microsoft.com/office/powerpoint/2010/main" val="2905391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2E30A7-0860-4412-BA04-08BA1BF33AED}"/>
              </a:ext>
            </a:extLst>
          </p:cNvPr>
          <p:cNvSpPr>
            <a:spLocks noGrp="1"/>
          </p:cNvSpPr>
          <p:nvPr>
            <p:ph type="sldNum" sz="quarter" idx="12"/>
          </p:nvPr>
        </p:nvSpPr>
        <p:spPr/>
        <p:txBody>
          <a:bodyPr/>
          <a:lstStyle/>
          <a:p>
            <a:fld id="{13C9CC7F-86E1-48DE-82DC-E9AC50D04532}" type="slidenum">
              <a:rPr lang="nl-NL" smtClean="0"/>
              <a:pPr/>
              <a:t>48</a:t>
            </a:fld>
            <a:endParaRPr lang="nl-NL"/>
          </a:p>
        </p:txBody>
      </p:sp>
      <p:sp>
        <p:nvSpPr>
          <p:cNvPr id="5" name="Text Placeholder 4">
            <a:extLst>
              <a:ext uri="{FF2B5EF4-FFF2-40B4-BE49-F238E27FC236}">
                <a16:creationId xmlns:a16="http://schemas.microsoft.com/office/drawing/2014/main" id="{827C7A64-AFC0-424A-BD03-5EDA73CDB966}"/>
              </a:ext>
            </a:extLst>
          </p:cNvPr>
          <p:cNvSpPr>
            <a:spLocks noGrp="1"/>
          </p:cNvSpPr>
          <p:nvPr>
            <p:ph type="body" sz="quarter" idx="13"/>
          </p:nvPr>
        </p:nvSpPr>
        <p:spPr>
          <a:xfrm>
            <a:off x="1339850" y="133350"/>
            <a:ext cx="7543800" cy="549739"/>
          </a:xfrm>
        </p:spPr>
        <p:txBody>
          <a:bodyPr/>
          <a:lstStyle/>
          <a:p>
            <a:r>
              <a:rPr lang="en-US" b="0" cap="none" dirty="0"/>
              <a:t>DIEP lap </a:t>
            </a:r>
            <a:r>
              <a:rPr lang="en-US" b="0" cap="none" dirty="0" err="1"/>
              <a:t>borstreconstructie</a:t>
            </a:r>
            <a:endParaRPr lang="en-US" b="0" cap="none" dirty="0"/>
          </a:p>
        </p:txBody>
      </p:sp>
      <p:grpSp>
        <p:nvGrpSpPr>
          <p:cNvPr id="3" name="Group 2">
            <a:extLst>
              <a:ext uri="{FF2B5EF4-FFF2-40B4-BE49-F238E27FC236}">
                <a16:creationId xmlns:a16="http://schemas.microsoft.com/office/drawing/2014/main" id="{FA607ADA-955E-4782-B111-B0068D159A02}"/>
              </a:ext>
            </a:extLst>
          </p:cNvPr>
          <p:cNvGrpSpPr/>
          <p:nvPr/>
        </p:nvGrpSpPr>
        <p:grpSpPr>
          <a:xfrm>
            <a:off x="1115616" y="1059582"/>
            <a:ext cx="7730843" cy="3333926"/>
            <a:chOff x="1166383" y="1131590"/>
            <a:chExt cx="7730843" cy="3333926"/>
          </a:xfrm>
        </p:grpSpPr>
        <p:pic>
          <p:nvPicPr>
            <p:cNvPr id="7" name="Picture 2" descr="DIEP Flap Surgery | Dr. Joshua Levine - DIEP Flap surgeons">
              <a:extLst>
                <a:ext uri="{FF2B5EF4-FFF2-40B4-BE49-F238E27FC236}">
                  <a16:creationId xmlns:a16="http://schemas.microsoft.com/office/drawing/2014/main" id="{45E56FD6-CAD1-46FB-B0D9-7C7891DAD2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6383" y="1131590"/>
              <a:ext cx="7730843" cy="33339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400C5BD-BFBA-4475-A5CE-A48CAE663383}"/>
                </a:ext>
              </a:extLst>
            </p:cNvPr>
            <p:cNvSpPr/>
            <p:nvPr/>
          </p:nvSpPr>
          <p:spPr>
            <a:xfrm>
              <a:off x="3235896" y="1707654"/>
              <a:ext cx="378437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pic>
        <p:nvPicPr>
          <p:cNvPr id="1026" name="Picture 2" descr="ZGT gaat door het stof - Zorgvisie">
            <a:extLst>
              <a:ext uri="{FF2B5EF4-FFF2-40B4-BE49-F238E27FC236}">
                <a16:creationId xmlns:a16="http://schemas.microsoft.com/office/drawing/2014/main" id="{46C62B5F-572C-4F15-9A65-26EB9CF26AF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737" b="23929"/>
          <a:stretch/>
        </p:blipFill>
        <p:spPr bwMode="auto">
          <a:xfrm>
            <a:off x="8172400" y="33114"/>
            <a:ext cx="855538" cy="576064"/>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7">
            <a:extLst>
              <a:ext uri="{FF2B5EF4-FFF2-40B4-BE49-F238E27FC236}">
                <a16:creationId xmlns:a16="http://schemas.microsoft.com/office/drawing/2014/main" id="{2C7C2633-8783-4D5F-ADBD-0C2167A18189}"/>
              </a:ext>
            </a:extLst>
          </p:cNvPr>
          <p:cNvSpPr txBox="1"/>
          <p:nvPr/>
        </p:nvSpPr>
        <p:spPr>
          <a:xfrm>
            <a:off x="1259632" y="4285134"/>
            <a:ext cx="1976264" cy="230832"/>
          </a:xfrm>
          <a:prstGeom prst="rect">
            <a:avLst/>
          </a:prstGeom>
          <a:noFill/>
        </p:spPr>
        <p:txBody>
          <a:bodyPr wrap="square">
            <a:spAutoFit/>
          </a:bodyPr>
          <a:lstStyle/>
          <a:p>
            <a:r>
              <a:rPr lang="en-GB" sz="900" dirty="0">
                <a:latin typeface="+mn-lt"/>
              </a:rPr>
              <a:t>centerforbreastreconstruction.com</a:t>
            </a:r>
            <a:endParaRPr lang="en-GB" sz="1050" dirty="0">
              <a:latin typeface="+mn-lt"/>
            </a:endParaRPr>
          </a:p>
        </p:txBody>
      </p:sp>
    </p:spTree>
    <p:extLst>
      <p:ext uri="{BB962C8B-B14F-4D97-AF65-F5344CB8AC3E}">
        <p14:creationId xmlns:p14="http://schemas.microsoft.com/office/powerpoint/2010/main" val="3733039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2E30A7-0860-4412-BA04-08BA1BF33AED}"/>
              </a:ext>
            </a:extLst>
          </p:cNvPr>
          <p:cNvSpPr>
            <a:spLocks noGrp="1"/>
          </p:cNvSpPr>
          <p:nvPr>
            <p:ph type="sldNum" sz="quarter" idx="12"/>
          </p:nvPr>
        </p:nvSpPr>
        <p:spPr/>
        <p:txBody>
          <a:bodyPr/>
          <a:lstStyle/>
          <a:p>
            <a:fld id="{13C9CC7F-86E1-48DE-82DC-E9AC50D04532}" type="slidenum">
              <a:rPr lang="nl-NL" smtClean="0"/>
              <a:pPr/>
              <a:t>49</a:t>
            </a:fld>
            <a:endParaRPr lang="nl-NL"/>
          </a:p>
        </p:txBody>
      </p:sp>
      <p:sp>
        <p:nvSpPr>
          <p:cNvPr id="5" name="Text Placeholder 4">
            <a:extLst>
              <a:ext uri="{FF2B5EF4-FFF2-40B4-BE49-F238E27FC236}">
                <a16:creationId xmlns:a16="http://schemas.microsoft.com/office/drawing/2014/main" id="{827C7A64-AFC0-424A-BD03-5EDA73CDB966}"/>
              </a:ext>
            </a:extLst>
          </p:cNvPr>
          <p:cNvSpPr>
            <a:spLocks noGrp="1"/>
          </p:cNvSpPr>
          <p:nvPr>
            <p:ph type="body" sz="quarter" idx="13"/>
          </p:nvPr>
        </p:nvSpPr>
        <p:spPr/>
        <p:txBody>
          <a:bodyPr/>
          <a:lstStyle/>
          <a:p>
            <a:r>
              <a:rPr lang="en-US" b="0" cap="none" dirty="0" err="1"/>
              <a:t>Draadloos</a:t>
            </a:r>
            <a:r>
              <a:rPr lang="en-US" b="0" cap="none" dirty="0"/>
              <a:t> LSCI-</a:t>
            </a:r>
            <a:r>
              <a:rPr lang="en-US" b="0" cap="none" dirty="0" err="1"/>
              <a:t>systeem</a:t>
            </a:r>
            <a:endParaRPr lang="en-US" b="0" cap="none" dirty="0"/>
          </a:p>
        </p:txBody>
      </p:sp>
      <p:pic>
        <p:nvPicPr>
          <p:cNvPr id="1026" name="Picture 2" descr="ZGT gaat door het stof - Zorgvisie">
            <a:extLst>
              <a:ext uri="{FF2B5EF4-FFF2-40B4-BE49-F238E27FC236}">
                <a16:creationId xmlns:a16="http://schemas.microsoft.com/office/drawing/2014/main" id="{46C62B5F-572C-4F15-9A65-26EB9CF26AF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737" b="23929"/>
          <a:stretch/>
        </p:blipFill>
        <p:spPr bwMode="auto">
          <a:xfrm>
            <a:off x="8172400" y="33114"/>
            <a:ext cx="855538" cy="5760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indoor, person&#10;&#10;Description automatically generated">
            <a:extLst>
              <a:ext uri="{FF2B5EF4-FFF2-40B4-BE49-F238E27FC236}">
                <a16:creationId xmlns:a16="http://schemas.microsoft.com/office/drawing/2014/main" id="{4AD748BC-3EBA-762A-4490-3550FA0E9D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858920" y="1195810"/>
            <a:ext cx="4041348" cy="3031011"/>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222BC31A-3D05-A02D-0827-31EFBD19D1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592" y="987574"/>
            <a:ext cx="3672408" cy="3392901"/>
          </a:xfrm>
          <a:prstGeom prst="rect">
            <a:avLst/>
          </a:prstGeom>
        </p:spPr>
      </p:pic>
    </p:spTree>
    <p:extLst>
      <p:ext uri="{BB962C8B-B14F-4D97-AF65-F5344CB8AC3E}">
        <p14:creationId xmlns:p14="http://schemas.microsoft.com/office/powerpoint/2010/main" val="992263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037" y="267494"/>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0" kern="1200" dirty="0">
                <a:solidFill>
                  <a:schemeClr val="tx1"/>
                </a:solidFill>
                <a:ea typeface="+mn-ea"/>
                <a:cs typeface="+mn-cs"/>
              </a:rPr>
              <a:t>Programma</a:t>
            </a:r>
          </a:p>
        </p:txBody>
      </p:sp>
      <p:sp>
        <p:nvSpPr>
          <p:cNvPr id="3" name="Slide Number Placeholder 2"/>
          <p:cNvSpPr>
            <a:spLocks noGrp="1"/>
          </p:cNvSpPr>
          <p:nvPr>
            <p:ph type="sldNum" sz="quarter" idx="12"/>
          </p:nvPr>
        </p:nvSpPr>
        <p:spPr/>
        <p:txBody>
          <a:bodyPr/>
          <a:lstStyle/>
          <a:p>
            <a:pPr marL="0" marR="0" lvl="0" indent="0" algn="r" defTabSz="685800" rtl="0" eaLnBrk="1" fontAlgn="base" latinLnBrk="0" hangingPunct="1">
              <a:lnSpc>
                <a:spcPts val="1500"/>
              </a:lnSpc>
              <a:spcBef>
                <a:spcPct val="0"/>
              </a:spcBef>
              <a:spcAft>
                <a:spcPct val="0"/>
              </a:spcAft>
              <a:buClrTx/>
              <a:buSzTx/>
              <a:buFontTx/>
              <a:buNone/>
              <a:tabLst/>
              <a:defRPr/>
            </a:pPr>
            <a:fld id="{1A7563F5-FCB3-4EEB-988E-0DFAF96E6905}" type="slidenum">
              <a:rPr kumimoji="0" lang="nl-NL" sz="1000" b="0" i="0" u="none" strike="noStrike" kern="1200" cap="none" spc="0" normalizeH="0" baseline="-25000" noProof="0">
                <a:ln>
                  <a:noFill/>
                </a:ln>
                <a:solidFill>
                  <a:srgbClr val="000000"/>
                </a:solidFill>
                <a:effectLst/>
                <a:uLnTx/>
                <a:uFillTx/>
                <a:latin typeface="Arial" charset="0"/>
                <a:ea typeface="+mn-ea"/>
                <a:cs typeface="+mn-cs"/>
              </a:rPr>
              <a:pPr marL="0" marR="0" lvl="0" indent="0" algn="r" defTabSz="685800" rtl="0" eaLnBrk="1" fontAlgn="base" latinLnBrk="0" hangingPunct="1">
                <a:lnSpc>
                  <a:spcPts val="1500"/>
                </a:lnSpc>
                <a:spcBef>
                  <a:spcPct val="0"/>
                </a:spcBef>
                <a:spcAft>
                  <a:spcPct val="0"/>
                </a:spcAft>
                <a:buClrTx/>
                <a:buSzTx/>
                <a:buFontTx/>
                <a:buNone/>
                <a:tabLst/>
                <a:defRPr/>
              </a:pPr>
              <a:t>5</a:t>
            </a:fld>
            <a:endParaRPr kumimoji="0" lang="nl-NL" sz="10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4" name="TextBox 3"/>
          <p:cNvSpPr txBox="1"/>
          <p:nvPr/>
        </p:nvSpPr>
        <p:spPr>
          <a:xfrm>
            <a:off x="489491" y="1467854"/>
            <a:ext cx="8208912" cy="3046988"/>
          </a:xfrm>
          <a:prstGeom prst="rect">
            <a:avLst/>
          </a:prstGeom>
          <a:noFill/>
        </p:spPr>
        <p:txBody>
          <a:bodyPr wrap="square" rtlCol="0">
            <a:spAutoFit/>
          </a:bodyPr>
          <a:lstStyle/>
          <a:p>
            <a:pPr marL="342900" lvl="0" indent="-342900">
              <a:buFont typeface="Arial" panose="020B0604020202020204" pitchFamily="34" charset="0"/>
              <a:buChar char="•"/>
              <a:defRPr/>
            </a:pPr>
            <a:r>
              <a:rPr lang="nl-NL" sz="2400" i="1" dirty="0" err="1">
                <a:latin typeface="Arial Narrow"/>
              </a:rPr>
              <a:t>Speckle</a:t>
            </a:r>
            <a:r>
              <a:rPr lang="nl-NL" sz="2400" dirty="0">
                <a:latin typeface="Arial Narrow"/>
              </a:rPr>
              <a:t> – het fenomeen</a:t>
            </a:r>
          </a:p>
          <a:p>
            <a:pPr marL="342900" lvl="0" indent="-342900">
              <a:buFont typeface="Arial" panose="020B0604020202020204" pitchFamily="34" charset="0"/>
              <a:buChar char="•"/>
              <a:defRPr/>
            </a:pPr>
            <a:r>
              <a:rPr lang="nl-NL" sz="2400" dirty="0">
                <a:latin typeface="Arial Narrow"/>
              </a:rPr>
              <a:t>Hoe ontstaan ze? </a:t>
            </a:r>
          </a:p>
          <a:p>
            <a:pPr marL="342900" lvl="0" indent="-342900">
              <a:buFont typeface="Arial" panose="020B0604020202020204" pitchFamily="34" charset="0"/>
              <a:buChar char="•"/>
              <a:defRPr/>
            </a:pPr>
            <a:r>
              <a:rPr lang="nl-NL" sz="2400" dirty="0">
                <a:latin typeface="Arial Narrow"/>
              </a:rPr>
              <a:t>Wanneer kan je ze zien?</a:t>
            </a:r>
          </a:p>
          <a:p>
            <a:pPr marL="342900" lvl="0" indent="-342900">
              <a:buFont typeface="Arial" panose="020B0604020202020204" pitchFamily="34" charset="0"/>
              <a:buChar char="•"/>
              <a:defRPr/>
            </a:pPr>
            <a:r>
              <a:rPr lang="nl-NL" sz="2400" dirty="0">
                <a:latin typeface="Arial Narrow"/>
              </a:rPr>
              <a:t>Wat bepaalt hoe groot ze zijn?</a:t>
            </a:r>
          </a:p>
          <a:p>
            <a:pPr marL="342900" lvl="0" indent="-342900">
              <a:buFont typeface="Arial" panose="020B0604020202020204" pitchFamily="34" charset="0"/>
              <a:buChar char="•"/>
              <a:defRPr/>
            </a:pPr>
            <a:r>
              <a:rPr lang="nl-NL" sz="2400" dirty="0" err="1">
                <a:latin typeface="Arial Narrow"/>
              </a:rPr>
              <a:t>Speckles</a:t>
            </a:r>
            <a:r>
              <a:rPr lang="nl-NL" sz="2400" dirty="0">
                <a:latin typeface="Arial Narrow"/>
              </a:rPr>
              <a:t> met andere lichtbronnen?</a:t>
            </a:r>
          </a:p>
          <a:p>
            <a:pPr marL="342900" lvl="0" indent="-342900">
              <a:buFont typeface="Arial" panose="020B0604020202020204" pitchFamily="34" charset="0"/>
              <a:buChar char="•"/>
              <a:defRPr/>
            </a:pPr>
            <a:r>
              <a:rPr lang="nl-NL" sz="2400" dirty="0" err="1">
                <a:latin typeface="Arial Narrow"/>
              </a:rPr>
              <a:t>Speckles</a:t>
            </a:r>
            <a:r>
              <a:rPr lang="nl-NL" sz="2400" dirty="0">
                <a:latin typeface="Arial Narrow"/>
              </a:rPr>
              <a:t>: wat kan je ermee?</a:t>
            </a:r>
          </a:p>
          <a:p>
            <a:pPr marL="342900" lvl="0" indent="-342900">
              <a:buFont typeface="Arial" panose="020B0604020202020204" pitchFamily="34" charset="0"/>
              <a:buChar char="•"/>
              <a:defRPr/>
            </a:pPr>
            <a:r>
              <a:rPr lang="nl-NL" sz="2400" dirty="0">
                <a:latin typeface="Arial Narrow"/>
              </a:rPr>
              <a:t>Overwegingen voor het onderwijs</a:t>
            </a:r>
          </a:p>
          <a:p>
            <a:pPr lvl="0">
              <a:defRPr/>
            </a:pPr>
            <a:endParaRPr lang="nl-NL" sz="2400" dirty="0">
              <a:latin typeface="Arial Narrow"/>
            </a:endParaRPr>
          </a:p>
        </p:txBody>
      </p:sp>
    </p:spTree>
    <p:extLst>
      <p:ext uri="{BB962C8B-B14F-4D97-AF65-F5344CB8AC3E}">
        <p14:creationId xmlns:p14="http://schemas.microsoft.com/office/powerpoint/2010/main" val="2843267940"/>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2E30A7-0860-4412-BA04-08BA1BF33AED}"/>
              </a:ext>
            </a:extLst>
          </p:cNvPr>
          <p:cNvSpPr>
            <a:spLocks noGrp="1"/>
          </p:cNvSpPr>
          <p:nvPr>
            <p:ph type="sldNum" sz="quarter" idx="12"/>
          </p:nvPr>
        </p:nvSpPr>
        <p:spPr/>
        <p:txBody>
          <a:bodyPr/>
          <a:lstStyle/>
          <a:p>
            <a:fld id="{13C9CC7F-86E1-48DE-82DC-E9AC50D04532}" type="slidenum">
              <a:rPr lang="nl-NL" smtClean="0"/>
              <a:pPr/>
              <a:t>50</a:t>
            </a:fld>
            <a:endParaRPr lang="nl-NL"/>
          </a:p>
        </p:txBody>
      </p:sp>
      <p:sp>
        <p:nvSpPr>
          <p:cNvPr id="5" name="Text Placeholder 4">
            <a:extLst>
              <a:ext uri="{FF2B5EF4-FFF2-40B4-BE49-F238E27FC236}">
                <a16:creationId xmlns:a16="http://schemas.microsoft.com/office/drawing/2014/main" id="{827C7A64-AFC0-424A-BD03-5EDA73CDB966}"/>
              </a:ext>
            </a:extLst>
          </p:cNvPr>
          <p:cNvSpPr>
            <a:spLocks noGrp="1"/>
          </p:cNvSpPr>
          <p:nvPr>
            <p:ph type="body" sz="quarter" idx="13"/>
          </p:nvPr>
        </p:nvSpPr>
        <p:spPr/>
        <p:txBody>
          <a:bodyPr/>
          <a:lstStyle/>
          <a:p>
            <a:r>
              <a:rPr lang="en-US" b="0" cap="none" dirty="0" err="1"/>
              <a:t>Draadloos</a:t>
            </a:r>
            <a:r>
              <a:rPr lang="en-US" b="0" cap="none" dirty="0"/>
              <a:t> LSCI-</a:t>
            </a:r>
            <a:r>
              <a:rPr lang="en-US" b="0" cap="none" dirty="0" err="1"/>
              <a:t>systeem</a:t>
            </a:r>
            <a:r>
              <a:rPr lang="en-US" b="0" cap="none" dirty="0"/>
              <a:t> op OK</a:t>
            </a:r>
          </a:p>
        </p:txBody>
      </p:sp>
      <p:pic>
        <p:nvPicPr>
          <p:cNvPr id="1026" name="Picture 2" descr="ZGT gaat door het stof - Zorgvisie">
            <a:extLst>
              <a:ext uri="{FF2B5EF4-FFF2-40B4-BE49-F238E27FC236}">
                <a16:creationId xmlns:a16="http://schemas.microsoft.com/office/drawing/2014/main" id="{46C62B5F-572C-4F15-9A65-26EB9CF26AF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737" b="23929"/>
          <a:stretch/>
        </p:blipFill>
        <p:spPr bwMode="auto">
          <a:xfrm>
            <a:off x="8172400" y="33114"/>
            <a:ext cx="855538" cy="576064"/>
          </a:xfrm>
          <a:prstGeom prst="rect">
            <a:avLst/>
          </a:prstGeom>
          <a:noFill/>
          <a:extLst>
            <a:ext uri="{909E8E84-426E-40DD-AFC4-6F175D3DCCD1}">
              <a14:hiddenFill xmlns:a14="http://schemas.microsoft.com/office/drawing/2010/main">
                <a:solidFill>
                  <a:srgbClr val="FFFFFF"/>
                </a:solidFill>
              </a14:hiddenFill>
            </a:ext>
          </a:extLst>
        </p:spPr>
      </p:pic>
      <p:pic>
        <p:nvPicPr>
          <p:cNvPr id="2" name="Tijdelijke aanduiding voor inhoud 4" descr="Afbeelding met persoon, scène, ziekenhuiskamer, kamer&#10;&#10;Automatisch gegenereerde beschrijving">
            <a:extLst>
              <a:ext uri="{FF2B5EF4-FFF2-40B4-BE49-F238E27FC236}">
                <a16:creationId xmlns:a16="http://schemas.microsoft.com/office/drawing/2014/main" id="{5C192EDB-875B-84BF-4F8D-8CC975467DCC}"/>
              </a:ext>
            </a:extLst>
          </p:cNvPr>
          <p:cNvPicPr>
            <a:picLocks noChangeAspect="1"/>
          </p:cNvPicPr>
          <p:nvPr/>
        </p:nvPicPr>
        <p:blipFill rotWithShape="1">
          <a:blip r:embed="rId4">
            <a:extLst>
              <a:ext uri="{28A0092B-C50C-407E-A947-70E740481C1C}">
                <a14:useLocalDpi xmlns:a14="http://schemas.microsoft.com/office/drawing/2010/main" val="0"/>
              </a:ext>
            </a:extLst>
          </a:blip>
          <a:srcRect l="27917" r="21197" b="33902"/>
          <a:stretch/>
        </p:blipFill>
        <p:spPr>
          <a:xfrm>
            <a:off x="1043608" y="984716"/>
            <a:ext cx="3765393" cy="3668246"/>
          </a:xfrm>
          <a:prstGeom prst="rect">
            <a:avLst/>
          </a:prstGeom>
        </p:spPr>
      </p:pic>
      <p:pic>
        <p:nvPicPr>
          <p:cNvPr id="3" name="Afbeelding 6" descr="Afbeelding met persoon, ziekenhuiskamer, scène, kamer&#10;&#10;Automatisch gegenereerde beschrijving">
            <a:extLst>
              <a:ext uri="{FF2B5EF4-FFF2-40B4-BE49-F238E27FC236}">
                <a16:creationId xmlns:a16="http://schemas.microsoft.com/office/drawing/2014/main" id="{F405724E-EE49-AE1C-0FE4-90FE0BE36B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12" r="15777" b="28377"/>
          <a:stretch/>
        </p:blipFill>
        <p:spPr>
          <a:xfrm>
            <a:off x="5209796" y="984716"/>
            <a:ext cx="3108653" cy="3144109"/>
          </a:xfrm>
          <a:prstGeom prst="rect">
            <a:avLst/>
          </a:prstGeom>
        </p:spPr>
      </p:pic>
    </p:spTree>
    <p:extLst>
      <p:ext uri="{BB962C8B-B14F-4D97-AF65-F5344CB8AC3E}">
        <p14:creationId xmlns:p14="http://schemas.microsoft.com/office/powerpoint/2010/main" val="2959190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67861-5232-A90B-C15C-3CD4DC8D22D0}"/>
              </a:ext>
            </a:extLst>
          </p:cNvPr>
          <p:cNvSpPr>
            <a:spLocks noGrp="1"/>
          </p:cNvSpPr>
          <p:nvPr>
            <p:ph type="title"/>
          </p:nvPr>
        </p:nvSpPr>
        <p:spPr/>
        <p:txBody>
          <a:bodyPr/>
          <a:lstStyle/>
          <a:p>
            <a:endParaRPr lang="nl-NL" dirty="0"/>
          </a:p>
        </p:txBody>
      </p:sp>
      <p:pic>
        <p:nvPicPr>
          <p:cNvPr id="5" name="Tijdelijke aanduiding voor inhoud 4" descr="Afbeelding met binnen, sluiten&#10;&#10;Automatisch gegenereerde beschrijving">
            <a:extLst>
              <a:ext uri="{FF2B5EF4-FFF2-40B4-BE49-F238E27FC236}">
                <a16:creationId xmlns:a16="http://schemas.microsoft.com/office/drawing/2014/main" id="{383F540A-E809-8247-3F60-E55228C0E2B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flipH="1">
            <a:off x="1946955" y="2063255"/>
            <a:ext cx="1563764" cy="1308191"/>
          </a:xfrm>
          <a:ln w="38100">
            <a:solidFill>
              <a:srgbClr val="C00000"/>
            </a:solidFill>
          </a:ln>
        </p:spPr>
      </p:pic>
      <p:pic>
        <p:nvPicPr>
          <p:cNvPr id="7" name="Afbeelding 6" descr="Afbeelding met binnen, sluiten&#10;&#10;Automatisch gegenereerde beschrijving">
            <a:extLst>
              <a:ext uri="{FF2B5EF4-FFF2-40B4-BE49-F238E27FC236}">
                <a16:creationId xmlns:a16="http://schemas.microsoft.com/office/drawing/2014/main" id="{29463CF1-3754-32AA-4CF5-E234F4E7CC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2410087" y="2082724"/>
            <a:ext cx="1802025" cy="1507512"/>
          </a:xfrm>
          <a:prstGeom prst="rect">
            <a:avLst/>
          </a:prstGeom>
          <a:ln w="38100">
            <a:solidFill>
              <a:srgbClr val="C00000"/>
            </a:solidFill>
          </a:ln>
        </p:spPr>
      </p:pic>
      <p:pic>
        <p:nvPicPr>
          <p:cNvPr id="9" name="Afbeelding 8" descr="Afbeelding met sluiten&#10;&#10;Automatisch gegenereerde beschrijving">
            <a:extLst>
              <a:ext uri="{FF2B5EF4-FFF2-40B4-BE49-F238E27FC236}">
                <a16:creationId xmlns:a16="http://schemas.microsoft.com/office/drawing/2014/main" id="{60A52CD4-039C-EBE9-FA89-D8F9BDEF63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2350"/>
          <a:stretch/>
        </p:blipFill>
        <p:spPr>
          <a:xfrm rot="16200000" flipH="1">
            <a:off x="2941436" y="1312565"/>
            <a:ext cx="1131525" cy="1641986"/>
          </a:xfrm>
          <a:prstGeom prst="rect">
            <a:avLst/>
          </a:prstGeom>
          <a:ln w="38100">
            <a:solidFill>
              <a:srgbClr val="C00000"/>
            </a:solidFill>
          </a:ln>
        </p:spPr>
      </p:pic>
      <p:pic>
        <p:nvPicPr>
          <p:cNvPr id="11" name="Afbeelding 10" descr="Afbeelding met binnen, sluiten, gegeten&#10;&#10;Automatisch gegenereerde beschrijving">
            <a:extLst>
              <a:ext uri="{FF2B5EF4-FFF2-40B4-BE49-F238E27FC236}">
                <a16:creationId xmlns:a16="http://schemas.microsoft.com/office/drawing/2014/main" id="{01313A68-B4D8-7124-A41D-C1063E8E8CF7}"/>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l="51734" t="12894"/>
          <a:stretch/>
        </p:blipFill>
        <p:spPr>
          <a:xfrm rot="16200000" flipH="1">
            <a:off x="3398404" y="2550079"/>
            <a:ext cx="998510" cy="1507511"/>
          </a:xfrm>
          <a:prstGeom prst="rect">
            <a:avLst/>
          </a:prstGeom>
          <a:ln w="38100">
            <a:solidFill>
              <a:srgbClr val="C00000"/>
            </a:solidFill>
          </a:ln>
        </p:spPr>
      </p:pic>
      <p:pic>
        <p:nvPicPr>
          <p:cNvPr id="13" name="Afbeelding 12" descr="Afbeelding met binnen, sluiten, licht&#10;&#10;Automatisch gegenereerde beschrijving">
            <a:extLst>
              <a:ext uri="{FF2B5EF4-FFF2-40B4-BE49-F238E27FC236}">
                <a16:creationId xmlns:a16="http://schemas.microsoft.com/office/drawing/2014/main" id="{07766D3D-5EBC-B57D-82AC-147D144E505D}"/>
              </a:ext>
            </a:extLst>
          </p:cNvPr>
          <p:cNvPicPr>
            <a:picLocks noChangeAspect="1"/>
          </p:cNvPicPr>
          <p:nvPr/>
        </p:nvPicPr>
        <p:blipFill rotWithShape="1">
          <a:blip r:embed="rId7" cstate="print">
            <a:alphaModFix/>
            <a:extLst>
              <a:ext uri="{28A0092B-C50C-407E-A947-70E740481C1C}">
                <a14:useLocalDpi xmlns:a14="http://schemas.microsoft.com/office/drawing/2010/main" val="0"/>
              </a:ext>
            </a:extLst>
          </a:blip>
          <a:srcRect r="29078"/>
          <a:stretch/>
        </p:blipFill>
        <p:spPr>
          <a:xfrm rot="16200000" flipH="1">
            <a:off x="3242180" y="1309156"/>
            <a:ext cx="1372230" cy="1618619"/>
          </a:xfrm>
          <a:prstGeom prst="rect">
            <a:avLst/>
          </a:prstGeom>
          <a:ln w="38100">
            <a:solidFill>
              <a:srgbClr val="C00000"/>
            </a:solidFill>
          </a:ln>
        </p:spPr>
      </p:pic>
      <p:pic>
        <p:nvPicPr>
          <p:cNvPr id="15" name="Afbeelding 14" descr="Afbeelding met sluiten, plant, close-up, onscherp&#10;&#10;Automatisch gegenereerde beschrijving">
            <a:extLst>
              <a:ext uri="{FF2B5EF4-FFF2-40B4-BE49-F238E27FC236}">
                <a16:creationId xmlns:a16="http://schemas.microsoft.com/office/drawing/2014/main" id="{ED161293-B285-894B-E67B-2F98B744CBED}"/>
              </a:ext>
            </a:extLst>
          </p:cNvPr>
          <p:cNvPicPr>
            <a:picLocks noChangeAspect="1"/>
          </p:cNvPicPr>
          <p:nvPr/>
        </p:nvPicPr>
        <p:blipFill rotWithShape="1">
          <a:blip r:embed="rId8" cstate="print">
            <a:alphaModFix/>
            <a:extLst>
              <a:ext uri="{28A0092B-C50C-407E-A947-70E740481C1C}">
                <a14:useLocalDpi xmlns:a14="http://schemas.microsoft.com/office/drawing/2010/main" val="0"/>
              </a:ext>
            </a:extLst>
          </a:blip>
          <a:srcRect l="13884"/>
          <a:stretch/>
        </p:blipFill>
        <p:spPr>
          <a:xfrm rot="16200000" flipH="1">
            <a:off x="3544635" y="2197118"/>
            <a:ext cx="1563763" cy="1519101"/>
          </a:xfrm>
          <a:prstGeom prst="rect">
            <a:avLst/>
          </a:prstGeom>
          <a:ln w="38100">
            <a:solidFill>
              <a:srgbClr val="C00000"/>
            </a:solidFill>
          </a:ln>
        </p:spPr>
      </p:pic>
      <p:pic>
        <p:nvPicPr>
          <p:cNvPr id="17" name="Afbeelding 16" descr="Afbeelding met sluiten&#10;&#10;Automatisch gegenereerde beschrijving">
            <a:extLst>
              <a:ext uri="{FF2B5EF4-FFF2-40B4-BE49-F238E27FC236}">
                <a16:creationId xmlns:a16="http://schemas.microsoft.com/office/drawing/2014/main" id="{6F2F7674-15B8-7E35-21A9-F560AF80414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3870"/>
          <a:stretch/>
        </p:blipFill>
        <p:spPr>
          <a:xfrm rot="16200000" flipH="1">
            <a:off x="3721447" y="1364885"/>
            <a:ext cx="1371875" cy="1507512"/>
          </a:xfrm>
          <a:prstGeom prst="rect">
            <a:avLst/>
          </a:prstGeom>
          <a:ln w="38100">
            <a:solidFill>
              <a:srgbClr val="C00000"/>
            </a:solidFill>
          </a:ln>
        </p:spPr>
      </p:pic>
      <p:pic>
        <p:nvPicPr>
          <p:cNvPr id="19" name="Afbeelding 18" descr="Afbeelding met plant, sluiten, close-up, licht&#10;&#10;Automatisch gegenereerde beschrijving">
            <a:extLst>
              <a:ext uri="{FF2B5EF4-FFF2-40B4-BE49-F238E27FC236}">
                <a16:creationId xmlns:a16="http://schemas.microsoft.com/office/drawing/2014/main" id="{2685DB04-E30C-73BE-CE05-685172FB3C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206" r="23097"/>
          <a:stretch/>
        </p:blipFill>
        <p:spPr>
          <a:xfrm rot="5400000" flipH="1">
            <a:off x="4414750" y="2137544"/>
            <a:ext cx="994172" cy="1416909"/>
          </a:xfrm>
          <a:prstGeom prst="rect">
            <a:avLst/>
          </a:prstGeom>
          <a:ln w="38100">
            <a:solidFill>
              <a:srgbClr val="C00000"/>
            </a:solidFill>
          </a:ln>
        </p:spPr>
      </p:pic>
      <p:pic>
        <p:nvPicPr>
          <p:cNvPr id="21" name="Afbeelding 20" descr="Afbeelding met binnen, sluiten, apparaat, plant&#10;&#10;Automatisch gegenereerde beschrijving">
            <a:extLst>
              <a:ext uri="{FF2B5EF4-FFF2-40B4-BE49-F238E27FC236}">
                <a16:creationId xmlns:a16="http://schemas.microsoft.com/office/drawing/2014/main" id="{956C1E1A-0F92-0ACE-2FE2-624CE2ECFCE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071" t="12832" r="10743" b="12647"/>
          <a:stretch/>
        </p:blipFill>
        <p:spPr>
          <a:xfrm rot="5400000" flipH="1">
            <a:off x="4380319" y="1718539"/>
            <a:ext cx="1371878" cy="1108067"/>
          </a:xfrm>
          <a:prstGeom prst="rect">
            <a:avLst/>
          </a:prstGeom>
          <a:ln w="38100">
            <a:solidFill>
              <a:srgbClr val="C00000"/>
            </a:solidFill>
          </a:ln>
        </p:spPr>
      </p:pic>
      <p:pic>
        <p:nvPicPr>
          <p:cNvPr id="23" name="Afbeelding 22" descr="Afbeelding met binnen, sluiten&#10;&#10;Automatisch gegenereerde beschrijving">
            <a:extLst>
              <a:ext uri="{FF2B5EF4-FFF2-40B4-BE49-F238E27FC236}">
                <a16:creationId xmlns:a16="http://schemas.microsoft.com/office/drawing/2014/main" id="{66AED9C4-A530-951B-522A-BF45F458C10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135" r="17129"/>
          <a:stretch/>
        </p:blipFill>
        <p:spPr>
          <a:xfrm rot="5400000" flipH="1">
            <a:off x="4870086" y="1832249"/>
            <a:ext cx="1193687" cy="1519101"/>
          </a:xfrm>
          <a:prstGeom prst="rect">
            <a:avLst/>
          </a:prstGeom>
          <a:ln w="38100">
            <a:solidFill>
              <a:srgbClr val="C00000"/>
            </a:solidFill>
          </a:ln>
        </p:spPr>
      </p:pic>
      <p:sp>
        <p:nvSpPr>
          <p:cNvPr id="3" name="Title 1">
            <a:extLst>
              <a:ext uri="{FF2B5EF4-FFF2-40B4-BE49-F238E27FC236}">
                <a16:creationId xmlns:a16="http://schemas.microsoft.com/office/drawing/2014/main" id="{A00F1307-1612-B8F4-B248-75045D8EEC71}"/>
              </a:ext>
            </a:extLst>
          </p:cNvPr>
          <p:cNvSpPr txBox="1">
            <a:spLocks/>
          </p:cNvSpPr>
          <p:nvPr/>
        </p:nvSpPr>
        <p:spPr>
          <a:xfrm>
            <a:off x="476037" y="267494"/>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3200" b="0" kern="1200" dirty="0" err="1">
                <a:solidFill>
                  <a:schemeClr val="tx1"/>
                </a:solidFill>
                <a:ea typeface="+mn-ea"/>
                <a:cs typeface="+mn-cs"/>
              </a:rPr>
              <a:t>Overzicht</a:t>
            </a:r>
            <a:r>
              <a:rPr lang="en-US" sz="3200" b="0" kern="1200" dirty="0">
                <a:solidFill>
                  <a:schemeClr val="tx1"/>
                </a:solidFill>
                <a:ea typeface="+mn-ea"/>
                <a:cs typeface="+mn-cs"/>
              </a:rPr>
              <a:t> </a:t>
            </a:r>
            <a:r>
              <a:rPr lang="en-US" sz="3200" b="0" kern="1200" dirty="0" err="1">
                <a:solidFill>
                  <a:schemeClr val="tx1"/>
                </a:solidFill>
                <a:ea typeface="+mn-ea"/>
                <a:cs typeface="+mn-cs"/>
              </a:rPr>
              <a:t>meetlocaties</a:t>
            </a:r>
            <a:r>
              <a:rPr lang="en-US" sz="3200" b="0" kern="1200" dirty="0">
                <a:solidFill>
                  <a:schemeClr val="tx1"/>
                </a:solidFill>
                <a:ea typeface="+mn-ea"/>
                <a:cs typeface="+mn-cs"/>
              </a:rPr>
              <a:t> op lap</a:t>
            </a:r>
          </a:p>
        </p:txBody>
      </p:sp>
    </p:spTree>
    <p:extLst>
      <p:ext uri="{BB962C8B-B14F-4D97-AF65-F5344CB8AC3E}">
        <p14:creationId xmlns:p14="http://schemas.microsoft.com/office/powerpoint/2010/main" val="13777359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D4ABC9-168E-EF2E-593A-6A786BB0E389}"/>
              </a:ext>
            </a:extLst>
          </p:cNvPr>
          <p:cNvSpPr>
            <a:spLocks noGrp="1"/>
          </p:cNvSpPr>
          <p:nvPr>
            <p:ph type="title"/>
          </p:nvPr>
        </p:nvSpPr>
        <p:spPr/>
        <p:txBody>
          <a:bodyPr/>
          <a:lstStyle/>
          <a:p>
            <a:endParaRPr lang="nl-NL" dirty="0"/>
          </a:p>
        </p:txBody>
      </p:sp>
      <p:pic>
        <p:nvPicPr>
          <p:cNvPr id="5" name="Afbeelding 4" descr="Afbeelding met binnen, sluiten, gegeten, vies&#10;&#10;Automatisch gegenereerde beschrijving">
            <a:extLst>
              <a:ext uri="{FF2B5EF4-FFF2-40B4-BE49-F238E27FC236}">
                <a16:creationId xmlns:a16="http://schemas.microsoft.com/office/drawing/2014/main" id="{08A38F69-37D6-A813-F149-79FB1B9AA4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414" b="26818"/>
          <a:stretch/>
        </p:blipFill>
        <p:spPr>
          <a:xfrm rot="16200000">
            <a:off x="1255244" y="1568057"/>
            <a:ext cx="2979897" cy="210696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4F92E471-2AD6-8E89-D859-974DA527C2C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31309" t="9646" r="34762" b="17094"/>
          <a:stretch/>
        </p:blipFill>
        <p:spPr>
          <a:xfrm rot="16200000">
            <a:off x="2141629" y="1502464"/>
            <a:ext cx="1736599" cy="1827999"/>
          </a:xfrm>
          <a:prstGeom prst="ellipse">
            <a:avLst/>
          </a:prstGeom>
        </p:spPr>
      </p:pic>
      <p:sp>
        <p:nvSpPr>
          <p:cNvPr id="9" name="Tekstvak 8">
            <a:extLst>
              <a:ext uri="{FF2B5EF4-FFF2-40B4-BE49-F238E27FC236}">
                <a16:creationId xmlns:a16="http://schemas.microsoft.com/office/drawing/2014/main" id="{14ED5111-DE1D-A113-6510-9FA4CBA06236}"/>
              </a:ext>
            </a:extLst>
          </p:cNvPr>
          <p:cNvSpPr txBox="1"/>
          <p:nvPr/>
        </p:nvSpPr>
        <p:spPr>
          <a:xfrm>
            <a:off x="1907704" y="4157084"/>
            <a:ext cx="2214440" cy="369332"/>
          </a:xfrm>
          <a:prstGeom prst="rect">
            <a:avLst/>
          </a:prstGeom>
          <a:noFill/>
        </p:spPr>
        <p:txBody>
          <a:bodyPr wrap="square" rtlCol="0">
            <a:spAutoFit/>
          </a:bodyPr>
          <a:lstStyle/>
          <a:p>
            <a:r>
              <a:rPr lang="en-GB" dirty="0">
                <a:latin typeface="Arial Narrow" panose="020B0606020202030204" pitchFamily="34" charset="0"/>
              </a:rPr>
              <a:t>perforator open</a:t>
            </a:r>
            <a:endParaRPr lang="nl-NL" dirty="0">
              <a:latin typeface="Arial Narrow" panose="020B0606020202030204" pitchFamily="34" charset="0"/>
            </a:endParaRPr>
          </a:p>
        </p:txBody>
      </p:sp>
      <p:pic>
        <p:nvPicPr>
          <p:cNvPr id="11" name="Afbeelding 10" descr="Afbeelding met snacks, boterham, sluiten&#10;&#10;Automatisch gegenereerde beschrijving">
            <a:extLst>
              <a:ext uri="{FF2B5EF4-FFF2-40B4-BE49-F238E27FC236}">
                <a16:creationId xmlns:a16="http://schemas.microsoft.com/office/drawing/2014/main" id="{B64AF465-29B5-08E7-C12B-C829BA921E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519" b="19935"/>
          <a:stretch/>
        </p:blipFill>
        <p:spPr>
          <a:xfrm rot="16200000">
            <a:off x="4730048" y="1404693"/>
            <a:ext cx="2563326" cy="2305154"/>
          </a:xfrm>
          <a:prstGeom prst="rect">
            <a:avLst/>
          </a:prstGeom>
        </p:spPr>
      </p:pic>
      <p:pic>
        <p:nvPicPr>
          <p:cNvPr id="13" name="Afbeelding 12">
            <a:extLst>
              <a:ext uri="{FF2B5EF4-FFF2-40B4-BE49-F238E27FC236}">
                <a16:creationId xmlns:a16="http://schemas.microsoft.com/office/drawing/2014/main" id="{B89323EB-A0DB-BF3C-D482-A89C83F8F01B}"/>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l="25795" t="7619" r="32662" b="16402"/>
          <a:stretch/>
        </p:blipFill>
        <p:spPr>
          <a:xfrm rot="16200000">
            <a:off x="5262917" y="1344511"/>
            <a:ext cx="1800376" cy="1860352"/>
          </a:xfrm>
          <a:prstGeom prst="ellipse">
            <a:avLst/>
          </a:prstGeom>
        </p:spPr>
      </p:pic>
      <p:sp>
        <p:nvSpPr>
          <p:cNvPr id="16" name="Tekstvak 15">
            <a:extLst>
              <a:ext uri="{FF2B5EF4-FFF2-40B4-BE49-F238E27FC236}">
                <a16:creationId xmlns:a16="http://schemas.microsoft.com/office/drawing/2014/main" id="{A7E2762B-93BE-8C76-7029-BE383447DA9D}"/>
              </a:ext>
            </a:extLst>
          </p:cNvPr>
          <p:cNvSpPr txBox="1"/>
          <p:nvPr/>
        </p:nvSpPr>
        <p:spPr>
          <a:xfrm>
            <a:off x="4949848" y="4157084"/>
            <a:ext cx="2214440" cy="369332"/>
          </a:xfrm>
          <a:prstGeom prst="rect">
            <a:avLst/>
          </a:prstGeom>
          <a:noFill/>
        </p:spPr>
        <p:txBody>
          <a:bodyPr wrap="square" rtlCol="0">
            <a:spAutoFit/>
          </a:bodyPr>
          <a:lstStyle/>
          <a:p>
            <a:r>
              <a:rPr lang="en-US" dirty="0">
                <a:latin typeface="Arial Narrow" panose="020B0606020202030204" pitchFamily="34" charset="0"/>
              </a:rPr>
              <a:t>perforator </a:t>
            </a:r>
            <a:r>
              <a:rPr lang="en-US" dirty="0" err="1">
                <a:latin typeface="Arial Narrow" panose="020B0606020202030204" pitchFamily="34" charset="0"/>
              </a:rPr>
              <a:t>dicht</a:t>
            </a:r>
            <a:endParaRPr lang="nl-NL" dirty="0">
              <a:latin typeface="Arial Narrow" panose="020B0606020202030204" pitchFamily="34" charset="0"/>
            </a:endParaRPr>
          </a:p>
        </p:txBody>
      </p:sp>
      <p:pic>
        <p:nvPicPr>
          <p:cNvPr id="6" name="Afbeelding 5" descr="Afbeelding met tekst&#10;&#10;Automatisch gegenereerde beschrijving">
            <a:extLst>
              <a:ext uri="{FF2B5EF4-FFF2-40B4-BE49-F238E27FC236}">
                <a16:creationId xmlns:a16="http://schemas.microsoft.com/office/drawing/2014/main" id="{A8837F68-284A-0222-46A9-11B71797014F}"/>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69202" t="6569" r="26821" b="9946"/>
          <a:stretch/>
        </p:blipFill>
        <p:spPr>
          <a:xfrm>
            <a:off x="7812360" y="60049"/>
            <a:ext cx="490864" cy="5023098"/>
          </a:xfrm>
          <a:prstGeom prst="rect">
            <a:avLst/>
          </a:prstGeom>
        </p:spPr>
      </p:pic>
      <p:sp>
        <p:nvSpPr>
          <p:cNvPr id="3" name="Title 1">
            <a:extLst>
              <a:ext uri="{FF2B5EF4-FFF2-40B4-BE49-F238E27FC236}">
                <a16:creationId xmlns:a16="http://schemas.microsoft.com/office/drawing/2014/main" id="{35AF6294-007B-EA4E-999D-C56AC96A1053}"/>
              </a:ext>
            </a:extLst>
          </p:cNvPr>
          <p:cNvSpPr txBox="1">
            <a:spLocks/>
          </p:cNvSpPr>
          <p:nvPr/>
        </p:nvSpPr>
        <p:spPr>
          <a:xfrm>
            <a:off x="107504" y="73552"/>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2800" b="0" kern="1200" dirty="0">
                <a:solidFill>
                  <a:schemeClr val="tx1"/>
                </a:solidFill>
                <a:ea typeface="+mn-ea"/>
                <a:cs typeface="+mn-cs"/>
              </a:rPr>
              <a:t>Effect van het </a:t>
            </a:r>
            <a:r>
              <a:rPr lang="en-US" sz="2800" b="0" kern="1200" dirty="0" err="1">
                <a:solidFill>
                  <a:schemeClr val="tx1"/>
                </a:solidFill>
                <a:ea typeface="+mn-ea"/>
                <a:cs typeface="+mn-cs"/>
              </a:rPr>
              <a:t>sluiten</a:t>
            </a:r>
            <a:r>
              <a:rPr lang="en-US" sz="2800" b="0" kern="1200" dirty="0">
                <a:solidFill>
                  <a:schemeClr val="tx1"/>
                </a:solidFill>
                <a:ea typeface="+mn-ea"/>
                <a:cs typeface="+mn-cs"/>
              </a:rPr>
              <a:t> van het </a:t>
            </a:r>
            <a:r>
              <a:rPr lang="en-US" sz="2800" b="0" kern="1200" dirty="0" err="1">
                <a:solidFill>
                  <a:schemeClr val="tx1"/>
                </a:solidFill>
                <a:ea typeface="+mn-ea"/>
                <a:cs typeface="+mn-cs"/>
              </a:rPr>
              <a:t>toevoerende</a:t>
            </a:r>
            <a:r>
              <a:rPr lang="en-US" sz="2800" b="0" kern="1200" dirty="0">
                <a:solidFill>
                  <a:schemeClr val="tx1"/>
                </a:solidFill>
                <a:ea typeface="+mn-ea"/>
                <a:cs typeface="+mn-cs"/>
              </a:rPr>
              <a:t> </a:t>
            </a:r>
            <a:r>
              <a:rPr lang="en-US" sz="2800" b="0" kern="1200" dirty="0" err="1">
                <a:solidFill>
                  <a:schemeClr val="tx1"/>
                </a:solidFill>
                <a:ea typeface="+mn-ea"/>
                <a:cs typeface="+mn-cs"/>
              </a:rPr>
              <a:t>bloedvat</a:t>
            </a:r>
            <a:r>
              <a:rPr lang="en-US" sz="2800" b="0" kern="1200" dirty="0">
                <a:solidFill>
                  <a:schemeClr val="tx1"/>
                </a:solidFill>
                <a:ea typeface="+mn-ea"/>
                <a:cs typeface="+mn-cs"/>
              </a:rPr>
              <a:t> (‘perforator’) op de </a:t>
            </a:r>
            <a:r>
              <a:rPr lang="en-US" sz="2800" b="0" kern="1200" dirty="0" err="1">
                <a:solidFill>
                  <a:schemeClr val="tx1"/>
                </a:solidFill>
                <a:ea typeface="+mn-ea"/>
                <a:cs typeface="+mn-cs"/>
              </a:rPr>
              <a:t>doorbloeding</a:t>
            </a:r>
            <a:endParaRPr lang="en-US" sz="2800" b="0" kern="1200" dirty="0">
              <a:solidFill>
                <a:schemeClr val="tx1"/>
              </a:solidFill>
              <a:ea typeface="+mn-ea"/>
              <a:cs typeface="+mn-cs"/>
            </a:endParaRPr>
          </a:p>
        </p:txBody>
      </p:sp>
    </p:spTree>
    <p:extLst>
      <p:ext uri="{BB962C8B-B14F-4D97-AF65-F5344CB8AC3E}">
        <p14:creationId xmlns:p14="http://schemas.microsoft.com/office/powerpoint/2010/main" val="35460943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37" y="267494"/>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0" kern="1200" dirty="0">
                <a:solidFill>
                  <a:schemeClr val="tx1"/>
                </a:solidFill>
                <a:ea typeface="+mn-ea"/>
                <a:cs typeface="+mn-cs"/>
              </a:rPr>
              <a:t>Programma</a:t>
            </a:r>
          </a:p>
        </p:txBody>
      </p:sp>
      <p:sp>
        <p:nvSpPr>
          <p:cNvPr id="3" name="Slide Number Placeholder 2"/>
          <p:cNvSpPr>
            <a:spLocks noGrp="1"/>
          </p:cNvSpPr>
          <p:nvPr>
            <p:ph type="sldNum" sz="quarter" idx="12"/>
          </p:nvPr>
        </p:nvSpPr>
        <p:spPr/>
        <p:txBody>
          <a:bodyPr/>
          <a:lstStyle/>
          <a:p>
            <a:pPr marL="0" marR="0" lvl="0" indent="0" algn="r" defTabSz="685800" rtl="0" eaLnBrk="1" fontAlgn="base" latinLnBrk="0" hangingPunct="1">
              <a:lnSpc>
                <a:spcPts val="1500"/>
              </a:lnSpc>
              <a:spcBef>
                <a:spcPct val="0"/>
              </a:spcBef>
              <a:spcAft>
                <a:spcPct val="0"/>
              </a:spcAft>
              <a:buClrTx/>
              <a:buSzTx/>
              <a:buFontTx/>
              <a:buNone/>
              <a:tabLst/>
              <a:defRPr/>
            </a:pPr>
            <a:fld id="{1A7563F5-FCB3-4EEB-988E-0DFAF96E6905}" type="slidenum">
              <a:rPr kumimoji="0" lang="nl-NL" sz="1000" b="0" i="0" u="none" strike="noStrike" kern="1200" cap="none" spc="0" normalizeH="0" baseline="-25000" noProof="0">
                <a:ln>
                  <a:noFill/>
                </a:ln>
                <a:solidFill>
                  <a:srgbClr val="000000"/>
                </a:solidFill>
                <a:effectLst/>
                <a:uLnTx/>
                <a:uFillTx/>
                <a:latin typeface="Arial" charset="0"/>
                <a:ea typeface="+mn-ea"/>
                <a:cs typeface="+mn-cs"/>
              </a:rPr>
              <a:pPr marL="0" marR="0" lvl="0" indent="0" algn="r" defTabSz="685800" rtl="0" eaLnBrk="1" fontAlgn="base" latinLnBrk="0" hangingPunct="1">
                <a:lnSpc>
                  <a:spcPts val="1500"/>
                </a:lnSpc>
                <a:spcBef>
                  <a:spcPct val="0"/>
                </a:spcBef>
                <a:spcAft>
                  <a:spcPct val="0"/>
                </a:spcAft>
                <a:buClrTx/>
                <a:buSzTx/>
                <a:buFontTx/>
                <a:buNone/>
                <a:tabLst/>
                <a:defRPr/>
              </a:pPr>
              <a:t>53</a:t>
            </a:fld>
            <a:endParaRPr kumimoji="0" lang="nl-NL" sz="10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4" name="TextBox 3"/>
          <p:cNvSpPr txBox="1"/>
          <p:nvPr/>
        </p:nvSpPr>
        <p:spPr>
          <a:xfrm>
            <a:off x="480548" y="1124744"/>
            <a:ext cx="8208912" cy="3046988"/>
          </a:xfrm>
          <a:prstGeom prst="rect">
            <a:avLst/>
          </a:prstGeom>
          <a:noFill/>
        </p:spPr>
        <p:txBody>
          <a:bodyPr wrap="square" rtlCol="0">
            <a:spAutoFit/>
          </a:bodyPr>
          <a:lstStyle/>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a:t>
            </a:r>
            <a:r>
              <a:rPr lang="nl-NL" sz="2400" dirty="0">
                <a:solidFill>
                  <a:schemeClr val="bg1">
                    <a:lumMod val="50000"/>
                  </a:schemeClr>
                </a:solidFill>
                <a:latin typeface="Arial Narrow"/>
              </a:rPr>
              <a:t> – het fenomeen</a:t>
            </a:r>
          </a:p>
          <a:p>
            <a:pPr marL="342900" indent="-342900">
              <a:buFont typeface="Arial" panose="020B0604020202020204" pitchFamily="34" charset="0"/>
              <a:buChar char="•"/>
              <a:defRPr/>
            </a:pPr>
            <a:r>
              <a:rPr lang="nl-NL" sz="2400" dirty="0">
                <a:solidFill>
                  <a:schemeClr val="bg1">
                    <a:lumMod val="50000"/>
                  </a:schemeClr>
                </a:solidFill>
                <a:latin typeface="Arial Narrow"/>
              </a:rPr>
              <a:t>Hoe ontstaan ze? </a:t>
            </a:r>
          </a:p>
          <a:p>
            <a:pPr marL="342900" lvl="0" indent="-342900">
              <a:buFont typeface="Arial" panose="020B0604020202020204" pitchFamily="34" charset="0"/>
              <a:buChar char="•"/>
              <a:defRPr/>
            </a:pPr>
            <a:r>
              <a:rPr lang="nl-NL" sz="2400" dirty="0">
                <a:solidFill>
                  <a:schemeClr val="bg1">
                    <a:lumMod val="50000"/>
                  </a:schemeClr>
                </a:solidFill>
                <a:latin typeface="Arial Narrow"/>
              </a:rPr>
              <a:t>Wanneer kan je ze zien?</a:t>
            </a:r>
          </a:p>
          <a:p>
            <a:pPr marL="342900" lvl="0" indent="-342900">
              <a:buFont typeface="Arial" panose="020B0604020202020204" pitchFamily="34" charset="0"/>
              <a:buChar char="•"/>
              <a:defRPr/>
            </a:pPr>
            <a:r>
              <a:rPr lang="nl-NL" sz="2400" dirty="0">
                <a:solidFill>
                  <a:schemeClr val="bg1">
                    <a:lumMod val="50000"/>
                  </a:schemeClr>
                </a:solidFill>
                <a:latin typeface="Arial Narrow"/>
              </a:rPr>
              <a:t>Wat bepaalt hoe groot ze zijn?</a:t>
            </a:r>
          </a:p>
          <a:p>
            <a:pPr marL="342900" indent="-342900">
              <a:buFont typeface="Arial" panose="020B0604020202020204" pitchFamily="34" charset="0"/>
              <a:buChar char="•"/>
              <a:defRPr/>
            </a:pPr>
            <a:r>
              <a:rPr lang="nl-NL" sz="2400" dirty="0" err="1">
                <a:solidFill>
                  <a:schemeClr val="bg1">
                    <a:lumMod val="50000"/>
                  </a:schemeClr>
                </a:solidFill>
                <a:latin typeface="Arial Narrow"/>
              </a:rPr>
              <a:t>Speckles</a:t>
            </a:r>
            <a:r>
              <a:rPr lang="nl-NL" sz="2400" dirty="0">
                <a:solidFill>
                  <a:schemeClr val="bg1">
                    <a:lumMod val="50000"/>
                  </a:schemeClr>
                </a:solidFill>
                <a:latin typeface="Arial Narrow"/>
              </a:rPr>
              <a:t> met andere lichtbronnen?</a:t>
            </a:r>
          </a:p>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Speckles</a:t>
            </a:r>
            <a:r>
              <a:rPr lang="nl-NL" sz="2400" dirty="0">
                <a:solidFill>
                  <a:schemeClr val="bg1">
                    <a:lumMod val="50000"/>
                  </a:schemeClr>
                </a:solidFill>
                <a:latin typeface="Arial Narrow"/>
              </a:rPr>
              <a:t>: wat kan je ermee?</a:t>
            </a:r>
          </a:p>
          <a:p>
            <a:pPr marL="342900" indent="-342900">
              <a:buFont typeface="Arial" panose="020B0604020202020204" pitchFamily="34" charset="0"/>
              <a:buChar char="•"/>
              <a:defRPr/>
            </a:pPr>
            <a:r>
              <a:rPr lang="nl-NL" sz="2400" dirty="0">
                <a:solidFill>
                  <a:srgbClr val="FF0000"/>
                </a:solidFill>
                <a:latin typeface="Arial Narrow"/>
              </a:rPr>
              <a:t>Overwegingen voor het onderwijs</a:t>
            </a:r>
          </a:p>
          <a:p>
            <a:pPr lvl="0">
              <a:defRPr/>
            </a:pPr>
            <a:endParaRPr lang="nl-NL" sz="2400" dirty="0">
              <a:latin typeface="Arial Narrow"/>
            </a:endParaRPr>
          </a:p>
        </p:txBody>
      </p:sp>
    </p:spTree>
    <p:extLst>
      <p:ext uri="{BB962C8B-B14F-4D97-AF65-F5344CB8AC3E}">
        <p14:creationId xmlns:p14="http://schemas.microsoft.com/office/powerpoint/2010/main" val="42026220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4"/>
          <p:cNvSpPr>
            <a:spLocks noGrp="1"/>
          </p:cNvSpPr>
          <p:nvPr>
            <p:ph type="sldNum" sz="quarter" idx="12"/>
          </p:nvPr>
        </p:nvSpPr>
        <p:spPr>
          <a:noFill/>
        </p:spPr>
        <p:txBody>
          <a:bodyPr/>
          <a:lstStyle>
            <a:lvl1pPr eaLnBrk="0" hangingPunct="0">
              <a:defRPr sz="750">
                <a:solidFill>
                  <a:schemeClr val="tx1"/>
                </a:solidFill>
                <a:latin typeface="Times New Roman" pitchFamily="18" charset="0"/>
              </a:defRPr>
            </a:lvl1pPr>
            <a:lvl2pPr marL="557213" indent="-214313" eaLnBrk="0" hangingPunct="0">
              <a:defRPr sz="750">
                <a:solidFill>
                  <a:schemeClr val="tx1"/>
                </a:solidFill>
                <a:latin typeface="Times New Roman" pitchFamily="18" charset="0"/>
              </a:defRPr>
            </a:lvl2pPr>
            <a:lvl3pPr marL="857250" indent="-171450" eaLnBrk="0" hangingPunct="0">
              <a:defRPr sz="750">
                <a:solidFill>
                  <a:schemeClr val="tx1"/>
                </a:solidFill>
                <a:latin typeface="Times New Roman" pitchFamily="18" charset="0"/>
              </a:defRPr>
            </a:lvl3pPr>
            <a:lvl4pPr marL="1200150" indent="-171450" eaLnBrk="0" hangingPunct="0">
              <a:defRPr sz="750">
                <a:solidFill>
                  <a:schemeClr val="tx1"/>
                </a:solidFill>
                <a:latin typeface="Times New Roman" pitchFamily="18" charset="0"/>
              </a:defRPr>
            </a:lvl4pPr>
            <a:lvl5pPr marL="1543050" indent="-171450" eaLnBrk="0" hangingPunct="0">
              <a:defRPr sz="750">
                <a:solidFill>
                  <a:schemeClr val="tx1"/>
                </a:solidFill>
                <a:latin typeface="Times New Roman" pitchFamily="18" charset="0"/>
              </a:defRPr>
            </a:lvl5pPr>
            <a:lvl6pPr marL="1885950" indent="-171450" eaLnBrk="0" fontAlgn="base" hangingPunct="0">
              <a:spcBef>
                <a:spcPct val="0"/>
              </a:spcBef>
              <a:spcAft>
                <a:spcPct val="0"/>
              </a:spcAft>
              <a:defRPr sz="750">
                <a:solidFill>
                  <a:schemeClr val="tx1"/>
                </a:solidFill>
                <a:latin typeface="Times New Roman" pitchFamily="18" charset="0"/>
              </a:defRPr>
            </a:lvl6pPr>
            <a:lvl7pPr marL="2228850" indent="-171450" eaLnBrk="0" fontAlgn="base" hangingPunct="0">
              <a:spcBef>
                <a:spcPct val="0"/>
              </a:spcBef>
              <a:spcAft>
                <a:spcPct val="0"/>
              </a:spcAft>
              <a:defRPr sz="750">
                <a:solidFill>
                  <a:schemeClr val="tx1"/>
                </a:solidFill>
                <a:latin typeface="Times New Roman" pitchFamily="18" charset="0"/>
              </a:defRPr>
            </a:lvl7pPr>
            <a:lvl8pPr marL="2571750" indent="-171450" eaLnBrk="0" fontAlgn="base" hangingPunct="0">
              <a:spcBef>
                <a:spcPct val="0"/>
              </a:spcBef>
              <a:spcAft>
                <a:spcPct val="0"/>
              </a:spcAft>
              <a:defRPr sz="750">
                <a:solidFill>
                  <a:schemeClr val="tx1"/>
                </a:solidFill>
                <a:latin typeface="Times New Roman" pitchFamily="18" charset="0"/>
              </a:defRPr>
            </a:lvl8pPr>
            <a:lvl9pPr marL="2914650" indent="-171450" eaLnBrk="0" fontAlgn="base" hangingPunct="0">
              <a:spcBef>
                <a:spcPct val="0"/>
              </a:spcBef>
              <a:spcAft>
                <a:spcPct val="0"/>
              </a:spcAft>
              <a:defRPr sz="750">
                <a:solidFill>
                  <a:schemeClr val="tx1"/>
                </a:solidFill>
                <a:latin typeface="Times New Roman" pitchFamily="18" charset="0"/>
              </a:defRPr>
            </a:lvl9pPr>
          </a:lstStyle>
          <a:p>
            <a:pPr eaLnBrk="1" hangingPunct="1"/>
            <a:fld id="{08FA2758-5709-4EEE-A01B-B4061E1A042E}" type="slidenum">
              <a:rPr lang="en-GB" sz="1800"/>
              <a:pPr eaLnBrk="1" hangingPunct="1"/>
              <a:t>54</a:t>
            </a:fld>
            <a:endParaRPr lang="en-GB" sz="1800"/>
          </a:p>
        </p:txBody>
      </p:sp>
      <p:sp>
        <p:nvSpPr>
          <p:cNvPr id="41987" name="Rectangle 2"/>
          <p:cNvSpPr>
            <a:spLocks noGrp="1" noChangeArrowheads="1"/>
          </p:cNvSpPr>
          <p:nvPr>
            <p:ph type="title"/>
          </p:nvPr>
        </p:nvSpPr>
        <p:spPr>
          <a:xfrm>
            <a:off x="1331640" y="0"/>
            <a:ext cx="6315075" cy="857250"/>
          </a:xfrm>
        </p:spPr>
        <p:txBody>
          <a:bodyPr/>
          <a:lstStyle/>
          <a:p>
            <a:pPr eaLnBrk="1" hangingPunct="1"/>
            <a:r>
              <a:rPr lang="nl-NL" sz="3000" b="0" dirty="0"/>
              <a:t>Overwegingen voor het onderwijs</a:t>
            </a:r>
            <a:endParaRPr lang="en-GB" sz="3000" b="0" i="1" dirty="0"/>
          </a:p>
        </p:txBody>
      </p:sp>
      <p:grpSp>
        <p:nvGrpSpPr>
          <p:cNvPr id="5" name="Group 4"/>
          <p:cNvGrpSpPr/>
          <p:nvPr/>
        </p:nvGrpSpPr>
        <p:grpSpPr>
          <a:xfrm>
            <a:off x="6371466" y="777501"/>
            <a:ext cx="2705868" cy="1930485"/>
            <a:chOff x="5385049" y="1124744"/>
            <a:chExt cx="3607824" cy="257398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5049" y="1124744"/>
              <a:ext cx="3607824" cy="2160240"/>
            </a:xfrm>
            <a:prstGeom prst="rect">
              <a:avLst/>
            </a:prstGeom>
          </p:spPr>
        </p:pic>
        <p:sp>
          <p:nvSpPr>
            <p:cNvPr id="47" name="TextBox 46"/>
            <p:cNvSpPr txBox="1"/>
            <p:nvPr/>
          </p:nvSpPr>
          <p:spPr>
            <a:xfrm>
              <a:off x="6274921" y="3298615"/>
              <a:ext cx="1844949" cy="400109"/>
            </a:xfrm>
            <a:prstGeom prst="rect">
              <a:avLst/>
            </a:prstGeom>
            <a:noFill/>
          </p:spPr>
          <p:txBody>
            <a:bodyPr wrap="none" rtlCol="0">
              <a:spAutoFit/>
            </a:bodyPr>
            <a:lstStyle/>
            <a:p>
              <a:r>
                <a:rPr lang="nl-NL" sz="1350" dirty="0" err="1">
                  <a:latin typeface="Arial Narrow" panose="020B0606020202030204" pitchFamily="34" charset="0"/>
                </a:rPr>
                <a:t>Antireflectiecoating</a:t>
              </a:r>
              <a:endParaRPr lang="nl-NL" sz="1350" dirty="0">
                <a:latin typeface="Arial Narrow" panose="020B0606020202030204" pitchFamily="34" charset="0"/>
              </a:endParaRPr>
            </a:p>
          </p:txBody>
        </p:sp>
      </p:grpSp>
      <p:grpSp>
        <p:nvGrpSpPr>
          <p:cNvPr id="6" name="Group 5"/>
          <p:cNvGrpSpPr/>
          <p:nvPr/>
        </p:nvGrpSpPr>
        <p:grpSpPr>
          <a:xfrm>
            <a:off x="4489177" y="2937742"/>
            <a:ext cx="4420871" cy="2013741"/>
            <a:chOff x="2921441" y="4005064"/>
            <a:chExt cx="5894494" cy="2684988"/>
          </a:xfrm>
        </p:grpSpPr>
        <p:pic>
          <p:nvPicPr>
            <p:cNvPr id="45" name="Picture 2" descr="\\ad.utwente.nl\home\SteenbergenW\Documents\powerpoint\Fysica 2013 NNV TU Delft 19 april 2013\Speckle things\white light speckle\IMAG04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4870" y="4005064"/>
              <a:ext cx="3401065" cy="203644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2921441" y="6289943"/>
              <a:ext cx="5570329" cy="400109"/>
            </a:xfrm>
            <a:prstGeom prst="rect">
              <a:avLst/>
            </a:prstGeom>
            <a:noFill/>
          </p:spPr>
          <p:txBody>
            <a:bodyPr wrap="none" rtlCol="0">
              <a:spAutoFit/>
            </a:bodyPr>
            <a:lstStyle/>
            <a:p>
              <a:r>
                <a:rPr lang="nl-NL" sz="1350" dirty="0">
                  <a:latin typeface="Arial Narrow" panose="020B0606020202030204" pitchFamily="34" charset="0"/>
                </a:rPr>
                <a:t>Direct zonlicht op ruw maar niet té ruw oppervlak (</a:t>
              </a:r>
              <a:r>
                <a:rPr lang="nl-NL" sz="1350" dirty="0" err="1">
                  <a:latin typeface="Arial Narrow" panose="020B0606020202030204" pitchFamily="34" charset="0"/>
                </a:rPr>
                <a:t>LCD-scherm</a:t>
              </a:r>
              <a:r>
                <a:rPr lang="nl-NL" sz="1350" dirty="0">
                  <a:latin typeface="Arial Narrow" panose="020B0606020202030204" pitchFamily="34" charset="0"/>
                </a:rPr>
                <a:t>)</a:t>
              </a:r>
            </a:p>
          </p:txBody>
        </p:sp>
      </p:grpSp>
      <p:sp>
        <p:nvSpPr>
          <p:cNvPr id="8" name="TextBox 7">
            <a:extLst>
              <a:ext uri="{FF2B5EF4-FFF2-40B4-BE49-F238E27FC236}">
                <a16:creationId xmlns:a16="http://schemas.microsoft.com/office/drawing/2014/main" id="{3BC6BE5A-C11E-A399-77C5-766069A1E668}"/>
              </a:ext>
            </a:extLst>
          </p:cNvPr>
          <p:cNvSpPr txBox="1"/>
          <p:nvPr/>
        </p:nvSpPr>
        <p:spPr>
          <a:xfrm>
            <a:off x="233952" y="625294"/>
            <a:ext cx="4572000" cy="3922484"/>
          </a:xfrm>
          <a:prstGeom prst="rect">
            <a:avLst/>
          </a:prstGeom>
          <a:noFill/>
        </p:spPr>
        <p:txBody>
          <a:bodyPr wrap="square">
            <a:spAutoFit/>
          </a:bodyPr>
          <a:lstStyle/>
          <a:p>
            <a:pPr lvl="0">
              <a:lnSpc>
                <a:spcPct val="107000"/>
              </a:lnSpc>
            </a:pPr>
            <a:r>
              <a:rPr lang="nl-NL" sz="1800" u="sng" dirty="0">
                <a:effectLst/>
                <a:latin typeface="Arial Narrow" panose="020B0606020202030204" pitchFamily="34" charset="0"/>
                <a:ea typeface="Calibri" panose="020F0502020204030204" pitchFamily="34" charset="0"/>
                <a:cs typeface="Times New Roman" panose="02020603050405020304" pitchFamily="18" charset="0"/>
              </a:rPr>
              <a:t>Waarneming en discussie</a:t>
            </a:r>
            <a:r>
              <a:rPr lang="nl-NL" sz="1800" dirty="0">
                <a:effectLst/>
                <a:latin typeface="Arial Narrow" panose="020B0606020202030204" pitchFamily="34" charset="0"/>
                <a:ea typeface="Calibri" panose="020F0502020204030204" pitchFamily="34" charset="0"/>
                <a:cs typeface="Times New Roman" panose="02020603050405020304" pitchFamily="18" charset="0"/>
              </a:rPr>
              <a:t>:</a:t>
            </a:r>
          </a:p>
          <a:p>
            <a:pPr marL="342900" lvl="0" indent="-342900">
              <a:lnSpc>
                <a:spcPct val="107000"/>
              </a:lnSpc>
              <a:buFont typeface="Symbol" panose="05050102010706020507" pitchFamily="18" charset="2"/>
              <a:buChar char=""/>
            </a:pPr>
            <a:r>
              <a:rPr lang="nl-NL" sz="1800" dirty="0">
                <a:effectLst/>
                <a:latin typeface="Arial Narrow" panose="020B0606020202030204" pitchFamily="34" charset="0"/>
                <a:ea typeface="Calibri" panose="020F0502020204030204" pitchFamily="34" charset="0"/>
                <a:cs typeface="Times New Roman" panose="02020603050405020304" pitchFamily="18" charset="0"/>
              </a:rPr>
              <a:t>Golven</a:t>
            </a:r>
          </a:p>
          <a:p>
            <a:pPr marL="342900" lvl="0" indent="-342900">
              <a:lnSpc>
                <a:spcPct val="107000"/>
              </a:lnSpc>
              <a:buFont typeface="Symbol" panose="05050102010706020507" pitchFamily="18" charset="2"/>
              <a:buChar char=""/>
            </a:pPr>
            <a:r>
              <a:rPr lang="nl-NL" sz="1800" dirty="0">
                <a:effectLst/>
                <a:latin typeface="Arial Narrow" panose="020B0606020202030204" pitchFamily="34" charset="0"/>
                <a:ea typeface="Calibri" panose="020F0502020204030204" pitchFamily="34" charset="0"/>
                <a:cs typeface="Times New Roman" panose="02020603050405020304" pitchFamily="18" charset="0"/>
              </a:rPr>
              <a:t>Interferentie</a:t>
            </a:r>
          </a:p>
          <a:p>
            <a:pPr marL="342900" lvl="0" indent="-342900">
              <a:lnSpc>
                <a:spcPct val="107000"/>
              </a:lnSpc>
              <a:buFont typeface="Symbol" panose="05050102010706020507" pitchFamily="18" charset="2"/>
              <a:buChar char=""/>
            </a:pPr>
            <a:r>
              <a:rPr lang="nl-NL" dirty="0">
                <a:latin typeface="Arial Narrow" panose="020B0606020202030204" pitchFamily="34" charset="0"/>
                <a:ea typeface="Calibri" panose="020F0502020204030204" pitchFamily="34" charset="0"/>
                <a:cs typeface="Times New Roman" panose="02020603050405020304" pitchFamily="18" charset="0"/>
              </a:rPr>
              <a:t>Spectrum</a:t>
            </a:r>
          </a:p>
          <a:p>
            <a:pPr marL="342900" lvl="0" indent="-342900">
              <a:lnSpc>
                <a:spcPct val="107000"/>
              </a:lnSpc>
              <a:buFont typeface="Symbol" panose="05050102010706020507" pitchFamily="18" charset="2"/>
              <a:buChar char=""/>
            </a:pPr>
            <a:r>
              <a:rPr lang="nl-NL" dirty="0">
                <a:latin typeface="Arial Narrow" panose="020B0606020202030204" pitchFamily="34" charset="0"/>
                <a:ea typeface="Calibri" panose="020F0502020204030204" pitchFamily="34" charset="0"/>
                <a:cs typeface="Times New Roman" panose="02020603050405020304" pitchFamily="18" charset="0"/>
              </a:rPr>
              <a:t>Coherentielengte</a:t>
            </a:r>
          </a:p>
          <a:p>
            <a:pPr marL="342900" lvl="0" indent="-342900">
              <a:lnSpc>
                <a:spcPct val="107000"/>
              </a:lnSpc>
              <a:buFont typeface="Symbol" panose="05050102010706020507" pitchFamily="18" charset="2"/>
              <a:buChar char=""/>
            </a:pPr>
            <a:r>
              <a:rPr lang="nl-NL" dirty="0" err="1">
                <a:latin typeface="Arial Narrow" panose="020B0606020202030204" pitchFamily="34" charset="0"/>
                <a:ea typeface="Calibri" panose="020F0502020204030204" pitchFamily="34" charset="0"/>
                <a:cs typeface="Times New Roman" panose="02020603050405020304" pitchFamily="18" charset="0"/>
              </a:rPr>
              <a:t>Pinhole</a:t>
            </a:r>
            <a:r>
              <a:rPr lang="nl-NL" dirty="0">
                <a:latin typeface="Arial Narrow" panose="020B0606020202030204" pitchFamily="34" charset="0"/>
                <a:ea typeface="Calibri" panose="020F0502020204030204" pitchFamily="34" charset="0"/>
                <a:cs typeface="Times New Roman" panose="02020603050405020304" pitchFamily="18" charset="0"/>
              </a:rPr>
              <a:t>-camera</a:t>
            </a:r>
          </a:p>
          <a:p>
            <a:pPr marL="342900" lvl="0" indent="-342900">
              <a:lnSpc>
                <a:spcPct val="107000"/>
              </a:lnSpc>
              <a:buFont typeface="Symbol" panose="05050102010706020507" pitchFamily="18" charset="2"/>
              <a:buChar char=""/>
            </a:pPr>
            <a:r>
              <a:rPr lang="nl-NL" sz="1800" dirty="0" err="1">
                <a:effectLst/>
                <a:latin typeface="Arial Narrow" panose="020B0606020202030204" pitchFamily="34" charset="0"/>
                <a:ea typeface="Calibri" panose="020F0502020204030204" pitchFamily="34" charset="0"/>
                <a:cs typeface="Times New Roman" panose="02020603050405020304" pitchFamily="18" charset="0"/>
              </a:rPr>
              <a:t>Speckle</a:t>
            </a:r>
            <a:endParaRPr lang="nl-NL" sz="18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dirty="0">
                <a:latin typeface="Arial Narrow" panose="020B0606020202030204" pitchFamily="34" charset="0"/>
                <a:ea typeface="Calibri" panose="020F0502020204030204" pitchFamily="34" charset="0"/>
                <a:cs typeface="Times New Roman" panose="02020603050405020304" pitchFamily="18" charset="0"/>
              </a:rPr>
              <a:t>Verstrooiing</a:t>
            </a:r>
          </a:p>
          <a:p>
            <a:pPr marL="342900" lvl="0" indent="-342900">
              <a:lnSpc>
                <a:spcPct val="107000"/>
              </a:lnSpc>
              <a:buFont typeface="Symbol" panose="05050102010706020507" pitchFamily="18" charset="2"/>
              <a:buChar char=""/>
            </a:pPr>
            <a:r>
              <a:rPr lang="nl-NL" sz="1800" dirty="0">
                <a:effectLst/>
                <a:latin typeface="Arial Narrow" panose="020B0606020202030204" pitchFamily="34" charset="0"/>
                <a:ea typeface="Calibri" panose="020F0502020204030204" pitchFamily="34" charset="0"/>
                <a:cs typeface="Times New Roman" panose="02020603050405020304" pitchFamily="18" charset="0"/>
              </a:rPr>
              <a:t>Afbeelden met een lens</a:t>
            </a:r>
          </a:p>
          <a:p>
            <a:pPr marL="342900" lvl="0" indent="-342900">
              <a:lnSpc>
                <a:spcPct val="107000"/>
              </a:lnSpc>
              <a:buFont typeface="Symbol" panose="05050102010706020507" pitchFamily="18" charset="2"/>
              <a:buChar char=""/>
            </a:pPr>
            <a:r>
              <a:rPr lang="nl-NL" dirty="0">
                <a:latin typeface="Arial Narrow" panose="020B0606020202030204" pitchFamily="34" charset="0"/>
                <a:ea typeface="Calibri" panose="020F0502020204030204" pitchFamily="34" charset="0"/>
                <a:cs typeface="Times New Roman" panose="02020603050405020304" pitchFamily="18" charset="0"/>
              </a:rPr>
              <a:t>Resolutie door diffractie</a:t>
            </a:r>
            <a:endParaRPr lang="nl-NL" sz="18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dirty="0">
                <a:latin typeface="Arial Narrow" panose="020B0606020202030204" pitchFamily="34" charset="0"/>
                <a:ea typeface="Calibri" panose="020F0502020204030204" pitchFamily="34" charset="0"/>
                <a:cs typeface="Times New Roman" panose="02020603050405020304" pitchFamily="18" charset="0"/>
              </a:rPr>
              <a:t>Optica van het oog</a:t>
            </a:r>
            <a:endParaRPr lang="nl-NL" sz="18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dirty="0">
                <a:latin typeface="Arial Narrow" panose="020B0606020202030204" pitchFamily="34" charset="0"/>
                <a:ea typeface="Calibri" panose="020F0502020204030204" pitchFamily="34" charset="0"/>
                <a:cs typeface="Times New Roman" panose="02020603050405020304" pitchFamily="18" charset="0"/>
              </a:rPr>
              <a:t>Zweving</a:t>
            </a:r>
            <a:endParaRPr lang="nl-NL" sz="18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NL" sz="1800" dirty="0">
                <a:effectLst/>
                <a:latin typeface="Arial Narrow" panose="020B0606020202030204" pitchFamily="34" charset="0"/>
                <a:ea typeface="Calibri" panose="020F0502020204030204" pitchFamily="34" charset="0"/>
                <a:cs typeface="Times New Roman" panose="02020603050405020304" pitchFamily="18" charset="0"/>
              </a:rPr>
              <a:t>Dopplerverschuiving</a:t>
            </a:r>
          </a:p>
        </p:txBody>
      </p:sp>
      <p:pic>
        <p:nvPicPr>
          <p:cNvPr id="9" name="Picture 8" descr="A picture containing text, indoor, seat&#10;&#10;Description automatically generated">
            <a:extLst>
              <a:ext uri="{FF2B5EF4-FFF2-40B4-BE49-F238E27FC236}">
                <a16:creationId xmlns:a16="http://schemas.microsoft.com/office/drawing/2014/main" id="{A35331C4-9F91-9EB5-8F30-F3FA41A1D3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478"/>
          <a:stretch/>
        </p:blipFill>
        <p:spPr>
          <a:xfrm>
            <a:off x="2987824" y="2571751"/>
            <a:ext cx="2108448" cy="1893322"/>
          </a:xfrm>
          <a:prstGeom prst="rect">
            <a:avLst/>
          </a:prstGeom>
        </p:spPr>
      </p:pic>
      <p:sp>
        <p:nvSpPr>
          <p:cNvPr id="10" name="TextBox 9">
            <a:extLst>
              <a:ext uri="{FF2B5EF4-FFF2-40B4-BE49-F238E27FC236}">
                <a16:creationId xmlns:a16="http://schemas.microsoft.com/office/drawing/2014/main" id="{C4919415-29C7-D287-1DEB-435F70E44E0F}"/>
              </a:ext>
            </a:extLst>
          </p:cNvPr>
          <p:cNvSpPr txBox="1"/>
          <p:nvPr/>
        </p:nvSpPr>
        <p:spPr>
          <a:xfrm>
            <a:off x="3454387" y="4465745"/>
            <a:ext cx="1175322" cy="300082"/>
          </a:xfrm>
          <a:prstGeom prst="rect">
            <a:avLst/>
          </a:prstGeom>
          <a:noFill/>
        </p:spPr>
        <p:txBody>
          <a:bodyPr wrap="none" rtlCol="0">
            <a:spAutoFit/>
          </a:bodyPr>
          <a:lstStyle/>
          <a:p>
            <a:r>
              <a:rPr lang="nl-NL" sz="1350" dirty="0" err="1">
                <a:latin typeface="Arial Narrow" panose="020B0606020202030204" pitchFamily="34" charset="0"/>
              </a:rPr>
              <a:t>Pinhole</a:t>
            </a:r>
            <a:r>
              <a:rPr lang="nl-NL" sz="1350" dirty="0">
                <a:latin typeface="Arial Narrow" panose="020B0606020202030204" pitchFamily="34" charset="0"/>
              </a:rPr>
              <a:t>-camera</a:t>
            </a:r>
          </a:p>
        </p:txBody>
      </p:sp>
    </p:spTree>
    <p:extLst>
      <p:ext uri="{BB962C8B-B14F-4D97-AF65-F5344CB8AC3E}">
        <p14:creationId xmlns:p14="http://schemas.microsoft.com/office/powerpoint/2010/main" val="3691153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037" y="267494"/>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0" kern="1200" dirty="0">
                <a:solidFill>
                  <a:schemeClr val="tx1"/>
                </a:solidFill>
                <a:ea typeface="+mn-ea"/>
                <a:cs typeface="+mn-cs"/>
              </a:rPr>
              <a:t>Programma</a:t>
            </a:r>
          </a:p>
        </p:txBody>
      </p:sp>
      <p:sp>
        <p:nvSpPr>
          <p:cNvPr id="3" name="Slide Number Placeholder 2"/>
          <p:cNvSpPr>
            <a:spLocks noGrp="1"/>
          </p:cNvSpPr>
          <p:nvPr>
            <p:ph type="sldNum" sz="quarter" idx="12"/>
          </p:nvPr>
        </p:nvSpPr>
        <p:spPr/>
        <p:txBody>
          <a:bodyPr/>
          <a:lstStyle/>
          <a:p>
            <a:pPr marL="0" marR="0" lvl="0" indent="0" algn="r" defTabSz="685800" rtl="0" eaLnBrk="1" fontAlgn="base" latinLnBrk="0" hangingPunct="1">
              <a:lnSpc>
                <a:spcPts val="1500"/>
              </a:lnSpc>
              <a:spcBef>
                <a:spcPct val="0"/>
              </a:spcBef>
              <a:spcAft>
                <a:spcPct val="0"/>
              </a:spcAft>
              <a:buClrTx/>
              <a:buSzTx/>
              <a:buFontTx/>
              <a:buNone/>
              <a:tabLst/>
              <a:defRPr/>
            </a:pPr>
            <a:fld id="{1A7563F5-FCB3-4EEB-988E-0DFAF96E6905}" type="slidenum">
              <a:rPr kumimoji="0" lang="nl-NL" sz="1000" b="0" i="0" u="none" strike="noStrike" kern="1200" cap="none" spc="0" normalizeH="0" baseline="-25000" noProof="0">
                <a:ln>
                  <a:noFill/>
                </a:ln>
                <a:solidFill>
                  <a:srgbClr val="000000"/>
                </a:solidFill>
                <a:effectLst/>
                <a:uLnTx/>
                <a:uFillTx/>
                <a:latin typeface="Arial" charset="0"/>
                <a:ea typeface="+mn-ea"/>
                <a:cs typeface="+mn-cs"/>
              </a:rPr>
              <a:pPr marL="0" marR="0" lvl="0" indent="0" algn="r" defTabSz="685800" rtl="0" eaLnBrk="1" fontAlgn="base" latinLnBrk="0" hangingPunct="1">
                <a:lnSpc>
                  <a:spcPts val="1500"/>
                </a:lnSpc>
                <a:spcBef>
                  <a:spcPct val="0"/>
                </a:spcBef>
                <a:spcAft>
                  <a:spcPct val="0"/>
                </a:spcAft>
                <a:buClrTx/>
                <a:buSzTx/>
                <a:buFontTx/>
                <a:buNone/>
                <a:tabLst/>
                <a:defRPr/>
              </a:pPr>
              <a:t>6</a:t>
            </a:fld>
            <a:endParaRPr kumimoji="0" lang="nl-NL" sz="1000" b="0" i="0" u="none" strike="noStrike" kern="1200" cap="none" spc="0" normalizeH="0" baseline="-25000" noProof="0">
              <a:ln>
                <a:noFill/>
              </a:ln>
              <a:solidFill>
                <a:srgbClr val="000000"/>
              </a:solidFill>
              <a:effectLst/>
              <a:uLnTx/>
              <a:uFillTx/>
              <a:latin typeface="Arial" charset="0"/>
              <a:ea typeface="+mn-ea"/>
              <a:cs typeface="+mn-cs"/>
            </a:endParaRPr>
          </a:p>
        </p:txBody>
      </p:sp>
      <p:sp>
        <p:nvSpPr>
          <p:cNvPr id="4" name="TextBox 3"/>
          <p:cNvSpPr txBox="1"/>
          <p:nvPr/>
        </p:nvSpPr>
        <p:spPr>
          <a:xfrm>
            <a:off x="487413" y="1124744"/>
            <a:ext cx="8208912" cy="3046988"/>
          </a:xfrm>
          <a:prstGeom prst="rect">
            <a:avLst/>
          </a:prstGeom>
          <a:noFill/>
        </p:spPr>
        <p:txBody>
          <a:bodyPr wrap="square" rtlCol="0">
            <a:spAutoFit/>
          </a:bodyPr>
          <a:lstStyle/>
          <a:p>
            <a:pPr marL="342900" lvl="0" indent="-342900">
              <a:buFont typeface="Arial" panose="020B0604020202020204" pitchFamily="34" charset="0"/>
              <a:buChar char="•"/>
              <a:defRPr/>
            </a:pPr>
            <a:r>
              <a:rPr lang="nl-NL" sz="2400" i="1" dirty="0" err="1">
                <a:solidFill>
                  <a:srgbClr val="FF0000"/>
                </a:solidFill>
                <a:latin typeface="Arial Narrow"/>
              </a:rPr>
              <a:t>Speckle</a:t>
            </a:r>
            <a:r>
              <a:rPr lang="nl-NL" sz="2400" dirty="0">
                <a:solidFill>
                  <a:srgbClr val="FF0000"/>
                </a:solidFill>
                <a:latin typeface="Arial Narrow"/>
              </a:rPr>
              <a:t> – het fenomeen</a:t>
            </a:r>
          </a:p>
          <a:p>
            <a:pPr marL="342900" lvl="0" indent="-342900">
              <a:buFont typeface="Arial" panose="020B0604020202020204" pitchFamily="34" charset="0"/>
              <a:buChar char="•"/>
              <a:defRPr/>
            </a:pPr>
            <a:r>
              <a:rPr lang="nl-NL" sz="2400" dirty="0">
                <a:solidFill>
                  <a:schemeClr val="bg1">
                    <a:lumMod val="50000"/>
                  </a:schemeClr>
                </a:solidFill>
                <a:latin typeface="Arial Narrow"/>
              </a:rPr>
              <a:t>Hoe ontstaan ze? </a:t>
            </a:r>
          </a:p>
          <a:p>
            <a:pPr marL="342900" lvl="0" indent="-342900">
              <a:buFont typeface="Arial" panose="020B0604020202020204" pitchFamily="34" charset="0"/>
              <a:buChar char="•"/>
              <a:defRPr/>
            </a:pPr>
            <a:r>
              <a:rPr lang="nl-NL" sz="2400" dirty="0">
                <a:solidFill>
                  <a:schemeClr val="bg1">
                    <a:lumMod val="50000"/>
                  </a:schemeClr>
                </a:solidFill>
                <a:latin typeface="Arial Narrow"/>
              </a:rPr>
              <a:t>Wanneer kan je ze zien?</a:t>
            </a:r>
          </a:p>
          <a:p>
            <a:pPr marL="342900" lvl="0" indent="-342900">
              <a:buFont typeface="Arial" panose="020B0604020202020204" pitchFamily="34" charset="0"/>
              <a:buChar char="•"/>
              <a:defRPr/>
            </a:pPr>
            <a:r>
              <a:rPr lang="nl-NL" sz="2400" dirty="0">
                <a:solidFill>
                  <a:schemeClr val="bg1">
                    <a:lumMod val="50000"/>
                  </a:schemeClr>
                </a:solidFill>
                <a:latin typeface="Arial Narrow"/>
              </a:rPr>
              <a:t>Wat bepaalt hoe groot ze zijn?</a:t>
            </a:r>
          </a:p>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Speckles</a:t>
            </a:r>
            <a:r>
              <a:rPr lang="nl-NL" sz="2400" dirty="0">
                <a:solidFill>
                  <a:schemeClr val="bg1">
                    <a:lumMod val="50000"/>
                  </a:schemeClr>
                </a:solidFill>
                <a:latin typeface="Arial Narrow"/>
              </a:rPr>
              <a:t> met andere lichtbronnen?</a:t>
            </a:r>
          </a:p>
          <a:p>
            <a:pPr marL="342900" lvl="0" indent="-342900">
              <a:buFont typeface="Arial" panose="020B0604020202020204" pitchFamily="34" charset="0"/>
              <a:buChar char="•"/>
              <a:defRPr/>
            </a:pPr>
            <a:r>
              <a:rPr lang="nl-NL" sz="2400" dirty="0" err="1">
                <a:solidFill>
                  <a:schemeClr val="bg1">
                    <a:lumMod val="50000"/>
                  </a:schemeClr>
                </a:solidFill>
                <a:latin typeface="Arial Narrow"/>
              </a:rPr>
              <a:t>Speckles</a:t>
            </a:r>
            <a:r>
              <a:rPr lang="nl-NL" sz="2400" dirty="0">
                <a:solidFill>
                  <a:schemeClr val="bg1">
                    <a:lumMod val="50000"/>
                  </a:schemeClr>
                </a:solidFill>
                <a:latin typeface="Arial Narrow"/>
              </a:rPr>
              <a:t>: wat kan je ermee?</a:t>
            </a:r>
          </a:p>
          <a:p>
            <a:pPr marL="342900" lvl="0" indent="-342900">
              <a:buFont typeface="Arial" panose="020B0604020202020204" pitchFamily="34" charset="0"/>
              <a:buChar char="•"/>
              <a:defRPr/>
            </a:pPr>
            <a:r>
              <a:rPr lang="nl-NL" sz="2400" dirty="0">
                <a:solidFill>
                  <a:schemeClr val="bg1">
                    <a:lumMod val="50000"/>
                  </a:schemeClr>
                </a:solidFill>
                <a:latin typeface="Arial Narrow"/>
              </a:rPr>
              <a:t>Overwegingen voor het onderwijs</a:t>
            </a:r>
          </a:p>
          <a:p>
            <a:pPr lvl="0">
              <a:defRPr/>
            </a:pPr>
            <a:endParaRPr lang="nl-NL" sz="2400" dirty="0">
              <a:latin typeface="Arial Narrow"/>
            </a:endParaRPr>
          </a:p>
        </p:txBody>
      </p:sp>
      <p:sp>
        <p:nvSpPr>
          <p:cNvPr id="5" name="Title 1">
            <a:extLst>
              <a:ext uri="{FF2B5EF4-FFF2-40B4-BE49-F238E27FC236}">
                <a16:creationId xmlns:a16="http://schemas.microsoft.com/office/drawing/2014/main" id="{592B1312-0728-ABEC-B317-03230082C90D}"/>
              </a:ext>
            </a:extLst>
          </p:cNvPr>
          <p:cNvSpPr txBox="1">
            <a:spLocks/>
          </p:cNvSpPr>
          <p:nvPr/>
        </p:nvSpPr>
        <p:spPr>
          <a:xfrm rot="19006770">
            <a:off x="5657643" y="1602619"/>
            <a:ext cx="1592444"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4800" b="0" kern="1200" dirty="0">
                <a:solidFill>
                  <a:schemeClr val="tx1"/>
                </a:solidFill>
                <a:ea typeface="+mn-ea"/>
                <a:cs typeface="+mn-cs"/>
              </a:rPr>
              <a:t>Demo</a:t>
            </a:r>
          </a:p>
        </p:txBody>
      </p:sp>
    </p:spTree>
    <p:extLst>
      <p:ext uri="{BB962C8B-B14F-4D97-AF65-F5344CB8AC3E}">
        <p14:creationId xmlns:p14="http://schemas.microsoft.com/office/powerpoint/2010/main" val="369538605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37" y="267494"/>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0" kern="1200" dirty="0">
                <a:solidFill>
                  <a:schemeClr val="tx1"/>
                </a:solidFill>
                <a:ea typeface="+mn-ea"/>
                <a:cs typeface="+mn-cs"/>
              </a:rPr>
              <a:t>Demo</a:t>
            </a:r>
          </a:p>
        </p:txBody>
      </p:sp>
      <p:sp>
        <p:nvSpPr>
          <p:cNvPr id="3" name="Slide Number Placeholder 2"/>
          <p:cNvSpPr>
            <a:spLocks noGrp="1"/>
          </p:cNvSpPr>
          <p:nvPr>
            <p:ph type="sldNum" sz="quarter" idx="12"/>
          </p:nvPr>
        </p:nvSpPr>
        <p:spPr/>
        <p:txBody>
          <a:bodyPr/>
          <a:lstStyle/>
          <a:p>
            <a:pPr marL="0" marR="0" lvl="0" indent="0" algn="r" defTabSz="685800" rtl="0" eaLnBrk="1" fontAlgn="base" latinLnBrk="0" hangingPunct="1">
              <a:lnSpc>
                <a:spcPts val="1500"/>
              </a:lnSpc>
              <a:spcBef>
                <a:spcPct val="0"/>
              </a:spcBef>
              <a:spcAft>
                <a:spcPct val="0"/>
              </a:spcAft>
              <a:buClrTx/>
              <a:buSzTx/>
              <a:buFontTx/>
              <a:buNone/>
              <a:tabLst/>
              <a:defRPr/>
            </a:pPr>
            <a:fld id="{1A7563F5-FCB3-4EEB-988E-0DFAF96E6905}" type="slidenum">
              <a:rPr kumimoji="0" lang="nl-NL" sz="1000" b="0" i="0" u="none" strike="noStrike" kern="1200" cap="none" spc="0" normalizeH="0" baseline="-25000" noProof="0">
                <a:ln>
                  <a:noFill/>
                </a:ln>
                <a:solidFill>
                  <a:srgbClr val="000000"/>
                </a:solidFill>
                <a:effectLst/>
                <a:uLnTx/>
                <a:uFillTx/>
                <a:latin typeface="Arial" charset="0"/>
                <a:ea typeface="+mn-ea"/>
                <a:cs typeface="+mn-cs"/>
              </a:rPr>
              <a:pPr marL="0" marR="0" lvl="0" indent="0" algn="r" defTabSz="685800" rtl="0" eaLnBrk="1" fontAlgn="base" latinLnBrk="0" hangingPunct="1">
                <a:lnSpc>
                  <a:spcPts val="1500"/>
                </a:lnSpc>
                <a:spcBef>
                  <a:spcPct val="0"/>
                </a:spcBef>
                <a:spcAft>
                  <a:spcPct val="0"/>
                </a:spcAft>
                <a:buClrTx/>
                <a:buSzTx/>
                <a:buFontTx/>
                <a:buNone/>
                <a:tabLst/>
                <a:defRPr/>
              </a:pPr>
              <a:t>7</a:t>
            </a:fld>
            <a:endParaRPr kumimoji="0" lang="nl-NL" sz="1000" b="0" i="0" u="none" strike="noStrike" kern="1200" cap="none" spc="0" normalizeH="0" baseline="-25000" noProof="0">
              <a:ln>
                <a:noFill/>
              </a:ln>
              <a:solidFill>
                <a:srgbClr val="000000"/>
              </a:solidFill>
              <a:effectLst/>
              <a:uLnTx/>
              <a:uFillTx/>
              <a:latin typeface="Arial" charset="0"/>
              <a:ea typeface="+mn-ea"/>
              <a:cs typeface="+mn-cs"/>
            </a:endParaRPr>
          </a:p>
        </p:txBody>
      </p:sp>
      <p:pic>
        <p:nvPicPr>
          <p:cNvPr id="7" name="Picture 6" descr="A picture containing indoor, purple&#10;&#10;Description automatically generated">
            <a:extLst>
              <a:ext uri="{FF2B5EF4-FFF2-40B4-BE49-F238E27FC236}">
                <a16:creationId xmlns:a16="http://schemas.microsoft.com/office/drawing/2014/main" id="{111B14BC-25AA-A6DB-F766-003C21D13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4677" y="373137"/>
            <a:ext cx="3332969" cy="4443958"/>
          </a:xfrm>
          <a:prstGeom prst="rect">
            <a:avLst/>
          </a:prstGeom>
        </p:spPr>
      </p:pic>
    </p:spTree>
    <p:extLst>
      <p:ext uri="{BB962C8B-B14F-4D97-AF65-F5344CB8AC3E}">
        <p14:creationId xmlns:p14="http://schemas.microsoft.com/office/powerpoint/2010/main" val="3890136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7E5449A9-3A16-47B9-B510-4BFD4291A474}" type="slidenum">
              <a:rPr lang="en-US"/>
              <a:pPr/>
              <a:t>8</a:t>
            </a:fld>
            <a:endParaRPr lang="en-US"/>
          </a:p>
        </p:txBody>
      </p:sp>
      <p:sp>
        <p:nvSpPr>
          <p:cNvPr id="2" name="Rectangle 1">
            <a:extLst>
              <a:ext uri="{FF2B5EF4-FFF2-40B4-BE49-F238E27FC236}">
                <a16:creationId xmlns:a16="http://schemas.microsoft.com/office/drawing/2014/main" id="{5B5825FB-5459-5FF4-66F9-B4E7EA1D9A6C}"/>
              </a:ext>
            </a:extLst>
          </p:cNvPr>
          <p:cNvSpPr/>
          <p:nvPr/>
        </p:nvSpPr>
        <p:spPr>
          <a:xfrm>
            <a:off x="1619672" y="2571750"/>
            <a:ext cx="288032" cy="936104"/>
          </a:xfrm>
          <a:prstGeom prst="rect">
            <a:avLst/>
          </a:prstGeom>
          <a:gradFill flip="none" rotWithShape="1">
            <a:gsLst>
              <a:gs pos="0">
                <a:schemeClr val="tx1">
                  <a:lumMod val="75000"/>
                  <a:lumOff val="25000"/>
                </a:schemeClr>
              </a:gs>
              <a:gs pos="100000">
                <a:schemeClr val="bg1">
                  <a:lumMod val="75000"/>
                </a:schemeClr>
              </a:gs>
            </a:gsLst>
            <a:lin ang="108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nl-NL"/>
          </a:p>
        </p:txBody>
      </p:sp>
      <p:sp>
        <p:nvSpPr>
          <p:cNvPr id="3" name="Rectangle 2">
            <a:extLst>
              <a:ext uri="{FF2B5EF4-FFF2-40B4-BE49-F238E27FC236}">
                <a16:creationId xmlns:a16="http://schemas.microsoft.com/office/drawing/2014/main" id="{2B3F01BD-43AC-050A-D45B-C4BE838B9B1E}"/>
              </a:ext>
            </a:extLst>
          </p:cNvPr>
          <p:cNvSpPr/>
          <p:nvPr/>
        </p:nvSpPr>
        <p:spPr>
          <a:xfrm>
            <a:off x="1695872" y="3507854"/>
            <a:ext cx="135632" cy="936104"/>
          </a:xfrm>
          <a:prstGeom prst="rect">
            <a:avLst/>
          </a:prstGeom>
          <a:gradFill flip="none" rotWithShape="1">
            <a:gsLst>
              <a:gs pos="0">
                <a:schemeClr val="tx1">
                  <a:lumMod val="75000"/>
                  <a:lumOff val="25000"/>
                </a:schemeClr>
              </a:gs>
              <a:gs pos="100000">
                <a:schemeClr val="bg1">
                  <a:lumMod val="75000"/>
                </a:schemeClr>
              </a:gs>
            </a:gsLst>
            <a:lin ang="108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nl-NL">
              <a:solidFill>
                <a:schemeClr val="dk1"/>
              </a:solidFill>
            </a:endParaRPr>
          </a:p>
        </p:txBody>
      </p:sp>
      <p:grpSp>
        <p:nvGrpSpPr>
          <p:cNvPr id="9" name="Group 8">
            <a:extLst>
              <a:ext uri="{FF2B5EF4-FFF2-40B4-BE49-F238E27FC236}">
                <a16:creationId xmlns:a16="http://schemas.microsoft.com/office/drawing/2014/main" id="{3509ECD5-2E15-DAE4-B187-2008243CAAE3}"/>
              </a:ext>
            </a:extLst>
          </p:cNvPr>
          <p:cNvGrpSpPr/>
          <p:nvPr/>
        </p:nvGrpSpPr>
        <p:grpSpPr>
          <a:xfrm>
            <a:off x="1331641" y="1071025"/>
            <a:ext cx="869685" cy="1500909"/>
            <a:chOff x="1331641" y="1046961"/>
            <a:chExt cx="869685" cy="1500909"/>
          </a:xfrm>
          <a:solidFill>
            <a:schemeClr val="accent1">
              <a:lumMod val="40000"/>
              <a:lumOff val="60000"/>
            </a:schemeClr>
          </a:solidFill>
        </p:grpSpPr>
        <p:sp>
          <p:nvSpPr>
            <p:cNvPr id="5" name="Isosceles Triangle 4">
              <a:extLst>
                <a:ext uri="{FF2B5EF4-FFF2-40B4-BE49-F238E27FC236}">
                  <a16:creationId xmlns:a16="http://schemas.microsoft.com/office/drawing/2014/main" id="{FA158C6B-C159-4B40-40EA-493A951A1CBE}"/>
                </a:ext>
              </a:extLst>
            </p:cNvPr>
            <p:cNvSpPr/>
            <p:nvPr/>
          </p:nvSpPr>
          <p:spPr>
            <a:xfrm>
              <a:off x="1694476" y="2331846"/>
              <a:ext cx="144016"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Isosceles Triangle 5">
              <a:extLst>
                <a:ext uri="{FF2B5EF4-FFF2-40B4-BE49-F238E27FC236}">
                  <a16:creationId xmlns:a16="http://schemas.microsoft.com/office/drawing/2014/main" id="{CE9D197C-3907-D304-82AC-F87CF12CB14D}"/>
                </a:ext>
              </a:extLst>
            </p:cNvPr>
            <p:cNvSpPr>
              <a:spLocks noChangeAspect="1"/>
            </p:cNvSpPr>
            <p:nvPr/>
          </p:nvSpPr>
          <p:spPr>
            <a:xfrm rot="10800000">
              <a:off x="1331641" y="1046961"/>
              <a:ext cx="869685" cy="130452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8" name="Group 7">
            <a:extLst>
              <a:ext uri="{FF2B5EF4-FFF2-40B4-BE49-F238E27FC236}">
                <a16:creationId xmlns:a16="http://schemas.microsoft.com/office/drawing/2014/main" id="{E4D02618-2C4A-FD53-7FE0-6EF0A29EE4BB}"/>
              </a:ext>
            </a:extLst>
          </p:cNvPr>
          <p:cNvGrpSpPr>
            <a:grpSpLocks noChangeAspect="1"/>
          </p:cNvGrpSpPr>
          <p:nvPr/>
        </p:nvGrpSpPr>
        <p:grpSpPr>
          <a:xfrm rot="10800000">
            <a:off x="1094432" y="822468"/>
            <a:ext cx="762353" cy="762353"/>
            <a:chOff x="6949136" y="1485438"/>
            <a:chExt cx="540000" cy="540000"/>
          </a:xfrm>
        </p:grpSpPr>
        <p:sp>
          <p:nvSpPr>
            <p:cNvPr id="29" name="Arc 28">
              <a:extLst>
                <a:ext uri="{FF2B5EF4-FFF2-40B4-BE49-F238E27FC236}">
                  <a16:creationId xmlns:a16="http://schemas.microsoft.com/office/drawing/2014/main" id="{5D26DE6C-B19E-D8A2-C43A-6BBBC3B54939}"/>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10" name="Arc 9">
              <a:extLst>
                <a:ext uri="{FF2B5EF4-FFF2-40B4-BE49-F238E27FC236}">
                  <a16:creationId xmlns:a16="http://schemas.microsoft.com/office/drawing/2014/main" id="{F0D139D0-4E09-D28A-F44E-CB0790F07C3C}"/>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19" name="Arc 18">
              <a:extLst>
                <a:ext uri="{FF2B5EF4-FFF2-40B4-BE49-F238E27FC236}">
                  <a16:creationId xmlns:a16="http://schemas.microsoft.com/office/drawing/2014/main" id="{88FD5D09-EC9C-4D58-2BB9-40F155388F79}"/>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grpSp>
        <p:nvGrpSpPr>
          <p:cNvPr id="413768" name="Group 413767">
            <a:extLst>
              <a:ext uri="{FF2B5EF4-FFF2-40B4-BE49-F238E27FC236}">
                <a16:creationId xmlns:a16="http://schemas.microsoft.com/office/drawing/2014/main" id="{F4575D84-74E0-A26E-6FEE-4C87F6451295}"/>
              </a:ext>
            </a:extLst>
          </p:cNvPr>
          <p:cNvGrpSpPr>
            <a:grpSpLocks noChangeAspect="1"/>
          </p:cNvGrpSpPr>
          <p:nvPr/>
        </p:nvGrpSpPr>
        <p:grpSpPr>
          <a:xfrm rot="10800000">
            <a:off x="1361375" y="834786"/>
            <a:ext cx="762353" cy="762353"/>
            <a:chOff x="6949136" y="1485438"/>
            <a:chExt cx="540000" cy="540000"/>
          </a:xfrm>
        </p:grpSpPr>
        <p:sp>
          <p:nvSpPr>
            <p:cNvPr id="413769" name="Arc 413768">
              <a:extLst>
                <a:ext uri="{FF2B5EF4-FFF2-40B4-BE49-F238E27FC236}">
                  <a16:creationId xmlns:a16="http://schemas.microsoft.com/office/drawing/2014/main" id="{B757960B-F48F-BF54-3714-BA5FCCC77453}"/>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70" name="Arc 413769">
              <a:extLst>
                <a:ext uri="{FF2B5EF4-FFF2-40B4-BE49-F238E27FC236}">
                  <a16:creationId xmlns:a16="http://schemas.microsoft.com/office/drawing/2014/main" id="{D1D0A10D-B5D1-8563-BE44-029B9E0BA106}"/>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71" name="Arc 413770">
              <a:extLst>
                <a:ext uri="{FF2B5EF4-FFF2-40B4-BE49-F238E27FC236}">
                  <a16:creationId xmlns:a16="http://schemas.microsoft.com/office/drawing/2014/main" id="{B985A793-8728-0D8D-0F4A-564A0DF5C732}"/>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grpSp>
        <p:nvGrpSpPr>
          <p:cNvPr id="413772" name="Group 413771">
            <a:extLst>
              <a:ext uri="{FF2B5EF4-FFF2-40B4-BE49-F238E27FC236}">
                <a16:creationId xmlns:a16="http://schemas.microsoft.com/office/drawing/2014/main" id="{0903CB1D-2779-9FC9-7428-B521CB31DB14}"/>
              </a:ext>
            </a:extLst>
          </p:cNvPr>
          <p:cNvGrpSpPr>
            <a:grpSpLocks noChangeAspect="1"/>
          </p:cNvGrpSpPr>
          <p:nvPr/>
        </p:nvGrpSpPr>
        <p:grpSpPr>
          <a:xfrm rot="10800000">
            <a:off x="1628318" y="847104"/>
            <a:ext cx="762353" cy="762353"/>
            <a:chOff x="6949136" y="1485438"/>
            <a:chExt cx="540000" cy="540000"/>
          </a:xfrm>
        </p:grpSpPr>
        <p:sp>
          <p:nvSpPr>
            <p:cNvPr id="413773" name="Arc 413772">
              <a:extLst>
                <a:ext uri="{FF2B5EF4-FFF2-40B4-BE49-F238E27FC236}">
                  <a16:creationId xmlns:a16="http://schemas.microsoft.com/office/drawing/2014/main" id="{2DFB7E7F-610C-B8FB-B75B-9FF9EED4DE59}"/>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74" name="Arc 413773">
              <a:extLst>
                <a:ext uri="{FF2B5EF4-FFF2-40B4-BE49-F238E27FC236}">
                  <a16:creationId xmlns:a16="http://schemas.microsoft.com/office/drawing/2014/main" id="{01F2F9F1-ECA7-C762-5FB7-EDB21A914A49}"/>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75" name="Arc 413774">
              <a:extLst>
                <a:ext uri="{FF2B5EF4-FFF2-40B4-BE49-F238E27FC236}">
                  <a16:creationId xmlns:a16="http://schemas.microsoft.com/office/drawing/2014/main" id="{0CC182C5-94B9-A15E-2ACB-15F76F3D38F8}"/>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sp>
        <p:nvSpPr>
          <p:cNvPr id="12" name="Freeform: Shape 11">
            <a:extLst>
              <a:ext uri="{FF2B5EF4-FFF2-40B4-BE49-F238E27FC236}">
                <a16:creationId xmlns:a16="http://schemas.microsoft.com/office/drawing/2014/main" id="{08FBF781-C02A-87D0-77A0-0A2B2A3976CF}"/>
              </a:ext>
            </a:extLst>
          </p:cNvPr>
          <p:cNvSpPr/>
          <p:nvPr/>
        </p:nvSpPr>
        <p:spPr>
          <a:xfrm>
            <a:off x="935596" y="456161"/>
            <a:ext cx="1656184" cy="737297"/>
          </a:xfrm>
          <a:custGeom>
            <a:avLst/>
            <a:gdLst>
              <a:gd name="connsiteX0" fmla="*/ 0 w 3477126"/>
              <a:gd name="connsiteY0" fmla="*/ 0 h 1503947"/>
              <a:gd name="connsiteX1" fmla="*/ 3477126 w 3477126"/>
              <a:gd name="connsiteY1" fmla="*/ 0 h 1503947"/>
              <a:gd name="connsiteX2" fmla="*/ 3477126 w 3477126"/>
              <a:gd name="connsiteY2" fmla="*/ 1431758 h 1503947"/>
              <a:gd name="connsiteX3" fmla="*/ 3272589 w 3477126"/>
              <a:gd name="connsiteY3" fmla="*/ 1419726 h 1503947"/>
              <a:gd name="connsiteX4" fmla="*/ 3140242 w 3477126"/>
              <a:gd name="connsiteY4" fmla="*/ 1455821 h 1503947"/>
              <a:gd name="connsiteX5" fmla="*/ 2911642 w 3477126"/>
              <a:gd name="connsiteY5" fmla="*/ 1395663 h 1503947"/>
              <a:gd name="connsiteX6" fmla="*/ 2815389 w 3477126"/>
              <a:gd name="connsiteY6" fmla="*/ 1419726 h 1503947"/>
              <a:gd name="connsiteX7" fmla="*/ 2779294 w 3477126"/>
              <a:gd name="connsiteY7" fmla="*/ 1359568 h 1503947"/>
              <a:gd name="connsiteX8" fmla="*/ 2442410 w 3477126"/>
              <a:gd name="connsiteY8" fmla="*/ 1419726 h 1503947"/>
              <a:gd name="connsiteX9" fmla="*/ 2358189 w 3477126"/>
              <a:gd name="connsiteY9" fmla="*/ 1467852 h 1503947"/>
              <a:gd name="connsiteX10" fmla="*/ 2045368 w 3477126"/>
              <a:gd name="connsiteY10" fmla="*/ 1467852 h 1503947"/>
              <a:gd name="connsiteX11" fmla="*/ 1792705 w 3477126"/>
              <a:gd name="connsiteY11" fmla="*/ 1443789 h 1503947"/>
              <a:gd name="connsiteX12" fmla="*/ 1660358 w 3477126"/>
              <a:gd name="connsiteY12" fmla="*/ 1503947 h 1503947"/>
              <a:gd name="connsiteX13" fmla="*/ 1588168 w 3477126"/>
              <a:gd name="connsiteY13" fmla="*/ 1431758 h 1503947"/>
              <a:gd name="connsiteX14" fmla="*/ 1540042 w 3477126"/>
              <a:gd name="connsiteY14" fmla="*/ 1491916 h 1503947"/>
              <a:gd name="connsiteX15" fmla="*/ 1227221 w 3477126"/>
              <a:gd name="connsiteY15" fmla="*/ 1443789 h 1503947"/>
              <a:gd name="connsiteX16" fmla="*/ 1082842 w 3477126"/>
              <a:gd name="connsiteY16" fmla="*/ 1479884 h 1503947"/>
              <a:gd name="connsiteX17" fmla="*/ 878305 w 3477126"/>
              <a:gd name="connsiteY17" fmla="*/ 1431758 h 1503947"/>
              <a:gd name="connsiteX18" fmla="*/ 757989 w 3477126"/>
              <a:gd name="connsiteY18" fmla="*/ 1491916 h 1503947"/>
              <a:gd name="connsiteX19" fmla="*/ 577515 w 3477126"/>
              <a:gd name="connsiteY19" fmla="*/ 1455821 h 1503947"/>
              <a:gd name="connsiteX20" fmla="*/ 409073 w 3477126"/>
              <a:gd name="connsiteY20" fmla="*/ 1467852 h 1503947"/>
              <a:gd name="connsiteX21" fmla="*/ 360947 w 3477126"/>
              <a:gd name="connsiteY21" fmla="*/ 1419726 h 1503947"/>
              <a:gd name="connsiteX22" fmla="*/ 168442 w 3477126"/>
              <a:gd name="connsiteY22" fmla="*/ 1395663 h 1503947"/>
              <a:gd name="connsiteX23" fmla="*/ 72189 w 3477126"/>
              <a:gd name="connsiteY23" fmla="*/ 1383631 h 1503947"/>
              <a:gd name="connsiteX24" fmla="*/ 0 w 3477126"/>
              <a:gd name="connsiteY24" fmla="*/ 1383631 h 1503947"/>
              <a:gd name="connsiteX25" fmla="*/ 0 w 3477126"/>
              <a:gd name="connsiteY25" fmla="*/ 0 h 150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77126" h="1503947">
                <a:moveTo>
                  <a:pt x="0" y="0"/>
                </a:moveTo>
                <a:lnTo>
                  <a:pt x="3477126" y="0"/>
                </a:lnTo>
                <a:lnTo>
                  <a:pt x="3477126" y="1431758"/>
                </a:lnTo>
                <a:lnTo>
                  <a:pt x="3272589" y="1419726"/>
                </a:lnTo>
                <a:lnTo>
                  <a:pt x="3140242" y="1455821"/>
                </a:lnTo>
                <a:lnTo>
                  <a:pt x="2911642" y="1395663"/>
                </a:lnTo>
                <a:lnTo>
                  <a:pt x="2815389" y="1419726"/>
                </a:lnTo>
                <a:lnTo>
                  <a:pt x="2779294" y="1359568"/>
                </a:lnTo>
                <a:lnTo>
                  <a:pt x="2442410" y="1419726"/>
                </a:lnTo>
                <a:lnTo>
                  <a:pt x="2358189" y="1467852"/>
                </a:lnTo>
                <a:lnTo>
                  <a:pt x="2045368" y="1467852"/>
                </a:lnTo>
                <a:lnTo>
                  <a:pt x="1792705" y="1443789"/>
                </a:lnTo>
                <a:lnTo>
                  <a:pt x="1660358" y="1503947"/>
                </a:lnTo>
                <a:lnTo>
                  <a:pt x="1588168" y="1431758"/>
                </a:lnTo>
                <a:lnTo>
                  <a:pt x="1540042" y="1491916"/>
                </a:lnTo>
                <a:lnTo>
                  <a:pt x="1227221" y="1443789"/>
                </a:lnTo>
                <a:lnTo>
                  <a:pt x="1082842" y="1479884"/>
                </a:lnTo>
                <a:lnTo>
                  <a:pt x="878305" y="1431758"/>
                </a:lnTo>
                <a:lnTo>
                  <a:pt x="757989" y="1491916"/>
                </a:lnTo>
                <a:lnTo>
                  <a:pt x="577515" y="1455821"/>
                </a:lnTo>
                <a:lnTo>
                  <a:pt x="409073" y="1467852"/>
                </a:lnTo>
                <a:lnTo>
                  <a:pt x="360947" y="1419726"/>
                </a:lnTo>
                <a:lnTo>
                  <a:pt x="168442" y="1395663"/>
                </a:lnTo>
                <a:lnTo>
                  <a:pt x="72189" y="1383631"/>
                </a:lnTo>
                <a:lnTo>
                  <a:pt x="0" y="1383631"/>
                </a:lnTo>
                <a:lnTo>
                  <a:pt x="0" y="0"/>
                </a:lnTo>
                <a:close/>
              </a:path>
            </a:pathLst>
          </a:cu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3" descr="Click To Download">
            <a:extLst>
              <a:ext uri="{FF2B5EF4-FFF2-40B4-BE49-F238E27FC236}">
                <a16:creationId xmlns:a16="http://schemas.microsoft.com/office/drawing/2014/main" id="{CDACF46D-A7A8-A0AD-95ED-288065C85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0758" y="2866246"/>
            <a:ext cx="626587" cy="6265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C6AEE41-7F69-E3C6-10CA-43CAD93716A3}"/>
              </a:ext>
            </a:extLst>
          </p:cNvPr>
          <p:cNvGrpSpPr>
            <a:grpSpLocks noChangeAspect="1"/>
          </p:cNvGrpSpPr>
          <p:nvPr/>
        </p:nvGrpSpPr>
        <p:grpSpPr>
          <a:xfrm rot="10800000">
            <a:off x="4564802" y="771550"/>
            <a:ext cx="762353" cy="762353"/>
            <a:chOff x="6949136" y="1485438"/>
            <a:chExt cx="540000" cy="540000"/>
          </a:xfrm>
        </p:grpSpPr>
        <p:sp>
          <p:nvSpPr>
            <p:cNvPr id="21" name="Arc 20">
              <a:extLst>
                <a:ext uri="{FF2B5EF4-FFF2-40B4-BE49-F238E27FC236}">
                  <a16:creationId xmlns:a16="http://schemas.microsoft.com/office/drawing/2014/main" id="{3B524FC8-4EB0-8C57-1677-FE7FF17A915D}"/>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24" name="Arc 23">
              <a:extLst>
                <a:ext uri="{FF2B5EF4-FFF2-40B4-BE49-F238E27FC236}">
                  <a16:creationId xmlns:a16="http://schemas.microsoft.com/office/drawing/2014/main" id="{9789F236-4C55-AED9-9884-E432ADA8A35A}"/>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25" name="Arc 24">
              <a:extLst>
                <a:ext uri="{FF2B5EF4-FFF2-40B4-BE49-F238E27FC236}">
                  <a16:creationId xmlns:a16="http://schemas.microsoft.com/office/drawing/2014/main" id="{B75011FE-5464-95F5-21EB-979335D88E66}"/>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grpSp>
        <p:nvGrpSpPr>
          <p:cNvPr id="26" name="Group 25">
            <a:extLst>
              <a:ext uri="{FF2B5EF4-FFF2-40B4-BE49-F238E27FC236}">
                <a16:creationId xmlns:a16="http://schemas.microsoft.com/office/drawing/2014/main" id="{FE74F685-7646-7E5D-30F4-97A9A731F5A1}"/>
              </a:ext>
            </a:extLst>
          </p:cNvPr>
          <p:cNvGrpSpPr>
            <a:grpSpLocks noChangeAspect="1"/>
          </p:cNvGrpSpPr>
          <p:nvPr/>
        </p:nvGrpSpPr>
        <p:grpSpPr>
          <a:xfrm rot="10800000">
            <a:off x="4831745" y="783868"/>
            <a:ext cx="762353" cy="762353"/>
            <a:chOff x="6949136" y="1485438"/>
            <a:chExt cx="540000" cy="540000"/>
          </a:xfrm>
        </p:grpSpPr>
        <p:sp>
          <p:nvSpPr>
            <p:cNvPr id="27" name="Arc 26">
              <a:extLst>
                <a:ext uri="{FF2B5EF4-FFF2-40B4-BE49-F238E27FC236}">
                  <a16:creationId xmlns:a16="http://schemas.microsoft.com/office/drawing/2014/main" id="{1C174B08-105C-70AC-BB04-715673078BDD}"/>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28" name="Arc 27">
              <a:extLst>
                <a:ext uri="{FF2B5EF4-FFF2-40B4-BE49-F238E27FC236}">
                  <a16:creationId xmlns:a16="http://schemas.microsoft.com/office/drawing/2014/main" id="{1664EF3A-F09E-09C6-FB10-34AF0D9606BF}"/>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30" name="Arc 29">
              <a:extLst>
                <a:ext uri="{FF2B5EF4-FFF2-40B4-BE49-F238E27FC236}">
                  <a16:creationId xmlns:a16="http://schemas.microsoft.com/office/drawing/2014/main" id="{C7A7556D-72A6-F681-344F-1EF65DDC70AA}"/>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grpSp>
        <p:nvGrpSpPr>
          <p:cNvPr id="31" name="Group 30">
            <a:extLst>
              <a:ext uri="{FF2B5EF4-FFF2-40B4-BE49-F238E27FC236}">
                <a16:creationId xmlns:a16="http://schemas.microsoft.com/office/drawing/2014/main" id="{7A8B7934-D5F4-B2DA-34DB-5D1CA64B7779}"/>
              </a:ext>
            </a:extLst>
          </p:cNvPr>
          <p:cNvGrpSpPr>
            <a:grpSpLocks noChangeAspect="1"/>
          </p:cNvGrpSpPr>
          <p:nvPr/>
        </p:nvGrpSpPr>
        <p:grpSpPr>
          <a:xfrm rot="10800000">
            <a:off x="5098688" y="796186"/>
            <a:ext cx="762353" cy="762353"/>
            <a:chOff x="6949136" y="1485438"/>
            <a:chExt cx="540000" cy="540000"/>
          </a:xfrm>
        </p:grpSpPr>
        <p:sp>
          <p:nvSpPr>
            <p:cNvPr id="413728" name="Arc 413727">
              <a:extLst>
                <a:ext uri="{FF2B5EF4-FFF2-40B4-BE49-F238E27FC236}">
                  <a16:creationId xmlns:a16="http://schemas.microsoft.com/office/drawing/2014/main" id="{EF07803A-15EB-FE39-3D89-45DF4A5DEE46}"/>
                </a:ext>
              </a:extLst>
            </p:cNvPr>
            <p:cNvSpPr>
              <a:spLocks noChangeAspect="1"/>
            </p:cNvSpPr>
            <p:nvPr/>
          </p:nvSpPr>
          <p:spPr>
            <a:xfrm>
              <a:off x="7092280" y="1635646"/>
              <a:ext cx="252000" cy="252000"/>
            </a:xfrm>
            <a:prstGeom prst="arc">
              <a:avLst>
                <a:gd name="adj1" fmla="val 8141192"/>
                <a:gd name="adj2" fmla="val 7429685"/>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29" name="Arc 413728">
              <a:extLst>
                <a:ext uri="{FF2B5EF4-FFF2-40B4-BE49-F238E27FC236}">
                  <a16:creationId xmlns:a16="http://schemas.microsoft.com/office/drawing/2014/main" id="{68AB79C3-DC4A-C492-D0CE-A38E10D126FE}"/>
                </a:ext>
              </a:extLst>
            </p:cNvPr>
            <p:cNvSpPr>
              <a:spLocks noChangeAspect="1"/>
            </p:cNvSpPr>
            <p:nvPr/>
          </p:nvSpPr>
          <p:spPr>
            <a:xfrm>
              <a:off x="7021136" y="1557438"/>
              <a:ext cx="396000" cy="396000"/>
            </a:xfrm>
            <a:prstGeom prst="arc">
              <a:avLst>
                <a:gd name="adj1" fmla="val 5490956"/>
                <a:gd name="adj2" fmla="val 5149263"/>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30" name="Arc 413729">
              <a:extLst>
                <a:ext uri="{FF2B5EF4-FFF2-40B4-BE49-F238E27FC236}">
                  <a16:creationId xmlns:a16="http://schemas.microsoft.com/office/drawing/2014/main" id="{30C4058A-1431-80E8-0CA1-BB65E8C8ED03}"/>
                </a:ext>
              </a:extLst>
            </p:cNvPr>
            <p:cNvSpPr>
              <a:spLocks noChangeAspect="1"/>
            </p:cNvSpPr>
            <p:nvPr/>
          </p:nvSpPr>
          <p:spPr>
            <a:xfrm>
              <a:off x="6949136" y="1485438"/>
              <a:ext cx="540000" cy="540000"/>
            </a:xfrm>
            <a:prstGeom prst="arc">
              <a:avLst>
                <a:gd name="adj1" fmla="val 5973233"/>
                <a:gd name="adj2" fmla="val 5485298"/>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grpSp>
      <p:sp>
        <p:nvSpPr>
          <p:cNvPr id="413731" name="Rectangle 413730">
            <a:extLst>
              <a:ext uri="{FF2B5EF4-FFF2-40B4-BE49-F238E27FC236}">
                <a16:creationId xmlns:a16="http://schemas.microsoft.com/office/drawing/2014/main" id="{F9948D7E-EC07-26CB-BEE6-2BCFADA5240D}"/>
              </a:ext>
            </a:extLst>
          </p:cNvPr>
          <p:cNvSpPr/>
          <p:nvPr/>
        </p:nvSpPr>
        <p:spPr>
          <a:xfrm>
            <a:off x="801032" y="383326"/>
            <a:ext cx="1908212" cy="731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13736" name="Group 413735">
            <a:extLst>
              <a:ext uri="{FF2B5EF4-FFF2-40B4-BE49-F238E27FC236}">
                <a16:creationId xmlns:a16="http://schemas.microsoft.com/office/drawing/2014/main" id="{F739CA71-C10B-B6B7-CF3C-9C446FD7B929}"/>
              </a:ext>
            </a:extLst>
          </p:cNvPr>
          <p:cNvGrpSpPr/>
          <p:nvPr/>
        </p:nvGrpSpPr>
        <p:grpSpPr>
          <a:xfrm>
            <a:off x="4187808" y="386110"/>
            <a:ext cx="2072337" cy="4073173"/>
            <a:chOff x="4187808" y="386110"/>
            <a:chExt cx="2072337" cy="4073173"/>
          </a:xfrm>
        </p:grpSpPr>
        <p:sp>
          <p:nvSpPr>
            <p:cNvPr id="13" name="Rectangle 12">
              <a:extLst>
                <a:ext uri="{FF2B5EF4-FFF2-40B4-BE49-F238E27FC236}">
                  <a16:creationId xmlns:a16="http://schemas.microsoft.com/office/drawing/2014/main" id="{889CC69C-C3C7-0211-6420-E95186616E64}"/>
                </a:ext>
              </a:extLst>
            </p:cNvPr>
            <p:cNvSpPr/>
            <p:nvPr/>
          </p:nvSpPr>
          <p:spPr>
            <a:xfrm>
              <a:off x="5051904" y="2587075"/>
              <a:ext cx="288032" cy="936104"/>
            </a:xfrm>
            <a:prstGeom prst="rect">
              <a:avLst/>
            </a:prstGeom>
            <a:gradFill flip="none" rotWithShape="1">
              <a:gsLst>
                <a:gs pos="0">
                  <a:schemeClr val="tx1">
                    <a:lumMod val="75000"/>
                    <a:lumOff val="25000"/>
                  </a:schemeClr>
                </a:gs>
                <a:gs pos="100000">
                  <a:schemeClr val="bg1">
                    <a:lumMod val="75000"/>
                  </a:schemeClr>
                </a:gs>
              </a:gsLst>
              <a:lin ang="108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nl-NL"/>
            </a:p>
          </p:txBody>
        </p:sp>
        <p:sp>
          <p:nvSpPr>
            <p:cNvPr id="14" name="Rectangle 13">
              <a:extLst>
                <a:ext uri="{FF2B5EF4-FFF2-40B4-BE49-F238E27FC236}">
                  <a16:creationId xmlns:a16="http://schemas.microsoft.com/office/drawing/2014/main" id="{4B359812-4D64-B2D7-DF74-8AC1B12ADFA0}"/>
                </a:ext>
              </a:extLst>
            </p:cNvPr>
            <p:cNvSpPr/>
            <p:nvPr/>
          </p:nvSpPr>
          <p:spPr>
            <a:xfrm>
              <a:off x="5128104" y="3523179"/>
              <a:ext cx="135632" cy="936104"/>
            </a:xfrm>
            <a:prstGeom prst="rect">
              <a:avLst/>
            </a:prstGeom>
            <a:gradFill flip="none" rotWithShape="1">
              <a:gsLst>
                <a:gs pos="0">
                  <a:schemeClr val="tx1">
                    <a:lumMod val="75000"/>
                    <a:lumOff val="25000"/>
                  </a:schemeClr>
                </a:gs>
                <a:gs pos="100000">
                  <a:schemeClr val="bg1">
                    <a:lumMod val="75000"/>
                  </a:schemeClr>
                </a:gs>
              </a:gsLst>
              <a:lin ang="108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nl-NL">
                <a:solidFill>
                  <a:schemeClr val="dk1"/>
                </a:solidFill>
              </a:endParaRPr>
            </a:p>
          </p:txBody>
        </p:sp>
        <p:sp>
          <p:nvSpPr>
            <p:cNvPr id="16" name="Isosceles Triangle 15">
              <a:extLst>
                <a:ext uri="{FF2B5EF4-FFF2-40B4-BE49-F238E27FC236}">
                  <a16:creationId xmlns:a16="http://schemas.microsoft.com/office/drawing/2014/main" id="{0C0D25BD-5041-56D0-7596-78A070D59991}"/>
                </a:ext>
              </a:extLst>
            </p:cNvPr>
            <p:cNvSpPr/>
            <p:nvPr/>
          </p:nvSpPr>
          <p:spPr>
            <a:xfrm>
              <a:off x="5126708" y="2371235"/>
              <a:ext cx="144016" cy="216024"/>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20" name="Straight Connector 19">
              <a:extLst>
                <a:ext uri="{FF2B5EF4-FFF2-40B4-BE49-F238E27FC236}">
                  <a16:creationId xmlns:a16="http://schemas.microsoft.com/office/drawing/2014/main" id="{C570B16B-C985-20B1-B583-513578F81F01}"/>
                </a:ext>
              </a:extLst>
            </p:cNvPr>
            <p:cNvCxnSpPr/>
            <p:nvPr/>
          </p:nvCxnSpPr>
          <p:spPr>
            <a:xfrm>
              <a:off x="4967680" y="2355910"/>
              <a:ext cx="468052" cy="0"/>
            </a:xfrm>
            <a:prstGeom prst="line">
              <a:avLst/>
            </a:prstGeom>
            <a:ln w="539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C88756B3-3490-F43F-B08C-CBFD97CB7ED8}"/>
                </a:ext>
              </a:extLst>
            </p:cNvPr>
            <p:cNvSpPr/>
            <p:nvPr/>
          </p:nvSpPr>
          <p:spPr>
            <a:xfrm>
              <a:off x="4367828" y="471486"/>
              <a:ext cx="1656184" cy="737297"/>
            </a:xfrm>
            <a:custGeom>
              <a:avLst/>
              <a:gdLst>
                <a:gd name="connsiteX0" fmla="*/ 0 w 3477126"/>
                <a:gd name="connsiteY0" fmla="*/ 0 h 1503947"/>
                <a:gd name="connsiteX1" fmla="*/ 3477126 w 3477126"/>
                <a:gd name="connsiteY1" fmla="*/ 0 h 1503947"/>
                <a:gd name="connsiteX2" fmla="*/ 3477126 w 3477126"/>
                <a:gd name="connsiteY2" fmla="*/ 1431758 h 1503947"/>
                <a:gd name="connsiteX3" fmla="*/ 3272589 w 3477126"/>
                <a:gd name="connsiteY3" fmla="*/ 1419726 h 1503947"/>
                <a:gd name="connsiteX4" fmla="*/ 3140242 w 3477126"/>
                <a:gd name="connsiteY4" fmla="*/ 1455821 h 1503947"/>
                <a:gd name="connsiteX5" fmla="*/ 2911642 w 3477126"/>
                <a:gd name="connsiteY5" fmla="*/ 1395663 h 1503947"/>
                <a:gd name="connsiteX6" fmla="*/ 2815389 w 3477126"/>
                <a:gd name="connsiteY6" fmla="*/ 1419726 h 1503947"/>
                <a:gd name="connsiteX7" fmla="*/ 2779294 w 3477126"/>
                <a:gd name="connsiteY7" fmla="*/ 1359568 h 1503947"/>
                <a:gd name="connsiteX8" fmla="*/ 2442410 w 3477126"/>
                <a:gd name="connsiteY8" fmla="*/ 1419726 h 1503947"/>
                <a:gd name="connsiteX9" fmla="*/ 2358189 w 3477126"/>
                <a:gd name="connsiteY9" fmla="*/ 1467852 h 1503947"/>
                <a:gd name="connsiteX10" fmla="*/ 2045368 w 3477126"/>
                <a:gd name="connsiteY10" fmla="*/ 1467852 h 1503947"/>
                <a:gd name="connsiteX11" fmla="*/ 1792705 w 3477126"/>
                <a:gd name="connsiteY11" fmla="*/ 1443789 h 1503947"/>
                <a:gd name="connsiteX12" fmla="*/ 1660358 w 3477126"/>
                <a:gd name="connsiteY12" fmla="*/ 1503947 h 1503947"/>
                <a:gd name="connsiteX13" fmla="*/ 1588168 w 3477126"/>
                <a:gd name="connsiteY13" fmla="*/ 1431758 h 1503947"/>
                <a:gd name="connsiteX14" fmla="*/ 1540042 w 3477126"/>
                <a:gd name="connsiteY14" fmla="*/ 1491916 h 1503947"/>
                <a:gd name="connsiteX15" fmla="*/ 1227221 w 3477126"/>
                <a:gd name="connsiteY15" fmla="*/ 1443789 h 1503947"/>
                <a:gd name="connsiteX16" fmla="*/ 1082842 w 3477126"/>
                <a:gd name="connsiteY16" fmla="*/ 1479884 h 1503947"/>
                <a:gd name="connsiteX17" fmla="*/ 878305 w 3477126"/>
                <a:gd name="connsiteY17" fmla="*/ 1431758 h 1503947"/>
                <a:gd name="connsiteX18" fmla="*/ 757989 w 3477126"/>
                <a:gd name="connsiteY18" fmla="*/ 1491916 h 1503947"/>
                <a:gd name="connsiteX19" fmla="*/ 577515 w 3477126"/>
                <a:gd name="connsiteY19" fmla="*/ 1455821 h 1503947"/>
                <a:gd name="connsiteX20" fmla="*/ 409073 w 3477126"/>
                <a:gd name="connsiteY20" fmla="*/ 1467852 h 1503947"/>
                <a:gd name="connsiteX21" fmla="*/ 360947 w 3477126"/>
                <a:gd name="connsiteY21" fmla="*/ 1419726 h 1503947"/>
                <a:gd name="connsiteX22" fmla="*/ 168442 w 3477126"/>
                <a:gd name="connsiteY22" fmla="*/ 1395663 h 1503947"/>
                <a:gd name="connsiteX23" fmla="*/ 72189 w 3477126"/>
                <a:gd name="connsiteY23" fmla="*/ 1383631 h 1503947"/>
                <a:gd name="connsiteX24" fmla="*/ 0 w 3477126"/>
                <a:gd name="connsiteY24" fmla="*/ 1383631 h 1503947"/>
                <a:gd name="connsiteX25" fmla="*/ 0 w 3477126"/>
                <a:gd name="connsiteY25" fmla="*/ 0 h 150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77126" h="1503947">
                  <a:moveTo>
                    <a:pt x="0" y="0"/>
                  </a:moveTo>
                  <a:lnTo>
                    <a:pt x="3477126" y="0"/>
                  </a:lnTo>
                  <a:lnTo>
                    <a:pt x="3477126" y="1431758"/>
                  </a:lnTo>
                  <a:lnTo>
                    <a:pt x="3272589" y="1419726"/>
                  </a:lnTo>
                  <a:lnTo>
                    <a:pt x="3140242" y="1455821"/>
                  </a:lnTo>
                  <a:lnTo>
                    <a:pt x="2911642" y="1395663"/>
                  </a:lnTo>
                  <a:lnTo>
                    <a:pt x="2815389" y="1419726"/>
                  </a:lnTo>
                  <a:lnTo>
                    <a:pt x="2779294" y="1359568"/>
                  </a:lnTo>
                  <a:lnTo>
                    <a:pt x="2442410" y="1419726"/>
                  </a:lnTo>
                  <a:lnTo>
                    <a:pt x="2358189" y="1467852"/>
                  </a:lnTo>
                  <a:lnTo>
                    <a:pt x="2045368" y="1467852"/>
                  </a:lnTo>
                  <a:lnTo>
                    <a:pt x="1792705" y="1443789"/>
                  </a:lnTo>
                  <a:lnTo>
                    <a:pt x="1660358" y="1503947"/>
                  </a:lnTo>
                  <a:lnTo>
                    <a:pt x="1588168" y="1431758"/>
                  </a:lnTo>
                  <a:lnTo>
                    <a:pt x="1540042" y="1491916"/>
                  </a:lnTo>
                  <a:lnTo>
                    <a:pt x="1227221" y="1443789"/>
                  </a:lnTo>
                  <a:lnTo>
                    <a:pt x="1082842" y="1479884"/>
                  </a:lnTo>
                  <a:lnTo>
                    <a:pt x="878305" y="1431758"/>
                  </a:lnTo>
                  <a:lnTo>
                    <a:pt x="757989" y="1491916"/>
                  </a:lnTo>
                  <a:lnTo>
                    <a:pt x="577515" y="1455821"/>
                  </a:lnTo>
                  <a:lnTo>
                    <a:pt x="409073" y="1467852"/>
                  </a:lnTo>
                  <a:lnTo>
                    <a:pt x="360947" y="1419726"/>
                  </a:lnTo>
                  <a:lnTo>
                    <a:pt x="168442" y="1395663"/>
                  </a:lnTo>
                  <a:lnTo>
                    <a:pt x="72189" y="1383631"/>
                  </a:lnTo>
                  <a:lnTo>
                    <a:pt x="0" y="1383631"/>
                  </a:lnTo>
                  <a:lnTo>
                    <a:pt x="0" y="0"/>
                  </a:lnTo>
                  <a:close/>
                </a:path>
              </a:pathLst>
            </a:cu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3732" name="Rectangle 413731">
              <a:extLst>
                <a:ext uri="{FF2B5EF4-FFF2-40B4-BE49-F238E27FC236}">
                  <a16:creationId xmlns:a16="http://schemas.microsoft.com/office/drawing/2014/main" id="{068FCECE-A03C-D4DD-28FD-F31B2D6AB06D}"/>
                </a:ext>
              </a:extLst>
            </p:cNvPr>
            <p:cNvSpPr/>
            <p:nvPr/>
          </p:nvSpPr>
          <p:spPr>
            <a:xfrm>
              <a:off x="4187808" y="386110"/>
              <a:ext cx="1908212" cy="731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13733" name="Picture 413732" descr="Click To Download">
              <a:extLst>
                <a:ext uri="{FF2B5EF4-FFF2-40B4-BE49-F238E27FC236}">
                  <a16:creationId xmlns:a16="http://schemas.microsoft.com/office/drawing/2014/main" id="{AE4EE26E-A7F2-99A0-25E1-F3CC6DC4D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3558" y="2854861"/>
              <a:ext cx="626587" cy="626587"/>
            </a:xfrm>
            <a:prstGeom prst="rect">
              <a:avLst/>
            </a:prstGeom>
            <a:noFill/>
            <a:extLst>
              <a:ext uri="{909E8E84-426E-40DD-AFC4-6F175D3DCCD1}">
                <a14:hiddenFill xmlns:a14="http://schemas.microsoft.com/office/drawing/2010/main">
                  <a:solidFill>
                    <a:srgbClr val="FFFFFF"/>
                  </a:solidFill>
                </a14:hiddenFill>
              </a:ext>
            </a:extLst>
          </p:spPr>
        </p:pic>
      </p:grpSp>
      <p:sp>
        <p:nvSpPr>
          <p:cNvPr id="413735" name="Title 1">
            <a:extLst>
              <a:ext uri="{FF2B5EF4-FFF2-40B4-BE49-F238E27FC236}">
                <a16:creationId xmlns:a16="http://schemas.microsoft.com/office/drawing/2014/main" id="{299F46DB-715B-CE20-E651-D8CD0FB1253A}"/>
              </a:ext>
            </a:extLst>
          </p:cNvPr>
          <p:cNvSpPr txBox="1">
            <a:spLocks/>
          </p:cNvSpPr>
          <p:nvPr/>
        </p:nvSpPr>
        <p:spPr>
          <a:xfrm>
            <a:off x="476037" y="123478"/>
            <a:ext cx="8350250"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3200" b="0" kern="1200" dirty="0" err="1">
                <a:solidFill>
                  <a:schemeClr val="tx1"/>
                </a:solidFill>
                <a:ea typeface="+mn-ea"/>
                <a:cs typeface="+mn-cs"/>
              </a:rPr>
              <a:t>Configuraties</a:t>
            </a:r>
            <a:endParaRPr lang="en-US" sz="3200" b="0" kern="1200" dirty="0">
              <a:solidFill>
                <a:schemeClr val="tx1"/>
              </a:solidFill>
              <a:ea typeface="+mn-ea"/>
              <a:cs typeface="+mn-cs"/>
            </a:endParaRPr>
          </a:p>
        </p:txBody>
      </p:sp>
      <p:grpSp>
        <p:nvGrpSpPr>
          <p:cNvPr id="413737" name="Group 413736">
            <a:extLst>
              <a:ext uri="{FF2B5EF4-FFF2-40B4-BE49-F238E27FC236}">
                <a16:creationId xmlns:a16="http://schemas.microsoft.com/office/drawing/2014/main" id="{0D9BEAC4-078E-4198-66E4-412E34072445}"/>
              </a:ext>
            </a:extLst>
          </p:cNvPr>
          <p:cNvGrpSpPr>
            <a:grpSpLocks noChangeAspect="1"/>
          </p:cNvGrpSpPr>
          <p:nvPr/>
        </p:nvGrpSpPr>
        <p:grpSpPr>
          <a:xfrm>
            <a:off x="4966274" y="2087483"/>
            <a:ext cx="484267" cy="484267"/>
            <a:chOff x="6949136" y="1485438"/>
            <a:chExt cx="540000" cy="540000"/>
          </a:xfrm>
        </p:grpSpPr>
        <p:sp>
          <p:nvSpPr>
            <p:cNvPr id="413738" name="Arc 413737">
              <a:extLst>
                <a:ext uri="{FF2B5EF4-FFF2-40B4-BE49-F238E27FC236}">
                  <a16:creationId xmlns:a16="http://schemas.microsoft.com/office/drawing/2014/main" id="{06BE5A16-8FEA-EAD6-499D-56B13923F1DC}"/>
                </a:ext>
              </a:extLst>
            </p:cNvPr>
            <p:cNvSpPr>
              <a:spLocks noChangeAspect="1"/>
            </p:cNvSpPr>
            <p:nvPr/>
          </p:nvSpPr>
          <p:spPr>
            <a:xfrm>
              <a:off x="7092280" y="1635646"/>
              <a:ext cx="252000" cy="252000"/>
            </a:xfrm>
            <a:prstGeom prst="arc">
              <a:avLst>
                <a:gd name="adj1" fmla="val 10735088"/>
                <a:gd name="adj2" fmla="val 2140542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40" name="Arc 413739">
              <a:extLst>
                <a:ext uri="{FF2B5EF4-FFF2-40B4-BE49-F238E27FC236}">
                  <a16:creationId xmlns:a16="http://schemas.microsoft.com/office/drawing/2014/main" id="{652488CD-DE68-8D80-1AF5-B94AC726A3D5}"/>
                </a:ext>
              </a:extLst>
            </p:cNvPr>
            <p:cNvSpPr>
              <a:spLocks noChangeAspect="1"/>
            </p:cNvSpPr>
            <p:nvPr/>
          </p:nvSpPr>
          <p:spPr>
            <a:xfrm>
              <a:off x="7021136" y="1557438"/>
              <a:ext cx="396000" cy="396000"/>
            </a:xfrm>
            <a:prstGeom prst="arc">
              <a:avLst>
                <a:gd name="adj1" fmla="val 10583911"/>
                <a:gd name="adj2" fmla="val 21423214"/>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41" name="Arc 413740">
              <a:extLst>
                <a:ext uri="{FF2B5EF4-FFF2-40B4-BE49-F238E27FC236}">
                  <a16:creationId xmlns:a16="http://schemas.microsoft.com/office/drawing/2014/main" id="{1D247296-3A77-6061-C862-3D55BEDCD3AE}"/>
                </a:ext>
              </a:extLst>
            </p:cNvPr>
            <p:cNvSpPr>
              <a:spLocks noChangeAspect="1"/>
            </p:cNvSpPr>
            <p:nvPr/>
          </p:nvSpPr>
          <p:spPr>
            <a:xfrm>
              <a:off x="6949136" y="1485438"/>
              <a:ext cx="540000" cy="540000"/>
            </a:xfrm>
            <a:prstGeom prst="arc">
              <a:avLst>
                <a:gd name="adj1" fmla="val 10625075"/>
                <a:gd name="adj2" fmla="val 2159110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grpSp>
      <p:grpSp>
        <p:nvGrpSpPr>
          <p:cNvPr id="413753" name="Group 413752">
            <a:extLst>
              <a:ext uri="{FF2B5EF4-FFF2-40B4-BE49-F238E27FC236}">
                <a16:creationId xmlns:a16="http://schemas.microsoft.com/office/drawing/2014/main" id="{4ADCA06E-8015-5C4B-6895-BE901EC15FF8}"/>
              </a:ext>
            </a:extLst>
          </p:cNvPr>
          <p:cNvGrpSpPr/>
          <p:nvPr/>
        </p:nvGrpSpPr>
        <p:grpSpPr>
          <a:xfrm>
            <a:off x="5471680" y="1655519"/>
            <a:ext cx="2988752" cy="1603123"/>
            <a:chOff x="5471680" y="1655519"/>
            <a:chExt cx="2988752" cy="1603123"/>
          </a:xfrm>
        </p:grpSpPr>
        <p:grpSp>
          <p:nvGrpSpPr>
            <p:cNvPr id="413750" name="Group 413749">
              <a:extLst>
                <a:ext uri="{FF2B5EF4-FFF2-40B4-BE49-F238E27FC236}">
                  <a16:creationId xmlns:a16="http://schemas.microsoft.com/office/drawing/2014/main" id="{1A1316E8-4553-C298-90A7-96BD30077C65}"/>
                </a:ext>
              </a:extLst>
            </p:cNvPr>
            <p:cNvGrpSpPr/>
            <p:nvPr/>
          </p:nvGrpSpPr>
          <p:grpSpPr>
            <a:xfrm>
              <a:off x="5471680" y="1655519"/>
              <a:ext cx="2988752" cy="785727"/>
              <a:chOff x="5471680" y="1655519"/>
              <a:chExt cx="2988752" cy="785727"/>
            </a:xfrm>
          </p:grpSpPr>
          <p:cxnSp>
            <p:nvCxnSpPr>
              <p:cNvPr id="413785" name="Straight Arrow Connector 413784">
                <a:extLst>
                  <a:ext uri="{FF2B5EF4-FFF2-40B4-BE49-F238E27FC236}">
                    <a16:creationId xmlns:a16="http://schemas.microsoft.com/office/drawing/2014/main" id="{87F7D881-F974-F8D6-EAD8-47AD74C68ED7}"/>
                  </a:ext>
                </a:extLst>
              </p:cNvPr>
              <p:cNvCxnSpPr>
                <a:cxnSpLocks/>
              </p:cNvCxnSpPr>
              <p:nvPr/>
            </p:nvCxnSpPr>
            <p:spPr>
              <a:xfrm flipV="1">
                <a:off x="5471680" y="2067694"/>
                <a:ext cx="1771427" cy="25543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13795" name="Group 413794">
                <a:extLst>
                  <a:ext uri="{FF2B5EF4-FFF2-40B4-BE49-F238E27FC236}">
                    <a16:creationId xmlns:a16="http://schemas.microsoft.com/office/drawing/2014/main" id="{25046D66-60EC-4AF6-28B2-6E86449BB8EE}"/>
                  </a:ext>
                </a:extLst>
              </p:cNvPr>
              <p:cNvGrpSpPr>
                <a:grpSpLocks noChangeAspect="1"/>
              </p:cNvGrpSpPr>
              <p:nvPr/>
            </p:nvGrpSpPr>
            <p:grpSpPr>
              <a:xfrm>
                <a:off x="7285385" y="1665381"/>
                <a:ext cx="762353" cy="762353"/>
                <a:chOff x="6949136" y="1485438"/>
                <a:chExt cx="540000" cy="540000"/>
              </a:xfrm>
            </p:grpSpPr>
            <p:sp>
              <p:nvSpPr>
                <p:cNvPr id="413796" name="Arc 413795">
                  <a:extLst>
                    <a:ext uri="{FF2B5EF4-FFF2-40B4-BE49-F238E27FC236}">
                      <a16:creationId xmlns:a16="http://schemas.microsoft.com/office/drawing/2014/main" id="{E7DC50E4-30F9-3694-76D4-4CEE6106E03C}"/>
                    </a:ext>
                  </a:extLst>
                </p:cNvPr>
                <p:cNvSpPr>
                  <a:spLocks noChangeAspect="1"/>
                </p:cNvSpPr>
                <p:nvPr/>
              </p:nvSpPr>
              <p:spPr>
                <a:xfrm>
                  <a:off x="7092280" y="1635646"/>
                  <a:ext cx="252000" cy="252000"/>
                </a:xfrm>
                <a:prstGeom prst="arc">
                  <a:avLst>
                    <a:gd name="adj1" fmla="val 10735088"/>
                    <a:gd name="adj2" fmla="val 2140542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797" name="Arc 413796">
                  <a:extLst>
                    <a:ext uri="{FF2B5EF4-FFF2-40B4-BE49-F238E27FC236}">
                      <a16:creationId xmlns:a16="http://schemas.microsoft.com/office/drawing/2014/main" id="{F521BC0C-B34F-2419-CD34-978354BFC6A5}"/>
                    </a:ext>
                  </a:extLst>
                </p:cNvPr>
                <p:cNvSpPr>
                  <a:spLocks noChangeAspect="1"/>
                </p:cNvSpPr>
                <p:nvPr/>
              </p:nvSpPr>
              <p:spPr>
                <a:xfrm>
                  <a:off x="7021136" y="1557438"/>
                  <a:ext cx="396000" cy="396000"/>
                </a:xfrm>
                <a:prstGeom prst="arc">
                  <a:avLst>
                    <a:gd name="adj1" fmla="val 10583911"/>
                    <a:gd name="adj2" fmla="val 21423214"/>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798" name="Arc 413797">
                  <a:extLst>
                    <a:ext uri="{FF2B5EF4-FFF2-40B4-BE49-F238E27FC236}">
                      <a16:creationId xmlns:a16="http://schemas.microsoft.com/office/drawing/2014/main" id="{0FB45BB3-CDB2-81BD-95FD-5DF6CB85A0EC}"/>
                    </a:ext>
                  </a:extLst>
                </p:cNvPr>
                <p:cNvSpPr>
                  <a:spLocks noChangeAspect="1"/>
                </p:cNvSpPr>
                <p:nvPr/>
              </p:nvSpPr>
              <p:spPr>
                <a:xfrm>
                  <a:off x="6949136" y="1485438"/>
                  <a:ext cx="540000" cy="540000"/>
                </a:xfrm>
                <a:prstGeom prst="arc">
                  <a:avLst>
                    <a:gd name="adj1" fmla="val 10625075"/>
                    <a:gd name="adj2" fmla="val 2159110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grpSp>
          <p:grpSp>
            <p:nvGrpSpPr>
              <p:cNvPr id="413799" name="Group 413798">
                <a:extLst>
                  <a:ext uri="{FF2B5EF4-FFF2-40B4-BE49-F238E27FC236}">
                    <a16:creationId xmlns:a16="http://schemas.microsoft.com/office/drawing/2014/main" id="{A7B8C48D-3C25-C257-4484-2D506C6CA3E6}"/>
                  </a:ext>
                </a:extLst>
              </p:cNvPr>
              <p:cNvGrpSpPr>
                <a:grpSpLocks noChangeAspect="1"/>
              </p:cNvGrpSpPr>
              <p:nvPr/>
            </p:nvGrpSpPr>
            <p:grpSpPr>
              <a:xfrm>
                <a:off x="7416145" y="1678893"/>
                <a:ext cx="762353" cy="762353"/>
                <a:chOff x="6949136" y="1485438"/>
                <a:chExt cx="540000" cy="540000"/>
              </a:xfrm>
            </p:grpSpPr>
            <p:sp>
              <p:nvSpPr>
                <p:cNvPr id="413800" name="Arc 413799">
                  <a:extLst>
                    <a:ext uri="{FF2B5EF4-FFF2-40B4-BE49-F238E27FC236}">
                      <a16:creationId xmlns:a16="http://schemas.microsoft.com/office/drawing/2014/main" id="{B918B759-AE0B-C7D6-E7DC-6811C2C4481C}"/>
                    </a:ext>
                  </a:extLst>
                </p:cNvPr>
                <p:cNvSpPr>
                  <a:spLocks noChangeAspect="1"/>
                </p:cNvSpPr>
                <p:nvPr/>
              </p:nvSpPr>
              <p:spPr>
                <a:xfrm>
                  <a:off x="7092280" y="1635646"/>
                  <a:ext cx="252000" cy="252000"/>
                </a:xfrm>
                <a:prstGeom prst="arc">
                  <a:avLst>
                    <a:gd name="adj1" fmla="val 10735088"/>
                    <a:gd name="adj2" fmla="val 2140542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801" name="Arc 413800">
                  <a:extLst>
                    <a:ext uri="{FF2B5EF4-FFF2-40B4-BE49-F238E27FC236}">
                      <a16:creationId xmlns:a16="http://schemas.microsoft.com/office/drawing/2014/main" id="{72B3544D-C4D1-B8B9-190E-0CD55D76B2B4}"/>
                    </a:ext>
                  </a:extLst>
                </p:cNvPr>
                <p:cNvSpPr>
                  <a:spLocks noChangeAspect="1"/>
                </p:cNvSpPr>
                <p:nvPr/>
              </p:nvSpPr>
              <p:spPr>
                <a:xfrm>
                  <a:off x="7021136" y="1557438"/>
                  <a:ext cx="396000" cy="396000"/>
                </a:xfrm>
                <a:prstGeom prst="arc">
                  <a:avLst>
                    <a:gd name="adj1" fmla="val 10583911"/>
                    <a:gd name="adj2" fmla="val 21423214"/>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802" name="Arc 413801">
                  <a:extLst>
                    <a:ext uri="{FF2B5EF4-FFF2-40B4-BE49-F238E27FC236}">
                      <a16:creationId xmlns:a16="http://schemas.microsoft.com/office/drawing/2014/main" id="{2F189D99-047C-B656-DC37-A0567242EC79}"/>
                    </a:ext>
                  </a:extLst>
                </p:cNvPr>
                <p:cNvSpPr>
                  <a:spLocks noChangeAspect="1"/>
                </p:cNvSpPr>
                <p:nvPr/>
              </p:nvSpPr>
              <p:spPr>
                <a:xfrm>
                  <a:off x="6949136" y="1485438"/>
                  <a:ext cx="540000" cy="540000"/>
                </a:xfrm>
                <a:prstGeom prst="arc">
                  <a:avLst>
                    <a:gd name="adj1" fmla="val 10625075"/>
                    <a:gd name="adj2" fmla="val 2159110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grpSp>
          <p:grpSp>
            <p:nvGrpSpPr>
              <p:cNvPr id="413803" name="Group 413802">
                <a:extLst>
                  <a:ext uri="{FF2B5EF4-FFF2-40B4-BE49-F238E27FC236}">
                    <a16:creationId xmlns:a16="http://schemas.microsoft.com/office/drawing/2014/main" id="{DD098532-A4C6-319F-E208-1B3ACB7B3909}"/>
                  </a:ext>
                </a:extLst>
              </p:cNvPr>
              <p:cNvGrpSpPr>
                <a:grpSpLocks noChangeAspect="1"/>
              </p:cNvGrpSpPr>
              <p:nvPr/>
            </p:nvGrpSpPr>
            <p:grpSpPr>
              <a:xfrm>
                <a:off x="7698079" y="1655519"/>
                <a:ext cx="762353" cy="762353"/>
                <a:chOff x="6949136" y="1485438"/>
                <a:chExt cx="540000" cy="540000"/>
              </a:xfrm>
            </p:grpSpPr>
            <p:sp>
              <p:nvSpPr>
                <p:cNvPr id="413804" name="Arc 413803">
                  <a:extLst>
                    <a:ext uri="{FF2B5EF4-FFF2-40B4-BE49-F238E27FC236}">
                      <a16:creationId xmlns:a16="http://schemas.microsoft.com/office/drawing/2014/main" id="{98811A5B-6A59-B356-EC41-1544BB1B1800}"/>
                    </a:ext>
                  </a:extLst>
                </p:cNvPr>
                <p:cNvSpPr>
                  <a:spLocks noChangeAspect="1"/>
                </p:cNvSpPr>
                <p:nvPr/>
              </p:nvSpPr>
              <p:spPr>
                <a:xfrm>
                  <a:off x="7092280" y="1635646"/>
                  <a:ext cx="252000" cy="252000"/>
                </a:xfrm>
                <a:prstGeom prst="arc">
                  <a:avLst>
                    <a:gd name="adj1" fmla="val 10735088"/>
                    <a:gd name="adj2" fmla="val 2140542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413805" name="Arc 413804">
                  <a:extLst>
                    <a:ext uri="{FF2B5EF4-FFF2-40B4-BE49-F238E27FC236}">
                      <a16:creationId xmlns:a16="http://schemas.microsoft.com/office/drawing/2014/main" id="{7D93C841-92E7-DC1C-5C5D-9AB182C2A7D9}"/>
                    </a:ext>
                  </a:extLst>
                </p:cNvPr>
                <p:cNvSpPr>
                  <a:spLocks noChangeAspect="1"/>
                </p:cNvSpPr>
                <p:nvPr/>
              </p:nvSpPr>
              <p:spPr>
                <a:xfrm>
                  <a:off x="7021136" y="1557438"/>
                  <a:ext cx="396000" cy="396000"/>
                </a:xfrm>
                <a:prstGeom prst="arc">
                  <a:avLst>
                    <a:gd name="adj1" fmla="val 10583911"/>
                    <a:gd name="adj2" fmla="val 21423214"/>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413806" name="Arc 413805">
                  <a:extLst>
                    <a:ext uri="{FF2B5EF4-FFF2-40B4-BE49-F238E27FC236}">
                      <a16:creationId xmlns:a16="http://schemas.microsoft.com/office/drawing/2014/main" id="{F3C5AB11-5CC8-C694-4C59-443F9BEF24FB}"/>
                    </a:ext>
                  </a:extLst>
                </p:cNvPr>
                <p:cNvSpPr>
                  <a:spLocks noChangeAspect="1"/>
                </p:cNvSpPr>
                <p:nvPr/>
              </p:nvSpPr>
              <p:spPr>
                <a:xfrm>
                  <a:off x="6949136" y="1485438"/>
                  <a:ext cx="540000" cy="540000"/>
                </a:xfrm>
                <a:prstGeom prst="arc">
                  <a:avLst>
                    <a:gd name="adj1" fmla="val 10625075"/>
                    <a:gd name="adj2" fmla="val 21591100"/>
                  </a:avLst>
                </a:pr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grpSp>
          <p:cxnSp>
            <p:nvCxnSpPr>
              <p:cNvPr id="23" name="Straight Connector 22">
                <a:extLst>
                  <a:ext uri="{FF2B5EF4-FFF2-40B4-BE49-F238E27FC236}">
                    <a16:creationId xmlns:a16="http://schemas.microsoft.com/office/drawing/2014/main" id="{132682C4-A7B8-217D-F1B0-9EDAC4532E19}"/>
                  </a:ext>
                </a:extLst>
              </p:cNvPr>
              <p:cNvCxnSpPr>
                <a:cxnSpLocks/>
              </p:cNvCxnSpPr>
              <p:nvPr/>
            </p:nvCxnSpPr>
            <p:spPr>
              <a:xfrm>
                <a:off x="7357002" y="2067694"/>
                <a:ext cx="1044116" cy="0"/>
              </a:xfrm>
              <a:prstGeom prst="line">
                <a:avLst/>
              </a:prstGeom>
              <a:ln w="1079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13752" name="Trapezoid 413750">
              <a:extLst>
                <a:ext uri="{FF2B5EF4-FFF2-40B4-BE49-F238E27FC236}">
                  <a16:creationId xmlns:a16="http://schemas.microsoft.com/office/drawing/2014/main" id="{5B2B5DBA-FC59-3FE4-794A-4810BDB8A554}"/>
                </a:ext>
              </a:extLst>
            </p:cNvPr>
            <p:cNvSpPr/>
            <p:nvPr/>
          </p:nvSpPr>
          <p:spPr>
            <a:xfrm>
              <a:off x="7305890" y="2123742"/>
              <a:ext cx="1128208" cy="1134900"/>
            </a:xfrm>
            <a:custGeom>
              <a:avLst/>
              <a:gdLst>
                <a:gd name="connsiteX0" fmla="*/ 0 w 1128208"/>
                <a:gd name="connsiteY0" fmla="*/ 1134900 h 1134900"/>
                <a:gd name="connsiteX1" fmla="*/ 415406 w 1128208"/>
                <a:gd name="connsiteY1" fmla="*/ 0 h 1134900"/>
                <a:gd name="connsiteX2" fmla="*/ 712802 w 1128208"/>
                <a:gd name="connsiteY2" fmla="*/ 0 h 1134900"/>
                <a:gd name="connsiteX3" fmla="*/ 1128208 w 1128208"/>
                <a:gd name="connsiteY3" fmla="*/ 1134900 h 1134900"/>
                <a:gd name="connsiteX4" fmla="*/ 0 w 1128208"/>
                <a:gd name="connsiteY4" fmla="*/ 1134900 h 1134900"/>
                <a:gd name="connsiteX0" fmla="*/ 0 w 1128208"/>
                <a:gd name="connsiteY0" fmla="*/ 1134900 h 1134900"/>
                <a:gd name="connsiteX1" fmla="*/ 415406 w 1128208"/>
                <a:gd name="connsiteY1" fmla="*/ 0 h 1134900"/>
                <a:gd name="connsiteX2" fmla="*/ 712802 w 1128208"/>
                <a:gd name="connsiteY2" fmla="*/ 0 h 1134900"/>
                <a:gd name="connsiteX3" fmla="*/ 1128208 w 1128208"/>
                <a:gd name="connsiteY3" fmla="*/ 1134900 h 1134900"/>
                <a:gd name="connsiteX4" fmla="*/ 0 w 1128208"/>
                <a:gd name="connsiteY4" fmla="*/ 1134900 h 1134900"/>
                <a:gd name="connsiteX0" fmla="*/ 0 w 1128208"/>
                <a:gd name="connsiteY0" fmla="*/ 1134900 h 1134900"/>
                <a:gd name="connsiteX1" fmla="*/ 415406 w 1128208"/>
                <a:gd name="connsiteY1" fmla="*/ 0 h 1134900"/>
                <a:gd name="connsiteX2" fmla="*/ 712802 w 1128208"/>
                <a:gd name="connsiteY2" fmla="*/ 0 h 1134900"/>
                <a:gd name="connsiteX3" fmla="*/ 1128208 w 1128208"/>
                <a:gd name="connsiteY3" fmla="*/ 1134900 h 1134900"/>
                <a:gd name="connsiteX4" fmla="*/ 0 w 1128208"/>
                <a:gd name="connsiteY4" fmla="*/ 1134900 h 1134900"/>
                <a:gd name="connsiteX0" fmla="*/ 0 w 1128208"/>
                <a:gd name="connsiteY0" fmla="*/ 1134900 h 1134900"/>
                <a:gd name="connsiteX1" fmla="*/ 415406 w 1128208"/>
                <a:gd name="connsiteY1" fmla="*/ 0 h 1134900"/>
                <a:gd name="connsiteX2" fmla="*/ 712802 w 1128208"/>
                <a:gd name="connsiteY2" fmla="*/ 0 h 1134900"/>
                <a:gd name="connsiteX3" fmla="*/ 1128208 w 1128208"/>
                <a:gd name="connsiteY3" fmla="*/ 1134900 h 1134900"/>
                <a:gd name="connsiteX4" fmla="*/ 0 w 1128208"/>
                <a:gd name="connsiteY4" fmla="*/ 1134900 h 1134900"/>
                <a:gd name="connsiteX0" fmla="*/ 0 w 1128208"/>
                <a:gd name="connsiteY0" fmla="*/ 1134900 h 1134900"/>
                <a:gd name="connsiteX1" fmla="*/ 415406 w 1128208"/>
                <a:gd name="connsiteY1" fmla="*/ 0 h 1134900"/>
                <a:gd name="connsiteX2" fmla="*/ 712802 w 1128208"/>
                <a:gd name="connsiteY2" fmla="*/ 0 h 1134900"/>
                <a:gd name="connsiteX3" fmla="*/ 1128208 w 1128208"/>
                <a:gd name="connsiteY3" fmla="*/ 1134900 h 1134900"/>
                <a:gd name="connsiteX4" fmla="*/ 0 w 1128208"/>
                <a:gd name="connsiteY4" fmla="*/ 1134900 h 1134900"/>
                <a:gd name="connsiteX0" fmla="*/ 0 w 1128208"/>
                <a:gd name="connsiteY0" fmla="*/ 1134900 h 1134900"/>
                <a:gd name="connsiteX1" fmla="*/ 415406 w 1128208"/>
                <a:gd name="connsiteY1" fmla="*/ 0 h 1134900"/>
                <a:gd name="connsiteX2" fmla="*/ 712802 w 1128208"/>
                <a:gd name="connsiteY2" fmla="*/ 0 h 1134900"/>
                <a:gd name="connsiteX3" fmla="*/ 1128208 w 1128208"/>
                <a:gd name="connsiteY3" fmla="*/ 1134900 h 1134900"/>
                <a:gd name="connsiteX4" fmla="*/ 0 w 1128208"/>
                <a:gd name="connsiteY4" fmla="*/ 1134900 h 113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208" h="1134900">
                  <a:moveTo>
                    <a:pt x="0" y="1134900"/>
                  </a:moveTo>
                  <a:cubicBezTo>
                    <a:pt x="224194" y="794700"/>
                    <a:pt x="372187" y="387825"/>
                    <a:pt x="415406" y="0"/>
                  </a:cubicBezTo>
                  <a:lnTo>
                    <a:pt x="712802" y="0"/>
                  </a:lnTo>
                  <a:cubicBezTo>
                    <a:pt x="784596" y="425925"/>
                    <a:pt x="923064" y="775650"/>
                    <a:pt x="1128208" y="1134900"/>
                  </a:cubicBezTo>
                  <a:lnTo>
                    <a:pt x="0" y="11349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853935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7E5449A9-3A16-47B9-B510-4BFD4291A474}" type="slidenum">
              <a:rPr lang="en-US"/>
              <a:pPr/>
              <a:t>9</a:t>
            </a:fld>
            <a:endParaRPr lang="en-US"/>
          </a:p>
        </p:txBody>
      </p:sp>
      <p:sp>
        <p:nvSpPr>
          <p:cNvPr id="413698" name="Rectangle 2"/>
          <p:cNvSpPr>
            <a:spLocks noChangeArrowheads="1"/>
          </p:cNvSpPr>
          <p:nvPr/>
        </p:nvSpPr>
        <p:spPr bwMode="auto">
          <a:xfrm>
            <a:off x="683568" y="398880"/>
            <a:ext cx="30562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n-US" sz="3200" dirty="0">
                <a:latin typeface="Arial Narrow" panose="020B0606020202030204" pitchFamily="34" charset="0"/>
              </a:rPr>
              <a:t>Wat </a:t>
            </a:r>
            <a:r>
              <a:rPr lang="en-US" sz="3200" dirty="0" err="1">
                <a:latin typeface="Arial Narrow" panose="020B0606020202030204" pitchFamily="34" charset="0"/>
              </a:rPr>
              <a:t>heb</a:t>
            </a:r>
            <a:r>
              <a:rPr lang="en-US" sz="3200" dirty="0">
                <a:latin typeface="Arial Narrow" panose="020B0606020202030204" pitchFamily="34" charset="0"/>
              </a:rPr>
              <a:t> je </a:t>
            </a:r>
            <a:r>
              <a:rPr lang="en-US" sz="3200" dirty="0" err="1">
                <a:latin typeface="Arial Narrow" panose="020B0606020202030204" pitchFamily="34" charset="0"/>
              </a:rPr>
              <a:t>gezien</a:t>
            </a:r>
            <a:r>
              <a:rPr lang="en-US" sz="3200" dirty="0">
                <a:latin typeface="Arial Narrow" panose="020B0606020202030204" pitchFamily="34" charset="0"/>
              </a:rPr>
              <a:t>?</a:t>
            </a:r>
            <a:endParaRPr lang="en-US" sz="3200" b="0" dirty="0">
              <a:latin typeface="Arial Narrow" panose="020B0606020202030204" pitchFamily="34" charset="0"/>
            </a:endParaRPr>
          </a:p>
        </p:txBody>
      </p:sp>
      <p:sp>
        <p:nvSpPr>
          <p:cNvPr id="413699" name="Text Box 3"/>
          <p:cNvSpPr txBox="1">
            <a:spLocks noChangeArrowheads="1"/>
          </p:cNvSpPr>
          <p:nvPr/>
        </p:nvSpPr>
        <p:spPr bwMode="auto">
          <a:xfrm>
            <a:off x="712168" y="1275606"/>
            <a:ext cx="59907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buFontTx/>
              <a:buChar char="•"/>
            </a:pPr>
            <a:r>
              <a:rPr lang="en-US" sz="2400" dirty="0">
                <a:latin typeface="Arial Narrow" panose="020B0606020202030204" pitchFamily="34" charset="0"/>
              </a:rPr>
              <a:t> Grote speckles op het scherm: </a:t>
            </a:r>
            <a:r>
              <a:rPr lang="en-US" sz="2400" i="1" dirty="0" err="1">
                <a:latin typeface="Arial Narrow" panose="020B0606020202030204" pitchFamily="34" charset="0"/>
              </a:rPr>
              <a:t>objectieve</a:t>
            </a:r>
            <a:r>
              <a:rPr lang="en-US" sz="2400" i="1" dirty="0">
                <a:latin typeface="Arial Narrow" panose="020B0606020202030204" pitchFamily="34" charset="0"/>
              </a:rPr>
              <a:t> speckle </a:t>
            </a:r>
            <a:endParaRPr lang="en-US" sz="2400" dirty="0">
              <a:latin typeface="Arial Narrow" panose="020B0606020202030204" pitchFamily="34" charset="0"/>
            </a:endParaRPr>
          </a:p>
        </p:txBody>
      </p:sp>
      <p:sp>
        <p:nvSpPr>
          <p:cNvPr id="413703" name="Text Box 7"/>
          <p:cNvSpPr txBox="1">
            <a:spLocks noChangeArrowheads="1"/>
          </p:cNvSpPr>
          <p:nvPr/>
        </p:nvSpPr>
        <p:spPr bwMode="auto">
          <a:xfrm>
            <a:off x="708770" y="1800404"/>
            <a:ext cx="61478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buFontTx/>
              <a:buChar char="•"/>
            </a:pPr>
            <a:r>
              <a:rPr lang="en-US" sz="2400" dirty="0">
                <a:latin typeface="Arial Narrow" panose="020B0606020202030204" pitchFamily="34" charset="0"/>
              </a:rPr>
              <a:t> </a:t>
            </a:r>
            <a:r>
              <a:rPr lang="en-US" sz="2400" dirty="0" err="1">
                <a:latin typeface="Arial Narrow" panose="020B0606020202030204" pitchFamily="34" charset="0"/>
              </a:rPr>
              <a:t>Kleine</a:t>
            </a:r>
            <a:r>
              <a:rPr lang="en-US" sz="2400" dirty="0">
                <a:latin typeface="Arial Narrow" panose="020B0606020202030204" pitchFamily="34" charset="0"/>
              </a:rPr>
              <a:t> speckles op het </a:t>
            </a:r>
            <a:r>
              <a:rPr lang="en-US" sz="2400" dirty="0" err="1">
                <a:latin typeface="Arial Narrow" panose="020B0606020202030204" pitchFamily="34" charset="0"/>
              </a:rPr>
              <a:t>netvlies</a:t>
            </a:r>
            <a:r>
              <a:rPr lang="en-US" sz="2400" dirty="0">
                <a:latin typeface="Arial Narrow" panose="020B0606020202030204" pitchFamily="34" charset="0"/>
              </a:rPr>
              <a:t>: </a:t>
            </a:r>
            <a:r>
              <a:rPr lang="en-US" sz="2400" dirty="0" err="1">
                <a:latin typeface="Arial Narrow" panose="020B0606020202030204" pitchFamily="34" charset="0"/>
              </a:rPr>
              <a:t>s</a:t>
            </a:r>
            <a:r>
              <a:rPr lang="en-US" sz="2400" i="1" dirty="0" err="1">
                <a:latin typeface="Arial Narrow" panose="020B0606020202030204" pitchFamily="34" charset="0"/>
              </a:rPr>
              <a:t>ubjectieve</a:t>
            </a:r>
            <a:r>
              <a:rPr lang="en-US" sz="2400" i="1" dirty="0">
                <a:latin typeface="Arial Narrow" panose="020B0606020202030204" pitchFamily="34" charset="0"/>
              </a:rPr>
              <a:t> speckle</a:t>
            </a:r>
            <a:endParaRPr lang="en-US" sz="2400" dirty="0">
              <a:latin typeface="Arial Narrow" panose="020B0606020202030204" pitchFamily="34" charset="0"/>
            </a:endParaRPr>
          </a:p>
        </p:txBody>
      </p:sp>
    </p:spTree>
    <p:extLst>
      <p:ext uri="{BB962C8B-B14F-4D97-AF65-F5344CB8AC3E}">
        <p14:creationId xmlns:p14="http://schemas.microsoft.com/office/powerpoint/2010/main" val="24659331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3|26.1|9.2"/>
</p:tagLst>
</file>

<file path=ppt/tags/tag10.xml><?xml version="1.0" encoding="utf-8"?>
<p:tagLst xmlns:a="http://schemas.openxmlformats.org/drawingml/2006/main" xmlns:r="http://schemas.openxmlformats.org/officeDocument/2006/relationships" xmlns:p="http://schemas.openxmlformats.org/presentationml/2006/main">
  <p:tag name="TIMING" val="|23.1"/>
</p:tagLst>
</file>

<file path=ppt/tags/tag11.xml><?xml version="1.0" encoding="utf-8"?>
<p:tagLst xmlns:a="http://schemas.openxmlformats.org/drawingml/2006/main" xmlns:r="http://schemas.openxmlformats.org/officeDocument/2006/relationships" xmlns:p="http://schemas.openxmlformats.org/presentationml/2006/main">
  <p:tag name="TIMING" val="|21.9|27|31.3|17|27.9"/>
</p:tagLst>
</file>

<file path=ppt/tags/tag2.xml><?xml version="1.0" encoding="utf-8"?>
<p:tagLst xmlns:a="http://schemas.openxmlformats.org/drawingml/2006/main" xmlns:r="http://schemas.openxmlformats.org/officeDocument/2006/relationships" xmlns:p="http://schemas.openxmlformats.org/presentationml/2006/main">
  <p:tag name="TIMING" val="|31|15.3"/>
</p:tagLst>
</file>

<file path=ppt/tags/tag3.xml><?xml version="1.0" encoding="utf-8"?>
<p:tagLst xmlns:a="http://schemas.openxmlformats.org/drawingml/2006/main" xmlns:r="http://schemas.openxmlformats.org/officeDocument/2006/relationships" xmlns:p="http://schemas.openxmlformats.org/presentationml/2006/main">
  <p:tag name="TIMING" val="|29.9|13|4.3"/>
</p:tagLst>
</file>

<file path=ppt/tags/tag4.xml><?xml version="1.0" encoding="utf-8"?>
<p:tagLst xmlns:a="http://schemas.openxmlformats.org/drawingml/2006/main" xmlns:r="http://schemas.openxmlformats.org/officeDocument/2006/relationships" xmlns:p="http://schemas.openxmlformats.org/presentationml/2006/main">
  <p:tag name="TIMING" val="|17.7|4.6|3.6"/>
</p:tagLst>
</file>

<file path=ppt/tags/tag5.xml><?xml version="1.0" encoding="utf-8"?>
<p:tagLst xmlns:a="http://schemas.openxmlformats.org/drawingml/2006/main" xmlns:r="http://schemas.openxmlformats.org/officeDocument/2006/relationships" xmlns:p="http://schemas.openxmlformats.org/presentationml/2006/main">
  <p:tag name="TIMING" val="|7.6|15.1|5.7|6.6|4.8|16.1|10.7|6.7"/>
</p:tagLst>
</file>

<file path=ppt/tags/tag6.xml><?xml version="1.0" encoding="utf-8"?>
<p:tagLst xmlns:a="http://schemas.openxmlformats.org/drawingml/2006/main" xmlns:r="http://schemas.openxmlformats.org/officeDocument/2006/relationships" xmlns:p="http://schemas.openxmlformats.org/presentationml/2006/main">
  <p:tag name="TIMING" val="|21.6|17.2|5.6|12.4|14"/>
</p:tagLst>
</file>

<file path=ppt/tags/tag7.xml><?xml version="1.0" encoding="utf-8"?>
<p:tagLst xmlns:a="http://schemas.openxmlformats.org/drawingml/2006/main" xmlns:r="http://schemas.openxmlformats.org/officeDocument/2006/relationships" xmlns:p="http://schemas.openxmlformats.org/presentationml/2006/main">
  <p:tag name="TIMING" val="|49|15.7|24"/>
</p:tagLst>
</file>

<file path=ppt/tags/tag8.xml><?xml version="1.0" encoding="utf-8"?>
<p:tagLst xmlns:a="http://schemas.openxmlformats.org/drawingml/2006/main" xmlns:r="http://schemas.openxmlformats.org/officeDocument/2006/relationships" xmlns:p="http://schemas.openxmlformats.org/presentationml/2006/main">
  <p:tag name="TIMING" val="|39.2|13.2|9.9|6.7|18|12.6"/>
</p:tagLst>
</file>

<file path=ppt/tags/tag9.xml><?xml version="1.0" encoding="utf-8"?>
<p:tagLst xmlns:a="http://schemas.openxmlformats.org/drawingml/2006/main" xmlns:r="http://schemas.openxmlformats.org/officeDocument/2006/relationships" xmlns:p="http://schemas.openxmlformats.org/presentationml/2006/main">
  <p:tag name="TIMING" val="|49|15.7|24"/>
</p:tagLst>
</file>

<file path=ppt/theme/theme1.xml><?xml version="1.0" encoding="utf-8"?>
<a:theme xmlns:a="http://schemas.openxmlformats.org/drawingml/2006/main" name="UT_NL 16-9 new">
  <a:themeElements>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fontScheme name="Standaardontwerp">
      <a:majorFont>
        <a:latin typeface="Arial Narrow"/>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ardontwerp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T_wit_NL v1">
  <a:themeElements>
    <a:clrScheme name="UT_wit_NL v1 15">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000099"/>
      </a:hlink>
      <a:folHlink>
        <a:srgbClr val="0098C3"/>
      </a:folHlink>
    </a:clrScheme>
    <a:fontScheme name="UT_wit_NL v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1800" b="1" i="0" u="none" strike="noStrike" cap="none" normalizeH="0" baseline="0" smtClean="0">
            <a:ln>
              <a:noFill/>
            </a:ln>
            <a:solidFill>
              <a:schemeClr val="tx1"/>
            </a:solidFill>
            <a:effectLst/>
            <a:latin typeface="Arial" charset="0"/>
          </a:defRPr>
        </a:defPPr>
      </a:lstStyle>
    </a:lnDef>
  </a:objectDefaults>
  <a:extraClrSchemeLst>
    <a:extraClrScheme>
      <a:clrScheme name="UT_wit_NL 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T_wit_NL 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T_wit_NL 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T_wit_NL 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T_wit_NL 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T_wit_NL 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T_wit_NL 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T_wit_NL 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T_wit_NL 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T_wit_NL 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T_wit_NL 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T_wit_NL 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UT_wit_NL v1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
      <a:clrScheme name="UT_wit_NL v1 14">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FED100"/>
        </a:hlink>
        <a:folHlink>
          <a:srgbClr val="0098C3"/>
        </a:folHlink>
      </a:clrScheme>
      <a:clrMap bg1="lt1" tx1="dk1" bg2="lt2" tx2="dk2" accent1="accent1" accent2="accent2" accent3="accent3" accent4="accent4" accent5="accent5" accent6="accent6" hlink="hlink" folHlink="folHlink"/>
    </a:extraClrScheme>
    <a:extraClrScheme>
      <a:clrScheme name="UT_wit_NL v1 15">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000099"/>
        </a:hlink>
        <a:folHlink>
          <a:srgbClr val="0098C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UT_NL 16-9 new">
  <a:themeElements>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fontScheme name="Standaardontwerp">
      <a:majorFont>
        <a:latin typeface="Arial Narrow"/>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ardontwerp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UT_wit_NL v1">
  <a:themeElements>
    <a:clrScheme name="UT_wit_NL v1 15">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000099"/>
      </a:hlink>
      <a:folHlink>
        <a:srgbClr val="0098C3"/>
      </a:folHlink>
    </a:clrScheme>
    <a:fontScheme name="UT_wit_NL v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1800" b="1" i="0" u="none" strike="noStrike" cap="none" normalizeH="0" baseline="0" smtClean="0">
            <a:ln>
              <a:noFill/>
            </a:ln>
            <a:solidFill>
              <a:schemeClr val="tx1"/>
            </a:solidFill>
            <a:effectLst/>
            <a:latin typeface="Arial" charset="0"/>
          </a:defRPr>
        </a:defPPr>
      </a:lstStyle>
    </a:lnDef>
  </a:objectDefaults>
  <a:extraClrSchemeLst>
    <a:extraClrScheme>
      <a:clrScheme name="UT_wit_NL 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T_wit_NL 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T_wit_NL 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T_wit_NL 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T_wit_NL 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T_wit_NL 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T_wit_NL 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T_wit_NL 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T_wit_NL 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T_wit_NL 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T_wit_NL 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T_wit_NL 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UT_wit_NL v1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
      <a:clrScheme name="UT_wit_NL v1 14">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FED100"/>
        </a:hlink>
        <a:folHlink>
          <a:srgbClr val="0098C3"/>
        </a:folHlink>
      </a:clrScheme>
      <a:clrMap bg1="lt1" tx1="dk1" bg2="lt2" tx2="dk2" accent1="accent1" accent2="accent2" accent3="accent3" accent4="accent4" accent5="accent5" accent6="accent6" hlink="hlink" folHlink="folHlink"/>
    </a:extraClrScheme>
    <a:extraClrScheme>
      <a:clrScheme name="UT_wit_NL v1 15">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000099"/>
        </a:hlink>
        <a:folHlink>
          <a:srgbClr val="0098C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UT_wit_NL v1">
  <a:themeElements>
    <a:clrScheme name="UT_wit_NL v1 14">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FED100"/>
      </a:hlink>
      <a:folHlink>
        <a:srgbClr val="0098C3"/>
      </a:folHlink>
    </a:clrScheme>
    <a:fontScheme name="UT_wit_NL v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baseline="0" dirty="0" smtClean="0">
            <a:latin typeface="+mj-lt"/>
          </a:defRPr>
        </a:defPPr>
      </a:lstStyle>
    </a:txDef>
  </a:objectDefaults>
  <a:extraClrSchemeLst>
    <a:extraClrScheme>
      <a:clrScheme name="UT_wit_NL 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T_wit_NL 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T_wit_NL 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T_wit_NL 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T_wit_NL 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T_wit_NL 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T_wit_NL 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T_wit_NL 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T_wit_NL 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T_wit_NL 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T_wit_NL 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T_wit_NL 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UT_wit_NL v1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
      <a:clrScheme name="UT_wit_NL v1 14">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FED100"/>
        </a:hlink>
        <a:folHlink>
          <a:srgbClr val="0098C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UT_wit_NL v1">
  <a:themeElements>
    <a:clrScheme name="UT_wit_NL v1 15">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000099"/>
      </a:hlink>
      <a:folHlink>
        <a:srgbClr val="0098C3"/>
      </a:folHlink>
    </a:clrScheme>
    <a:fontScheme name="UT_wit_NL v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1800" b="1" i="0" u="none" strike="noStrike" cap="none" normalizeH="0" baseline="0" smtClean="0">
            <a:ln>
              <a:noFill/>
            </a:ln>
            <a:solidFill>
              <a:schemeClr val="tx1"/>
            </a:solidFill>
            <a:effectLst/>
            <a:latin typeface="Arial" charset="0"/>
          </a:defRPr>
        </a:defPPr>
      </a:lstStyle>
    </a:lnDef>
  </a:objectDefaults>
  <a:extraClrSchemeLst>
    <a:extraClrScheme>
      <a:clrScheme name="UT_wit_NL 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T_wit_NL 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T_wit_NL 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T_wit_NL 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T_wit_NL 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T_wit_NL 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T_wit_NL 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T_wit_NL 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T_wit_NL 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T_wit_NL 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T_wit_NL 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T_wit_NL 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UT_wit_NL v1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
      <a:clrScheme name="UT_wit_NL v1 14">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FED100"/>
        </a:hlink>
        <a:folHlink>
          <a:srgbClr val="0098C3"/>
        </a:folHlink>
      </a:clrScheme>
      <a:clrMap bg1="lt1" tx1="dk1" bg2="lt2" tx2="dk2" accent1="accent1" accent2="accent2" accent3="accent3" accent4="accent4" accent5="accent5" accent6="accent6" hlink="hlink" folHlink="folHlink"/>
    </a:extraClrScheme>
    <a:extraClrScheme>
      <a:clrScheme name="UT_wit_NL v1 15">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000099"/>
        </a:hlink>
        <a:folHlink>
          <a:srgbClr val="0098C3"/>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00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UT_wit_NL v1 15">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000099"/>
    </a:hlink>
    <a:folHlink>
      <a:srgbClr val="0098C3"/>
    </a:folHlink>
  </a:clrScheme>
</a:themeOverride>
</file>

<file path=ppt/theme/themeOverride10.xml><?xml version="1.0" encoding="utf-8"?>
<a:themeOverride xmlns:a="http://schemas.openxmlformats.org/drawingml/2006/main">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themeOverride>
</file>

<file path=ppt/theme/themeOverride11.xml><?xml version="1.0" encoding="utf-8"?>
<a:themeOverride xmlns:a="http://schemas.openxmlformats.org/drawingml/2006/main">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themeOverride>
</file>

<file path=ppt/theme/themeOverride12.xml><?xml version="1.0" encoding="utf-8"?>
<a:themeOverride xmlns:a="http://schemas.openxmlformats.org/drawingml/2006/main">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themeOverride>
</file>

<file path=ppt/theme/themeOverride13.xml><?xml version="1.0" encoding="utf-8"?>
<a:themeOverride xmlns:a="http://schemas.openxmlformats.org/drawingml/2006/main">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themeOverride>
</file>

<file path=ppt/theme/themeOverride2.xml><?xml version="1.0" encoding="utf-8"?>
<a:themeOverride xmlns:a="http://schemas.openxmlformats.org/drawingml/2006/main">
  <a:clrScheme name="UT_wit_NL v1 15">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000099"/>
    </a:hlink>
    <a:folHlink>
      <a:srgbClr val="0098C3"/>
    </a:folHlink>
  </a:clrScheme>
</a:themeOverride>
</file>

<file path=ppt/theme/themeOverride3.xml><?xml version="1.0" encoding="utf-8"?>
<a:themeOverride xmlns:a="http://schemas.openxmlformats.org/drawingml/2006/main">
  <a:clrScheme name="UT_wit_NL v1 15">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000099"/>
    </a:hlink>
    <a:folHlink>
      <a:srgbClr val="0098C3"/>
    </a:folHlink>
  </a:clrScheme>
</a:themeOverride>
</file>

<file path=ppt/theme/themeOverride4.xml><?xml version="1.0" encoding="utf-8"?>
<a:themeOverride xmlns:a="http://schemas.openxmlformats.org/drawingml/2006/main">
  <a:clrScheme name="UT_wit_NL v1 14">
    <a:dk1>
      <a:srgbClr val="000000"/>
    </a:dk1>
    <a:lt1>
      <a:srgbClr val="FFFFFF"/>
    </a:lt1>
    <a:dk2>
      <a:srgbClr val="000000"/>
    </a:dk2>
    <a:lt2>
      <a:srgbClr val="808080"/>
    </a:lt2>
    <a:accent1>
      <a:srgbClr val="34B233"/>
    </a:accent1>
    <a:accent2>
      <a:srgbClr val="CF0072"/>
    </a:accent2>
    <a:accent3>
      <a:srgbClr val="FFFFFF"/>
    </a:accent3>
    <a:accent4>
      <a:srgbClr val="000000"/>
    </a:accent4>
    <a:accent5>
      <a:srgbClr val="AED5AD"/>
    </a:accent5>
    <a:accent6>
      <a:srgbClr val="BB0067"/>
    </a:accent6>
    <a:hlink>
      <a:srgbClr val="FED100"/>
    </a:hlink>
    <a:folHlink>
      <a:srgbClr val="0098C3"/>
    </a:folHlink>
  </a:clrScheme>
</a:themeOverride>
</file>

<file path=ppt/theme/themeOverride5.xml><?xml version="1.0" encoding="utf-8"?>
<a:themeOverride xmlns:a="http://schemas.openxmlformats.org/drawingml/2006/main">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themeOverride>
</file>

<file path=ppt/theme/themeOverride6.xml><?xml version="1.0" encoding="utf-8"?>
<a:themeOverride xmlns:a="http://schemas.openxmlformats.org/drawingml/2006/main">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themeOverride>
</file>

<file path=ppt/theme/themeOverride7.xml><?xml version="1.0" encoding="utf-8"?>
<a:themeOverride xmlns:a="http://schemas.openxmlformats.org/drawingml/2006/main">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themeOverride>
</file>

<file path=ppt/theme/themeOverride8.xml><?xml version="1.0" encoding="utf-8"?>
<a:themeOverride xmlns:a="http://schemas.openxmlformats.org/drawingml/2006/main">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themeOverride>
</file>

<file path=ppt/theme/themeOverride9.xml><?xml version="1.0" encoding="utf-8"?>
<a:themeOverride xmlns:a="http://schemas.openxmlformats.org/drawingml/2006/main">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themeOverride>
</file>

<file path=docProps/app.xml><?xml version="1.0" encoding="utf-8"?>
<Properties xmlns="http://schemas.openxmlformats.org/officeDocument/2006/extended-properties" xmlns:vt="http://schemas.openxmlformats.org/officeDocument/2006/docPropsVTypes">
  <Template/>
  <TotalTime>3524</TotalTime>
  <Words>5030</Words>
  <Application>Microsoft Office PowerPoint</Application>
  <PresentationFormat>On-screen Show (16:9)</PresentationFormat>
  <Paragraphs>455</Paragraphs>
  <Slides>54</Slides>
  <Notes>54</Notes>
  <HiddenSlides>0</HiddenSlides>
  <MMClips>1</MMClips>
  <ScaleCrop>false</ScaleCrop>
  <HeadingPairs>
    <vt:vector size="8" baseType="variant">
      <vt:variant>
        <vt:lpstr>Fonts Used</vt:lpstr>
      </vt:variant>
      <vt:variant>
        <vt:i4>6</vt:i4>
      </vt:variant>
      <vt:variant>
        <vt:lpstr>Theme</vt:lpstr>
      </vt:variant>
      <vt:variant>
        <vt:i4>9</vt:i4>
      </vt:variant>
      <vt:variant>
        <vt:lpstr>Embedded OLE Servers</vt:lpstr>
      </vt:variant>
      <vt:variant>
        <vt:i4>2</vt:i4>
      </vt:variant>
      <vt:variant>
        <vt:lpstr>Slide Titles</vt:lpstr>
      </vt:variant>
      <vt:variant>
        <vt:i4>54</vt:i4>
      </vt:variant>
    </vt:vector>
  </HeadingPairs>
  <TitlesOfParts>
    <vt:vector size="71" baseType="lpstr">
      <vt:lpstr>Arial</vt:lpstr>
      <vt:lpstr>Arial Narrow</vt:lpstr>
      <vt:lpstr>Cambria Math</vt:lpstr>
      <vt:lpstr>Symbol</vt:lpstr>
      <vt:lpstr>Times New Roman</vt:lpstr>
      <vt:lpstr>Wingdings</vt:lpstr>
      <vt:lpstr>UT_NL 16-9 new</vt:lpstr>
      <vt:lpstr>UT_wit_NL v1</vt:lpstr>
      <vt:lpstr>2_UT_NL 16-9 new</vt:lpstr>
      <vt:lpstr>Blank Presentation</vt:lpstr>
      <vt:lpstr>1_Blank Presentation</vt:lpstr>
      <vt:lpstr>1_UT_wit_NL v1</vt:lpstr>
      <vt:lpstr>2_UT_wit_NL v1</vt:lpstr>
      <vt:lpstr>3_UT_wit_NL v1</vt:lpstr>
      <vt:lpstr>1_Default Design</vt:lpstr>
      <vt:lpstr>Equation</vt:lpstr>
      <vt:lpstr>Picture</vt:lpstr>
      <vt:lpstr>Optische speckle: als je het doorhebt, ga je ze zien</vt:lpstr>
      <vt:lpstr>PowerPoint Presentation</vt:lpstr>
      <vt:lpstr>Monte-Carlosimulatie van lichtpaden</vt:lpstr>
      <vt:lpstr>Transmissie van zichtbaar en nabij-infrarood licht</vt:lpstr>
      <vt:lpstr>Programma</vt:lpstr>
      <vt:lpstr>Programma</vt:lpstr>
      <vt:lpstr>Demo</vt:lpstr>
      <vt:lpstr>PowerPoint Presentation</vt:lpstr>
      <vt:lpstr>PowerPoint Presentation</vt:lpstr>
      <vt:lpstr>Programma</vt:lpstr>
      <vt:lpstr>Interferentie van 1, 2, 3 en 4  bolgolven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Programma</vt:lpstr>
      <vt:lpstr>PowerPoint Presentation</vt:lpstr>
      <vt:lpstr>Programma</vt:lpstr>
      <vt:lpstr>Demo</vt:lpstr>
      <vt:lpstr>PowerPoint Presentation</vt:lpstr>
      <vt:lpstr>Programma</vt:lpstr>
      <vt:lpstr>PowerPoint Presentation</vt:lpstr>
      <vt:lpstr>Op een zonnige dag, achter de rolluiken</vt:lpstr>
      <vt:lpstr>Zonlicht op een heldere dag, op een niet te ruw oppervlak</vt:lpstr>
      <vt:lpstr>Licht als golf: coherentielengte (1)</vt:lpstr>
      <vt:lpstr>Licht als golf: coherentielengte (2)</vt:lpstr>
      <vt:lpstr>Optisch spectrum en de bijbehorende coherentielengte</vt:lpstr>
      <vt:lpstr>Speckles van wit licht: uitleg</vt:lpstr>
      <vt:lpstr>PowerPoint Presentation</vt:lpstr>
      <vt:lpstr>Programma</vt:lpstr>
      <vt:lpstr>Simpele oogtest</vt:lpstr>
      <vt:lpstr>Programma</vt:lpstr>
      <vt:lpstr>Demo</vt:lpstr>
      <vt:lpstr>PowerPoint Presentation</vt:lpstr>
      <vt:lpstr>PowerPoint Presentation</vt:lpstr>
      <vt:lpstr>PowerPoint Presentation</vt:lpstr>
      <vt:lpstr>Laser Doppler flowmetry</vt:lpstr>
      <vt:lpstr>Laser Doppler flowmetry: meten van doorbloeding</vt:lpstr>
      <vt:lpstr>Laser Doppler Perfusion Monitoring</vt:lpstr>
      <vt:lpstr>PowerPoint Presentation</vt:lpstr>
      <vt:lpstr>Doorbloeding afbeelden met laser speckle?</vt:lpstr>
      <vt:lpstr>PowerPoint Presentation</vt:lpstr>
      <vt:lpstr>PowerPoint Presentation</vt:lpstr>
      <vt:lpstr>PowerPoint Presentation</vt:lpstr>
      <vt:lpstr>PowerPoint Presentation</vt:lpstr>
      <vt:lpstr>PowerPoint Presentation</vt:lpstr>
      <vt:lpstr>PowerPoint Presentation</vt:lpstr>
      <vt:lpstr>Programma</vt:lpstr>
      <vt:lpstr>Overwegingen voor het onderwijs</vt:lpstr>
    </vt:vector>
  </TitlesOfParts>
  <Company>University of Twente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Steenbergen, W. (TNW)</dc:creator>
  <cp:lastModifiedBy>Steenbergen, Wiendelt (UT-TNW)</cp:lastModifiedBy>
  <cp:revision>360</cp:revision>
  <cp:lastPrinted>2023-01-14T14:17:02Z</cp:lastPrinted>
  <dcterms:created xsi:type="dcterms:W3CDTF">2016-11-30T14:29:07Z</dcterms:created>
  <dcterms:modified xsi:type="dcterms:W3CDTF">2023-01-14T14:26:32Z</dcterms:modified>
</cp:coreProperties>
</file>