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handoutMasterIdLst>
    <p:handoutMasterId r:id="rId42"/>
  </p:handoutMasterIdLst>
  <p:sldIdLst>
    <p:sldId id="294" r:id="rId5"/>
    <p:sldId id="473" r:id="rId6"/>
    <p:sldId id="287" r:id="rId7"/>
    <p:sldId id="339" r:id="rId8"/>
    <p:sldId id="417" r:id="rId9"/>
    <p:sldId id="418" r:id="rId10"/>
    <p:sldId id="458" r:id="rId11"/>
    <p:sldId id="459" r:id="rId12"/>
    <p:sldId id="460" r:id="rId13"/>
    <p:sldId id="466" r:id="rId14"/>
    <p:sldId id="463" r:id="rId15"/>
    <p:sldId id="461" r:id="rId16"/>
    <p:sldId id="464" r:id="rId17"/>
    <p:sldId id="465" r:id="rId18"/>
    <p:sldId id="470" r:id="rId19"/>
    <p:sldId id="270" r:id="rId20"/>
    <p:sldId id="462" r:id="rId21"/>
    <p:sldId id="467" r:id="rId22"/>
    <p:sldId id="408" r:id="rId23"/>
    <p:sldId id="468" r:id="rId24"/>
    <p:sldId id="469" r:id="rId25"/>
    <p:sldId id="471" r:id="rId26"/>
    <p:sldId id="472" r:id="rId27"/>
    <p:sldId id="266" r:id="rId28"/>
    <p:sldId id="410" r:id="rId29"/>
    <p:sldId id="427" r:id="rId30"/>
    <p:sldId id="429" r:id="rId31"/>
    <p:sldId id="428" r:id="rId32"/>
    <p:sldId id="430" r:id="rId33"/>
    <p:sldId id="426" r:id="rId34"/>
    <p:sldId id="424" r:id="rId35"/>
    <p:sldId id="440" r:id="rId36"/>
    <p:sldId id="441" r:id="rId37"/>
    <p:sldId id="425" r:id="rId38"/>
    <p:sldId id="411" r:id="rId39"/>
    <p:sldId id="290" r:id="rId40"/>
  </p:sldIdLst>
  <p:sldSz cx="12195175" cy="6859588"/>
  <p:notesSz cx="6858000" cy="9945688"/>
  <p:defaultTextStyle>
    <a:defPPr>
      <a:defRPr lang="nl-NL"/>
    </a:defPPr>
    <a:lvl1pPr algn="l" rtl="0" fontAlgn="base">
      <a:lnSpc>
        <a:spcPts val="3275"/>
      </a:lnSpc>
      <a:spcBef>
        <a:spcPct val="0"/>
      </a:spcBef>
      <a:spcAft>
        <a:spcPct val="0"/>
      </a:spcAft>
      <a:buFont typeface="Wingdings" pitchFamily="2" charset="2"/>
      <a:buChar char="§"/>
      <a:defRPr sz="2300" kern="1200">
        <a:solidFill>
          <a:schemeClr val="tx1"/>
        </a:solidFill>
        <a:latin typeface="Verdana" pitchFamily="34" charset="0"/>
        <a:ea typeface="+mn-ea"/>
        <a:cs typeface="+mn-cs"/>
      </a:defRPr>
    </a:lvl1pPr>
    <a:lvl2pPr marL="457159" algn="l" rtl="0" fontAlgn="base">
      <a:lnSpc>
        <a:spcPts val="3275"/>
      </a:lnSpc>
      <a:spcBef>
        <a:spcPct val="0"/>
      </a:spcBef>
      <a:spcAft>
        <a:spcPct val="0"/>
      </a:spcAft>
      <a:buFont typeface="Wingdings" pitchFamily="2" charset="2"/>
      <a:buChar char="§"/>
      <a:defRPr sz="2300" kern="1200">
        <a:solidFill>
          <a:schemeClr val="tx1"/>
        </a:solidFill>
        <a:latin typeface="Verdana" pitchFamily="34" charset="0"/>
        <a:ea typeface="+mn-ea"/>
        <a:cs typeface="+mn-cs"/>
      </a:defRPr>
    </a:lvl2pPr>
    <a:lvl3pPr marL="914318" algn="l" rtl="0" fontAlgn="base">
      <a:lnSpc>
        <a:spcPts val="3275"/>
      </a:lnSpc>
      <a:spcBef>
        <a:spcPct val="0"/>
      </a:spcBef>
      <a:spcAft>
        <a:spcPct val="0"/>
      </a:spcAft>
      <a:buFont typeface="Wingdings" pitchFamily="2" charset="2"/>
      <a:buChar char="§"/>
      <a:defRPr sz="2300" kern="1200">
        <a:solidFill>
          <a:schemeClr val="tx1"/>
        </a:solidFill>
        <a:latin typeface="Verdana" pitchFamily="34" charset="0"/>
        <a:ea typeface="+mn-ea"/>
        <a:cs typeface="+mn-cs"/>
      </a:defRPr>
    </a:lvl3pPr>
    <a:lvl4pPr marL="1371477" algn="l" rtl="0" fontAlgn="base">
      <a:lnSpc>
        <a:spcPts val="3275"/>
      </a:lnSpc>
      <a:spcBef>
        <a:spcPct val="0"/>
      </a:spcBef>
      <a:spcAft>
        <a:spcPct val="0"/>
      </a:spcAft>
      <a:buFont typeface="Wingdings" pitchFamily="2" charset="2"/>
      <a:buChar char="§"/>
      <a:defRPr sz="2300" kern="1200">
        <a:solidFill>
          <a:schemeClr val="tx1"/>
        </a:solidFill>
        <a:latin typeface="Verdana" pitchFamily="34" charset="0"/>
        <a:ea typeface="+mn-ea"/>
        <a:cs typeface="+mn-cs"/>
      </a:defRPr>
    </a:lvl4pPr>
    <a:lvl5pPr marL="1828636" algn="l" rtl="0" fontAlgn="base">
      <a:lnSpc>
        <a:spcPts val="3275"/>
      </a:lnSpc>
      <a:spcBef>
        <a:spcPct val="0"/>
      </a:spcBef>
      <a:spcAft>
        <a:spcPct val="0"/>
      </a:spcAft>
      <a:buFont typeface="Wingdings" pitchFamily="2" charset="2"/>
      <a:buChar char="§"/>
      <a:defRPr sz="2300" kern="1200">
        <a:solidFill>
          <a:schemeClr val="tx1"/>
        </a:solidFill>
        <a:latin typeface="Verdana" pitchFamily="34" charset="0"/>
        <a:ea typeface="+mn-ea"/>
        <a:cs typeface="+mn-cs"/>
      </a:defRPr>
    </a:lvl5pPr>
    <a:lvl6pPr marL="2285795" algn="l" defTabSz="914318" rtl="0" eaLnBrk="1" latinLnBrk="0" hangingPunct="1">
      <a:defRPr sz="2300" kern="1200">
        <a:solidFill>
          <a:schemeClr val="tx1"/>
        </a:solidFill>
        <a:latin typeface="Verdana" pitchFamily="34" charset="0"/>
        <a:ea typeface="+mn-ea"/>
        <a:cs typeface="+mn-cs"/>
      </a:defRPr>
    </a:lvl6pPr>
    <a:lvl7pPr marL="2742954" algn="l" defTabSz="914318" rtl="0" eaLnBrk="1" latinLnBrk="0" hangingPunct="1">
      <a:defRPr sz="2300" kern="1200">
        <a:solidFill>
          <a:schemeClr val="tx1"/>
        </a:solidFill>
        <a:latin typeface="Verdana" pitchFamily="34" charset="0"/>
        <a:ea typeface="+mn-ea"/>
        <a:cs typeface="+mn-cs"/>
      </a:defRPr>
    </a:lvl7pPr>
    <a:lvl8pPr marL="3200113" algn="l" defTabSz="914318" rtl="0" eaLnBrk="1" latinLnBrk="0" hangingPunct="1">
      <a:defRPr sz="2300" kern="1200">
        <a:solidFill>
          <a:schemeClr val="tx1"/>
        </a:solidFill>
        <a:latin typeface="Verdana" pitchFamily="34" charset="0"/>
        <a:ea typeface="+mn-ea"/>
        <a:cs typeface="+mn-cs"/>
      </a:defRPr>
    </a:lvl8pPr>
    <a:lvl9pPr marL="3657273" algn="l" defTabSz="914318" rtl="0" eaLnBrk="1" latinLnBrk="0" hangingPunct="1">
      <a:defRPr sz="23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1" userDrawn="1">
          <p15:clr>
            <a:srgbClr val="A4A3A4"/>
          </p15:clr>
        </p15:guide>
        <p15:guide id="2" pos="303" userDrawn="1">
          <p15:clr>
            <a:srgbClr val="A4A3A4"/>
          </p15:clr>
        </p15:guide>
        <p15:guide id="3" pos="6154" userDrawn="1">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758"/>
    <a:srgbClr val="F1E8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87C547-5A52-45B2-80D5-04CDECFB2499}" v="298" dt="2022-12-18T14:09:40.146"/>
  </p1510:revLst>
</p1510:revInfo>
</file>

<file path=ppt/tableStyles.xml><?xml version="1.0" encoding="utf-8"?>
<a:tblStyleLst xmlns:a="http://schemas.openxmlformats.org/drawingml/2006/main" def="{5C22544A-7EE6-4342-B048-85BDC9FD1C3A}">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2193" autoAdjust="0"/>
  </p:normalViewPr>
  <p:slideViewPr>
    <p:cSldViewPr showGuides="1">
      <p:cViewPr varScale="1">
        <p:scale>
          <a:sx n="59" d="100"/>
          <a:sy n="59" d="100"/>
        </p:scale>
        <p:origin x="1570" y="67"/>
      </p:cViewPr>
      <p:guideLst>
        <p:guide orient="horz" pos="2161"/>
        <p:guide pos="303"/>
        <p:guide pos="6154"/>
      </p:guideLst>
    </p:cSldViewPr>
  </p:slideViewPr>
  <p:outlineViewPr>
    <p:cViewPr>
      <p:scale>
        <a:sx n="33" d="100"/>
        <a:sy n="33" d="100"/>
      </p:scale>
      <p:origin x="0" y="0"/>
    </p:cViewPr>
  </p:outlineViewPr>
  <p:notesTextViewPr>
    <p:cViewPr>
      <p:scale>
        <a:sx n="3" d="2"/>
        <a:sy n="3" d="2"/>
      </p:scale>
      <p:origin x="0" y="-288"/>
    </p:cViewPr>
  </p:notesTextViewPr>
  <p:sorterViewPr>
    <p:cViewPr>
      <p:scale>
        <a:sx n="66" d="100"/>
        <a:sy n="66" d="100"/>
      </p:scale>
      <p:origin x="0" y="0"/>
    </p:cViewPr>
  </p:sorterViewPr>
  <p:notesViewPr>
    <p:cSldViewPr showGuides="1">
      <p:cViewPr>
        <p:scale>
          <a:sx n="100" d="100"/>
          <a:sy n="100" d="100"/>
        </p:scale>
        <p:origin x="-2736" y="894"/>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se Disseldorp" userId="f9d18110-c652-42cb-bfc8-7c74fd92963b" providerId="ADAL" clId="{44CD6094-6FE5-46D1-BD7A-1BB2B0D7982A}"/>
    <pc:docChg chg="custSel modSld modMainMaster modNotesMaster">
      <pc:chgData name="Ilse Disseldorp" userId="f9d18110-c652-42cb-bfc8-7c74fd92963b" providerId="ADAL" clId="{44CD6094-6FE5-46D1-BD7A-1BB2B0D7982A}" dt="2022-09-30T09:30:26.733" v="18" actId="20577"/>
      <pc:docMkLst>
        <pc:docMk/>
      </pc:docMkLst>
      <pc:sldChg chg="modNotes">
        <pc:chgData name="Ilse Disseldorp" userId="f9d18110-c652-42cb-bfc8-7c74fd92963b" providerId="ADAL" clId="{44CD6094-6FE5-46D1-BD7A-1BB2B0D7982A}" dt="2022-09-30T09:29:08.913" v="2"/>
        <pc:sldMkLst>
          <pc:docMk/>
          <pc:sldMk cId="3687288426" sldId="279"/>
        </pc:sldMkLst>
      </pc:sldChg>
      <pc:sldChg chg="modSp mod">
        <pc:chgData name="Ilse Disseldorp" userId="f9d18110-c652-42cb-bfc8-7c74fd92963b" providerId="ADAL" clId="{44CD6094-6FE5-46D1-BD7A-1BB2B0D7982A}" dt="2022-09-30T09:30:26.733" v="18" actId="20577"/>
        <pc:sldMkLst>
          <pc:docMk/>
          <pc:sldMk cId="1834493772" sldId="293"/>
        </pc:sldMkLst>
        <pc:spChg chg="mod">
          <ac:chgData name="Ilse Disseldorp" userId="f9d18110-c652-42cb-bfc8-7c74fd92963b" providerId="ADAL" clId="{44CD6094-6FE5-46D1-BD7A-1BB2B0D7982A}" dt="2022-09-30T09:30:26.733" v="18" actId="20577"/>
          <ac:spMkLst>
            <pc:docMk/>
            <pc:sldMk cId="1834493772" sldId="293"/>
            <ac:spMk id="3" creationId="{00000000-0000-0000-0000-000000000000}"/>
          </ac:spMkLst>
        </pc:spChg>
        <pc:spChg chg="mod">
          <ac:chgData name="Ilse Disseldorp" userId="f9d18110-c652-42cb-bfc8-7c74fd92963b" providerId="ADAL" clId="{44CD6094-6FE5-46D1-BD7A-1BB2B0D7982A}" dt="2022-09-30T09:30:20.631" v="3"/>
          <ac:spMkLst>
            <pc:docMk/>
            <pc:sldMk cId="1834493772" sldId="293"/>
            <ac:spMk id="4" creationId="{7BC59C53-306A-4E68-AB7E-51303E14AE03}"/>
          </ac:spMkLst>
        </pc:spChg>
      </pc:sldChg>
      <pc:sldMasterChg chg="modSp modSldLayout">
        <pc:chgData name="Ilse Disseldorp" userId="f9d18110-c652-42cb-bfc8-7c74fd92963b" providerId="ADAL" clId="{44CD6094-6FE5-46D1-BD7A-1BB2B0D7982A}" dt="2022-09-30T09:29:08.913" v="2"/>
        <pc:sldMasterMkLst>
          <pc:docMk/>
          <pc:sldMasterMk cId="0" sldId="2147483648"/>
        </pc:sldMasterMkLst>
        <pc:spChg chg="mod">
          <ac:chgData name="Ilse Disseldorp" userId="f9d18110-c652-42cb-bfc8-7c74fd92963b" providerId="ADAL" clId="{44CD6094-6FE5-46D1-BD7A-1BB2B0D7982A}" dt="2022-09-30T09:29:08.913" v="2"/>
          <ac:spMkLst>
            <pc:docMk/>
            <pc:sldMasterMk cId="0" sldId="2147483648"/>
            <ac:spMk id="5" creationId="{8DD769C5-FA22-4EB2-91D5-BCD3A31303A1}"/>
          </ac:spMkLst>
        </pc:spChg>
        <pc:spChg chg="mod">
          <ac:chgData name="Ilse Disseldorp" userId="f9d18110-c652-42cb-bfc8-7c74fd92963b" providerId="ADAL" clId="{44CD6094-6FE5-46D1-BD7A-1BB2B0D7982A}" dt="2022-09-30T09:29:08.913" v="2"/>
          <ac:spMkLst>
            <pc:docMk/>
            <pc:sldMasterMk cId="0" sldId="2147483648"/>
            <ac:spMk id="8" creationId="{858A88BC-7CD1-433E-8C0A-EDAD14DC3EF3}"/>
          </ac:spMkLst>
        </pc:spChg>
        <pc:spChg chg="mod">
          <ac:chgData name="Ilse Disseldorp" userId="f9d18110-c652-42cb-bfc8-7c74fd92963b" providerId="ADAL" clId="{44CD6094-6FE5-46D1-BD7A-1BB2B0D7982A}" dt="2022-09-30T09:29:08.913" v="2"/>
          <ac:spMkLst>
            <pc:docMk/>
            <pc:sldMasterMk cId="0" sldId="2147483648"/>
            <ac:spMk id="1026" creationId="{00000000-0000-0000-0000-000000000000}"/>
          </ac:spMkLst>
        </pc:spChg>
        <pc:spChg chg="mod">
          <ac:chgData name="Ilse Disseldorp" userId="f9d18110-c652-42cb-bfc8-7c74fd92963b" providerId="ADAL" clId="{44CD6094-6FE5-46D1-BD7A-1BB2B0D7982A}" dt="2022-09-30T09:29:08.913" v="2"/>
          <ac:spMkLst>
            <pc:docMk/>
            <pc:sldMasterMk cId="0" sldId="2147483648"/>
            <ac:spMk id="1027" creationId="{00000000-0000-0000-0000-000000000000}"/>
          </ac:spMkLst>
        </pc:spChg>
        <pc:grpChg chg="mod">
          <ac:chgData name="Ilse Disseldorp" userId="f9d18110-c652-42cb-bfc8-7c74fd92963b" providerId="ADAL" clId="{44CD6094-6FE5-46D1-BD7A-1BB2B0D7982A}" dt="2022-09-30T09:29:08.913" v="2"/>
          <ac:grpSpMkLst>
            <pc:docMk/>
            <pc:sldMasterMk cId="0" sldId="2147483648"/>
            <ac:grpSpMk id="2" creationId="{4685EA18-998D-44BD-A28D-8D198DA2450E}"/>
          </ac:grpSpMkLst>
        </pc:grpChg>
        <pc:picChg chg="mod">
          <ac:chgData name="Ilse Disseldorp" userId="f9d18110-c652-42cb-bfc8-7c74fd92963b" providerId="ADAL" clId="{44CD6094-6FE5-46D1-BD7A-1BB2B0D7982A}" dt="2022-09-30T09:29:08.913" v="2"/>
          <ac:picMkLst>
            <pc:docMk/>
            <pc:sldMasterMk cId="0" sldId="2147483648"/>
            <ac:picMk id="14" creationId="{3053DBCE-C53B-4692-BAFF-083A210233E0}"/>
          </ac:picMkLst>
        </pc:picChg>
        <pc:sldLayoutChg chg="modSp">
          <pc:chgData name="Ilse Disseldorp" userId="f9d18110-c652-42cb-bfc8-7c74fd92963b" providerId="ADAL" clId="{44CD6094-6FE5-46D1-BD7A-1BB2B0D7982A}" dt="2022-09-30T09:29:08.913" v="2"/>
          <pc:sldLayoutMkLst>
            <pc:docMk/>
            <pc:sldMasterMk cId="0" sldId="2147483648"/>
            <pc:sldLayoutMk cId="2369946340" sldId="2147483664"/>
          </pc:sldLayoutMkLst>
          <pc:spChg chg="mod">
            <ac:chgData name="Ilse Disseldorp" userId="f9d18110-c652-42cb-bfc8-7c74fd92963b" providerId="ADAL" clId="{44CD6094-6FE5-46D1-BD7A-1BB2B0D7982A}" dt="2022-09-30T09:29:08.913" v="2"/>
            <ac:spMkLst>
              <pc:docMk/>
              <pc:sldMasterMk cId="0" sldId="2147483648"/>
              <pc:sldLayoutMk cId="2369946340" sldId="2147483664"/>
              <ac:spMk id="3" creationId="{00000000-0000-0000-0000-000000000000}"/>
            </ac:spMkLst>
          </pc:spChg>
          <pc:spChg chg="mod">
            <ac:chgData name="Ilse Disseldorp" userId="f9d18110-c652-42cb-bfc8-7c74fd92963b" providerId="ADAL" clId="{44CD6094-6FE5-46D1-BD7A-1BB2B0D7982A}" dt="2022-09-30T09:29:08.913" v="2"/>
            <ac:spMkLst>
              <pc:docMk/>
              <pc:sldMasterMk cId="0" sldId="2147483648"/>
              <pc:sldLayoutMk cId="2369946340" sldId="2147483664"/>
              <ac:spMk id="7" creationId="{B5A16192-1FB8-471A-9D94-96A03279767E}"/>
            </ac:spMkLst>
          </pc:spChg>
          <pc:spChg chg="mod">
            <ac:chgData name="Ilse Disseldorp" userId="f9d18110-c652-42cb-bfc8-7c74fd92963b" providerId="ADAL" clId="{44CD6094-6FE5-46D1-BD7A-1BB2B0D7982A}" dt="2022-09-30T09:29:08.913" v="2"/>
            <ac:spMkLst>
              <pc:docMk/>
              <pc:sldMasterMk cId="0" sldId="2147483648"/>
              <pc:sldLayoutMk cId="2369946340" sldId="2147483664"/>
              <ac:spMk id="8" creationId="{A59B5A7A-2C53-4777-BBF5-2BA9CB6C66DD}"/>
            </ac:spMkLst>
          </pc:spChg>
          <pc:spChg chg="mod">
            <ac:chgData name="Ilse Disseldorp" userId="f9d18110-c652-42cb-bfc8-7c74fd92963b" providerId="ADAL" clId="{44CD6094-6FE5-46D1-BD7A-1BB2B0D7982A}" dt="2022-09-30T09:29:08.913" v="2"/>
            <ac:spMkLst>
              <pc:docMk/>
              <pc:sldMasterMk cId="0" sldId="2147483648"/>
              <pc:sldLayoutMk cId="2369946340" sldId="2147483664"/>
              <ac:spMk id="15" creationId="{00000000-0000-0000-0000-000000000000}"/>
            </ac:spMkLst>
          </pc:spChg>
          <pc:spChg chg="mod">
            <ac:chgData name="Ilse Disseldorp" userId="f9d18110-c652-42cb-bfc8-7c74fd92963b" providerId="ADAL" clId="{44CD6094-6FE5-46D1-BD7A-1BB2B0D7982A}" dt="2022-09-30T09:29:08.913" v="2"/>
            <ac:spMkLst>
              <pc:docMk/>
              <pc:sldMasterMk cId="0" sldId="2147483648"/>
              <pc:sldLayoutMk cId="2369946340" sldId="2147483664"/>
              <ac:spMk id="20" creationId="{378AB9DD-ABB3-4616-AA5A-B2BDB44E6C9C}"/>
            </ac:spMkLst>
          </pc:spChg>
          <pc:grpChg chg="mod">
            <ac:chgData name="Ilse Disseldorp" userId="f9d18110-c652-42cb-bfc8-7c74fd92963b" providerId="ADAL" clId="{44CD6094-6FE5-46D1-BD7A-1BB2B0D7982A}" dt="2022-09-30T09:29:08.913" v="2"/>
            <ac:grpSpMkLst>
              <pc:docMk/>
              <pc:sldMasterMk cId="0" sldId="2147483648"/>
              <pc:sldLayoutMk cId="2369946340" sldId="2147483664"/>
              <ac:grpSpMk id="9" creationId="{68339FC3-2FF8-44E0-95CB-7A52FA59A2FB}"/>
            </ac:grpSpMkLst>
          </pc:grpChg>
          <pc:picChg chg="mod">
            <ac:chgData name="Ilse Disseldorp" userId="f9d18110-c652-42cb-bfc8-7c74fd92963b" providerId="ADAL" clId="{44CD6094-6FE5-46D1-BD7A-1BB2B0D7982A}" dt="2022-09-30T09:29:08.913" v="2"/>
            <ac:picMkLst>
              <pc:docMk/>
              <pc:sldMasterMk cId="0" sldId="2147483648"/>
              <pc:sldLayoutMk cId="2369946340" sldId="2147483664"/>
              <ac:picMk id="4" creationId="{2079585B-05E9-4D2F-8608-6A5B6B9E6021}"/>
            </ac:picMkLst>
          </pc:picChg>
        </pc:sldLayoutChg>
        <pc:sldLayoutChg chg="modSp">
          <pc:chgData name="Ilse Disseldorp" userId="f9d18110-c652-42cb-bfc8-7c74fd92963b" providerId="ADAL" clId="{44CD6094-6FE5-46D1-BD7A-1BB2B0D7982A}" dt="2022-09-30T09:29:08.913" v="2"/>
          <pc:sldLayoutMkLst>
            <pc:docMk/>
            <pc:sldMasterMk cId="0" sldId="2147483648"/>
            <pc:sldLayoutMk cId="3044004647" sldId="2147483671"/>
          </pc:sldLayoutMkLst>
          <pc:spChg chg="mod">
            <ac:chgData name="Ilse Disseldorp" userId="f9d18110-c652-42cb-bfc8-7c74fd92963b" providerId="ADAL" clId="{44CD6094-6FE5-46D1-BD7A-1BB2B0D7982A}" dt="2022-09-30T09:29:08.913" v="2"/>
            <ac:spMkLst>
              <pc:docMk/>
              <pc:sldMasterMk cId="0" sldId="2147483648"/>
              <pc:sldLayoutMk cId="3044004647" sldId="2147483671"/>
              <ac:spMk id="2" creationId="{00000000-0000-0000-0000-000000000000}"/>
            </ac:spMkLst>
          </pc:spChg>
          <pc:spChg chg="mod">
            <ac:chgData name="Ilse Disseldorp" userId="f9d18110-c652-42cb-bfc8-7c74fd92963b" providerId="ADAL" clId="{44CD6094-6FE5-46D1-BD7A-1BB2B0D7982A}" dt="2022-09-30T09:29:08.913" v="2"/>
            <ac:spMkLst>
              <pc:docMk/>
              <pc:sldMasterMk cId="0" sldId="2147483648"/>
              <pc:sldLayoutMk cId="3044004647" sldId="2147483671"/>
              <ac:spMk id="6" creationId="{00000000-0000-0000-0000-000000000000}"/>
            </ac:spMkLst>
          </pc:spChg>
        </pc:sldLayoutChg>
        <pc:sldLayoutChg chg="modSp">
          <pc:chgData name="Ilse Disseldorp" userId="f9d18110-c652-42cb-bfc8-7c74fd92963b" providerId="ADAL" clId="{44CD6094-6FE5-46D1-BD7A-1BB2B0D7982A}" dt="2022-09-30T09:29:08.913" v="2"/>
          <pc:sldLayoutMkLst>
            <pc:docMk/>
            <pc:sldMasterMk cId="0" sldId="2147483648"/>
            <pc:sldLayoutMk cId="957535044" sldId="2147483672"/>
          </pc:sldLayoutMkLst>
          <pc:spChg chg="mod">
            <ac:chgData name="Ilse Disseldorp" userId="f9d18110-c652-42cb-bfc8-7c74fd92963b" providerId="ADAL" clId="{44CD6094-6FE5-46D1-BD7A-1BB2B0D7982A}" dt="2022-09-30T09:29:08.913" v="2"/>
            <ac:spMkLst>
              <pc:docMk/>
              <pc:sldMasterMk cId="0" sldId="2147483648"/>
              <pc:sldLayoutMk cId="957535044" sldId="2147483672"/>
              <ac:spMk id="2" creationId="{00000000-0000-0000-0000-000000000000}"/>
            </ac:spMkLst>
          </pc:spChg>
          <pc:spChg chg="mod">
            <ac:chgData name="Ilse Disseldorp" userId="f9d18110-c652-42cb-bfc8-7c74fd92963b" providerId="ADAL" clId="{44CD6094-6FE5-46D1-BD7A-1BB2B0D7982A}" dt="2022-09-30T09:29:08.913" v="2"/>
            <ac:spMkLst>
              <pc:docMk/>
              <pc:sldMasterMk cId="0" sldId="2147483648"/>
              <pc:sldLayoutMk cId="957535044" sldId="2147483672"/>
              <ac:spMk id="6" creationId="{00000000-0000-0000-0000-000000000000}"/>
            </ac:spMkLst>
          </pc:spChg>
          <pc:spChg chg="mod">
            <ac:chgData name="Ilse Disseldorp" userId="f9d18110-c652-42cb-bfc8-7c74fd92963b" providerId="ADAL" clId="{44CD6094-6FE5-46D1-BD7A-1BB2B0D7982A}" dt="2022-09-30T09:29:08.913" v="2"/>
            <ac:spMkLst>
              <pc:docMk/>
              <pc:sldMasterMk cId="0" sldId="2147483648"/>
              <pc:sldLayoutMk cId="957535044" sldId="2147483672"/>
              <ac:spMk id="7" creationId="{00000000-0000-0000-0000-000000000000}"/>
            </ac:spMkLst>
          </pc:spChg>
        </pc:sldLayoutChg>
        <pc:sldLayoutChg chg="modSp">
          <pc:chgData name="Ilse Disseldorp" userId="f9d18110-c652-42cb-bfc8-7c74fd92963b" providerId="ADAL" clId="{44CD6094-6FE5-46D1-BD7A-1BB2B0D7982A}" dt="2022-09-30T09:29:08.913" v="2"/>
          <pc:sldLayoutMkLst>
            <pc:docMk/>
            <pc:sldMasterMk cId="0" sldId="2147483648"/>
            <pc:sldLayoutMk cId="2360428795" sldId="2147483674"/>
          </pc:sldLayoutMkLst>
          <pc:spChg chg="mod">
            <ac:chgData name="Ilse Disseldorp" userId="f9d18110-c652-42cb-bfc8-7c74fd92963b" providerId="ADAL" clId="{44CD6094-6FE5-46D1-BD7A-1BB2B0D7982A}" dt="2022-09-30T09:29:08.913" v="2"/>
            <ac:spMkLst>
              <pc:docMk/>
              <pc:sldMasterMk cId="0" sldId="2147483648"/>
              <pc:sldLayoutMk cId="2360428795" sldId="2147483674"/>
              <ac:spMk id="6" creationId="{00000000-0000-0000-0000-000000000000}"/>
            </ac:spMkLst>
          </pc:spChg>
        </pc:sldLayoutChg>
        <pc:sldLayoutChg chg="modSp">
          <pc:chgData name="Ilse Disseldorp" userId="f9d18110-c652-42cb-bfc8-7c74fd92963b" providerId="ADAL" clId="{44CD6094-6FE5-46D1-BD7A-1BB2B0D7982A}" dt="2022-09-30T09:29:08.913" v="2"/>
          <pc:sldLayoutMkLst>
            <pc:docMk/>
            <pc:sldMasterMk cId="0" sldId="2147483648"/>
            <pc:sldLayoutMk cId="4235641675" sldId="2147483675"/>
          </pc:sldLayoutMkLst>
          <pc:spChg chg="mod">
            <ac:chgData name="Ilse Disseldorp" userId="f9d18110-c652-42cb-bfc8-7c74fd92963b" providerId="ADAL" clId="{44CD6094-6FE5-46D1-BD7A-1BB2B0D7982A}" dt="2022-09-30T09:29:08.913" v="2"/>
            <ac:spMkLst>
              <pc:docMk/>
              <pc:sldMasterMk cId="0" sldId="2147483648"/>
              <pc:sldLayoutMk cId="4235641675" sldId="2147483675"/>
              <ac:spMk id="9" creationId="{4BB7033B-EE7E-4B90-A2AA-1E1CA6BF1865}"/>
            </ac:spMkLst>
          </pc:spChg>
        </pc:sldLayoutChg>
        <pc:sldLayoutChg chg="modSp">
          <pc:chgData name="Ilse Disseldorp" userId="f9d18110-c652-42cb-bfc8-7c74fd92963b" providerId="ADAL" clId="{44CD6094-6FE5-46D1-BD7A-1BB2B0D7982A}" dt="2022-09-30T09:29:08.913" v="2"/>
          <pc:sldLayoutMkLst>
            <pc:docMk/>
            <pc:sldMasterMk cId="0" sldId="2147483648"/>
            <pc:sldLayoutMk cId="3056152662" sldId="2147483677"/>
          </pc:sldLayoutMkLst>
          <pc:spChg chg="mod">
            <ac:chgData name="Ilse Disseldorp" userId="f9d18110-c652-42cb-bfc8-7c74fd92963b" providerId="ADAL" clId="{44CD6094-6FE5-46D1-BD7A-1BB2B0D7982A}" dt="2022-09-30T09:29:08.913" v="2"/>
            <ac:spMkLst>
              <pc:docMk/>
              <pc:sldMasterMk cId="0" sldId="2147483648"/>
              <pc:sldLayoutMk cId="3056152662" sldId="2147483677"/>
              <ac:spMk id="5" creationId="{00000000-0000-0000-0000-000000000000}"/>
            </ac:spMkLst>
          </pc:spChg>
          <pc:spChg chg="mod">
            <ac:chgData name="Ilse Disseldorp" userId="f9d18110-c652-42cb-bfc8-7c74fd92963b" providerId="ADAL" clId="{44CD6094-6FE5-46D1-BD7A-1BB2B0D7982A}" dt="2022-09-30T09:29:08.913" v="2"/>
            <ac:spMkLst>
              <pc:docMk/>
              <pc:sldMasterMk cId="0" sldId="2147483648"/>
              <pc:sldLayoutMk cId="3056152662" sldId="2147483677"/>
              <ac:spMk id="9" creationId="{2661BB6F-0006-40E1-9C0A-B9F1AC6C0947}"/>
            </ac:spMkLst>
          </pc:spChg>
          <pc:spChg chg="mod">
            <ac:chgData name="Ilse Disseldorp" userId="f9d18110-c652-42cb-bfc8-7c74fd92963b" providerId="ADAL" clId="{44CD6094-6FE5-46D1-BD7A-1BB2B0D7982A}" dt="2022-09-30T09:29:08.913" v="2"/>
            <ac:spMkLst>
              <pc:docMk/>
              <pc:sldMasterMk cId="0" sldId="2147483648"/>
              <pc:sldLayoutMk cId="3056152662" sldId="2147483677"/>
              <ac:spMk id="14" creationId="{00000000-0000-0000-0000-000000000000}"/>
            </ac:spMkLst>
          </pc:spChg>
          <pc:spChg chg="mod">
            <ac:chgData name="Ilse Disseldorp" userId="f9d18110-c652-42cb-bfc8-7c74fd92963b" providerId="ADAL" clId="{44CD6094-6FE5-46D1-BD7A-1BB2B0D7982A}" dt="2022-09-30T09:29:08.913" v="2"/>
            <ac:spMkLst>
              <pc:docMk/>
              <pc:sldMasterMk cId="0" sldId="2147483648"/>
              <pc:sldLayoutMk cId="3056152662" sldId="2147483677"/>
              <ac:spMk id="15" creationId="{00000000-0000-0000-0000-000000000000}"/>
            </ac:spMkLst>
          </pc:spChg>
        </pc:sldLayoutChg>
        <pc:sldLayoutChg chg="modSp">
          <pc:chgData name="Ilse Disseldorp" userId="f9d18110-c652-42cb-bfc8-7c74fd92963b" providerId="ADAL" clId="{44CD6094-6FE5-46D1-BD7A-1BB2B0D7982A}" dt="2022-09-30T09:29:08.913" v="2"/>
          <pc:sldLayoutMkLst>
            <pc:docMk/>
            <pc:sldMasterMk cId="0" sldId="2147483648"/>
            <pc:sldLayoutMk cId="2942009225" sldId="2147483678"/>
          </pc:sldLayoutMkLst>
          <pc:spChg chg="mod">
            <ac:chgData name="Ilse Disseldorp" userId="f9d18110-c652-42cb-bfc8-7c74fd92963b" providerId="ADAL" clId="{44CD6094-6FE5-46D1-BD7A-1BB2B0D7982A}" dt="2022-09-30T09:29:08.913" v="2"/>
            <ac:spMkLst>
              <pc:docMk/>
              <pc:sldMasterMk cId="0" sldId="2147483648"/>
              <pc:sldLayoutMk cId="2942009225" sldId="2147483678"/>
              <ac:spMk id="3" creationId="{00000000-0000-0000-0000-000000000000}"/>
            </ac:spMkLst>
          </pc:spChg>
          <pc:spChg chg="mod">
            <ac:chgData name="Ilse Disseldorp" userId="f9d18110-c652-42cb-bfc8-7c74fd92963b" providerId="ADAL" clId="{44CD6094-6FE5-46D1-BD7A-1BB2B0D7982A}" dt="2022-09-30T09:29:08.913" v="2"/>
            <ac:spMkLst>
              <pc:docMk/>
              <pc:sldMasterMk cId="0" sldId="2147483648"/>
              <pc:sldLayoutMk cId="2942009225" sldId="2147483678"/>
              <ac:spMk id="8" creationId="{88E915E6-BF08-42FA-86A1-A46ACFD71D78}"/>
            </ac:spMkLst>
          </pc:spChg>
          <pc:spChg chg="mod">
            <ac:chgData name="Ilse Disseldorp" userId="f9d18110-c652-42cb-bfc8-7c74fd92963b" providerId="ADAL" clId="{44CD6094-6FE5-46D1-BD7A-1BB2B0D7982A}" dt="2022-09-30T09:29:08.913" v="2"/>
            <ac:spMkLst>
              <pc:docMk/>
              <pc:sldMasterMk cId="0" sldId="2147483648"/>
              <pc:sldLayoutMk cId="2942009225" sldId="2147483678"/>
              <ac:spMk id="13" creationId="{87D0AE8B-BDEF-4B8B-AA83-C16F2BC4FB7C}"/>
            </ac:spMkLst>
          </pc:spChg>
          <pc:spChg chg="mod">
            <ac:chgData name="Ilse Disseldorp" userId="f9d18110-c652-42cb-bfc8-7c74fd92963b" providerId="ADAL" clId="{44CD6094-6FE5-46D1-BD7A-1BB2B0D7982A}" dt="2022-09-30T09:29:08.913" v="2"/>
            <ac:spMkLst>
              <pc:docMk/>
              <pc:sldMasterMk cId="0" sldId="2147483648"/>
              <pc:sldLayoutMk cId="2942009225" sldId="2147483678"/>
              <ac:spMk id="15" creationId="{00000000-0000-0000-0000-000000000000}"/>
            </ac:spMkLst>
          </pc:spChg>
          <pc:grpChg chg="mod">
            <ac:chgData name="Ilse Disseldorp" userId="f9d18110-c652-42cb-bfc8-7c74fd92963b" providerId="ADAL" clId="{44CD6094-6FE5-46D1-BD7A-1BB2B0D7982A}" dt="2022-09-30T09:29:08.913" v="2"/>
            <ac:grpSpMkLst>
              <pc:docMk/>
              <pc:sldMasterMk cId="0" sldId="2147483648"/>
              <pc:sldLayoutMk cId="2942009225" sldId="2147483678"/>
              <ac:grpSpMk id="2" creationId="{0EF6EB89-3146-42E4-8057-B07DC021EF8E}"/>
            </ac:grpSpMkLst>
          </pc:grpChg>
          <pc:picChg chg="mod">
            <ac:chgData name="Ilse Disseldorp" userId="f9d18110-c652-42cb-bfc8-7c74fd92963b" providerId="ADAL" clId="{44CD6094-6FE5-46D1-BD7A-1BB2B0D7982A}" dt="2022-09-30T09:29:08.913" v="2"/>
            <ac:picMkLst>
              <pc:docMk/>
              <pc:sldMasterMk cId="0" sldId="2147483648"/>
              <pc:sldLayoutMk cId="2942009225" sldId="2147483678"/>
              <ac:picMk id="12" creationId="{8C9BA4FC-E864-43E3-A40E-98A3EDF9F406}"/>
            </ac:picMkLst>
          </pc:picChg>
        </pc:sldLayoutChg>
        <pc:sldLayoutChg chg="modSp">
          <pc:chgData name="Ilse Disseldorp" userId="f9d18110-c652-42cb-bfc8-7c74fd92963b" providerId="ADAL" clId="{44CD6094-6FE5-46D1-BD7A-1BB2B0D7982A}" dt="2022-09-30T09:29:08.913" v="2"/>
          <pc:sldLayoutMkLst>
            <pc:docMk/>
            <pc:sldMasterMk cId="0" sldId="2147483648"/>
            <pc:sldLayoutMk cId="2501515574" sldId="2147483680"/>
          </pc:sldLayoutMkLst>
          <pc:spChg chg="mod">
            <ac:chgData name="Ilse Disseldorp" userId="f9d18110-c652-42cb-bfc8-7c74fd92963b" providerId="ADAL" clId="{44CD6094-6FE5-46D1-BD7A-1BB2B0D7982A}" dt="2022-09-30T09:29:08.913" v="2"/>
            <ac:spMkLst>
              <pc:docMk/>
              <pc:sldMasterMk cId="0" sldId="2147483648"/>
              <pc:sldLayoutMk cId="2501515574" sldId="2147483680"/>
              <ac:spMk id="2" creationId="{00000000-0000-0000-0000-000000000000}"/>
            </ac:spMkLst>
          </pc:spChg>
          <pc:spChg chg="mod">
            <ac:chgData name="Ilse Disseldorp" userId="f9d18110-c652-42cb-bfc8-7c74fd92963b" providerId="ADAL" clId="{44CD6094-6FE5-46D1-BD7A-1BB2B0D7982A}" dt="2022-09-30T09:29:08.913" v="2"/>
            <ac:spMkLst>
              <pc:docMk/>
              <pc:sldMasterMk cId="0" sldId="2147483648"/>
              <pc:sldLayoutMk cId="2501515574" sldId="2147483680"/>
              <ac:spMk id="6" creationId="{00000000-0000-0000-0000-000000000000}"/>
            </ac:spMkLst>
          </pc:spChg>
          <pc:spChg chg="mod">
            <ac:chgData name="Ilse Disseldorp" userId="f9d18110-c652-42cb-bfc8-7c74fd92963b" providerId="ADAL" clId="{44CD6094-6FE5-46D1-BD7A-1BB2B0D7982A}" dt="2022-09-30T09:29:08.913" v="2"/>
            <ac:spMkLst>
              <pc:docMk/>
              <pc:sldMasterMk cId="0" sldId="2147483648"/>
              <pc:sldLayoutMk cId="2501515574" sldId="2147483680"/>
              <ac:spMk id="7" creationId="{576D3AE7-7B97-49CC-8269-7401F1A7AA85}"/>
            </ac:spMkLst>
          </pc:spChg>
          <pc:spChg chg="mod">
            <ac:chgData name="Ilse Disseldorp" userId="f9d18110-c652-42cb-bfc8-7c74fd92963b" providerId="ADAL" clId="{44CD6094-6FE5-46D1-BD7A-1BB2B0D7982A}" dt="2022-09-30T09:29:08.913" v="2"/>
            <ac:spMkLst>
              <pc:docMk/>
              <pc:sldMasterMk cId="0" sldId="2147483648"/>
              <pc:sldLayoutMk cId="2501515574" sldId="2147483680"/>
              <ac:spMk id="10" creationId="{C3261E1D-4617-44E1-9F61-C2F24C55020F}"/>
            </ac:spMkLst>
          </pc:spChg>
          <pc:grpChg chg="mod">
            <ac:chgData name="Ilse Disseldorp" userId="f9d18110-c652-42cb-bfc8-7c74fd92963b" providerId="ADAL" clId="{44CD6094-6FE5-46D1-BD7A-1BB2B0D7982A}" dt="2022-09-30T09:29:08.913" v="2"/>
            <ac:grpSpMkLst>
              <pc:docMk/>
              <pc:sldMasterMk cId="0" sldId="2147483648"/>
              <pc:sldLayoutMk cId="2501515574" sldId="2147483680"/>
              <ac:grpSpMk id="9" creationId="{AB66AF86-7099-469D-B957-0234CC1AE1C2}"/>
            </ac:grpSpMkLst>
          </pc:grpChg>
          <pc:picChg chg="mod">
            <ac:chgData name="Ilse Disseldorp" userId="f9d18110-c652-42cb-bfc8-7c74fd92963b" providerId="ADAL" clId="{44CD6094-6FE5-46D1-BD7A-1BB2B0D7982A}" dt="2022-09-30T09:29:08.913" v="2"/>
            <ac:picMkLst>
              <pc:docMk/>
              <pc:sldMasterMk cId="0" sldId="2147483648"/>
              <pc:sldLayoutMk cId="2501515574" sldId="2147483680"/>
              <ac:picMk id="4" creationId="{064758F5-B56E-4767-AF9E-1EB396DC7D67}"/>
            </ac:picMkLst>
          </pc:picChg>
          <pc:picChg chg="mod">
            <ac:chgData name="Ilse Disseldorp" userId="f9d18110-c652-42cb-bfc8-7c74fd92963b" providerId="ADAL" clId="{44CD6094-6FE5-46D1-BD7A-1BB2B0D7982A}" dt="2022-09-30T09:29:08.913" v="2"/>
            <ac:picMkLst>
              <pc:docMk/>
              <pc:sldMasterMk cId="0" sldId="2147483648"/>
              <pc:sldLayoutMk cId="2501515574" sldId="2147483680"/>
              <ac:picMk id="5" creationId="{17FCBEF5-0305-419E-936A-24FFE6601E1E}"/>
            </ac:picMkLst>
          </pc:picChg>
        </pc:sldLayoutChg>
        <pc:sldLayoutChg chg="modSp">
          <pc:chgData name="Ilse Disseldorp" userId="f9d18110-c652-42cb-bfc8-7c74fd92963b" providerId="ADAL" clId="{44CD6094-6FE5-46D1-BD7A-1BB2B0D7982A}" dt="2022-09-30T09:29:08.913" v="2"/>
          <pc:sldLayoutMkLst>
            <pc:docMk/>
            <pc:sldMasterMk cId="0" sldId="2147483648"/>
            <pc:sldLayoutMk cId="3782613707" sldId="2147483681"/>
          </pc:sldLayoutMkLst>
          <pc:spChg chg="mod">
            <ac:chgData name="Ilse Disseldorp" userId="f9d18110-c652-42cb-bfc8-7c74fd92963b" providerId="ADAL" clId="{44CD6094-6FE5-46D1-BD7A-1BB2B0D7982A}" dt="2022-09-30T09:29:08.913" v="2"/>
            <ac:spMkLst>
              <pc:docMk/>
              <pc:sldMasterMk cId="0" sldId="2147483648"/>
              <pc:sldLayoutMk cId="3782613707" sldId="2147483681"/>
              <ac:spMk id="2" creationId="{00000000-0000-0000-0000-000000000000}"/>
            </ac:spMkLst>
          </pc:spChg>
          <pc:spChg chg="mod">
            <ac:chgData name="Ilse Disseldorp" userId="f9d18110-c652-42cb-bfc8-7c74fd92963b" providerId="ADAL" clId="{44CD6094-6FE5-46D1-BD7A-1BB2B0D7982A}" dt="2022-09-30T09:29:08.913" v="2"/>
            <ac:spMkLst>
              <pc:docMk/>
              <pc:sldMasterMk cId="0" sldId="2147483648"/>
              <pc:sldLayoutMk cId="3782613707" sldId="2147483681"/>
              <ac:spMk id="5" creationId="{A338B989-099D-4112-9DEE-826E99996AE1}"/>
            </ac:spMkLst>
          </pc:spChg>
          <pc:spChg chg="mod">
            <ac:chgData name="Ilse Disseldorp" userId="f9d18110-c652-42cb-bfc8-7c74fd92963b" providerId="ADAL" clId="{44CD6094-6FE5-46D1-BD7A-1BB2B0D7982A}" dt="2022-09-30T09:29:08.913" v="2"/>
            <ac:spMkLst>
              <pc:docMk/>
              <pc:sldMasterMk cId="0" sldId="2147483648"/>
              <pc:sldLayoutMk cId="3782613707" sldId="2147483681"/>
              <ac:spMk id="6" creationId="{00000000-0000-0000-0000-000000000000}"/>
            </ac:spMkLst>
          </pc:spChg>
          <pc:grpChg chg="mod">
            <ac:chgData name="Ilse Disseldorp" userId="f9d18110-c652-42cb-bfc8-7c74fd92963b" providerId="ADAL" clId="{44CD6094-6FE5-46D1-BD7A-1BB2B0D7982A}" dt="2022-09-30T09:29:08.913" v="2"/>
            <ac:grpSpMkLst>
              <pc:docMk/>
              <pc:sldMasterMk cId="0" sldId="2147483648"/>
              <pc:sldLayoutMk cId="3782613707" sldId="2147483681"/>
              <ac:grpSpMk id="8" creationId="{01B5C3E8-2105-4BB7-AD43-FEAC27D0AB1D}"/>
            </ac:grpSpMkLst>
          </pc:grpChg>
          <pc:picChg chg="mod">
            <ac:chgData name="Ilse Disseldorp" userId="f9d18110-c652-42cb-bfc8-7c74fd92963b" providerId="ADAL" clId="{44CD6094-6FE5-46D1-BD7A-1BB2B0D7982A}" dt="2022-09-30T09:29:08.913" v="2"/>
            <ac:picMkLst>
              <pc:docMk/>
              <pc:sldMasterMk cId="0" sldId="2147483648"/>
              <pc:sldLayoutMk cId="3782613707" sldId="2147483681"/>
              <ac:picMk id="4" creationId="{5972C09F-ECF1-44F3-ABAC-2790EBA851BD}"/>
            </ac:picMkLst>
          </pc:picChg>
        </pc:sldLayoutChg>
      </pc:sldMasterChg>
    </pc:docChg>
  </pc:docChgLst>
  <pc:docChgLst>
    <pc:chgData name="Ilse Disseldorp" userId="f9d18110-c652-42cb-bfc8-7c74fd92963b" providerId="ADAL" clId="{E09FDEFA-A295-4C83-9413-0ECEA03B5627}"/>
    <pc:docChg chg="modSld modMainMaster modNotesMaster">
      <pc:chgData name="Ilse Disseldorp" userId="f9d18110-c652-42cb-bfc8-7c74fd92963b" providerId="ADAL" clId="{E09FDEFA-A295-4C83-9413-0ECEA03B5627}" dt="2022-08-31T06:15:01.799" v="2"/>
      <pc:docMkLst>
        <pc:docMk/>
      </pc:docMkLst>
      <pc:sldChg chg="modNotes">
        <pc:chgData name="Ilse Disseldorp" userId="f9d18110-c652-42cb-bfc8-7c74fd92963b" providerId="ADAL" clId="{E09FDEFA-A295-4C83-9413-0ECEA03B5627}" dt="2022-08-31T06:15:01.799" v="2"/>
        <pc:sldMkLst>
          <pc:docMk/>
          <pc:sldMk cId="3687288426" sldId="279"/>
        </pc:sldMkLst>
      </pc:sldChg>
      <pc:sldMasterChg chg="modSp modSldLayout">
        <pc:chgData name="Ilse Disseldorp" userId="f9d18110-c652-42cb-bfc8-7c74fd92963b" providerId="ADAL" clId="{E09FDEFA-A295-4C83-9413-0ECEA03B5627}" dt="2022-08-31T06:15:01.799" v="2"/>
        <pc:sldMasterMkLst>
          <pc:docMk/>
          <pc:sldMasterMk cId="0" sldId="2147483648"/>
        </pc:sldMasterMkLst>
        <pc:spChg chg="mod">
          <ac:chgData name="Ilse Disseldorp" userId="f9d18110-c652-42cb-bfc8-7c74fd92963b" providerId="ADAL" clId="{E09FDEFA-A295-4C83-9413-0ECEA03B5627}" dt="2022-08-31T06:15:01.799" v="2"/>
          <ac:spMkLst>
            <pc:docMk/>
            <pc:sldMasterMk cId="0" sldId="2147483648"/>
            <ac:spMk id="5" creationId="{8DD769C5-FA22-4EB2-91D5-BCD3A31303A1}"/>
          </ac:spMkLst>
        </pc:spChg>
        <pc:spChg chg="mod">
          <ac:chgData name="Ilse Disseldorp" userId="f9d18110-c652-42cb-bfc8-7c74fd92963b" providerId="ADAL" clId="{E09FDEFA-A295-4C83-9413-0ECEA03B5627}" dt="2022-08-31T06:15:01.799" v="2"/>
          <ac:spMkLst>
            <pc:docMk/>
            <pc:sldMasterMk cId="0" sldId="2147483648"/>
            <ac:spMk id="8" creationId="{858A88BC-7CD1-433E-8C0A-EDAD14DC3EF3}"/>
          </ac:spMkLst>
        </pc:spChg>
        <pc:spChg chg="mod">
          <ac:chgData name="Ilse Disseldorp" userId="f9d18110-c652-42cb-bfc8-7c74fd92963b" providerId="ADAL" clId="{E09FDEFA-A295-4C83-9413-0ECEA03B5627}" dt="2022-08-31T06:15:01.799" v="2"/>
          <ac:spMkLst>
            <pc:docMk/>
            <pc:sldMasterMk cId="0" sldId="2147483648"/>
            <ac:spMk id="1026" creationId="{00000000-0000-0000-0000-000000000000}"/>
          </ac:spMkLst>
        </pc:spChg>
        <pc:spChg chg="mod">
          <ac:chgData name="Ilse Disseldorp" userId="f9d18110-c652-42cb-bfc8-7c74fd92963b" providerId="ADAL" clId="{E09FDEFA-A295-4C83-9413-0ECEA03B5627}" dt="2022-08-31T06:15:01.799" v="2"/>
          <ac:spMkLst>
            <pc:docMk/>
            <pc:sldMasterMk cId="0" sldId="2147483648"/>
            <ac:spMk id="1027" creationId="{00000000-0000-0000-0000-000000000000}"/>
          </ac:spMkLst>
        </pc:spChg>
        <pc:grpChg chg="mod">
          <ac:chgData name="Ilse Disseldorp" userId="f9d18110-c652-42cb-bfc8-7c74fd92963b" providerId="ADAL" clId="{E09FDEFA-A295-4C83-9413-0ECEA03B5627}" dt="2022-08-31T06:15:01.799" v="2"/>
          <ac:grpSpMkLst>
            <pc:docMk/>
            <pc:sldMasterMk cId="0" sldId="2147483648"/>
            <ac:grpSpMk id="2" creationId="{4685EA18-998D-44BD-A28D-8D198DA2450E}"/>
          </ac:grpSpMkLst>
        </pc:grpChg>
        <pc:picChg chg="mod">
          <ac:chgData name="Ilse Disseldorp" userId="f9d18110-c652-42cb-bfc8-7c74fd92963b" providerId="ADAL" clId="{E09FDEFA-A295-4C83-9413-0ECEA03B5627}" dt="2022-08-31T06:15:01.799" v="2"/>
          <ac:picMkLst>
            <pc:docMk/>
            <pc:sldMasterMk cId="0" sldId="2147483648"/>
            <ac:picMk id="14" creationId="{3053DBCE-C53B-4692-BAFF-083A210233E0}"/>
          </ac:picMkLst>
        </pc:picChg>
        <pc:sldLayoutChg chg="modSp">
          <pc:chgData name="Ilse Disseldorp" userId="f9d18110-c652-42cb-bfc8-7c74fd92963b" providerId="ADAL" clId="{E09FDEFA-A295-4C83-9413-0ECEA03B5627}" dt="2022-08-31T06:15:01.799" v="2"/>
          <pc:sldLayoutMkLst>
            <pc:docMk/>
            <pc:sldMasterMk cId="0" sldId="2147483648"/>
            <pc:sldLayoutMk cId="2369946340" sldId="2147483664"/>
          </pc:sldLayoutMkLst>
          <pc:spChg chg="mod">
            <ac:chgData name="Ilse Disseldorp" userId="f9d18110-c652-42cb-bfc8-7c74fd92963b" providerId="ADAL" clId="{E09FDEFA-A295-4C83-9413-0ECEA03B5627}" dt="2022-08-31T06:15:01.799" v="2"/>
            <ac:spMkLst>
              <pc:docMk/>
              <pc:sldMasterMk cId="0" sldId="2147483648"/>
              <pc:sldLayoutMk cId="2369946340" sldId="2147483664"/>
              <ac:spMk id="3" creationId="{00000000-0000-0000-0000-000000000000}"/>
            </ac:spMkLst>
          </pc:spChg>
          <pc:spChg chg="mod">
            <ac:chgData name="Ilse Disseldorp" userId="f9d18110-c652-42cb-bfc8-7c74fd92963b" providerId="ADAL" clId="{E09FDEFA-A295-4C83-9413-0ECEA03B5627}" dt="2022-08-31T06:15:01.799" v="2"/>
            <ac:spMkLst>
              <pc:docMk/>
              <pc:sldMasterMk cId="0" sldId="2147483648"/>
              <pc:sldLayoutMk cId="2369946340" sldId="2147483664"/>
              <ac:spMk id="7" creationId="{B5A16192-1FB8-471A-9D94-96A03279767E}"/>
            </ac:spMkLst>
          </pc:spChg>
          <pc:spChg chg="mod">
            <ac:chgData name="Ilse Disseldorp" userId="f9d18110-c652-42cb-bfc8-7c74fd92963b" providerId="ADAL" clId="{E09FDEFA-A295-4C83-9413-0ECEA03B5627}" dt="2022-08-31T06:15:01.799" v="2"/>
            <ac:spMkLst>
              <pc:docMk/>
              <pc:sldMasterMk cId="0" sldId="2147483648"/>
              <pc:sldLayoutMk cId="2369946340" sldId="2147483664"/>
              <ac:spMk id="8" creationId="{A59B5A7A-2C53-4777-BBF5-2BA9CB6C66DD}"/>
            </ac:spMkLst>
          </pc:spChg>
          <pc:spChg chg="mod">
            <ac:chgData name="Ilse Disseldorp" userId="f9d18110-c652-42cb-bfc8-7c74fd92963b" providerId="ADAL" clId="{E09FDEFA-A295-4C83-9413-0ECEA03B5627}" dt="2022-08-31T06:15:01.799" v="2"/>
            <ac:spMkLst>
              <pc:docMk/>
              <pc:sldMasterMk cId="0" sldId="2147483648"/>
              <pc:sldLayoutMk cId="2369946340" sldId="2147483664"/>
              <ac:spMk id="15" creationId="{00000000-0000-0000-0000-000000000000}"/>
            </ac:spMkLst>
          </pc:spChg>
          <pc:spChg chg="mod">
            <ac:chgData name="Ilse Disseldorp" userId="f9d18110-c652-42cb-bfc8-7c74fd92963b" providerId="ADAL" clId="{E09FDEFA-A295-4C83-9413-0ECEA03B5627}" dt="2022-08-31T06:15:01.799" v="2"/>
            <ac:spMkLst>
              <pc:docMk/>
              <pc:sldMasterMk cId="0" sldId="2147483648"/>
              <pc:sldLayoutMk cId="2369946340" sldId="2147483664"/>
              <ac:spMk id="20" creationId="{378AB9DD-ABB3-4616-AA5A-B2BDB44E6C9C}"/>
            </ac:spMkLst>
          </pc:spChg>
          <pc:grpChg chg="mod">
            <ac:chgData name="Ilse Disseldorp" userId="f9d18110-c652-42cb-bfc8-7c74fd92963b" providerId="ADAL" clId="{E09FDEFA-A295-4C83-9413-0ECEA03B5627}" dt="2022-08-31T06:15:01.799" v="2"/>
            <ac:grpSpMkLst>
              <pc:docMk/>
              <pc:sldMasterMk cId="0" sldId="2147483648"/>
              <pc:sldLayoutMk cId="2369946340" sldId="2147483664"/>
              <ac:grpSpMk id="9" creationId="{68339FC3-2FF8-44E0-95CB-7A52FA59A2FB}"/>
            </ac:grpSpMkLst>
          </pc:grpChg>
          <pc:picChg chg="mod">
            <ac:chgData name="Ilse Disseldorp" userId="f9d18110-c652-42cb-bfc8-7c74fd92963b" providerId="ADAL" clId="{E09FDEFA-A295-4C83-9413-0ECEA03B5627}" dt="2022-08-31T06:15:01.799" v="2"/>
            <ac:picMkLst>
              <pc:docMk/>
              <pc:sldMasterMk cId="0" sldId="2147483648"/>
              <pc:sldLayoutMk cId="2369946340" sldId="2147483664"/>
              <ac:picMk id="4" creationId="{2079585B-05E9-4D2F-8608-6A5B6B9E6021}"/>
            </ac:picMkLst>
          </pc:picChg>
        </pc:sldLayoutChg>
        <pc:sldLayoutChg chg="modSp">
          <pc:chgData name="Ilse Disseldorp" userId="f9d18110-c652-42cb-bfc8-7c74fd92963b" providerId="ADAL" clId="{E09FDEFA-A295-4C83-9413-0ECEA03B5627}" dt="2022-08-31T06:15:01.799" v="2"/>
          <pc:sldLayoutMkLst>
            <pc:docMk/>
            <pc:sldMasterMk cId="0" sldId="2147483648"/>
            <pc:sldLayoutMk cId="3044004647" sldId="2147483671"/>
          </pc:sldLayoutMkLst>
          <pc:spChg chg="mod">
            <ac:chgData name="Ilse Disseldorp" userId="f9d18110-c652-42cb-bfc8-7c74fd92963b" providerId="ADAL" clId="{E09FDEFA-A295-4C83-9413-0ECEA03B5627}" dt="2022-08-31T06:15:01.799" v="2"/>
            <ac:spMkLst>
              <pc:docMk/>
              <pc:sldMasterMk cId="0" sldId="2147483648"/>
              <pc:sldLayoutMk cId="3044004647" sldId="2147483671"/>
              <ac:spMk id="2" creationId="{00000000-0000-0000-0000-000000000000}"/>
            </ac:spMkLst>
          </pc:spChg>
          <pc:spChg chg="mod">
            <ac:chgData name="Ilse Disseldorp" userId="f9d18110-c652-42cb-bfc8-7c74fd92963b" providerId="ADAL" clId="{E09FDEFA-A295-4C83-9413-0ECEA03B5627}" dt="2022-08-31T06:15:01.799" v="2"/>
            <ac:spMkLst>
              <pc:docMk/>
              <pc:sldMasterMk cId="0" sldId="2147483648"/>
              <pc:sldLayoutMk cId="3044004647" sldId="2147483671"/>
              <ac:spMk id="6" creationId="{00000000-0000-0000-0000-000000000000}"/>
            </ac:spMkLst>
          </pc:spChg>
        </pc:sldLayoutChg>
        <pc:sldLayoutChg chg="modSp">
          <pc:chgData name="Ilse Disseldorp" userId="f9d18110-c652-42cb-bfc8-7c74fd92963b" providerId="ADAL" clId="{E09FDEFA-A295-4C83-9413-0ECEA03B5627}" dt="2022-08-31T06:15:01.799" v="2"/>
          <pc:sldLayoutMkLst>
            <pc:docMk/>
            <pc:sldMasterMk cId="0" sldId="2147483648"/>
            <pc:sldLayoutMk cId="957535044" sldId="2147483672"/>
          </pc:sldLayoutMkLst>
          <pc:spChg chg="mod">
            <ac:chgData name="Ilse Disseldorp" userId="f9d18110-c652-42cb-bfc8-7c74fd92963b" providerId="ADAL" clId="{E09FDEFA-A295-4C83-9413-0ECEA03B5627}" dt="2022-08-31T06:15:01.799" v="2"/>
            <ac:spMkLst>
              <pc:docMk/>
              <pc:sldMasterMk cId="0" sldId="2147483648"/>
              <pc:sldLayoutMk cId="957535044" sldId="2147483672"/>
              <ac:spMk id="2" creationId="{00000000-0000-0000-0000-000000000000}"/>
            </ac:spMkLst>
          </pc:spChg>
          <pc:spChg chg="mod">
            <ac:chgData name="Ilse Disseldorp" userId="f9d18110-c652-42cb-bfc8-7c74fd92963b" providerId="ADAL" clId="{E09FDEFA-A295-4C83-9413-0ECEA03B5627}" dt="2022-08-31T06:15:01.799" v="2"/>
            <ac:spMkLst>
              <pc:docMk/>
              <pc:sldMasterMk cId="0" sldId="2147483648"/>
              <pc:sldLayoutMk cId="957535044" sldId="2147483672"/>
              <ac:spMk id="6" creationId="{00000000-0000-0000-0000-000000000000}"/>
            </ac:spMkLst>
          </pc:spChg>
          <pc:spChg chg="mod">
            <ac:chgData name="Ilse Disseldorp" userId="f9d18110-c652-42cb-bfc8-7c74fd92963b" providerId="ADAL" clId="{E09FDEFA-A295-4C83-9413-0ECEA03B5627}" dt="2022-08-31T06:15:01.799" v="2"/>
            <ac:spMkLst>
              <pc:docMk/>
              <pc:sldMasterMk cId="0" sldId="2147483648"/>
              <pc:sldLayoutMk cId="957535044" sldId="2147483672"/>
              <ac:spMk id="7" creationId="{00000000-0000-0000-0000-000000000000}"/>
            </ac:spMkLst>
          </pc:spChg>
        </pc:sldLayoutChg>
        <pc:sldLayoutChg chg="modSp">
          <pc:chgData name="Ilse Disseldorp" userId="f9d18110-c652-42cb-bfc8-7c74fd92963b" providerId="ADAL" clId="{E09FDEFA-A295-4C83-9413-0ECEA03B5627}" dt="2022-08-31T06:15:01.799" v="2"/>
          <pc:sldLayoutMkLst>
            <pc:docMk/>
            <pc:sldMasterMk cId="0" sldId="2147483648"/>
            <pc:sldLayoutMk cId="2360428795" sldId="2147483674"/>
          </pc:sldLayoutMkLst>
          <pc:spChg chg="mod">
            <ac:chgData name="Ilse Disseldorp" userId="f9d18110-c652-42cb-bfc8-7c74fd92963b" providerId="ADAL" clId="{E09FDEFA-A295-4C83-9413-0ECEA03B5627}" dt="2022-08-31T06:15:01.799" v="2"/>
            <ac:spMkLst>
              <pc:docMk/>
              <pc:sldMasterMk cId="0" sldId="2147483648"/>
              <pc:sldLayoutMk cId="2360428795" sldId="2147483674"/>
              <ac:spMk id="6" creationId="{00000000-0000-0000-0000-000000000000}"/>
            </ac:spMkLst>
          </pc:spChg>
        </pc:sldLayoutChg>
        <pc:sldLayoutChg chg="modSp">
          <pc:chgData name="Ilse Disseldorp" userId="f9d18110-c652-42cb-bfc8-7c74fd92963b" providerId="ADAL" clId="{E09FDEFA-A295-4C83-9413-0ECEA03B5627}" dt="2022-08-31T06:15:01.799" v="2"/>
          <pc:sldLayoutMkLst>
            <pc:docMk/>
            <pc:sldMasterMk cId="0" sldId="2147483648"/>
            <pc:sldLayoutMk cId="4235641675" sldId="2147483675"/>
          </pc:sldLayoutMkLst>
          <pc:spChg chg="mod">
            <ac:chgData name="Ilse Disseldorp" userId="f9d18110-c652-42cb-bfc8-7c74fd92963b" providerId="ADAL" clId="{E09FDEFA-A295-4C83-9413-0ECEA03B5627}" dt="2022-08-31T06:15:01.799" v="2"/>
            <ac:spMkLst>
              <pc:docMk/>
              <pc:sldMasterMk cId="0" sldId="2147483648"/>
              <pc:sldLayoutMk cId="4235641675" sldId="2147483675"/>
              <ac:spMk id="9" creationId="{4BB7033B-EE7E-4B90-A2AA-1E1CA6BF1865}"/>
            </ac:spMkLst>
          </pc:spChg>
        </pc:sldLayoutChg>
        <pc:sldLayoutChg chg="modSp">
          <pc:chgData name="Ilse Disseldorp" userId="f9d18110-c652-42cb-bfc8-7c74fd92963b" providerId="ADAL" clId="{E09FDEFA-A295-4C83-9413-0ECEA03B5627}" dt="2022-08-31T06:15:01.799" v="2"/>
          <pc:sldLayoutMkLst>
            <pc:docMk/>
            <pc:sldMasterMk cId="0" sldId="2147483648"/>
            <pc:sldLayoutMk cId="3056152662" sldId="2147483677"/>
          </pc:sldLayoutMkLst>
          <pc:spChg chg="mod">
            <ac:chgData name="Ilse Disseldorp" userId="f9d18110-c652-42cb-bfc8-7c74fd92963b" providerId="ADAL" clId="{E09FDEFA-A295-4C83-9413-0ECEA03B5627}" dt="2022-08-31T06:15:01.799" v="2"/>
            <ac:spMkLst>
              <pc:docMk/>
              <pc:sldMasterMk cId="0" sldId="2147483648"/>
              <pc:sldLayoutMk cId="3056152662" sldId="2147483677"/>
              <ac:spMk id="5" creationId="{00000000-0000-0000-0000-000000000000}"/>
            </ac:spMkLst>
          </pc:spChg>
          <pc:spChg chg="mod">
            <ac:chgData name="Ilse Disseldorp" userId="f9d18110-c652-42cb-bfc8-7c74fd92963b" providerId="ADAL" clId="{E09FDEFA-A295-4C83-9413-0ECEA03B5627}" dt="2022-08-31T06:15:01.799" v="2"/>
            <ac:spMkLst>
              <pc:docMk/>
              <pc:sldMasterMk cId="0" sldId="2147483648"/>
              <pc:sldLayoutMk cId="3056152662" sldId="2147483677"/>
              <ac:spMk id="9" creationId="{2661BB6F-0006-40E1-9C0A-B9F1AC6C0947}"/>
            </ac:spMkLst>
          </pc:spChg>
          <pc:spChg chg="mod">
            <ac:chgData name="Ilse Disseldorp" userId="f9d18110-c652-42cb-bfc8-7c74fd92963b" providerId="ADAL" clId="{E09FDEFA-A295-4C83-9413-0ECEA03B5627}" dt="2022-08-31T06:15:01.799" v="2"/>
            <ac:spMkLst>
              <pc:docMk/>
              <pc:sldMasterMk cId="0" sldId="2147483648"/>
              <pc:sldLayoutMk cId="3056152662" sldId="2147483677"/>
              <ac:spMk id="14" creationId="{00000000-0000-0000-0000-000000000000}"/>
            </ac:spMkLst>
          </pc:spChg>
          <pc:spChg chg="mod">
            <ac:chgData name="Ilse Disseldorp" userId="f9d18110-c652-42cb-bfc8-7c74fd92963b" providerId="ADAL" clId="{E09FDEFA-A295-4C83-9413-0ECEA03B5627}" dt="2022-08-31T06:15:01.799" v="2"/>
            <ac:spMkLst>
              <pc:docMk/>
              <pc:sldMasterMk cId="0" sldId="2147483648"/>
              <pc:sldLayoutMk cId="3056152662" sldId="2147483677"/>
              <ac:spMk id="15" creationId="{00000000-0000-0000-0000-000000000000}"/>
            </ac:spMkLst>
          </pc:spChg>
        </pc:sldLayoutChg>
        <pc:sldLayoutChg chg="modSp">
          <pc:chgData name="Ilse Disseldorp" userId="f9d18110-c652-42cb-bfc8-7c74fd92963b" providerId="ADAL" clId="{E09FDEFA-A295-4C83-9413-0ECEA03B5627}" dt="2022-08-31T06:15:01.799" v="2"/>
          <pc:sldLayoutMkLst>
            <pc:docMk/>
            <pc:sldMasterMk cId="0" sldId="2147483648"/>
            <pc:sldLayoutMk cId="2942009225" sldId="2147483678"/>
          </pc:sldLayoutMkLst>
          <pc:spChg chg="mod">
            <ac:chgData name="Ilse Disseldorp" userId="f9d18110-c652-42cb-bfc8-7c74fd92963b" providerId="ADAL" clId="{E09FDEFA-A295-4C83-9413-0ECEA03B5627}" dt="2022-08-31T06:15:01.799" v="2"/>
            <ac:spMkLst>
              <pc:docMk/>
              <pc:sldMasterMk cId="0" sldId="2147483648"/>
              <pc:sldLayoutMk cId="2942009225" sldId="2147483678"/>
              <ac:spMk id="3" creationId="{00000000-0000-0000-0000-000000000000}"/>
            </ac:spMkLst>
          </pc:spChg>
          <pc:spChg chg="mod">
            <ac:chgData name="Ilse Disseldorp" userId="f9d18110-c652-42cb-bfc8-7c74fd92963b" providerId="ADAL" clId="{E09FDEFA-A295-4C83-9413-0ECEA03B5627}" dt="2022-08-31T06:15:01.799" v="2"/>
            <ac:spMkLst>
              <pc:docMk/>
              <pc:sldMasterMk cId="0" sldId="2147483648"/>
              <pc:sldLayoutMk cId="2942009225" sldId="2147483678"/>
              <ac:spMk id="8" creationId="{88E915E6-BF08-42FA-86A1-A46ACFD71D78}"/>
            </ac:spMkLst>
          </pc:spChg>
          <pc:spChg chg="mod">
            <ac:chgData name="Ilse Disseldorp" userId="f9d18110-c652-42cb-bfc8-7c74fd92963b" providerId="ADAL" clId="{E09FDEFA-A295-4C83-9413-0ECEA03B5627}" dt="2022-08-31T06:15:01.799" v="2"/>
            <ac:spMkLst>
              <pc:docMk/>
              <pc:sldMasterMk cId="0" sldId="2147483648"/>
              <pc:sldLayoutMk cId="2942009225" sldId="2147483678"/>
              <ac:spMk id="13" creationId="{87D0AE8B-BDEF-4B8B-AA83-C16F2BC4FB7C}"/>
            </ac:spMkLst>
          </pc:spChg>
          <pc:spChg chg="mod">
            <ac:chgData name="Ilse Disseldorp" userId="f9d18110-c652-42cb-bfc8-7c74fd92963b" providerId="ADAL" clId="{E09FDEFA-A295-4C83-9413-0ECEA03B5627}" dt="2022-08-31T06:15:01.799" v="2"/>
            <ac:spMkLst>
              <pc:docMk/>
              <pc:sldMasterMk cId="0" sldId="2147483648"/>
              <pc:sldLayoutMk cId="2942009225" sldId="2147483678"/>
              <ac:spMk id="15" creationId="{00000000-0000-0000-0000-000000000000}"/>
            </ac:spMkLst>
          </pc:spChg>
          <pc:grpChg chg="mod">
            <ac:chgData name="Ilse Disseldorp" userId="f9d18110-c652-42cb-bfc8-7c74fd92963b" providerId="ADAL" clId="{E09FDEFA-A295-4C83-9413-0ECEA03B5627}" dt="2022-08-31T06:15:01.799" v="2"/>
            <ac:grpSpMkLst>
              <pc:docMk/>
              <pc:sldMasterMk cId="0" sldId="2147483648"/>
              <pc:sldLayoutMk cId="2942009225" sldId="2147483678"/>
              <ac:grpSpMk id="2" creationId="{0EF6EB89-3146-42E4-8057-B07DC021EF8E}"/>
            </ac:grpSpMkLst>
          </pc:grpChg>
          <pc:picChg chg="mod">
            <ac:chgData name="Ilse Disseldorp" userId="f9d18110-c652-42cb-bfc8-7c74fd92963b" providerId="ADAL" clId="{E09FDEFA-A295-4C83-9413-0ECEA03B5627}" dt="2022-08-31T06:15:01.799" v="2"/>
            <ac:picMkLst>
              <pc:docMk/>
              <pc:sldMasterMk cId="0" sldId="2147483648"/>
              <pc:sldLayoutMk cId="2942009225" sldId="2147483678"/>
              <ac:picMk id="12" creationId="{8C9BA4FC-E864-43E3-A40E-98A3EDF9F406}"/>
            </ac:picMkLst>
          </pc:picChg>
        </pc:sldLayoutChg>
        <pc:sldLayoutChg chg="modSp">
          <pc:chgData name="Ilse Disseldorp" userId="f9d18110-c652-42cb-bfc8-7c74fd92963b" providerId="ADAL" clId="{E09FDEFA-A295-4C83-9413-0ECEA03B5627}" dt="2022-08-31T06:15:01.799" v="2"/>
          <pc:sldLayoutMkLst>
            <pc:docMk/>
            <pc:sldMasterMk cId="0" sldId="2147483648"/>
            <pc:sldLayoutMk cId="2501515574" sldId="2147483680"/>
          </pc:sldLayoutMkLst>
          <pc:spChg chg="mod">
            <ac:chgData name="Ilse Disseldorp" userId="f9d18110-c652-42cb-bfc8-7c74fd92963b" providerId="ADAL" clId="{E09FDEFA-A295-4C83-9413-0ECEA03B5627}" dt="2022-08-31T06:15:01.799" v="2"/>
            <ac:spMkLst>
              <pc:docMk/>
              <pc:sldMasterMk cId="0" sldId="2147483648"/>
              <pc:sldLayoutMk cId="2501515574" sldId="2147483680"/>
              <ac:spMk id="2" creationId="{00000000-0000-0000-0000-000000000000}"/>
            </ac:spMkLst>
          </pc:spChg>
          <pc:spChg chg="mod">
            <ac:chgData name="Ilse Disseldorp" userId="f9d18110-c652-42cb-bfc8-7c74fd92963b" providerId="ADAL" clId="{E09FDEFA-A295-4C83-9413-0ECEA03B5627}" dt="2022-08-31T06:15:01.799" v="2"/>
            <ac:spMkLst>
              <pc:docMk/>
              <pc:sldMasterMk cId="0" sldId="2147483648"/>
              <pc:sldLayoutMk cId="2501515574" sldId="2147483680"/>
              <ac:spMk id="6" creationId="{00000000-0000-0000-0000-000000000000}"/>
            </ac:spMkLst>
          </pc:spChg>
          <pc:spChg chg="mod">
            <ac:chgData name="Ilse Disseldorp" userId="f9d18110-c652-42cb-bfc8-7c74fd92963b" providerId="ADAL" clId="{E09FDEFA-A295-4C83-9413-0ECEA03B5627}" dt="2022-08-31T06:15:01.799" v="2"/>
            <ac:spMkLst>
              <pc:docMk/>
              <pc:sldMasterMk cId="0" sldId="2147483648"/>
              <pc:sldLayoutMk cId="2501515574" sldId="2147483680"/>
              <ac:spMk id="7" creationId="{576D3AE7-7B97-49CC-8269-7401F1A7AA85}"/>
            </ac:spMkLst>
          </pc:spChg>
          <pc:spChg chg="mod">
            <ac:chgData name="Ilse Disseldorp" userId="f9d18110-c652-42cb-bfc8-7c74fd92963b" providerId="ADAL" clId="{E09FDEFA-A295-4C83-9413-0ECEA03B5627}" dt="2022-08-31T06:15:01.799" v="2"/>
            <ac:spMkLst>
              <pc:docMk/>
              <pc:sldMasterMk cId="0" sldId="2147483648"/>
              <pc:sldLayoutMk cId="2501515574" sldId="2147483680"/>
              <ac:spMk id="10" creationId="{C3261E1D-4617-44E1-9F61-C2F24C55020F}"/>
            </ac:spMkLst>
          </pc:spChg>
          <pc:grpChg chg="mod">
            <ac:chgData name="Ilse Disseldorp" userId="f9d18110-c652-42cb-bfc8-7c74fd92963b" providerId="ADAL" clId="{E09FDEFA-A295-4C83-9413-0ECEA03B5627}" dt="2022-08-31T06:15:01.799" v="2"/>
            <ac:grpSpMkLst>
              <pc:docMk/>
              <pc:sldMasterMk cId="0" sldId="2147483648"/>
              <pc:sldLayoutMk cId="2501515574" sldId="2147483680"/>
              <ac:grpSpMk id="9" creationId="{AB66AF86-7099-469D-B957-0234CC1AE1C2}"/>
            </ac:grpSpMkLst>
          </pc:grpChg>
          <pc:picChg chg="mod">
            <ac:chgData name="Ilse Disseldorp" userId="f9d18110-c652-42cb-bfc8-7c74fd92963b" providerId="ADAL" clId="{E09FDEFA-A295-4C83-9413-0ECEA03B5627}" dt="2022-08-31T06:15:01.799" v="2"/>
            <ac:picMkLst>
              <pc:docMk/>
              <pc:sldMasterMk cId="0" sldId="2147483648"/>
              <pc:sldLayoutMk cId="2501515574" sldId="2147483680"/>
              <ac:picMk id="4" creationId="{064758F5-B56E-4767-AF9E-1EB396DC7D67}"/>
            </ac:picMkLst>
          </pc:picChg>
          <pc:picChg chg="mod">
            <ac:chgData name="Ilse Disseldorp" userId="f9d18110-c652-42cb-bfc8-7c74fd92963b" providerId="ADAL" clId="{E09FDEFA-A295-4C83-9413-0ECEA03B5627}" dt="2022-08-31T06:15:01.799" v="2"/>
            <ac:picMkLst>
              <pc:docMk/>
              <pc:sldMasterMk cId="0" sldId="2147483648"/>
              <pc:sldLayoutMk cId="2501515574" sldId="2147483680"/>
              <ac:picMk id="5" creationId="{17FCBEF5-0305-419E-936A-24FFE6601E1E}"/>
            </ac:picMkLst>
          </pc:picChg>
        </pc:sldLayoutChg>
        <pc:sldLayoutChg chg="modSp">
          <pc:chgData name="Ilse Disseldorp" userId="f9d18110-c652-42cb-bfc8-7c74fd92963b" providerId="ADAL" clId="{E09FDEFA-A295-4C83-9413-0ECEA03B5627}" dt="2022-08-31T06:15:01.799" v="2"/>
          <pc:sldLayoutMkLst>
            <pc:docMk/>
            <pc:sldMasterMk cId="0" sldId="2147483648"/>
            <pc:sldLayoutMk cId="3782613707" sldId="2147483681"/>
          </pc:sldLayoutMkLst>
          <pc:spChg chg="mod">
            <ac:chgData name="Ilse Disseldorp" userId="f9d18110-c652-42cb-bfc8-7c74fd92963b" providerId="ADAL" clId="{E09FDEFA-A295-4C83-9413-0ECEA03B5627}" dt="2022-08-31T06:15:01.799" v="2"/>
            <ac:spMkLst>
              <pc:docMk/>
              <pc:sldMasterMk cId="0" sldId="2147483648"/>
              <pc:sldLayoutMk cId="3782613707" sldId="2147483681"/>
              <ac:spMk id="2" creationId="{00000000-0000-0000-0000-000000000000}"/>
            </ac:spMkLst>
          </pc:spChg>
          <pc:spChg chg="mod">
            <ac:chgData name="Ilse Disseldorp" userId="f9d18110-c652-42cb-bfc8-7c74fd92963b" providerId="ADAL" clId="{E09FDEFA-A295-4C83-9413-0ECEA03B5627}" dt="2022-08-31T06:15:01.799" v="2"/>
            <ac:spMkLst>
              <pc:docMk/>
              <pc:sldMasterMk cId="0" sldId="2147483648"/>
              <pc:sldLayoutMk cId="3782613707" sldId="2147483681"/>
              <ac:spMk id="5" creationId="{A338B989-099D-4112-9DEE-826E99996AE1}"/>
            </ac:spMkLst>
          </pc:spChg>
          <pc:spChg chg="mod">
            <ac:chgData name="Ilse Disseldorp" userId="f9d18110-c652-42cb-bfc8-7c74fd92963b" providerId="ADAL" clId="{E09FDEFA-A295-4C83-9413-0ECEA03B5627}" dt="2022-08-31T06:15:01.799" v="2"/>
            <ac:spMkLst>
              <pc:docMk/>
              <pc:sldMasterMk cId="0" sldId="2147483648"/>
              <pc:sldLayoutMk cId="3782613707" sldId="2147483681"/>
              <ac:spMk id="6" creationId="{00000000-0000-0000-0000-000000000000}"/>
            </ac:spMkLst>
          </pc:spChg>
          <pc:grpChg chg="mod">
            <ac:chgData name="Ilse Disseldorp" userId="f9d18110-c652-42cb-bfc8-7c74fd92963b" providerId="ADAL" clId="{E09FDEFA-A295-4C83-9413-0ECEA03B5627}" dt="2022-08-31T06:15:01.799" v="2"/>
            <ac:grpSpMkLst>
              <pc:docMk/>
              <pc:sldMasterMk cId="0" sldId="2147483648"/>
              <pc:sldLayoutMk cId="3782613707" sldId="2147483681"/>
              <ac:grpSpMk id="8" creationId="{01B5C3E8-2105-4BB7-AD43-FEAC27D0AB1D}"/>
            </ac:grpSpMkLst>
          </pc:grpChg>
          <pc:picChg chg="mod">
            <ac:chgData name="Ilse Disseldorp" userId="f9d18110-c652-42cb-bfc8-7c74fd92963b" providerId="ADAL" clId="{E09FDEFA-A295-4C83-9413-0ECEA03B5627}" dt="2022-08-31T06:15:01.799" v="2"/>
            <ac:picMkLst>
              <pc:docMk/>
              <pc:sldMasterMk cId="0" sldId="2147483648"/>
              <pc:sldLayoutMk cId="3782613707" sldId="2147483681"/>
              <ac:picMk id="4" creationId="{5972C09F-ECF1-44F3-ABAC-2790EBA851BD}"/>
            </ac:picMkLst>
          </pc:picChg>
        </pc:sldLayoutChg>
      </pc:sldMasterChg>
    </pc:docChg>
  </pc:docChgLst>
  <pc:docChgLst>
    <pc:chgData name="Ilse Disseldorp" userId="4d083253d50943f4" providerId="LiveId" clId="{3487C547-5A52-45B2-80D5-04CDECFB2499}"/>
    <pc:docChg chg="undo custSel addSld delSld modSld sldOrd modNotesMaster modHandout">
      <pc:chgData name="Ilse Disseldorp" userId="4d083253d50943f4" providerId="LiveId" clId="{3487C547-5A52-45B2-80D5-04CDECFB2499}" dt="2022-12-18T14:50:28.051" v="6363" actId="20577"/>
      <pc:docMkLst>
        <pc:docMk/>
      </pc:docMkLst>
      <pc:sldChg chg="add del">
        <pc:chgData name="Ilse Disseldorp" userId="4d083253d50943f4" providerId="LiveId" clId="{3487C547-5A52-45B2-80D5-04CDECFB2499}" dt="2022-12-16T12:25:03.013" v="808" actId="47"/>
        <pc:sldMkLst>
          <pc:docMk/>
          <pc:sldMk cId="3025139694" sldId="257"/>
        </pc:sldMkLst>
      </pc:sldChg>
      <pc:sldChg chg="delSp del">
        <pc:chgData name="Ilse Disseldorp" userId="4d083253d50943f4" providerId="LiveId" clId="{3487C547-5A52-45B2-80D5-04CDECFB2499}" dt="2022-12-16T15:54:10.352" v="2751" actId="47"/>
        <pc:sldMkLst>
          <pc:docMk/>
          <pc:sldMk cId="0" sldId="265"/>
        </pc:sldMkLst>
        <pc:picChg chg="del">
          <ac:chgData name="Ilse Disseldorp" userId="4d083253d50943f4" providerId="LiveId" clId="{3487C547-5A52-45B2-80D5-04CDECFB2499}" dt="2022-12-16T15:54:07.679" v="2750" actId="21"/>
          <ac:picMkLst>
            <pc:docMk/>
            <pc:sldMk cId="0" sldId="265"/>
            <ac:picMk id="27652" creationId="{EF76D0D5-EA66-4FB7-9506-AB80094F28B7}"/>
          </ac:picMkLst>
        </pc:picChg>
      </pc:sldChg>
      <pc:sldChg chg="modSp mod modNotesTx">
        <pc:chgData name="Ilse Disseldorp" userId="4d083253d50943f4" providerId="LiveId" clId="{3487C547-5A52-45B2-80D5-04CDECFB2499}" dt="2022-12-18T14:13:35.841" v="5736"/>
        <pc:sldMkLst>
          <pc:docMk/>
          <pc:sldMk cId="0" sldId="266"/>
        </pc:sldMkLst>
        <pc:spChg chg="mod">
          <ac:chgData name="Ilse Disseldorp" userId="4d083253d50943f4" providerId="LiveId" clId="{3487C547-5A52-45B2-80D5-04CDECFB2499}" dt="2022-12-16T15:55:25.763" v="2815" actId="6549"/>
          <ac:spMkLst>
            <pc:docMk/>
            <pc:sldMk cId="0" sldId="266"/>
            <ac:spMk id="4" creationId="{34EF975A-A9B9-4E77-AE23-C338D4B2CBAF}"/>
          </ac:spMkLst>
        </pc:spChg>
        <pc:spChg chg="mod">
          <ac:chgData name="Ilse Disseldorp" userId="4d083253d50943f4" providerId="LiveId" clId="{3487C547-5A52-45B2-80D5-04CDECFB2499}" dt="2022-12-16T15:55:59.509" v="2874" actId="12"/>
          <ac:spMkLst>
            <pc:docMk/>
            <pc:sldMk cId="0" sldId="266"/>
            <ac:spMk id="9" creationId="{EF23DAD0-2798-4066-AD35-2B1A8A7D36C4}"/>
          </ac:spMkLst>
        </pc:spChg>
      </pc:sldChg>
      <pc:sldChg chg="modSp mod modNotesTx">
        <pc:chgData name="Ilse Disseldorp" userId="4d083253d50943f4" providerId="LiveId" clId="{3487C547-5A52-45B2-80D5-04CDECFB2499}" dt="2022-12-18T14:10:40.533" v="5723" actId="20577"/>
        <pc:sldMkLst>
          <pc:docMk/>
          <pc:sldMk cId="1684964029" sldId="270"/>
        </pc:sldMkLst>
        <pc:picChg chg="mod">
          <ac:chgData name="Ilse Disseldorp" userId="4d083253d50943f4" providerId="LiveId" clId="{3487C547-5A52-45B2-80D5-04CDECFB2499}" dt="2022-12-16T16:25:04.870" v="3394" actId="14100"/>
          <ac:picMkLst>
            <pc:docMk/>
            <pc:sldMk cId="1684964029" sldId="270"/>
            <ac:picMk id="3" creationId="{257BD4AB-9CEF-896E-E6AA-5CAC36B02EB4}"/>
          </ac:picMkLst>
        </pc:picChg>
        <pc:picChg chg="mod modCrop">
          <ac:chgData name="Ilse Disseldorp" userId="4d083253d50943f4" providerId="LiveId" clId="{3487C547-5A52-45B2-80D5-04CDECFB2499}" dt="2022-12-16T16:25:13.629" v="3396" actId="14100"/>
          <ac:picMkLst>
            <pc:docMk/>
            <pc:sldMk cId="1684964029" sldId="270"/>
            <ac:picMk id="4" creationId="{393BE6FF-D03C-C8C5-3C84-A360B1CE1BDA}"/>
          </ac:picMkLst>
        </pc:picChg>
        <pc:picChg chg="mod modCrop">
          <ac:chgData name="Ilse Disseldorp" userId="4d083253d50943f4" providerId="LiveId" clId="{3487C547-5A52-45B2-80D5-04CDECFB2499}" dt="2022-12-16T16:25:20.759" v="3398" actId="1076"/>
          <ac:picMkLst>
            <pc:docMk/>
            <pc:sldMk cId="1684964029" sldId="270"/>
            <ac:picMk id="6" creationId="{B106CF81-B6FB-089F-D5A7-C9A0F86E3E4C}"/>
          </ac:picMkLst>
        </pc:picChg>
        <pc:picChg chg="mod">
          <ac:chgData name="Ilse Disseldorp" userId="4d083253d50943f4" providerId="LiveId" clId="{3487C547-5A52-45B2-80D5-04CDECFB2499}" dt="2022-12-16T16:24:37.078" v="3389" actId="1076"/>
          <ac:picMkLst>
            <pc:docMk/>
            <pc:sldMk cId="1684964029" sldId="270"/>
            <ac:picMk id="7" creationId="{37BC5592-B5E1-4073-A3BD-FF7FD2C152F4}"/>
          </ac:picMkLst>
        </pc:picChg>
        <pc:picChg chg="mod ord">
          <ac:chgData name="Ilse Disseldorp" userId="4d083253d50943f4" providerId="LiveId" clId="{3487C547-5A52-45B2-80D5-04CDECFB2499}" dt="2022-12-16T16:24:26.367" v="3388" actId="171"/>
          <ac:picMkLst>
            <pc:docMk/>
            <pc:sldMk cId="1684964029" sldId="270"/>
            <ac:picMk id="11" creationId="{E84A6A67-B8F7-4C74-B647-3EB5806B409B}"/>
          </ac:picMkLst>
        </pc:picChg>
        <pc:picChg chg="mod">
          <ac:chgData name="Ilse Disseldorp" userId="4d083253d50943f4" providerId="LiveId" clId="{3487C547-5A52-45B2-80D5-04CDECFB2499}" dt="2022-12-16T16:24:17.980" v="3385" actId="1076"/>
          <ac:picMkLst>
            <pc:docMk/>
            <pc:sldMk cId="1684964029" sldId="270"/>
            <ac:picMk id="13" creationId="{31C8B653-AEFC-4525-8613-8AE944A351A8}"/>
          </ac:picMkLst>
        </pc:picChg>
      </pc:sldChg>
      <pc:sldChg chg="del">
        <pc:chgData name="Ilse Disseldorp" userId="4d083253d50943f4" providerId="LiveId" clId="{3487C547-5A52-45B2-80D5-04CDECFB2499}" dt="2022-12-16T13:08:31.668" v="1075" actId="47"/>
        <pc:sldMkLst>
          <pc:docMk/>
          <pc:sldMk cId="3687288426" sldId="279"/>
        </pc:sldMkLst>
      </pc:sldChg>
      <pc:sldChg chg="del">
        <pc:chgData name="Ilse Disseldorp" userId="4d083253d50943f4" providerId="LiveId" clId="{3487C547-5A52-45B2-80D5-04CDECFB2499}" dt="2022-12-16T13:08:31.668" v="1075" actId="47"/>
        <pc:sldMkLst>
          <pc:docMk/>
          <pc:sldMk cId="2107354373" sldId="286"/>
        </pc:sldMkLst>
      </pc:sldChg>
      <pc:sldChg chg="modSp mod ord modNotesTx">
        <pc:chgData name="Ilse Disseldorp" userId="4d083253d50943f4" providerId="LiveId" clId="{3487C547-5A52-45B2-80D5-04CDECFB2499}" dt="2022-12-16T11:58:13.156" v="293" actId="20577"/>
        <pc:sldMkLst>
          <pc:docMk/>
          <pc:sldMk cId="3915818388" sldId="287"/>
        </pc:sldMkLst>
        <pc:spChg chg="mod">
          <ac:chgData name="Ilse Disseldorp" userId="4d083253d50943f4" providerId="LiveId" clId="{3487C547-5A52-45B2-80D5-04CDECFB2499}" dt="2022-12-16T11:58:13.156" v="293" actId="20577"/>
          <ac:spMkLst>
            <pc:docMk/>
            <pc:sldMk cId="3915818388" sldId="287"/>
            <ac:spMk id="4" creationId="{361D8936-C655-4ED0-9DD3-A80D9BF0BE46}"/>
          </ac:spMkLst>
        </pc:spChg>
        <pc:spChg chg="mod">
          <ac:chgData name="Ilse Disseldorp" userId="4d083253d50943f4" providerId="LiveId" clId="{3487C547-5A52-45B2-80D5-04CDECFB2499}" dt="2022-12-16T11:49:57.960" v="220" actId="20577"/>
          <ac:spMkLst>
            <pc:docMk/>
            <pc:sldMk cId="3915818388" sldId="287"/>
            <ac:spMk id="5" creationId="{E0AA6A00-5D13-459B-8C30-8F841A27B665}"/>
          </ac:spMkLst>
        </pc:spChg>
      </pc:sldChg>
      <pc:sldChg chg="del">
        <pc:chgData name="Ilse Disseldorp" userId="4d083253d50943f4" providerId="LiveId" clId="{3487C547-5A52-45B2-80D5-04CDECFB2499}" dt="2022-12-16T14:20:49.558" v="2560" actId="2696"/>
        <pc:sldMkLst>
          <pc:docMk/>
          <pc:sldMk cId="1456077737" sldId="288"/>
        </pc:sldMkLst>
      </pc:sldChg>
      <pc:sldChg chg="del">
        <pc:chgData name="Ilse Disseldorp" userId="4d083253d50943f4" providerId="LiveId" clId="{3487C547-5A52-45B2-80D5-04CDECFB2499}" dt="2022-12-16T14:20:49.558" v="2560" actId="2696"/>
        <pc:sldMkLst>
          <pc:docMk/>
          <pc:sldMk cId="667933324" sldId="289"/>
        </pc:sldMkLst>
      </pc:sldChg>
      <pc:sldChg chg="addSp delSp modSp mod chgLayout">
        <pc:chgData name="Ilse Disseldorp" userId="4d083253d50943f4" providerId="LiveId" clId="{3487C547-5A52-45B2-80D5-04CDECFB2499}" dt="2022-12-17T08:54:01.161" v="3933" actId="6549"/>
        <pc:sldMkLst>
          <pc:docMk/>
          <pc:sldMk cId="420201456" sldId="290"/>
        </pc:sldMkLst>
        <pc:spChg chg="add del mod ord">
          <ac:chgData name="Ilse Disseldorp" userId="4d083253d50943f4" providerId="LiveId" clId="{3487C547-5A52-45B2-80D5-04CDECFB2499}" dt="2022-12-16T16:36:58.864" v="3505" actId="700"/>
          <ac:spMkLst>
            <pc:docMk/>
            <pc:sldMk cId="420201456" sldId="290"/>
            <ac:spMk id="2" creationId="{BD06AE5F-0D69-6AF2-6D95-2C9C43712DEA}"/>
          </ac:spMkLst>
        </pc:spChg>
        <pc:spChg chg="add mod ord">
          <ac:chgData name="Ilse Disseldorp" userId="4d083253d50943f4" providerId="LiveId" clId="{3487C547-5A52-45B2-80D5-04CDECFB2499}" dt="2022-12-16T16:38:33.272" v="3563" actId="20577"/>
          <ac:spMkLst>
            <pc:docMk/>
            <pc:sldMk cId="420201456" sldId="290"/>
            <ac:spMk id="3" creationId="{B0AA7144-D1E9-B2DE-FC08-1A8FC70F1CD6}"/>
          </ac:spMkLst>
        </pc:spChg>
        <pc:spChg chg="del">
          <ac:chgData name="Ilse Disseldorp" userId="4d083253d50943f4" providerId="LiveId" clId="{3487C547-5A52-45B2-80D5-04CDECFB2499}" dt="2022-12-16T16:36:53.768" v="3504" actId="700"/>
          <ac:spMkLst>
            <pc:docMk/>
            <pc:sldMk cId="420201456" sldId="290"/>
            <ac:spMk id="4" creationId="{8BB630CF-D272-40A4-ADC8-E07F7E31A9AA}"/>
          </ac:spMkLst>
        </pc:spChg>
        <pc:spChg chg="mod ord">
          <ac:chgData name="Ilse Disseldorp" userId="4d083253d50943f4" providerId="LiveId" clId="{3487C547-5A52-45B2-80D5-04CDECFB2499}" dt="2022-12-17T08:54:01.161" v="3933" actId="6549"/>
          <ac:spMkLst>
            <pc:docMk/>
            <pc:sldMk cId="420201456" sldId="290"/>
            <ac:spMk id="5" creationId="{25F51D61-8726-47BC-90B8-732569D57ED2}"/>
          </ac:spMkLst>
        </pc:spChg>
      </pc:sldChg>
      <pc:sldChg chg="del">
        <pc:chgData name="Ilse Disseldorp" userId="4d083253d50943f4" providerId="LiveId" clId="{3487C547-5A52-45B2-80D5-04CDECFB2499}" dt="2022-12-16T16:35:51.983" v="3477" actId="47"/>
        <pc:sldMkLst>
          <pc:docMk/>
          <pc:sldMk cId="145976323" sldId="291"/>
        </pc:sldMkLst>
      </pc:sldChg>
      <pc:sldChg chg="addSp modSp del mod">
        <pc:chgData name="Ilse Disseldorp" userId="4d083253d50943f4" providerId="LiveId" clId="{3487C547-5A52-45B2-80D5-04CDECFB2499}" dt="2022-12-16T13:08:33.678" v="1076" actId="47"/>
        <pc:sldMkLst>
          <pc:docMk/>
          <pc:sldMk cId="1834493772" sldId="293"/>
        </pc:sldMkLst>
        <pc:spChg chg="add mod">
          <ac:chgData name="Ilse Disseldorp" userId="4d083253d50943f4" providerId="LiveId" clId="{3487C547-5A52-45B2-80D5-04CDECFB2499}" dt="2022-12-15T18:14:03.452" v="6" actId="1582"/>
          <ac:spMkLst>
            <pc:docMk/>
            <pc:sldMk cId="1834493772" sldId="293"/>
            <ac:spMk id="2" creationId="{E46B8AB5-9995-1797-2636-C4328444390C}"/>
          </ac:spMkLst>
        </pc:spChg>
        <pc:spChg chg="add mod">
          <ac:chgData name="Ilse Disseldorp" userId="4d083253d50943f4" providerId="LiveId" clId="{3487C547-5A52-45B2-80D5-04CDECFB2499}" dt="2022-12-15T18:14:17.881" v="8" actId="1076"/>
          <ac:spMkLst>
            <pc:docMk/>
            <pc:sldMk cId="1834493772" sldId="293"/>
            <ac:spMk id="5" creationId="{865A2555-FA0A-49C7-8E7C-00A404DE7F09}"/>
          </ac:spMkLst>
        </pc:spChg>
      </pc:sldChg>
      <pc:sldChg chg="addSp delSp modSp mod delAnim modAnim modNotesTx">
        <pc:chgData name="Ilse Disseldorp" userId="4d083253d50943f4" providerId="LiveId" clId="{3487C547-5A52-45B2-80D5-04CDECFB2499}" dt="2022-12-18T13:56:57.986" v="4016" actId="20577"/>
        <pc:sldMkLst>
          <pc:docMk/>
          <pc:sldMk cId="1301616799" sldId="294"/>
        </pc:sldMkLst>
        <pc:spChg chg="del mod">
          <ac:chgData name="Ilse Disseldorp" userId="4d083253d50943f4" providerId="LiveId" clId="{3487C547-5A52-45B2-80D5-04CDECFB2499}" dt="2022-12-16T10:57:36.730" v="96" actId="931"/>
          <ac:spMkLst>
            <pc:docMk/>
            <pc:sldMk cId="1301616799" sldId="294"/>
            <ac:spMk id="3" creationId="{083211E3-4CB8-4E03-B251-E9FA51AA02A9}"/>
          </ac:spMkLst>
        </pc:spChg>
        <pc:spChg chg="mod">
          <ac:chgData name="Ilse Disseldorp" userId="4d083253d50943f4" providerId="LiveId" clId="{3487C547-5A52-45B2-80D5-04CDECFB2499}" dt="2022-12-16T14:21:03.609" v="2562" actId="20577"/>
          <ac:spMkLst>
            <pc:docMk/>
            <pc:sldMk cId="1301616799" sldId="294"/>
            <ac:spMk id="4" creationId="{00000000-0000-0000-0000-000000000000}"/>
          </ac:spMkLst>
        </pc:spChg>
        <pc:spChg chg="mod">
          <ac:chgData name="Ilse Disseldorp" userId="4d083253d50943f4" providerId="LiveId" clId="{3487C547-5A52-45B2-80D5-04CDECFB2499}" dt="2022-12-16T10:54:43.274" v="34" actId="20577"/>
          <ac:spMkLst>
            <pc:docMk/>
            <pc:sldMk cId="1301616799" sldId="294"/>
            <ac:spMk id="6" creationId="{46CFF014-5BE4-42A3-8EE1-56B60826901E}"/>
          </ac:spMkLst>
        </pc:spChg>
        <pc:spChg chg="add mod">
          <ac:chgData name="Ilse Disseldorp" userId="4d083253d50943f4" providerId="LiveId" clId="{3487C547-5A52-45B2-80D5-04CDECFB2499}" dt="2022-12-17T08:21:34.300" v="3602" actId="20577"/>
          <ac:spMkLst>
            <pc:docMk/>
            <pc:sldMk cId="1301616799" sldId="294"/>
            <ac:spMk id="7" creationId="{D49F175C-F7E0-22B7-C591-90FA21E8C8E1}"/>
          </ac:spMkLst>
        </pc:spChg>
        <pc:picChg chg="add mod">
          <ac:chgData name="Ilse Disseldorp" userId="4d083253d50943f4" providerId="LiveId" clId="{3487C547-5A52-45B2-80D5-04CDECFB2499}" dt="2022-12-16T10:59:55.308" v="205" actId="167"/>
          <ac:picMkLst>
            <pc:docMk/>
            <pc:sldMk cId="1301616799" sldId="294"/>
            <ac:picMk id="5" creationId="{2654B05B-16F2-7432-A5A4-C0EA63EEEDC0}"/>
          </ac:picMkLst>
        </pc:picChg>
        <pc:picChg chg="add del mod modCrop">
          <ac:chgData name="Ilse Disseldorp" userId="4d083253d50943f4" providerId="LiveId" clId="{3487C547-5A52-45B2-80D5-04CDECFB2499}" dt="2022-12-18T13:56:09.174" v="3935" actId="478"/>
          <ac:picMkLst>
            <pc:docMk/>
            <pc:sldMk cId="1301616799" sldId="294"/>
            <ac:picMk id="9" creationId="{1CF34386-0892-DE8E-4969-BD4509F3B76A}"/>
          </ac:picMkLst>
        </pc:picChg>
      </pc:sldChg>
      <pc:sldChg chg="modSp mod modNotesTx">
        <pc:chgData name="Ilse Disseldorp" userId="4d083253d50943f4" providerId="LiveId" clId="{3487C547-5A52-45B2-80D5-04CDECFB2499}" dt="2022-12-18T14:01:07.209" v="4390" actId="6549"/>
        <pc:sldMkLst>
          <pc:docMk/>
          <pc:sldMk cId="0" sldId="339"/>
        </pc:sldMkLst>
        <pc:spChg chg="mod">
          <ac:chgData name="Ilse Disseldorp" userId="4d083253d50943f4" providerId="LiveId" clId="{3487C547-5A52-45B2-80D5-04CDECFB2499}" dt="2022-12-16T11:59:56.414" v="320" actId="20577"/>
          <ac:spMkLst>
            <pc:docMk/>
            <pc:sldMk cId="0" sldId="339"/>
            <ac:spMk id="8" creationId="{EC474434-82AC-4218-9E80-8518A9B05321}"/>
          </ac:spMkLst>
        </pc:spChg>
        <pc:picChg chg="mod">
          <ac:chgData name="Ilse Disseldorp" userId="4d083253d50943f4" providerId="LiveId" clId="{3487C547-5A52-45B2-80D5-04CDECFB2499}" dt="2022-12-16T11:59:31.184" v="295" actId="1076"/>
          <ac:picMkLst>
            <pc:docMk/>
            <pc:sldMk cId="0" sldId="339"/>
            <ac:picMk id="2" creationId="{F1B14AA6-03A9-8302-EF2B-166DDB1AE640}"/>
          </ac:picMkLst>
        </pc:picChg>
        <pc:picChg chg="mod">
          <ac:chgData name="Ilse Disseldorp" userId="4d083253d50943f4" providerId="LiveId" clId="{3487C547-5A52-45B2-80D5-04CDECFB2499}" dt="2022-12-16T12:00:07.891" v="322" actId="1076"/>
          <ac:picMkLst>
            <pc:docMk/>
            <pc:sldMk cId="0" sldId="339"/>
            <ac:picMk id="14340" creationId="{9DF8F1D2-A8C7-4CF0-8D6B-166B321DE6FB}"/>
          </ac:picMkLst>
        </pc:picChg>
      </pc:sldChg>
      <pc:sldChg chg="del">
        <pc:chgData name="Ilse Disseldorp" userId="4d083253d50943f4" providerId="LiveId" clId="{3487C547-5A52-45B2-80D5-04CDECFB2499}" dt="2022-12-16T12:03:06.804" v="384" actId="47"/>
        <pc:sldMkLst>
          <pc:docMk/>
          <pc:sldMk cId="1051169768" sldId="379"/>
        </pc:sldMkLst>
      </pc:sldChg>
      <pc:sldChg chg="addSp delSp modSp add mod modNotesTx">
        <pc:chgData name="Ilse Disseldorp" userId="4d083253d50943f4" providerId="LiveId" clId="{3487C547-5A52-45B2-80D5-04CDECFB2499}" dt="2022-12-18T14:11:05.486" v="5725"/>
        <pc:sldMkLst>
          <pc:docMk/>
          <pc:sldMk cId="3319017693" sldId="408"/>
        </pc:sldMkLst>
        <pc:spChg chg="del mod">
          <ac:chgData name="Ilse Disseldorp" userId="4d083253d50943f4" providerId="LiveId" clId="{3487C547-5A52-45B2-80D5-04CDECFB2499}" dt="2022-12-16T14:16:50.563" v="2432" actId="478"/>
          <ac:spMkLst>
            <pc:docMk/>
            <pc:sldMk cId="3319017693" sldId="408"/>
            <ac:spMk id="2" creationId="{49421182-CB15-4FED-A608-4F0EC4769835}"/>
          </ac:spMkLst>
        </pc:spChg>
        <pc:graphicFrameChg chg="add del">
          <ac:chgData name="Ilse Disseldorp" userId="4d083253d50943f4" providerId="LiveId" clId="{3487C547-5A52-45B2-80D5-04CDECFB2499}" dt="2022-12-16T14:14:48.710" v="2414"/>
          <ac:graphicFrameMkLst>
            <pc:docMk/>
            <pc:sldMk cId="3319017693" sldId="408"/>
            <ac:graphicFrameMk id="3" creationId="{91E82AAA-C791-9C31-0C86-88F34CD3CC19}"/>
          </ac:graphicFrameMkLst>
        </pc:graphicFrameChg>
        <pc:graphicFrameChg chg="mod modGraphic">
          <ac:chgData name="Ilse Disseldorp" userId="4d083253d50943f4" providerId="LiveId" clId="{3487C547-5A52-45B2-80D5-04CDECFB2499}" dt="2022-12-16T14:16:56.878" v="2433" actId="1076"/>
          <ac:graphicFrameMkLst>
            <pc:docMk/>
            <pc:sldMk cId="3319017693" sldId="408"/>
            <ac:graphicFrameMk id="4" creationId="{CF8CA600-9BD3-41D0-A9F4-A450BA7CC22B}"/>
          </ac:graphicFrameMkLst>
        </pc:graphicFrameChg>
      </pc:sldChg>
      <pc:sldChg chg="modSp mod modClrScheme chgLayout modNotesTx">
        <pc:chgData name="Ilse Disseldorp" userId="4d083253d50943f4" providerId="LiveId" clId="{3487C547-5A52-45B2-80D5-04CDECFB2499}" dt="2022-12-16T16:34:47.620" v="3463" actId="12"/>
        <pc:sldMkLst>
          <pc:docMk/>
          <pc:sldMk cId="476524568" sldId="410"/>
        </pc:sldMkLst>
        <pc:spChg chg="mod ord">
          <ac:chgData name="Ilse Disseldorp" userId="4d083253d50943f4" providerId="LiveId" clId="{3487C547-5A52-45B2-80D5-04CDECFB2499}" dt="2022-12-16T16:34:24.679" v="3457" actId="700"/>
          <ac:spMkLst>
            <pc:docMk/>
            <pc:sldMk cId="476524568" sldId="410"/>
            <ac:spMk id="2" creationId="{E4CBFF6B-0ADC-4E40-B2A1-9452EF3712B5}"/>
          </ac:spMkLst>
        </pc:spChg>
        <pc:spChg chg="mod ord">
          <ac:chgData name="Ilse Disseldorp" userId="4d083253d50943f4" providerId="LiveId" clId="{3487C547-5A52-45B2-80D5-04CDECFB2499}" dt="2022-12-16T16:34:47.620" v="3463" actId="12"/>
          <ac:spMkLst>
            <pc:docMk/>
            <pc:sldMk cId="476524568" sldId="410"/>
            <ac:spMk id="4" creationId="{F089B902-CEA9-45C0-A648-9BD0DCA8AC43}"/>
          </ac:spMkLst>
        </pc:spChg>
        <pc:picChg chg="mod">
          <ac:chgData name="Ilse Disseldorp" userId="4d083253d50943f4" providerId="LiveId" clId="{3487C547-5A52-45B2-80D5-04CDECFB2499}" dt="2022-12-16T16:34:41.755" v="3462" actId="1076"/>
          <ac:picMkLst>
            <pc:docMk/>
            <pc:sldMk cId="476524568" sldId="410"/>
            <ac:picMk id="6" creationId="{EC160644-3288-4F7F-BBC3-8FBDFBC8D76D}"/>
          </ac:picMkLst>
        </pc:picChg>
      </pc:sldChg>
      <pc:sldChg chg="modSp add mod modNotesTx">
        <pc:chgData name="Ilse Disseldorp" userId="4d083253d50943f4" providerId="LiveId" clId="{3487C547-5A52-45B2-80D5-04CDECFB2499}" dt="2022-12-18T14:14:01.301" v="5738"/>
        <pc:sldMkLst>
          <pc:docMk/>
          <pc:sldMk cId="626567412" sldId="411"/>
        </pc:sldMkLst>
        <pc:spChg chg="mod">
          <ac:chgData name="Ilse Disseldorp" userId="4d083253d50943f4" providerId="LiveId" clId="{3487C547-5A52-45B2-80D5-04CDECFB2499}" dt="2022-12-16T16:32:58.818" v="3448" actId="20577"/>
          <ac:spMkLst>
            <pc:docMk/>
            <pc:sldMk cId="626567412" sldId="411"/>
            <ac:spMk id="3" creationId="{E739E1C7-D1BB-4EC7-A7F5-74E25DCFF85B}"/>
          </ac:spMkLst>
        </pc:spChg>
      </pc:sldChg>
      <pc:sldChg chg="del">
        <pc:chgData name="Ilse Disseldorp" userId="4d083253d50943f4" providerId="LiveId" clId="{3487C547-5A52-45B2-80D5-04CDECFB2499}" dt="2022-12-16T16:32:37.694" v="3426" actId="2696"/>
        <pc:sldMkLst>
          <pc:docMk/>
          <pc:sldMk cId="3743706153" sldId="411"/>
        </pc:sldMkLst>
      </pc:sldChg>
      <pc:sldChg chg="modSp add del mod">
        <pc:chgData name="Ilse Disseldorp" userId="4d083253d50943f4" providerId="LiveId" clId="{3487C547-5A52-45B2-80D5-04CDECFB2499}" dt="2022-12-16T14:20:02.785" v="2558" actId="47"/>
        <pc:sldMkLst>
          <pc:docMk/>
          <pc:sldMk cId="2682755311" sldId="416"/>
        </pc:sldMkLst>
        <pc:graphicFrameChg chg="mod modGraphic">
          <ac:chgData name="Ilse Disseldorp" userId="4d083253d50943f4" providerId="LiveId" clId="{3487C547-5A52-45B2-80D5-04CDECFB2499}" dt="2022-12-16T14:12:51.711" v="2378" actId="14734"/>
          <ac:graphicFrameMkLst>
            <pc:docMk/>
            <pc:sldMk cId="2682755311" sldId="416"/>
            <ac:graphicFrameMk id="4" creationId="{CF8CA600-9BD3-41D0-A9F4-A450BA7CC22B}"/>
          </ac:graphicFrameMkLst>
        </pc:graphicFrameChg>
      </pc:sldChg>
      <pc:sldChg chg="modSp modNotesTx">
        <pc:chgData name="Ilse Disseldorp" userId="4d083253d50943f4" providerId="LiveId" clId="{3487C547-5A52-45B2-80D5-04CDECFB2499}" dt="2022-12-18T14:01:31.645" v="4476" actId="20577"/>
        <pc:sldMkLst>
          <pc:docMk/>
          <pc:sldMk cId="2043230343" sldId="417"/>
        </pc:sldMkLst>
        <pc:picChg chg="mod">
          <ac:chgData name="Ilse Disseldorp" userId="4d083253d50943f4" providerId="LiveId" clId="{3487C547-5A52-45B2-80D5-04CDECFB2499}" dt="2022-12-16T12:00:36.205" v="326" actId="1076"/>
          <ac:picMkLst>
            <pc:docMk/>
            <pc:sldMk cId="2043230343" sldId="417"/>
            <ac:picMk id="3" creationId="{1CA7E4A8-C479-4EA2-B443-03A1C0E0AE33}"/>
          </ac:picMkLst>
        </pc:picChg>
        <pc:picChg chg="mod">
          <ac:chgData name="Ilse Disseldorp" userId="4d083253d50943f4" providerId="LiveId" clId="{3487C547-5A52-45B2-80D5-04CDECFB2499}" dt="2022-12-16T12:00:31.363" v="325" actId="1076"/>
          <ac:picMkLst>
            <pc:docMk/>
            <pc:sldMk cId="2043230343" sldId="417"/>
            <ac:picMk id="4" creationId="{0C723A78-E25D-4B16-8EE9-930387E39919}"/>
          </ac:picMkLst>
        </pc:picChg>
      </pc:sldChg>
      <pc:sldChg chg="addSp delSp modSp mod modAnim modNotesTx">
        <pc:chgData name="Ilse Disseldorp" userId="4d083253d50943f4" providerId="LiveId" clId="{3487C547-5A52-45B2-80D5-04CDECFB2499}" dt="2022-12-18T14:03:45.376" v="4922" actId="20577"/>
        <pc:sldMkLst>
          <pc:docMk/>
          <pc:sldMk cId="2453802341" sldId="418"/>
        </pc:sldMkLst>
        <pc:spChg chg="mod">
          <ac:chgData name="Ilse Disseldorp" userId="4d083253d50943f4" providerId="LiveId" clId="{3487C547-5A52-45B2-80D5-04CDECFB2499}" dt="2022-12-16T12:01:07.167" v="357" actId="20577"/>
          <ac:spMkLst>
            <pc:docMk/>
            <pc:sldMk cId="2453802341" sldId="418"/>
            <ac:spMk id="2" creationId="{1A5EA295-E0DE-470F-9CB2-F35966BD5977}"/>
          </ac:spMkLst>
        </pc:spChg>
        <pc:spChg chg="mod">
          <ac:chgData name="Ilse Disseldorp" userId="4d083253d50943f4" providerId="LiveId" clId="{3487C547-5A52-45B2-80D5-04CDECFB2499}" dt="2022-12-18T14:02:04.642" v="4529" actId="20577"/>
          <ac:spMkLst>
            <pc:docMk/>
            <pc:sldMk cId="2453802341" sldId="418"/>
            <ac:spMk id="4" creationId="{8FEDE5B2-BDEF-4D7E-9D7C-2FDAF07CAA3C}"/>
          </ac:spMkLst>
        </pc:spChg>
        <pc:picChg chg="del mod">
          <ac:chgData name="Ilse Disseldorp" userId="4d083253d50943f4" providerId="LiveId" clId="{3487C547-5A52-45B2-80D5-04CDECFB2499}" dt="2022-12-16T12:02:41.608" v="379" actId="478"/>
          <ac:picMkLst>
            <pc:docMk/>
            <pc:sldMk cId="2453802341" sldId="418"/>
            <ac:picMk id="3" creationId="{F43EBA0D-6749-4B11-9D21-B3C67785E08D}"/>
          </ac:picMkLst>
        </pc:picChg>
        <pc:picChg chg="add mod">
          <ac:chgData name="Ilse Disseldorp" userId="4d083253d50943f4" providerId="LiveId" clId="{3487C547-5A52-45B2-80D5-04CDECFB2499}" dt="2022-12-16T12:03:01.966" v="383" actId="1076"/>
          <ac:picMkLst>
            <pc:docMk/>
            <pc:sldMk cId="2453802341" sldId="418"/>
            <ac:picMk id="5" creationId="{539F0D73-0CFD-1752-9A68-9A40355B2F82}"/>
          </ac:picMkLst>
        </pc:picChg>
      </pc:sldChg>
      <pc:sldChg chg="modSp del mod">
        <pc:chgData name="Ilse Disseldorp" userId="4d083253d50943f4" providerId="LiveId" clId="{3487C547-5A52-45B2-80D5-04CDECFB2499}" dt="2022-12-16T15:56:13.019" v="2875" actId="47"/>
        <pc:sldMkLst>
          <pc:docMk/>
          <pc:sldMk cId="2631032317" sldId="422"/>
        </pc:sldMkLst>
        <pc:spChg chg="mod">
          <ac:chgData name="Ilse Disseldorp" userId="4d083253d50943f4" providerId="LiveId" clId="{3487C547-5A52-45B2-80D5-04CDECFB2499}" dt="2022-12-16T15:53:05.639" v="2714" actId="27636"/>
          <ac:spMkLst>
            <pc:docMk/>
            <pc:sldMk cId="2631032317" sldId="422"/>
            <ac:spMk id="3" creationId="{406518B8-C089-4212-AF4D-45EB455EA30B}"/>
          </ac:spMkLst>
        </pc:spChg>
      </pc:sldChg>
      <pc:sldChg chg="modSp add mod modClrScheme chgLayout modNotesTx">
        <pc:chgData name="Ilse Disseldorp" userId="4d083253d50943f4" providerId="LiveId" clId="{3487C547-5A52-45B2-80D5-04CDECFB2499}" dt="2022-12-18T14:13:51.888" v="5737"/>
        <pc:sldMkLst>
          <pc:docMk/>
          <pc:sldMk cId="1364401139" sldId="424"/>
        </pc:sldMkLst>
        <pc:spChg chg="mod ord">
          <ac:chgData name="Ilse Disseldorp" userId="4d083253d50943f4" providerId="LiveId" clId="{3487C547-5A52-45B2-80D5-04CDECFB2499}" dt="2022-12-16T16:33:33.485" v="3451" actId="700"/>
          <ac:spMkLst>
            <pc:docMk/>
            <pc:sldMk cId="1364401139" sldId="424"/>
            <ac:spMk id="2" creationId="{E4CBFF6B-0ADC-4E40-B2A1-9452EF3712B5}"/>
          </ac:spMkLst>
        </pc:spChg>
        <pc:spChg chg="mod ord">
          <ac:chgData name="Ilse Disseldorp" userId="4d083253d50943f4" providerId="LiveId" clId="{3487C547-5A52-45B2-80D5-04CDECFB2499}" dt="2022-12-16T16:34:07.515" v="3455" actId="12"/>
          <ac:spMkLst>
            <pc:docMk/>
            <pc:sldMk cId="1364401139" sldId="424"/>
            <ac:spMk id="4" creationId="{F089B902-CEA9-45C0-A648-9BD0DCA8AC43}"/>
          </ac:spMkLst>
        </pc:spChg>
      </pc:sldChg>
      <pc:sldChg chg="modSp del mod">
        <pc:chgData name="Ilse Disseldorp" userId="4d083253d50943f4" providerId="LiveId" clId="{3487C547-5A52-45B2-80D5-04CDECFB2499}" dt="2022-12-16T16:33:11.560" v="3449" actId="2696"/>
        <pc:sldMkLst>
          <pc:docMk/>
          <pc:sldMk cId="2816066584" sldId="424"/>
        </pc:sldMkLst>
        <pc:spChg chg="mod">
          <ac:chgData name="Ilse Disseldorp" userId="4d083253d50943f4" providerId="LiveId" clId="{3487C547-5A52-45B2-80D5-04CDECFB2499}" dt="2022-12-16T16:32:28.254" v="3425" actId="27636"/>
          <ac:spMkLst>
            <pc:docMk/>
            <pc:sldMk cId="2816066584" sldId="424"/>
            <ac:spMk id="4" creationId="{F089B902-CEA9-45C0-A648-9BD0DCA8AC43}"/>
          </ac:spMkLst>
        </pc:spChg>
      </pc:sldChg>
      <pc:sldChg chg="modSp mod modNotesTx">
        <pc:chgData name="Ilse Disseldorp" userId="4d083253d50943f4" providerId="LiveId" clId="{3487C547-5A52-45B2-80D5-04CDECFB2499}" dt="2022-12-18T14:14:23.401" v="5740"/>
        <pc:sldMkLst>
          <pc:docMk/>
          <pc:sldMk cId="3154079731" sldId="425"/>
        </pc:sldMkLst>
        <pc:picChg chg="mod">
          <ac:chgData name="Ilse Disseldorp" userId="4d083253d50943f4" providerId="LiveId" clId="{3487C547-5A52-45B2-80D5-04CDECFB2499}" dt="2022-12-16T16:15:15.205" v="3376" actId="1076"/>
          <ac:picMkLst>
            <pc:docMk/>
            <pc:sldMk cId="3154079731" sldId="425"/>
            <ac:picMk id="5" creationId="{7EE154B8-CE9E-4C76-98EF-EB0CE59A2F8F}"/>
          </ac:picMkLst>
        </pc:picChg>
        <pc:picChg chg="mod">
          <ac:chgData name="Ilse Disseldorp" userId="4d083253d50943f4" providerId="LiveId" clId="{3487C547-5A52-45B2-80D5-04CDECFB2499}" dt="2022-12-16T16:15:15.205" v="3376" actId="1076"/>
          <ac:picMkLst>
            <pc:docMk/>
            <pc:sldMk cId="3154079731" sldId="425"/>
            <ac:picMk id="7" creationId="{E64CB75E-DCF7-4120-92AD-CBDA9FDC65B3}"/>
          </ac:picMkLst>
        </pc:picChg>
      </pc:sldChg>
      <pc:sldChg chg="modSp mod modNotesTx">
        <pc:chgData name="Ilse Disseldorp" userId="4d083253d50943f4" providerId="LiveId" clId="{3487C547-5A52-45B2-80D5-04CDECFB2499}" dt="2022-12-18T14:12:39.701" v="5732"/>
        <pc:sldMkLst>
          <pc:docMk/>
          <pc:sldMk cId="1017007365" sldId="426"/>
        </pc:sldMkLst>
        <pc:picChg chg="mod">
          <ac:chgData name="Ilse Disseldorp" userId="4d083253d50943f4" providerId="LiveId" clId="{3487C547-5A52-45B2-80D5-04CDECFB2499}" dt="2022-12-16T16:14:11.339" v="3348" actId="1076"/>
          <ac:picMkLst>
            <pc:docMk/>
            <pc:sldMk cId="1017007365" sldId="426"/>
            <ac:picMk id="4" creationId="{652E580D-3F45-4934-A05F-8C348E10B4F3}"/>
          </ac:picMkLst>
        </pc:picChg>
        <pc:picChg chg="mod">
          <ac:chgData name="Ilse Disseldorp" userId="4d083253d50943f4" providerId="LiveId" clId="{3487C547-5A52-45B2-80D5-04CDECFB2499}" dt="2022-12-16T16:14:11.339" v="3348" actId="1076"/>
          <ac:picMkLst>
            <pc:docMk/>
            <pc:sldMk cId="1017007365" sldId="426"/>
            <ac:picMk id="5" creationId="{1EC9D7D0-4B94-4655-86FD-ACA75E3D8B84}"/>
          </ac:picMkLst>
        </pc:picChg>
      </pc:sldChg>
      <pc:sldChg chg="modSp mod modNotesTx">
        <pc:chgData name="Ilse Disseldorp" userId="4d083253d50943f4" providerId="LiveId" clId="{3487C547-5A52-45B2-80D5-04CDECFB2499}" dt="2022-12-18T14:12:10.898" v="5728"/>
        <pc:sldMkLst>
          <pc:docMk/>
          <pc:sldMk cId="1517477280" sldId="427"/>
        </pc:sldMkLst>
        <pc:picChg chg="mod">
          <ac:chgData name="Ilse Disseldorp" userId="4d083253d50943f4" providerId="LiveId" clId="{3487C547-5A52-45B2-80D5-04CDECFB2499}" dt="2022-12-16T16:13:30.901" v="3344" actId="1076"/>
          <ac:picMkLst>
            <pc:docMk/>
            <pc:sldMk cId="1517477280" sldId="427"/>
            <ac:picMk id="3" creationId="{80EB57EF-1B6C-4D87-8213-66BAD6793373}"/>
          </ac:picMkLst>
        </pc:picChg>
        <pc:picChg chg="mod">
          <ac:chgData name="Ilse Disseldorp" userId="4d083253d50943f4" providerId="LiveId" clId="{3487C547-5A52-45B2-80D5-04CDECFB2499}" dt="2022-12-16T16:13:30.901" v="3344" actId="1076"/>
          <ac:picMkLst>
            <pc:docMk/>
            <pc:sldMk cId="1517477280" sldId="427"/>
            <ac:picMk id="4" creationId="{8C14C595-39D0-4436-AB36-0E0D6B04B2F7}"/>
          </ac:picMkLst>
        </pc:picChg>
        <pc:picChg chg="mod">
          <ac:chgData name="Ilse Disseldorp" userId="4d083253d50943f4" providerId="LiveId" clId="{3487C547-5A52-45B2-80D5-04CDECFB2499}" dt="2022-12-16T16:13:30.901" v="3344" actId="1076"/>
          <ac:picMkLst>
            <pc:docMk/>
            <pc:sldMk cId="1517477280" sldId="427"/>
            <ac:picMk id="5" creationId="{7C2A533B-ECBF-402B-9A48-89957EA21703}"/>
          </ac:picMkLst>
        </pc:picChg>
      </pc:sldChg>
      <pc:sldChg chg="modSp mod modNotesTx">
        <pc:chgData name="Ilse Disseldorp" userId="4d083253d50943f4" providerId="LiveId" clId="{3487C547-5A52-45B2-80D5-04CDECFB2499}" dt="2022-12-18T14:12:15.395" v="5730"/>
        <pc:sldMkLst>
          <pc:docMk/>
          <pc:sldMk cId="3202317523" sldId="428"/>
        </pc:sldMkLst>
        <pc:picChg chg="mod">
          <ac:chgData name="Ilse Disseldorp" userId="4d083253d50943f4" providerId="LiveId" clId="{3487C547-5A52-45B2-80D5-04CDECFB2499}" dt="2022-12-16T16:13:48.924" v="3346" actId="1076"/>
          <ac:picMkLst>
            <pc:docMk/>
            <pc:sldMk cId="3202317523" sldId="428"/>
            <ac:picMk id="5" creationId="{9EFC0C67-7BB0-4571-BB45-C19BB313170C}"/>
          </ac:picMkLst>
        </pc:picChg>
        <pc:picChg chg="mod">
          <ac:chgData name="Ilse Disseldorp" userId="4d083253d50943f4" providerId="LiveId" clId="{3487C547-5A52-45B2-80D5-04CDECFB2499}" dt="2022-12-16T16:13:48.924" v="3346" actId="1076"/>
          <ac:picMkLst>
            <pc:docMk/>
            <pc:sldMk cId="3202317523" sldId="428"/>
            <ac:picMk id="6" creationId="{173371EA-B0DE-45FD-940A-87A12C70F2B8}"/>
          </ac:picMkLst>
        </pc:picChg>
      </pc:sldChg>
      <pc:sldChg chg="modSp mod modNotesTx">
        <pc:chgData name="Ilse Disseldorp" userId="4d083253d50943f4" providerId="LiveId" clId="{3487C547-5A52-45B2-80D5-04CDECFB2499}" dt="2022-12-18T14:12:13.344" v="5729"/>
        <pc:sldMkLst>
          <pc:docMk/>
          <pc:sldMk cId="2374870072" sldId="429"/>
        </pc:sldMkLst>
        <pc:picChg chg="mod">
          <ac:chgData name="Ilse Disseldorp" userId="4d083253d50943f4" providerId="LiveId" clId="{3487C547-5A52-45B2-80D5-04CDECFB2499}" dt="2022-12-16T16:13:43.141" v="3345" actId="1076"/>
          <ac:picMkLst>
            <pc:docMk/>
            <pc:sldMk cId="2374870072" sldId="429"/>
            <ac:picMk id="4" creationId="{B41B58B9-57EB-4C86-B82B-D0627D7307A7}"/>
          </ac:picMkLst>
        </pc:picChg>
        <pc:picChg chg="mod">
          <ac:chgData name="Ilse Disseldorp" userId="4d083253d50943f4" providerId="LiveId" clId="{3487C547-5A52-45B2-80D5-04CDECFB2499}" dt="2022-12-16T16:13:43.141" v="3345" actId="1076"/>
          <ac:picMkLst>
            <pc:docMk/>
            <pc:sldMk cId="2374870072" sldId="429"/>
            <ac:picMk id="5" creationId="{C260E994-A55F-499E-92A2-0F67C43B85C3}"/>
          </ac:picMkLst>
        </pc:picChg>
      </pc:sldChg>
      <pc:sldChg chg="modSp mod modNotesTx">
        <pc:chgData name="Ilse Disseldorp" userId="4d083253d50943f4" providerId="LiveId" clId="{3487C547-5A52-45B2-80D5-04CDECFB2499}" dt="2022-12-18T14:12:17.294" v="5731"/>
        <pc:sldMkLst>
          <pc:docMk/>
          <pc:sldMk cId="2882703351" sldId="430"/>
        </pc:sldMkLst>
        <pc:picChg chg="mod">
          <ac:chgData name="Ilse Disseldorp" userId="4d083253d50943f4" providerId="LiveId" clId="{3487C547-5A52-45B2-80D5-04CDECFB2499}" dt="2022-12-16T16:13:54.553" v="3347" actId="1076"/>
          <ac:picMkLst>
            <pc:docMk/>
            <pc:sldMk cId="2882703351" sldId="430"/>
            <ac:picMk id="3" creationId="{A1D32223-7792-4102-BFCC-577BA0342525}"/>
          </ac:picMkLst>
        </pc:picChg>
        <pc:picChg chg="mod">
          <ac:chgData name="Ilse Disseldorp" userId="4d083253d50943f4" providerId="LiveId" clId="{3487C547-5A52-45B2-80D5-04CDECFB2499}" dt="2022-12-16T16:13:54.553" v="3347" actId="1076"/>
          <ac:picMkLst>
            <pc:docMk/>
            <pc:sldMk cId="2882703351" sldId="430"/>
            <ac:picMk id="4" creationId="{41663452-5A6A-454B-BDD0-48945DC4197B}"/>
          </ac:picMkLst>
        </pc:picChg>
      </pc:sldChg>
      <pc:sldChg chg="modSp mod modNotesTx">
        <pc:chgData name="Ilse Disseldorp" userId="4d083253d50943f4" providerId="LiveId" clId="{3487C547-5A52-45B2-80D5-04CDECFB2499}" dt="2022-12-18T14:14:54.058" v="5742" actId="6549"/>
        <pc:sldMkLst>
          <pc:docMk/>
          <pc:sldMk cId="4170805940" sldId="440"/>
        </pc:sldMkLst>
        <pc:picChg chg="mod">
          <ac:chgData name="Ilse Disseldorp" userId="4d083253d50943f4" providerId="LiveId" clId="{3487C547-5A52-45B2-80D5-04CDECFB2499}" dt="2022-12-16T16:14:37.366" v="3365" actId="1038"/>
          <ac:picMkLst>
            <pc:docMk/>
            <pc:sldMk cId="4170805940" sldId="440"/>
            <ac:picMk id="10" creationId="{AB219577-C068-4C8B-8278-DF6534A8D028}"/>
          </ac:picMkLst>
        </pc:picChg>
        <pc:picChg chg="mod">
          <ac:chgData name="Ilse Disseldorp" userId="4d083253d50943f4" providerId="LiveId" clId="{3487C547-5A52-45B2-80D5-04CDECFB2499}" dt="2022-12-16T16:14:49.125" v="3374" actId="1035"/>
          <ac:picMkLst>
            <pc:docMk/>
            <pc:sldMk cId="4170805940" sldId="440"/>
            <ac:picMk id="11" creationId="{EDD51679-1C72-4E5D-AA5D-63DB34278763}"/>
          </ac:picMkLst>
        </pc:picChg>
        <pc:picChg chg="mod">
          <ac:chgData name="Ilse Disseldorp" userId="4d083253d50943f4" providerId="LiveId" clId="{3487C547-5A52-45B2-80D5-04CDECFB2499}" dt="2022-12-16T16:14:49.125" v="3374" actId="1035"/>
          <ac:picMkLst>
            <pc:docMk/>
            <pc:sldMk cId="4170805940" sldId="440"/>
            <ac:picMk id="12" creationId="{C7A5227B-234B-4838-9ABB-B2EB1D411A3A}"/>
          </ac:picMkLst>
        </pc:picChg>
        <pc:picChg chg="mod">
          <ac:chgData name="Ilse Disseldorp" userId="4d083253d50943f4" providerId="LiveId" clId="{3487C547-5A52-45B2-80D5-04CDECFB2499}" dt="2022-12-16T16:14:37.366" v="3365" actId="1038"/>
          <ac:picMkLst>
            <pc:docMk/>
            <pc:sldMk cId="4170805940" sldId="440"/>
            <ac:picMk id="13" creationId="{DF0F561C-BFEE-4E21-BB7D-4B3B3410C942}"/>
          </ac:picMkLst>
        </pc:picChg>
      </pc:sldChg>
      <pc:sldChg chg="modSp mod modNotesTx">
        <pc:chgData name="Ilse Disseldorp" userId="4d083253d50943f4" providerId="LiveId" clId="{3487C547-5A52-45B2-80D5-04CDECFB2499}" dt="2022-12-18T14:15:08.085" v="5744"/>
        <pc:sldMkLst>
          <pc:docMk/>
          <pc:sldMk cId="2231852552" sldId="441"/>
        </pc:sldMkLst>
        <pc:picChg chg="mod">
          <ac:chgData name="Ilse Disseldorp" userId="4d083253d50943f4" providerId="LiveId" clId="{3487C547-5A52-45B2-80D5-04CDECFB2499}" dt="2022-12-16T16:15:04.530" v="3375" actId="1076"/>
          <ac:picMkLst>
            <pc:docMk/>
            <pc:sldMk cId="2231852552" sldId="441"/>
            <ac:picMk id="4" creationId="{D7056877-1D78-4A8E-8E6E-120F9ACEADB3}"/>
          </ac:picMkLst>
        </pc:picChg>
        <pc:picChg chg="mod">
          <ac:chgData name="Ilse Disseldorp" userId="4d083253d50943f4" providerId="LiveId" clId="{3487C547-5A52-45B2-80D5-04CDECFB2499}" dt="2022-12-16T16:15:04.530" v="3375" actId="1076"/>
          <ac:picMkLst>
            <pc:docMk/>
            <pc:sldMk cId="2231852552" sldId="441"/>
            <ac:picMk id="6" creationId="{813EF512-A1A6-4423-B212-28576E8AD465}"/>
          </ac:picMkLst>
        </pc:picChg>
        <pc:picChg chg="mod">
          <ac:chgData name="Ilse Disseldorp" userId="4d083253d50943f4" providerId="LiveId" clId="{3487C547-5A52-45B2-80D5-04CDECFB2499}" dt="2022-12-16T16:15:04.530" v="3375" actId="1076"/>
          <ac:picMkLst>
            <pc:docMk/>
            <pc:sldMk cId="2231852552" sldId="441"/>
            <ac:picMk id="8" creationId="{D71B13FD-B9B2-4AB6-BCC5-AB28D77DB900}"/>
          </ac:picMkLst>
        </pc:picChg>
        <pc:picChg chg="mod">
          <ac:chgData name="Ilse Disseldorp" userId="4d083253d50943f4" providerId="LiveId" clId="{3487C547-5A52-45B2-80D5-04CDECFB2499}" dt="2022-12-16T16:15:04.530" v="3375" actId="1076"/>
          <ac:picMkLst>
            <pc:docMk/>
            <pc:sldMk cId="2231852552" sldId="441"/>
            <ac:picMk id="10" creationId="{635CB785-BB0D-40ED-96EA-3517F9E16B12}"/>
          </ac:picMkLst>
        </pc:picChg>
        <pc:picChg chg="mod">
          <ac:chgData name="Ilse Disseldorp" userId="4d083253d50943f4" providerId="LiveId" clId="{3487C547-5A52-45B2-80D5-04CDECFB2499}" dt="2022-12-16T16:15:04.530" v="3375" actId="1076"/>
          <ac:picMkLst>
            <pc:docMk/>
            <pc:sldMk cId="2231852552" sldId="441"/>
            <ac:picMk id="12" creationId="{4B1688FF-E47D-4D60-AC19-DE791B03272A}"/>
          </ac:picMkLst>
        </pc:picChg>
        <pc:picChg chg="mod">
          <ac:chgData name="Ilse Disseldorp" userId="4d083253d50943f4" providerId="LiveId" clId="{3487C547-5A52-45B2-80D5-04CDECFB2499}" dt="2022-12-16T16:15:04.530" v="3375" actId="1076"/>
          <ac:picMkLst>
            <pc:docMk/>
            <pc:sldMk cId="2231852552" sldId="441"/>
            <ac:picMk id="14" creationId="{33210666-9DC9-4874-832B-365ABC4F12D5}"/>
          </ac:picMkLst>
        </pc:picChg>
        <pc:picChg chg="mod">
          <ac:chgData name="Ilse Disseldorp" userId="4d083253d50943f4" providerId="LiveId" clId="{3487C547-5A52-45B2-80D5-04CDECFB2499}" dt="2022-12-16T16:15:04.530" v="3375" actId="1076"/>
          <ac:picMkLst>
            <pc:docMk/>
            <pc:sldMk cId="2231852552" sldId="441"/>
            <ac:picMk id="16" creationId="{2AF493C8-8FAA-4124-B211-D7DC02A14266}"/>
          </ac:picMkLst>
        </pc:picChg>
        <pc:picChg chg="mod">
          <ac:chgData name="Ilse Disseldorp" userId="4d083253d50943f4" providerId="LiveId" clId="{3487C547-5A52-45B2-80D5-04CDECFB2499}" dt="2022-12-16T16:15:04.530" v="3375" actId="1076"/>
          <ac:picMkLst>
            <pc:docMk/>
            <pc:sldMk cId="2231852552" sldId="441"/>
            <ac:picMk id="18" creationId="{3E5DDFC7-124D-466F-B46A-23A15EAE4D1D}"/>
          </ac:picMkLst>
        </pc:picChg>
      </pc:sldChg>
      <pc:sldChg chg="addSp delSp modSp mod modNotesTx">
        <pc:chgData name="Ilse Disseldorp" userId="4d083253d50943f4" providerId="LiveId" clId="{3487C547-5A52-45B2-80D5-04CDECFB2499}" dt="2022-12-18T14:05:01.405" v="5167" actId="20577"/>
        <pc:sldMkLst>
          <pc:docMk/>
          <pc:sldMk cId="502874966" sldId="458"/>
        </pc:sldMkLst>
        <pc:grpChg chg="add del mod ord">
          <ac:chgData name="Ilse Disseldorp" userId="4d083253d50943f4" providerId="LiveId" clId="{3487C547-5A52-45B2-80D5-04CDECFB2499}" dt="2022-12-16T12:03:27.320" v="388"/>
          <ac:grpSpMkLst>
            <pc:docMk/>
            <pc:sldMk cId="502874966" sldId="458"/>
            <ac:grpSpMk id="2" creationId="{81CA24AD-514B-45D9-854F-78752415CB7B}"/>
          </ac:grpSpMkLst>
        </pc:grpChg>
        <pc:grpChg chg="del">
          <ac:chgData name="Ilse Disseldorp" userId="4d083253d50943f4" providerId="LiveId" clId="{3487C547-5A52-45B2-80D5-04CDECFB2499}" dt="2022-12-18T14:03:54.024" v="4924" actId="478"/>
          <ac:grpSpMkLst>
            <pc:docMk/>
            <pc:sldMk cId="502874966" sldId="458"/>
            <ac:grpSpMk id="18" creationId="{7D19CC81-727A-E7FF-6CB3-923CD556BE77}"/>
          </ac:grpSpMkLst>
        </pc:grpChg>
        <pc:picChg chg="mod">
          <ac:chgData name="Ilse Disseldorp" userId="4d083253d50943f4" providerId="LiveId" clId="{3487C547-5A52-45B2-80D5-04CDECFB2499}" dt="2022-12-16T12:03:45.741" v="391" actId="1076"/>
          <ac:picMkLst>
            <pc:docMk/>
            <pc:sldMk cId="502874966" sldId="458"/>
            <ac:picMk id="14" creationId="{2DE5AD79-4934-1E96-4A37-8DE25DE99E05}"/>
          </ac:picMkLst>
        </pc:picChg>
        <pc:picChg chg="mod">
          <ac:chgData name="Ilse Disseldorp" userId="4d083253d50943f4" providerId="LiveId" clId="{3487C547-5A52-45B2-80D5-04CDECFB2499}" dt="2022-12-16T12:03:48.532" v="392" actId="1076"/>
          <ac:picMkLst>
            <pc:docMk/>
            <pc:sldMk cId="502874966" sldId="458"/>
            <ac:picMk id="17" creationId="{162FFF4E-E2AA-B1BA-A567-237B7399ACC2}"/>
          </ac:picMkLst>
        </pc:picChg>
        <pc:picChg chg="add mod">
          <ac:chgData name="Ilse Disseldorp" userId="4d083253d50943f4" providerId="LiveId" clId="{3487C547-5A52-45B2-80D5-04CDECFB2499}" dt="2022-12-18T14:03:56.673" v="4925" actId="1076"/>
          <ac:picMkLst>
            <pc:docMk/>
            <pc:sldMk cId="502874966" sldId="458"/>
            <ac:picMk id="21" creationId="{93969C01-98BE-3D13-E126-F6DB355079FE}"/>
          </ac:picMkLst>
        </pc:picChg>
        <pc:cxnChg chg="mod">
          <ac:chgData name="Ilse Disseldorp" userId="4d083253d50943f4" providerId="LiveId" clId="{3487C547-5A52-45B2-80D5-04CDECFB2499}" dt="2022-12-16T12:03:19.749" v="385"/>
          <ac:cxnSpMkLst>
            <pc:docMk/>
            <pc:sldMk cId="502874966" sldId="458"/>
            <ac:cxnSpMk id="3" creationId="{B21A5B2C-173D-0DDB-67FD-88AB106ED1BB}"/>
          </ac:cxnSpMkLst>
        </pc:cxnChg>
        <pc:cxnChg chg="mod">
          <ac:chgData name="Ilse Disseldorp" userId="4d083253d50943f4" providerId="LiveId" clId="{3487C547-5A52-45B2-80D5-04CDECFB2499}" dt="2022-12-16T12:03:19.749" v="385"/>
          <ac:cxnSpMkLst>
            <pc:docMk/>
            <pc:sldMk cId="502874966" sldId="458"/>
            <ac:cxnSpMk id="4" creationId="{831DE316-1982-2BB2-3C93-64D9C0EA15AB}"/>
          </ac:cxnSpMkLst>
        </pc:cxnChg>
        <pc:cxnChg chg="mod">
          <ac:chgData name="Ilse Disseldorp" userId="4d083253d50943f4" providerId="LiveId" clId="{3487C547-5A52-45B2-80D5-04CDECFB2499}" dt="2022-12-16T12:03:19.749" v="385"/>
          <ac:cxnSpMkLst>
            <pc:docMk/>
            <pc:sldMk cId="502874966" sldId="458"/>
            <ac:cxnSpMk id="5" creationId="{053512AA-B268-A51B-E44E-8AF50CC3A1E0}"/>
          </ac:cxnSpMkLst>
        </pc:cxnChg>
        <pc:cxnChg chg="mod">
          <ac:chgData name="Ilse Disseldorp" userId="4d083253d50943f4" providerId="LiveId" clId="{3487C547-5A52-45B2-80D5-04CDECFB2499}" dt="2022-12-16T12:03:19.749" v="385"/>
          <ac:cxnSpMkLst>
            <pc:docMk/>
            <pc:sldMk cId="502874966" sldId="458"/>
            <ac:cxnSpMk id="6" creationId="{E5BCC43B-7560-61C8-E783-531E5B9F760E}"/>
          </ac:cxnSpMkLst>
        </pc:cxnChg>
        <pc:cxnChg chg="mod">
          <ac:chgData name="Ilse Disseldorp" userId="4d083253d50943f4" providerId="LiveId" clId="{3487C547-5A52-45B2-80D5-04CDECFB2499}" dt="2022-12-16T12:03:19.749" v="385"/>
          <ac:cxnSpMkLst>
            <pc:docMk/>
            <pc:sldMk cId="502874966" sldId="458"/>
            <ac:cxnSpMk id="16" creationId="{5928E1EC-9390-9ABF-8355-CA6546770625}"/>
          </ac:cxnSpMkLst>
        </pc:cxnChg>
        <pc:cxnChg chg="mod">
          <ac:chgData name="Ilse Disseldorp" userId="4d083253d50943f4" providerId="LiveId" clId="{3487C547-5A52-45B2-80D5-04CDECFB2499}" dt="2022-12-16T12:03:19.749" v="385"/>
          <ac:cxnSpMkLst>
            <pc:docMk/>
            <pc:sldMk cId="502874966" sldId="458"/>
            <ac:cxnSpMk id="19" creationId="{D6F7DBC1-8224-7EEE-75A9-1A8E05565546}"/>
          </ac:cxnSpMkLst>
        </pc:cxnChg>
        <pc:cxnChg chg="mod">
          <ac:chgData name="Ilse Disseldorp" userId="4d083253d50943f4" providerId="LiveId" clId="{3487C547-5A52-45B2-80D5-04CDECFB2499}" dt="2022-12-16T12:03:19.749" v="385"/>
          <ac:cxnSpMkLst>
            <pc:docMk/>
            <pc:sldMk cId="502874966" sldId="458"/>
            <ac:cxnSpMk id="20" creationId="{9F5C275D-736E-9ED6-5244-0F69B6C7C46D}"/>
          </ac:cxnSpMkLst>
        </pc:cxnChg>
      </pc:sldChg>
      <pc:sldChg chg="addSp delSp modSp new mod modClrScheme modAnim chgLayout modNotesTx">
        <pc:chgData name="Ilse Disseldorp" userId="4d083253d50943f4" providerId="LiveId" clId="{3487C547-5A52-45B2-80D5-04CDECFB2499}" dt="2022-12-18T14:05:48.133" v="5325" actId="20577"/>
        <pc:sldMkLst>
          <pc:docMk/>
          <pc:sldMk cId="423563050" sldId="459"/>
        </pc:sldMkLst>
        <pc:spChg chg="del mod ord">
          <ac:chgData name="Ilse Disseldorp" userId="4d083253d50943f4" providerId="LiveId" clId="{3487C547-5A52-45B2-80D5-04CDECFB2499}" dt="2022-12-16T12:05:11.383" v="394" actId="700"/>
          <ac:spMkLst>
            <pc:docMk/>
            <pc:sldMk cId="423563050" sldId="459"/>
            <ac:spMk id="2" creationId="{D5083AD8-BDC6-A7F9-784B-B5A901A1BF30}"/>
          </ac:spMkLst>
        </pc:spChg>
        <pc:spChg chg="mod ord">
          <ac:chgData name="Ilse Disseldorp" userId="4d083253d50943f4" providerId="LiveId" clId="{3487C547-5A52-45B2-80D5-04CDECFB2499}" dt="2022-12-16T12:05:11.383" v="394" actId="700"/>
          <ac:spMkLst>
            <pc:docMk/>
            <pc:sldMk cId="423563050" sldId="459"/>
            <ac:spMk id="3" creationId="{6412DF6E-BB15-8A11-7DCB-003764B4A2C8}"/>
          </ac:spMkLst>
        </pc:spChg>
        <pc:spChg chg="del">
          <ac:chgData name="Ilse Disseldorp" userId="4d083253d50943f4" providerId="LiveId" clId="{3487C547-5A52-45B2-80D5-04CDECFB2499}" dt="2022-12-16T12:05:11.383" v="394" actId="700"/>
          <ac:spMkLst>
            <pc:docMk/>
            <pc:sldMk cId="423563050" sldId="459"/>
            <ac:spMk id="4" creationId="{8F8B4B12-476A-2AA0-7F1E-B317BE7B9879}"/>
          </ac:spMkLst>
        </pc:spChg>
        <pc:spChg chg="add mod ord">
          <ac:chgData name="Ilse Disseldorp" userId="4d083253d50943f4" providerId="LiveId" clId="{3487C547-5A52-45B2-80D5-04CDECFB2499}" dt="2022-12-16T12:05:31.587" v="491" actId="20577"/>
          <ac:spMkLst>
            <pc:docMk/>
            <pc:sldMk cId="423563050" sldId="459"/>
            <ac:spMk id="5" creationId="{88D5B453-C743-08CD-7885-972CAC12552E}"/>
          </ac:spMkLst>
        </pc:spChg>
        <pc:spChg chg="add del mod ord">
          <ac:chgData name="Ilse Disseldorp" userId="4d083253d50943f4" providerId="LiveId" clId="{3487C547-5A52-45B2-80D5-04CDECFB2499}" dt="2022-12-16T12:13:27.876" v="523" actId="478"/>
          <ac:spMkLst>
            <pc:docMk/>
            <pc:sldMk cId="423563050" sldId="459"/>
            <ac:spMk id="6" creationId="{2EB75F1D-4760-9A23-3823-899EA7DD948C}"/>
          </ac:spMkLst>
        </pc:spChg>
        <pc:spChg chg="add mod">
          <ac:chgData name="Ilse Disseldorp" userId="4d083253d50943f4" providerId="LiveId" clId="{3487C547-5A52-45B2-80D5-04CDECFB2499}" dt="2022-12-16T12:08:45.870" v="505" actId="207"/>
          <ac:spMkLst>
            <pc:docMk/>
            <pc:sldMk cId="423563050" sldId="459"/>
            <ac:spMk id="7" creationId="{1EB499B9-D820-8F94-3012-DC2C3287B3B1}"/>
          </ac:spMkLst>
        </pc:spChg>
        <pc:spChg chg="add mod">
          <ac:chgData name="Ilse Disseldorp" userId="4d083253d50943f4" providerId="LiveId" clId="{3487C547-5A52-45B2-80D5-04CDECFB2499}" dt="2022-12-16T12:08:51.822" v="506" actId="207"/>
          <ac:spMkLst>
            <pc:docMk/>
            <pc:sldMk cId="423563050" sldId="459"/>
            <ac:spMk id="8" creationId="{A703187B-3F16-2445-4409-B4E0784F1301}"/>
          </ac:spMkLst>
        </pc:spChg>
        <pc:spChg chg="add mod">
          <ac:chgData name="Ilse Disseldorp" userId="4d083253d50943f4" providerId="LiveId" clId="{3487C547-5A52-45B2-80D5-04CDECFB2499}" dt="2022-12-16T12:13:10.258" v="518" actId="1076"/>
          <ac:spMkLst>
            <pc:docMk/>
            <pc:sldMk cId="423563050" sldId="459"/>
            <ac:spMk id="9" creationId="{162154DE-977B-A4F3-88D5-6B03DAE30187}"/>
          </ac:spMkLst>
        </pc:spChg>
        <pc:spChg chg="add mod">
          <ac:chgData name="Ilse Disseldorp" userId="4d083253d50943f4" providerId="LiveId" clId="{3487C547-5A52-45B2-80D5-04CDECFB2499}" dt="2022-12-16T12:13:23.154" v="522" actId="1076"/>
          <ac:spMkLst>
            <pc:docMk/>
            <pc:sldMk cId="423563050" sldId="459"/>
            <ac:spMk id="10" creationId="{40778763-DA97-CD0E-7936-D0F7B4F33217}"/>
          </ac:spMkLst>
        </pc:spChg>
        <pc:spChg chg="add mod">
          <ac:chgData name="Ilse Disseldorp" userId="4d083253d50943f4" providerId="LiveId" clId="{3487C547-5A52-45B2-80D5-04CDECFB2499}" dt="2022-12-16T12:14:27.095" v="526" actId="1076"/>
          <ac:spMkLst>
            <pc:docMk/>
            <pc:sldMk cId="423563050" sldId="459"/>
            <ac:spMk id="11" creationId="{EF9DD0CE-5B9A-4785-9956-8243A053FF64}"/>
          </ac:spMkLst>
        </pc:spChg>
        <pc:spChg chg="add mod">
          <ac:chgData name="Ilse Disseldorp" userId="4d083253d50943f4" providerId="LiveId" clId="{3487C547-5A52-45B2-80D5-04CDECFB2499}" dt="2022-12-16T12:14:40.510" v="529" actId="20577"/>
          <ac:spMkLst>
            <pc:docMk/>
            <pc:sldMk cId="423563050" sldId="459"/>
            <ac:spMk id="12" creationId="{E2459556-04C0-CA7F-4D60-8F1720A77787}"/>
          </ac:spMkLst>
        </pc:spChg>
        <pc:spChg chg="add mod">
          <ac:chgData name="Ilse Disseldorp" userId="4d083253d50943f4" providerId="LiveId" clId="{3487C547-5A52-45B2-80D5-04CDECFB2499}" dt="2022-12-16T12:14:47.873" v="532" actId="20577"/>
          <ac:spMkLst>
            <pc:docMk/>
            <pc:sldMk cId="423563050" sldId="459"/>
            <ac:spMk id="13" creationId="{73275415-AEC7-1483-D29C-EF1A21E75476}"/>
          </ac:spMkLst>
        </pc:spChg>
        <pc:spChg chg="add mod">
          <ac:chgData name="Ilse Disseldorp" userId="4d083253d50943f4" providerId="LiveId" clId="{3487C547-5A52-45B2-80D5-04CDECFB2499}" dt="2022-12-16T13:41:42.365" v="1820" actId="571"/>
          <ac:spMkLst>
            <pc:docMk/>
            <pc:sldMk cId="423563050" sldId="459"/>
            <ac:spMk id="14" creationId="{6154E3AE-213E-B29C-81EF-67EFE8EDAD4A}"/>
          </ac:spMkLst>
        </pc:spChg>
        <pc:spChg chg="add mod">
          <ac:chgData name="Ilse Disseldorp" userId="4d083253d50943f4" providerId="LiveId" clId="{3487C547-5A52-45B2-80D5-04CDECFB2499}" dt="2022-12-16T13:42:09.741" v="1825" actId="14100"/>
          <ac:spMkLst>
            <pc:docMk/>
            <pc:sldMk cId="423563050" sldId="459"/>
            <ac:spMk id="15" creationId="{BE2EBAA1-ACD7-E702-2E4E-E2B92C7A9AA8}"/>
          </ac:spMkLst>
        </pc:spChg>
        <pc:spChg chg="add mod">
          <ac:chgData name="Ilse Disseldorp" userId="4d083253d50943f4" providerId="LiveId" clId="{3487C547-5A52-45B2-80D5-04CDECFB2499}" dt="2022-12-16T13:42:25.507" v="1830" actId="1076"/>
          <ac:spMkLst>
            <pc:docMk/>
            <pc:sldMk cId="423563050" sldId="459"/>
            <ac:spMk id="16" creationId="{DAEC6123-F63D-1390-E9E2-2455409E38FB}"/>
          </ac:spMkLst>
        </pc:spChg>
      </pc:sldChg>
      <pc:sldChg chg="addSp delSp modSp new mod modNotesTx">
        <pc:chgData name="Ilse Disseldorp" userId="4d083253d50943f4" providerId="LiveId" clId="{3487C547-5A52-45B2-80D5-04CDECFB2499}" dt="2022-12-18T14:06:22.957" v="5460" actId="20577"/>
        <pc:sldMkLst>
          <pc:docMk/>
          <pc:sldMk cId="1292997433" sldId="460"/>
        </pc:sldMkLst>
        <pc:spChg chg="mod">
          <ac:chgData name="Ilse Disseldorp" userId="4d083253d50943f4" providerId="LiveId" clId="{3487C547-5A52-45B2-80D5-04CDECFB2499}" dt="2022-12-16T12:15:54.561" v="585" actId="20577"/>
          <ac:spMkLst>
            <pc:docMk/>
            <pc:sldMk cId="1292997433" sldId="460"/>
            <ac:spMk id="2" creationId="{22CD21BD-277F-2B01-F818-C502FABD811D}"/>
          </ac:spMkLst>
        </pc:spChg>
        <pc:spChg chg="mod">
          <ac:chgData name="Ilse Disseldorp" userId="4d083253d50943f4" providerId="LiveId" clId="{3487C547-5A52-45B2-80D5-04CDECFB2499}" dt="2022-12-16T13:46:03.035" v="1869" actId="14100"/>
          <ac:spMkLst>
            <pc:docMk/>
            <pc:sldMk cId="1292997433" sldId="460"/>
            <ac:spMk id="3" creationId="{96F29202-B581-C31A-862B-C3BC5633053A}"/>
          </ac:spMkLst>
        </pc:spChg>
        <pc:spChg chg="add del mod">
          <ac:chgData name="Ilse Disseldorp" userId="4d083253d50943f4" providerId="LiveId" clId="{3487C547-5A52-45B2-80D5-04CDECFB2499}" dt="2022-12-16T13:44:59.631" v="1850" actId="478"/>
          <ac:spMkLst>
            <pc:docMk/>
            <pc:sldMk cId="1292997433" sldId="460"/>
            <ac:spMk id="11" creationId="{58406709-52CE-2248-DDD8-736668F703BC}"/>
          </ac:spMkLst>
        </pc:spChg>
        <pc:graphicFrameChg chg="add mod">
          <ac:chgData name="Ilse Disseldorp" userId="4d083253d50943f4" providerId="LiveId" clId="{3487C547-5A52-45B2-80D5-04CDECFB2499}" dt="2022-12-16T12:16:25.049" v="611"/>
          <ac:graphicFrameMkLst>
            <pc:docMk/>
            <pc:sldMk cId="1292997433" sldId="460"/>
            <ac:graphicFrameMk id="4" creationId="{B822030C-E589-1CC7-6F58-AFD238F21CAF}"/>
          </ac:graphicFrameMkLst>
        </pc:graphicFrameChg>
        <pc:graphicFrameChg chg="add mod">
          <ac:chgData name="Ilse Disseldorp" userId="4d083253d50943f4" providerId="LiveId" clId="{3487C547-5A52-45B2-80D5-04CDECFB2499}" dt="2022-12-16T12:18:12.177" v="621"/>
          <ac:graphicFrameMkLst>
            <pc:docMk/>
            <pc:sldMk cId="1292997433" sldId="460"/>
            <ac:graphicFrameMk id="6" creationId="{B822030C-E589-1CC7-6F58-AFD238F21CAF}"/>
          </ac:graphicFrameMkLst>
        </pc:graphicFrameChg>
        <pc:graphicFrameChg chg="add mod">
          <ac:chgData name="Ilse Disseldorp" userId="4d083253d50943f4" providerId="LiveId" clId="{3487C547-5A52-45B2-80D5-04CDECFB2499}" dt="2022-12-16T13:46:09.807" v="1875" actId="1035"/>
          <ac:graphicFrameMkLst>
            <pc:docMk/>
            <pc:sldMk cId="1292997433" sldId="460"/>
            <ac:graphicFrameMk id="9" creationId="{1A23F502-F889-4836-7106-5D8257EFC3E8}"/>
          </ac:graphicFrameMkLst>
        </pc:graphicFrameChg>
        <pc:graphicFrameChg chg="add mod">
          <ac:chgData name="Ilse Disseldorp" userId="4d083253d50943f4" providerId="LiveId" clId="{3487C547-5A52-45B2-80D5-04CDECFB2499}" dt="2022-12-16T13:46:09.807" v="1875" actId="1035"/>
          <ac:graphicFrameMkLst>
            <pc:docMk/>
            <pc:sldMk cId="1292997433" sldId="460"/>
            <ac:graphicFrameMk id="10" creationId="{B822030C-E589-1CC7-6F58-AFD238F21CAF}"/>
          </ac:graphicFrameMkLst>
        </pc:graphicFrameChg>
        <pc:picChg chg="add del mod modCrop">
          <ac:chgData name="Ilse Disseldorp" userId="4d083253d50943f4" providerId="LiveId" clId="{3487C547-5A52-45B2-80D5-04CDECFB2499}" dt="2022-12-16T12:17:21.606" v="618" actId="478"/>
          <ac:picMkLst>
            <pc:docMk/>
            <pc:sldMk cId="1292997433" sldId="460"/>
            <ac:picMk id="5" creationId="{399A0D60-B96B-B384-0D23-E2E8ED5C67C9}"/>
          </ac:picMkLst>
        </pc:picChg>
        <pc:picChg chg="add del mod">
          <ac:chgData name="Ilse Disseldorp" userId="4d083253d50943f4" providerId="LiveId" clId="{3487C547-5A52-45B2-80D5-04CDECFB2499}" dt="2022-12-16T12:22:22.553" v="785" actId="478"/>
          <ac:picMkLst>
            <pc:docMk/>
            <pc:sldMk cId="1292997433" sldId="460"/>
            <ac:picMk id="7" creationId="{0AA55592-1744-ABD6-BFDE-DFA9137CD061}"/>
          </ac:picMkLst>
        </pc:picChg>
        <pc:picChg chg="add del mod">
          <ac:chgData name="Ilse Disseldorp" userId="4d083253d50943f4" providerId="LiveId" clId="{3487C547-5A52-45B2-80D5-04CDECFB2499}" dt="2022-12-16T12:22:58.158" v="794" actId="478"/>
          <ac:picMkLst>
            <pc:docMk/>
            <pc:sldMk cId="1292997433" sldId="460"/>
            <ac:picMk id="8" creationId="{71908A61-0642-C401-417A-7AFC7E147801}"/>
          </ac:picMkLst>
        </pc:picChg>
      </pc:sldChg>
      <pc:sldChg chg="addSp delSp modSp new mod modNotesTx">
        <pc:chgData name="Ilse Disseldorp" userId="4d083253d50943f4" providerId="LiveId" clId="{3487C547-5A52-45B2-80D5-04CDECFB2499}" dt="2022-12-18T14:48:41.865" v="5959" actId="20577"/>
        <pc:sldMkLst>
          <pc:docMk/>
          <pc:sldMk cId="2139763294" sldId="461"/>
        </pc:sldMkLst>
        <pc:spChg chg="mod">
          <ac:chgData name="Ilse Disseldorp" userId="4d083253d50943f4" providerId="LiveId" clId="{3487C547-5A52-45B2-80D5-04CDECFB2499}" dt="2022-12-16T12:25:41.448" v="841" actId="20577"/>
          <ac:spMkLst>
            <pc:docMk/>
            <pc:sldMk cId="2139763294" sldId="461"/>
            <ac:spMk id="2" creationId="{1DFBB006-5CBE-3FC8-7B6A-0B48436CEE38}"/>
          </ac:spMkLst>
        </pc:spChg>
        <pc:spChg chg="del">
          <ac:chgData name="Ilse Disseldorp" userId="4d083253d50943f4" providerId="LiveId" clId="{3487C547-5A52-45B2-80D5-04CDECFB2499}" dt="2022-12-16T12:29:35.188" v="871" actId="478"/>
          <ac:spMkLst>
            <pc:docMk/>
            <pc:sldMk cId="2139763294" sldId="461"/>
            <ac:spMk id="3" creationId="{8F9DD062-2F57-DBF0-481A-160A72782D05}"/>
          </ac:spMkLst>
        </pc:spChg>
        <pc:graphicFrameChg chg="add del mod">
          <ac:chgData name="Ilse Disseldorp" userId="4d083253d50943f4" providerId="LiveId" clId="{3487C547-5A52-45B2-80D5-04CDECFB2499}" dt="2022-12-16T12:30:21.184" v="878" actId="14100"/>
          <ac:graphicFrameMkLst>
            <pc:docMk/>
            <pc:sldMk cId="2139763294" sldId="461"/>
            <ac:graphicFrameMk id="4" creationId="{62BE0589-3B1B-BAC7-A31F-CCF8CC7364DD}"/>
          </ac:graphicFrameMkLst>
        </pc:graphicFrameChg>
        <pc:graphicFrameChg chg="add del mod">
          <ac:chgData name="Ilse Disseldorp" userId="4d083253d50943f4" providerId="LiveId" clId="{3487C547-5A52-45B2-80D5-04CDECFB2499}" dt="2022-12-16T12:29:29.256" v="869"/>
          <ac:graphicFrameMkLst>
            <pc:docMk/>
            <pc:sldMk cId="2139763294" sldId="461"/>
            <ac:graphicFrameMk id="5" creationId="{14A7A219-9E11-7346-42CD-3A350253D0F5}"/>
          </ac:graphicFrameMkLst>
        </pc:graphicFrameChg>
      </pc:sldChg>
      <pc:sldChg chg="addSp modSp new mod modAnim modNotesTx">
        <pc:chgData name="Ilse Disseldorp" userId="4d083253d50943f4" providerId="LiveId" clId="{3487C547-5A52-45B2-80D5-04CDECFB2499}" dt="2022-12-17T08:37:09.568" v="3646" actId="6549"/>
        <pc:sldMkLst>
          <pc:docMk/>
          <pc:sldMk cId="3317801280" sldId="462"/>
        </pc:sldMkLst>
        <pc:spChg chg="mod">
          <ac:chgData name="Ilse Disseldorp" userId="4d083253d50943f4" providerId="LiveId" clId="{3487C547-5A52-45B2-80D5-04CDECFB2499}" dt="2022-12-17T08:37:09.568" v="3646" actId="6549"/>
          <ac:spMkLst>
            <pc:docMk/>
            <pc:sldMk cId="3317801280" sldId="462"/>
            <ac:spMk id="2" creationId="{5E44BE13-D5E8-9023-D5F3-4B498BD42E46}"/>
          </ac:spMkLst>
        </pc:spChg>
        <pc:spChg chg="mod">
          <ac:chgData name="Ilse Disseldorp" userId="4d083253d50943f4" providerId="LiveId" clId="{3487C547-5A52-45B2-80D5-04CDECFB2499}" dt="2022-12-16T16:26:17.685" v="3405" actId="20577"/>
          <ac:spMkLst>
            <pc:docMk/>
            <pc:sldMk cId="3317801280" sldId="462"/>
            <ac:spMk id="3" creationId="{115EEB37-0D1E-3240-4CC8-124413496F7C}"/>
          </ac:spMkLst>
        </pc:spChg>
        <pc:picChg chg="add mod">
          <ac:chgData name="Ilse Disseldorp" userId="4d083253d50943f4" providerId="LiveId" clId="{3487C547-5A52-45B2-80D5-04CDECFB2499}" dt="2022-12-16T16:26:24.165" v="3407" actId="1076"/>
          <ac:picMkLst>
            <pc:docMk/>
            <pc:sldMk cId="3317801280" sldId="462"/>
            <ac:picMk id="4" creationId="{D0DD523C-8B18-F711-4C02-D4A5E07534FE}"/>
          </ac:picMkLst>
        </pc:picChg>
      </pc:sldChg>
      <pc:sldChg chg="addSp modSp new mod ord modNotesTx">
        <pc:chgData name="Ilse Disseldorp" userId="4d083253d50943f4" providerId="LiveId" clId="{3487C547-5A52-45B2-80D5-04CDECFB2499}" dt="2022-12-18T14:48:08.285" v="5840" actId="20577"/>
        <pc:sldMkLst>
          <pc:docMk/>
          <pc:sldMk cId="255080587" sldId="463"/>
        </pc:sldMkLst>
        <pc:spChg chg="mod">
          <ac:chgData name="Ilse Disseldorp" userId="4d083253d50943f4" providerId="LiveId" clId="{3487C547-5A52-45B2-80D5-04CDECFB2499}" dt="2022-12-16T13:08:02.176" v="955" actId="20577"/>
          <ac:spMkLst>
            <pc:docMk/>
            <pc:sldMk cId="255080587" sldId="463"/>
            <ac:spMk id="2" creationId="{C6EAB2D9-44A5-A7E0-44D8-2B4388E5D6A7}"/>
          </ac:spMkLst>
        </pc:spChg>
        <pc:graphicFrameChg chg="add mod">
          <ac:chgData name="Ilse Disseldorp" userId="4d083253d50943f4" providerId="LiveId" clId="{3487C547-5A52-45B2-80D5-04CDECFB2499}" dt="2022-12-16T13:07:25.937" v="897" actId="14100"/>
          <ac:graphicFrameMkLst>
            <pc:docMk/>
            <pc:sldMk cId="255080587" sldId="463"/>
            <ac:graphicFrameMk id="4" creationId="{0C953E2B-F791-C805-0644-CA8A0762E320}"/>
          </ac:graphicFrameMkLst>
        </pc:graphicFrameChg>
      </pc:sldChg>
      <pc:sldChg chg="addSp modSp add mod modAnim modNotesTx">
        <pc:chgData name="Ilse Disseldorp" userId="4d083253d50943f4" providerId="LiveId" clId="{3487C547-5A52-45B2-80D5-04CDECFB2499}" dt="2022-12-18T14:09:31.816" v="5646" actId="6549"/>
        <pc:sldMkLst>
          <pc:docMk/>
          <pc:sldMk cId="410132951" sldId="464"/>
        </pc:sldMkLst>
        <pc:spChg chg="add mod">
          <ac:chgData name="Ilse Disseldorp" userId="4d083253d50943f4" providerId="LiveId" clId="{3487C547-5A52-45B2-80D5-04CDECFB2499}" dt="2022-12-16T13:43:43.864" v="1832"/>
          <ac:spMkLst>
            <pc:docMk/>
            <pc:sldMk cId="410132951" sldId="464"/>
            <ac:spMk id="2" creationId="{151CA70D-24DF-550D-66D1-8640D5FD64EB}"/>
          </ac:spMkLst>
        </pc:spChg>
        <pc:spChg chg="add mod">
          <ac:chgData name="Ilse Disseldorp" userId="4d083253d50943f4" providerId="LiveId" clId="{3487C547-5A52-45B2-80D5-04CDECFB2499}" dt="2022-12-16T13:44:14.295" v="1835" actId="14100"/>
          <ac:spMkLst>
            <pc:docMk/>
            <pc:sldMk cId="410132951" sldId="464"/>
            <ac:spMk id="4" creationId="{C2D516C9-08DD-A64F-8C90-61F8EE42AADD}"/>
          </ac:spMkLst>
        </pc:spChg>
        <pc:spChg chg="mod">
          <ac:chgData name="Ilse Disseldorp" userId="4d083253d50943f4" providerId="LiveId" clId="{3487C547-5A52-45B2-80D5-04CDECFB2499}" dt="2022-12-17T08:29:46.201" v="3637" actId="20577"/>
          <ac:spMkLst>
            <pc:docMk/>
            <pc:sldMk cId="410132951" sldId="464"/>
            <ac:spMk id="5" creationId="{88D5B453-C743-08CD-7885-972CAC12552E}"/>
          </ac:spMkLst>
        </pc:spChg>
        <pc:spChg chg="add mod">
          <ac:chgData name="Ilse Disseldorp" userId="4d083253d50943f4" providerId="LiveId" clId="{3487C547-5A52-45B2-80D5-04CDECFB2499}" dt="2022-12-16T13:44:23.001" v="1847" actId="1076"/>
          <ac:spMkLst>
            <pc:docMk/>
            <pc:sldMk cId="410132951" sldId="464"/>
            <ac:spMk id="6" creationId="{CE2250CC-B1AB-05D4-8067-141F17C4BF36}"/>
          </ac:spMkLst>
        </pc:spChg>
      </pc:sldChg>
      <pc:sldChg chg="addSp delSp modSp new mod modAnim modNotesTx">
        <pc:chgData name="Ilse Disseldorp" userId="4d083253d50943f4" providerId="LiveId" clId="{3487C547-5A52-45B2-80D5-04CDECFB2499}" dt="2022-12-18T14:10:15.523" v="5721" actId="20577"/>
        <pc:sldMkLst>
          <pc:docMk/>
          <pc:sldMk cId="4015294941" sldId="465"/>
        </pc:sldMkLst>
        <pc:spChg chg="mod">
          <ac:chgData name="Ilse Disseldorp" userId="4d083253d50943f4" providerId="LiveId" clId="{3487C547-5A52-45B2-80D5-04CDECFB2499}" dt="2022-12-17T08:37:18.541" v="3649" actId="20577"/>
          <ac:spMkLst>
            <pc:docMk/>
            <pc:sldMk cId="4015294941" sldId="465"/>
            <ac:spMk id="2" creationId="{3CAF6ACE-E104-F281-5F2C-9EF5775F56A5}"/>
          </ac:spMkLst>
        </pc:spChg>
        <pc:spChg chg="del mod">
          <ac:chgData name="Ilse Disseldorp" userId="4d083253d50943f4" providerId="LiveId" clId="{3487C547-5A52-45B2-80D5-04CDECFB2499}" dt="2022-12-18T14:09:40.146" v="5647" actId="478"/>
          <ac:spMkLst>
            <pc:docMk/>
            <pc:sldMk cId="4015294941" sldId="465"/>
            <ac:spMk id="3" creationId="{EAE07037-DAB7-35DB-EBF9-23388FD616B4}"/>
          </ac:spMkLst>
        </pc:spChg>
        <pc:graphicFrameChg chg="add mod">
          <ac:chgData name="Ilse Disseldorp" userId="4d083253d50943f4" providerId="LiveId" clId="{3487C547-5A52-45B2-80D5-04CDECFB2499}" dt="2022-12-16T13:33:11.238" v="1814" actId="1076"/>
          <ac:graphicFrameMkLst>
            <pc:docMk/>
            <pc:sldMk cId="4015294941" sldId="465"/>
            <ac:graphicFrameMk id="4" creationId="{836C0916-7966-D63D-A983-D199251AC056}"/>
          </ac:graphicFrameMkLst>
        </pc:graphicFrameChg>
        <pc:graphicFrameChg chg="add mod">
          <ac:chgData name="Ilse Disseldorp" userId="4d083253d50943f4" providerId="LiveId" clId="{3487C547-5A52-45B2-80D5-04CDECFB2499}" dt="2022-12-16T13:33:37.381" v="1817" actId="1076"/>
          <ac:graphicFrameMkLst>
            <pc:docMk/>
            <pc:sldMk cId="4015294941" sldId="465"/>
            <ac:graphicFrameMk id="5" creationId="{B9DBC0FB-4E9C-9645-A9F8-398FAC3F24E0}"/>
          </ac:graphicFrameMkLst>
        </pc:graphicFrameChg>
      </pc:sldChg>
      <pc:sldChg chg="modSp new mod modNotesTx">
        <pc:chgData name="Ilse Disseldorp" userId="4d083253d50943f4" providerId="LiveId" clId="{3487C547-5A52-45B2-80D5-04CDECFB2499}" dt="2022-12-18T14:07:16.822" v="5466" actId="113"/>
        <pc:sldMkLst>
          <pc:docMk/>
          <pc:sldMk cId="3754844918" sldId="466"/>
        </pc:sldMkLst>
        <pc:spChg chg="mod">
          <ac:chgData name="Ilse Disseldorp" userId="4d083253d50943f4" providerId="LiveId" clId="{3487C547-5A52-45B2-80D5-04CDECFB2499}" dt="2022-12-16T13:45:10.782" v="1854" actId="20577"/>
          <ac:spMkLst>
            <pc:docMk/>
            <pc:sldMk cId="3754844918" sldId="466"/>
            <ac:spMk id="2" creationId="{C3C0295C-BCBD-820E-F74E-300526759F5B}"/>
          </ac:spMkLst>
        </pc:spChg>
        <pc:spChg chg="mod">
          <ac:chgData name="Ilse Disseldorp" userId="4d083253d50943f4" providerId="LiveId" clId="{3487C547-5A52-45B2-80D5-04CDECFB2499}" dt="2022-12-16T13:45:21.341" v="1856" actId="6549"/>
          <ac:spMkLst>
            <pc:docMk/>
            <pc:sldMk cId="3754844918" sldId="466"/>
            <ac:spMk id="3" creationId="{B2A1EC42-2F69-0530-2054-A7069BAD2DAC}"/>
          </ac:spMkLst>
        </pc:spChg>
      </pc:sldChg>
      <pc:sldChg chg="addSp delSp modSp new mod modNotesTx">
        <pc:chgData name="Ilse Disseldorp" userId="4d083253d50943f4" providerId="LiveId" clId="{3487C547-5A52-45B2-80D5-04CDECFB2499}" dt="2022-12-18T14:11:02.416" v="5724"/>
        <pc:sldMkLst>
          <pc:docMk/>
          <pc:sldMk cId="57883980" sldId="467"/>
        </pc:sldMkLst>
        <pc:spChg chg="mod">
          <ac:chgData name="Ilse Disseldorp" userId="4d083253d50943f4" providerId="LiveId" clId="{3487C547-5A52-45B2-80D5-04CDECFB2499}" dt="2022-12-16T14:23:30.118" v="2648" actId="20577"/>
          <ac:spMkLst>
            <pc:docMk/>
            <pc:sldMk cId="57883980" sldId="467"/>
            <ac:spMk id="2" creationId="{4D6AC8D2-F1C1-6F96-C5E7-03A87246C453}"/>
          </ac:spMkLst>
        </pc:spChg>
        <pc:spChg chg="mod">
          <ac:chgData name="Ilse Disseldorp" userId="4d083253d50943f4" providerId="LiveId" clId="{3487C547-5A52-45B2-80D5-04CDECFB2499}" dt="2022-12-16T14:23:03.283" v="2614" actId="20577"/>
          <ac:spMkLst>
            <pc:docMk/>
            <pc:sldMk cId="57883980" sldId="467"/>
            <ac:spMk id="3" creationId="{6FE087E8-0E0F-A407-652F-AF795A5244E9}"/>
          </ac:spMkLst>
        </pc:spChg>
        <pc:graphicFrameChg chg="add del mod modGraphic">
          <ac:chgData name="Ilse Disseldorp" userId="4d083253d50943f4" providerId="LiveId" clId="{3487C547-5A52-45B2-80D5-04CDECFB2499}" dt="2022-12-16T14:03:30.012" v="2293"/>
          <ac:graphicFrameMkLst>
            <pc:docMk/>
            <pc:sldMk cId="57883980" sldId="467"/>
            <ac:graphicFrameMk id="4" creationId="{20208CA0-080D-736E-EDBC-899BA9A96004}"/>
          </ac:graphicFrameMkLst>
        </pc:graphicFrameChg>
        <pc:graphicFrameChg chg="add mod modGraphic">
          <ac:chgData name="Ilse Disseldorp" userId="4d083253d50943f4" providerId="LiveId" clId="{3487C547-5A52-45B2-80D5-04CDECFB2499}" dt="2022-12-16T14:23:09.335" v="2631" actId="1035"/>
          <ac:graphicFrameMkLst>
            <pc:docMk/>
            <pc:sldMk cId="57883980" sldId="467"/>
            <ac:graphicFrameMk id="5" creationId="{E49D92EF-AFC7-78A9-49E7-E1CDDAF03D4E}"/>
          </ac:graphicFrameMkLst>
        </pc:graphicFrameChg>
        <pc:graphicFrameChg chg="add mod modGraphic">
          <ac:chgData name="Ilse Disseldorp" userId="4d083253d50943f4" providerId="LiveId" clId="{3487C547-5A52-45B2-80D5-04CDECFB2499}" dt="2022-12-16T14:23:09.335" v="2631" actId="1035"/>
          <ac:graphicFrameMkLst>
            <pc:docMk/>
            <pc:sldMk cId="57883980" sldId="467"/>
            <ac:graphicFrameMk id="6" creationId="{DAAF663A-9170-4198-74CA-A2B10B50A55D}"/>
          </ac:graphicFrameMkLst>
        </pc:graphicFrameChg>
        <pc:picChg chg="add mod modCrop">
          <ac:chgData name="Ilse Disseldorp" userId="4d083253d50943f4" providerId="LiveId" clId="{3487C547-5A52-45B2-80D5-04CDECFB2499}" dt="2022-12-16T16:08:06.667" v="3307" actId="1076"/>
          <ac:picMkLst>
            <pc:docMk/>
            <pc:sldMk cId="57883980" sldId="467"/>
            <ac:picMk id="7" creationId="{F193E25F-1230-92DD-8132-9F0819B4C759}"/>
          </ac:picMkLst>
        </pc:picChg>
      </pc:sldChg>
      <pc:sldChg chg="addSp modSp new mod modNotesTx">
        <pc:chgData name="Ilse Disseldorp" userId="4d083253d50943f4" providerId="LiveId" clId="{3487C547-5A52-45B2-80D5-04CDECFB2499}" dt="2022-12-16T15:55:06.015" v="2802" actId="5793"/>
        <pc:sldMkLst>
          <pc:docMk/>
          <pc:sldMk cId="973699247" sldId="468"/>
        </pc:sldMkLst>
        <pc:spChg chg="mod">
          <ac:chgData name="Ilse Disseldorp" userId="4d083253d50943f4" providerId="LiveId" clId="{3487C547-5A52-45B2-80D5-04CDECFB2499}" dt="2022-12-16T14:26:55.192" v="2710" actId="20577"/>
          <ac:spMkLst>
            <pc:docMk/>
            <pc:sldMk cId="973699247" sldId="468"/>
            <ac:spMk id="2" creationId="{3B0631B1-26EB-96B0-EDF5-B9D71AEDBF30}"/>
          </ac:spMkLst>
        </pc:spChg>
        <pc:spChg chg="mod">
          <ac:chgData name="Ilse Disseldorp" userId="4d083253d50943f4" providerId="LiveId" clId="{3487C547-5A52-45B2-80D5-04CDECFB2499}" dt="2022-12-16T15:55:06.015" v="2802" actId="5793"/>
          <ac:spMkLst>
            <pc:docMk/>
            <pc:sldMk cId="973699247" sldId="468"/>
            <ac:spMk id="3" creationId="{49F72205-041F-52D3-BA16-CC50BF528F84}"/>
          </ac:spMkLst>
        </pc:spChg>
        <pc:picChg chg="add mod">
          <ac:chgData name="Ilse Disseldorp" userId="4d083253d50943f4" providerId="LiveId" clId="{3487C547-5A52-45B2-80D5-04CDECFB2499}" dt="2022-12-16T15:54:49.519" v="2767" actId="1076"/>
          <ac:picMkLst>
            <pc:docMk/>
            <pc:sldMk cId="973699247" sldId="468"/>
            <ac:picMk id="6" creationId="{1C9DE424-FA1E-4B2F-9743-B5C6D542C5C8}"/>
          </ac:picMkLst>
        </pc:picChg>
      </pc:sldChg>
      <pc:sldChg chg="modSp new mod modNotesTx">
        <pc:chgData name="Ilse Disseldorp" userId="4d083253d50943f4" providerId="LiveId" clId="{3487C547-5A52-45B2-80D5-04CDECFB2499}" dt="2022-12-16T16:01:37.283" v="3115" actId="20577"/>
        <pc:sldMkLst>
          <pc:docMk/>
          <pc:sldMk cId="3205096358" sldId="469"/>
        </pc:sldMkLst>
        <pc:spChg chg="mod">
          <ac:chgData name="Ilse Disseldorp" userId="4d083253d50943f4" providerId="LiveId" clId="{3487C547-5A52-45B2-80D5-04CDECFB2499}" dt="2022-12-16T16:01:08.403" v="3113" actId="20577"/>
          <ac:spMkLst>
            <pc:docMk/>
            <pc:sldMk cId="3205096358" sldId="469"/>
            <ac:spMk id="2" creationId="{38ED96A7-F104-67DB-EACB-752AAE2ED61E}"/>
          </ac:spMkLst>
        </pc:spChg>
        <pc:spChg chg="mod">
          <ac:chgData name="Ilse Disseldorp" userId="4d083253d50943f4" providerId="LiveId" clId="{3487C547-5A52-45B2-80D5-04CDECFB2499}" dt="2022-12-16T16:00:33.643" v="3074" actId="12"/>
          <ac:spMkLst>
            <pc:docMk/>
            <pc:sldMk cId="3205096358" sldId="469"/>
            <ac:spMk id="3" creationId="{1FCE74E9-5D58-A906-FC3C-7743EF78CBDA}"/>
          </ac:spMkLst>
        </pc:spChg>
      </pc:sldChg>
      <pc:sldChg chg="addSp modSp new mod modNotesTx">
        <pc:chgData name="Ilse Disseldorp" userId="4d083253d50943f4" providerId="LiveId" clId="{3487C547-5A52-45B2-80D5-04CDECFB2499}" dt="2022-12-18T14:50:28.051" v="6363" actId="20577"/>
        <pc:sldMkLst>
          <pc:docMk/>
          <pc:sldMk cId="1982010646" sldId="470"/>
        </pc:sldMkLst>
        <pc:spChg chg="mod">
          <ac:chgData name="Ilse Disseldorp" userId="4d083253d50943f4" providerId="LiveId" clId="{3487C547-5A52-45B2-80D5-04CDECFB2499}" dt="2022-12-16T16:02:03.456" v="3152" actId="20577"/>
          <ac:spMkLst>
            <pc:docMk/>
            <pc:sldMk cId="1982010646" sldId="470"/>
            <ac:spMk id="2" creationId="{1801C391-7151-057A-E2F9-780107836189}"/>
          </ac:spMkLst>
        </pc:spChg>
        <pc:spChg chg="mod">
          <ac:chgData name="Ilse Disseldorp" userId="4d083253d50943f4" providerId="LiveId" clId="{3487C547-5A52-45B2-80D5-04CDECFB2499}" dt="2022-12-16T16:06:38.590" v="3302" actId="20577"/>
          <ac:spMkLst>
            <pc:docMk/>
            <pc:sldMk cId="1982010646" sldId="470"/>
            <ac:spMk id="3" creationId="{B72B3DFA-3279-EE24-A8F8-4AE75D513FA6}"/>
          </ac:spMkLst>
        </pc:spChg>
        <pc:picChg chg="add mod">
          <ac:chgData name="Ilse Disseldorp" userId="4d083253d50943f4" providerId="LiveId" clId="{3487C547-5A52-45B2-80D5-04CDECFB2499}" dt="2022-12-16T16:05:27.335" v="3203" actId="1076"/>
          <ac:picMkLst>
            <pc:docMk/>
            <pc:sldMk cId="1982010646" sldId="470"/>
            <ac:picMk id="4" creationId="{7A644C7B-1CE5-8A73-7DCD-3660AE312643}"/>
          </ac:picMkLst>
        </pc:picChg>
      </pc:sldChg>
      <pc:sldChg chg="modSp mod modNotesTx">
        <pc:chgData name="Ilse Disseldorp" userId="4d083253d50943f4" providerId="LiveId" clId="{3487C547-5A52-45B2-80D5-04CDECFB2499}" dt="2022-12-18T14:11:30.623" v="5726"/>
        <pc:sldMkLst>
          <pc:docMk/>
          <pc:sldMk cId="3749561390" sldId="471"/>
        </pc:sldMkLst>
        <pc:spChg chg="mod">
          <ac:chgData name="Ilse Disseldorp" userId="4d083253d50943f4" providerId="LiveId" clId="{3487C547-5A52-45B2-80D5-04CDECFB2499}" dt="2022-12-16T16:10:53.957" v="3320" actId="20577"/>
          <ac:spMkLst>
            <pc:docMk/>
            <pc:sldMk cId="3749561390" sldId="471"/>
            <ac:spMk id="2" creationId="{4457E50E-6960-0C8A-9AC2-C4F2C54BAB19}"/>
          </ac:spMkLst>
        </pc:spChg>
        <pc:spChg chg="mod">
          <ac:chgData name="Ilse Disseldorp" userId="4d083253d50943f4" providerId="LiveId" clId="{3487C547-5A52-45B2-80D5-04CDECFB2499}" dt="2022-12-16T16:11:00.870" v="3321" actId="20577"/>
          <ac:spMkLst>
            <pc:docMk/>
            <pc:sldMk cId="3749561390" sldId="471"/>
            <ac:spMk id="3" creationId="{E0D274B5-C551-E23B-9D32-5B2FF058F090}"/>
          </ac:spMkLst>
        </pc:spChg>
      </pc:sldChg>
      <pc:sldChg chg="modSp mod modNotesTx">
        <pc:chgData name="Ilse Disseldorp" userId="4d083253d50943f4" providerId="LiveId" clId="{3487C547-5A52-45B2-80D5-04CDECFB2499}" dt="2022-12-18T14:11:33.284" v="5727"/>
        <pc:sldMkLst>
          <pc:docMk/>
          <pc:sldMk cId="4268898233" sldId="472"/>
        </pc:sldMkLst>
        <pc:spChg chg="mod">
          <ac:chgData name="Ilse Disseldorp" userId="4d083253d50943f4" providerId="LiveId" clId="{3487C547-5A52-45B2-80D5-04CDECFB2499}" dt="2022-12-16T16:10:38.196" v="3317" actId="20577"/>
          <ac:spMkLst>
            <pc:docMk/>
            <pc:sldMk cId="4268898233" sldId="472"/>
            <ac:spMk id="3" creationId="{3A7DDBD5-561F-06EB-8D52-CAEF92BD3943}"/>
          </ac:spMkLst>
        </pc:spChg>
      </pc:sldChg>
      <pc:sldChg chg="modSp add mod">
        <pc:chgData name="Ilse Disseldorp" userId="4d083253d50943f4" providerId="LiveId" clId="{3487C547-5A52-45B2-80D5-04CDECFB2499}" dt="2022-12-18T13:59:50.696" v="4313" actId="20577"/>
        <pc:sldMkLst>
          <pc:docMk/>
          <pc:sldMk cId="794226470" sldId="473"/>
        </pc:sldMkLst>
        <pc:spChg chg="mod">
          <ac:chgData name="Ilse Disseldorp" userId="4d083253d50943f4" providerId="LiveId" clId="{3487C547-5A52-45B2-80D5-04CDECFB2499}" dt="2022-12-18T13:57:19.688" v="4033" actId="6549"/>
          <ac:spMkLst>
            <pc:docMk/>
            <pc:sldMk cId="794226470" sldId="473"/>
            <ac:spMk id="3" creationId="{B0AA7144-D1E9-B2DE-FC08-1A8FC70F1CD6}"/>
          </ac:spMkLst>
        </pc:spChg>
        <pc:spChg chg="mod">
          <ac:chgData name="Ilse Disseldorp" userId="4d083253d50943f4" providerId="LiveId" clId="{3487C547-5A52-45B2-80D5-04CDECFB2499}" dt="2022-12-18T13:59:50.696" v="4313" actId="20577"/>
          <ac:spMkLst>
            <pc:docMk/>
            <pc:sldMk cId="794226470" sldId="473"/>
            <ac:spMk id="5" creationId="{25F51D61-8726-47BC-90B8-732569D57ED2}"/>
          </ac:spMkLst>
        </pc:spChg>
      </pc:sldChg>
      <pc:sldChg chg="new del">
        <pc:chgData name="Ilse Disseldorp" userId="4d083253d50943f4" providerId="LiveId" clId="{3487C547-5A52-45B2-80D5-04CDECFB2499}" dt="2022-12-16T16:35:33.221" v="3465" actId="47"/>
        <pc:sldMkLst>
          <pc:docMk/>
          <pc:sldMk cId="2130458220" sldId="473"/>
        </pc:sldMkLst>
      </pc:sldChg>
      <pc:sldChg chg="new del">
        <pc:chgData name="Ilse Disseldorp" userId="4d083253d50943f4" providerId="LiveId" clId="{3487C547-5A52-45B2-80D5-04CDECFB2499}" dt="2022-12-17T08:44:23.891" v="3874" actId="680"/>
        <pc:sldMkLst>
          <pc:docMk/>
          <pc:sldMk cId="4113824055" sldId="473"/>
        </pc:sldMkLst>
      </pc:sldChg>
      <pc:sldChg chg="new del">
        <pc:chgData name="Ilse Disseldorp" userId="4d083253d50943f4" providerId="LiveId" clId="{3487C547-5A52-45B2-80D5-04CDECFB2499}" dt="2022-12-17T08:44:23.435" v="3873" actId="680"/>
        <pc:sldMkLst>
          <pc:docMk/>
          <pc:sldMk cId="2622474608" sldId="474"/>
        </pc:sldMkLst>
      </pc:sldChg>
      <pc:sldChg chg="modSp new del mod modNotesTx">
        <pc:chgData name="Ilse Disseldorp" userId="4d083253d50943f4" providerId="LiveId" clId="{3487C547-5A52-45B2-80D5-04CDECFB2499}" dt="2022-12-16T16:34:56.594" v="3464" actId="47"/>
        <pc:sldMkLst>
          <pc:docMk/>
          <pc:sldMk cId="3986020264" sldId="474"/>
        </pc:sldMkLst>
        <pc:spChg chg="mod">
          <ac:chgData name="Ilse Disseldorp" userId="4d083253d50943f4" providerId="LiveId" clId="{3487C547-5A52-45B2-80D5-04CDECFB2499}" dt="2022-12-16T16:12:03.061" v="3341" actId="20577"/>
          <ac:spMkLst>
            <pc:docMk/>
            <pc:sldMk cId="3986020264" sldId="474"/>
            <ac:spMk id="2" creationId="{F4096EBB-37FC-CA4B-57BB-949349EB4745}"/>
          </ac:spMkLst>
        </pc:spChg>
      </pc:sldChg>
      <pc:sldChg chg="modSp new del mod modNotesTx">
        <pc:chgData name="Ilse Disseldorp" userId="4d083253d50943f4" providerId="LiveId" clId="{3487C547-5A52-45B2-80D5-04CDECFB2499}" dt="2022-12-16T16:33:52.683" v="3453" actId="47"/>
        <pc:sldMkLst>
          <pc:docMk/>
          <pc:sldMk cId="2760119264" sldId="475"/>
        </pc:sldMkLst>
        <pc:spChg chg="mod">
          <ac:chgData name="Ilse Disseldorp" userId="4d083253d50943f4" providerId="LiveId" clId="{3487C547-5A52-45B2-80D5-04CDECFB2499}" dt="2022-12-16T16:28:05.986" v="3420" actId="20577"/>
          <ac:spMkLst>
            <pc:docMk/>
            <pc:sldMk cId="2760119264" sldId="475"/>
            <ac:spMk id="2" creationId="{535FF214-CD87-9F61-C145-273447807F81}"/>
          </ac:spMkLst>
        </pc:spChg>
      </pc:sldChg>
      <pc:sldMasterChg chg="delSldLayout">
        <pc:chgData name="Ilse Disseldorp" userId="4d083253d50943f4" providerId="LiveId" clId="{3487C547-5A52-45B2-80D5-04CDECFB2499}" dt="2022-12-16T12:25:03.013" v="808" actId="47"/>
        <pc:sldMasterMkLst>
          <pc:docMk/>
          <pc:sldMasterMk cId="0" sldId="2147483648"/>
        </pc:sldMasterMkLst>
        <pc:sldLayoutChg chg="del">
          <pc:chgData name="Ilse Disseldorp" userId="4d083253d50943f4" providerId="LiveId" clId="{3487C547-5A52-45B2-80D5-04CDECFB2499}" dt="2022-12-16T12:25:03.013" v="808" actId="47"/>
          <pc:sldLayoutMkLst>
            <pc:docMk/>
            <pc:sldMasterMk cId="0" sldId="2147483648"/>
            <pc:sldLayoutMk cId="3011088799" sldId="2147483684"/>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Map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Map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Map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Map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Map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Map1"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sz="2000" dirty="0">
                <a:solidFill>
                  <a:srgbClr val="0A1758"/>
                </a:solidFill>
              </a:rPr>
              <a:t>Bartiméus leerlingen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pieChart>
        <c:varyColors val="1"/>
        <c:ser>
          <c:idx val="0"/>
          <c:order val="0"/>
          <c:dPt>
            <c:idx val="0"/>
            <c:bubble3D val="0"/>
            <c:spPr>
              <a:solidFill>
                <a:schemeClr val="bg1"/>
              </a:solidFill>
              <a:ln w="19050">
                <a:solidFill>
                  <a:schemeClr val="accent1"/>
                </a:solidFill>
              </a:ln>
              <a:effectLst/>
            </c:spPr>
            <c:extLst>
              <c:ext xmlns:c16="http://schemas.microsoft.com/office/drawing/2014/chart" uri="{C3380CC4-5D6E-409C-BE32-E72D297353CC}">
                <c16:uniqueId val="{00000001-D7ED-4E51-9C2A-66D546C53ABB}"/>
              </c:ext>
            </c:extLst>
          </c:dPt>
          <c:dPt>
            <c:idx val="1"/>
            <c:bubble3D val="0"/>
            <c:spPr>
              <a:solidFill>
                <a:srgbClr val="00B050"/>
              </a:solidFill>
              <a:ln w="19050">
                <a:solidFill>
                  <a:schemeClr val="accent1"/>
                </a:solidFill>
              </a:ln>
              <a:effectLst/>
            </c:spPr>
            <c:extLst>
              <c:ext xmlns:c16="http://schemas.microsoft.com/office/drawing/2014/chart" uri="{C3380CC4-5D6E-409C-BE32-E72D297353CC}">
                <c16:uniqueId val="{00000003-D7ED-4E51-9C2A-66D546C53ABB}"/>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A1758"/>
                    </a:solidFill>
                    <a:latin typeface="+mn-lt"/>
                    <a:ea typeface="+mn-ea"/>
                    <a:cs typeface="+mn-cs"/>
                  </a:defRPr>
                </a:pPr>
                <a:endParaRPr lang="nl-NL"/>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Blad1!$D$1:$E$1</c:f>
              <c:strCache>
                <c:ptCount val="2"/>
                <c:pt idx="0">
                  <c:v>VSO</c:v>
                </c:pt>
                <c:pt idx="1">
                  <c:v>Aob</c:v>
                </c:pt>
              </c:strCache>
            </c:strRef>
          </c:cat>
          <c:val>
            <c:numRef>
              <c:f>Blad1!$D$2:$E$2</c:f>
              <c:numCache>
                <c:formatCode>General</c:formatCode>
                <c:ptCount val="2"/>
                <c:pt idx="0">
                  <c:v>160</c:v>
                </c:pt>
                <c:pt idx="1">
                  <c:v>986</c:v>
                </c:pt>
              </c:numCache>
            </c:numRef>
          </c:val>
          <c:extLst>
            <c:ext xmlns:c16="http://schemas.microsoft.com/office/drawing/2014/chart" uri="{C3380CC4-5D6E-409C-BE32-E72D297353CC}">
              <c16:uniqueId val="{00000004-D7ED-4E51-9C2A-66D546C53ABB}"/>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rgbClr val="0A1758"/>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A1758"/>
                </a:solidFill>
                <a:latin typeface="+mn-lt"/>
                <a:ea typeface="+mn-ea"/>
                <a:cs typeface="+mn-cs"/>
              </a:defRPr>
            </a:pPr>
            <a:r>
              <a:rPr lang="nl-NL" sz="2000" dirty="0">
                <a:solidFill>
                  <a:srgbClr val="0A1758"/>
                </a:solidFill>
              </a:rPr>
              <a:t>Visio</a:t>
            </a:r>
            <a:r>
              <a:rPr lang="nl-NL" sz="2000" baseline="0" dirty="0">
                <a:solidFill>
                  <a:srgbClr val="0A1758"/>
                </a:solidFill>
              </a:rPr>
              <a:t> leerlingen</a:t>
            </a:r>
            <a:endParaRPr lang="nl-NL" sz="2000" dirty="0">
              <a:solidFill>
                <a:srgbClr val="0A1758"/>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A1758"/>
              </a:solidFill>
              <a:latin typeface="+mn-lt"/>
              <a:ea typeface="+mn-ea"/>
              <a:cs typeface="+mn-cs"/>
            </a:defRPr>
          </a:pPr>
          <a:endParaRPr lang="nl-NL"/>
        </a:p>
      </c:txPr>
    </c:title>
    <c:autoTitleDeleted val="0"/>
    <c:plotArea>
      <c:layout/>
      <c:pieChart>
        <c:varyColors val="1"/>
        <c:ser>
          <c:idx val="0"/>
          <c:order val="0"/>
          <c:dPt>
            <c:idx val="0"/>
            <c:bubble3D val="0"/>
            <c:spPr>
              <a:solidFill>
                <a:schemeClr val="accent1"/>
              </a:solidFill>
              <a:ln w="19050">
                <a:solidFill>
                  <a:schemeClr val="accent1"/>
                </a:solidFill>
              </a:ln>
              <a:effectLst/>
            </c:spPr>
            <c:extLst>
              <c:ext xmlns:c16="http://schemas.microsoft.com/office/drawing/2014/chart" uri="{C3380CC4-5D6E-409C-BE32-E72D297353CC}">
                <c16:uniqueId val="{00000001-F6C9-4ED8-9E24-1C4001BAD190}"/>
              </c:ext>
            </c:extLst>
          </c:dPt>
          <c:dPt>
            <c:idx val="1"/>
            <c:bubble3D val="0"/>
            <c:spPr>
              <a:solidFill>
                <a:srgbClr val="FFFF00"/>
              </a:solidFill>
              <a:ln w="19050">
                <a:solidFill>
                  <a:schemeClr val="accent1"/>
                </a:solidFill>
              </a:ln>
              <a:effectLst/>
            </c:spPr>
            <c:extLst>
              <c:ext xmlns:c16="http://schemas.microsoft.com/office/drawing/2014/chart" uri="{C3380CC4-5D6E-409C-BE32-E72D297353CC}">
                <c16:uniqueId val="{00000003-F6C9-4ED8-9E24-1C4001BAD190}"/>
              </c:ext>
            </c:extLst>
          </c:dPt>
          <c:dLbls>
            <c:dLbl>
              <c:idx val="1"/>
              <c:tx>
                <c:rich>
                  <a:bodyPr/>
                  <a:lstStyle/>
                  <a:p>
                    <a:fld id="{97E5E96F-A059-40F9-9FCF-6C4FB6AB0485}" type="VALUE">
                      <a:rPr lang="en-US" sz="1200"/>
                      <a:pPr/>
                      <a:t>[WAARDE]</a:t>
                    </a:fld>
                    <a:endParaRPr lang="nl-NL"/>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6C9-4ED8-9E24-1C4001BAD19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A1758"/>
                    </a:solidFill>
                    <a:latin typeface="+mn-lt"/>
                    <a:ea typeface="+mn-ea"/>
                    <a:cs typeface="+mn-cs"/>
                  </a:defRPr>
                </a:pPr>
                <a:endParaRPr lang="nl-NL"/>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Blad1!$A$1:$B$1</c:f>
              <c:strCache>
                <c:ptCount val="2"/>
                <c:pt idx="0">
                  <c:v>VSO</c:v>
                </c:pt>
                <c:pt idx="1">
                  <c:v>Aob</c:v>
                </c:pt>
              </c:strCache>
            </c:strRef>
          </c:cat>
          <c:val>
            <c:numRef>
              <c:f>Blad1!$A$2:$B$2</c:f>
              <c:numCache>
                <c:formatCode>General</c:formatCode>
                <c:ptCount val="2"/>
                <c:pt idx="0">
                  <c:v>417</c:v>
                </c:pt>
                <c:pt idx="1">
                  <c:v>1933</c:v>
                </c:pt>
              </c:numCache>
            </c:numRef>
          </c:val>
          <c:extLst>
            <c:ext xmlns:c16="http://schemas.microsoft.com/office/drawing/2014/chart" uri="{C3380CC4-5D6E-409C-BE32-E72D297353CC}">
              <c16:uniqueId val="{00000004-F6C9-4ED8-9E24-1C4001BAD190}"/>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rgbClr val="0A1758"/>
                </a:solidFill>
                <a:latin typeface="+mn-lt"/>
                <a:ea typeface="+mn-ea"/>
                <a:cs typeface="+mn-cs"/>
              </a:defRPr>
            </a:pPr>
            <a:endParaRPr lang="nl-NL"/>
          </a:p>
        </c:txPr>
      </c:legendEntry>
      <c:legendEntry>
        <c:idx val="1"/>
        <c:txPr>
          <a:bodyPr rot="0" spcFirstLastPara="1" vertOverflow="ellipsis" vert="horz" wrap="square" anchor="ctr" anchorCtr="1"/>
          <a:lstStyle/>
          <a:p>
            <a:pPr>
              <a:defRPr sz="1600" b="0" i="0" u="none" strike="noStrike" kern="1200" baseline="0">
                <a:solidFill>
                  <a:srgbClr val="0A1758"/>
                </a:solidFill>
                <a:latin typeface="+mn-lt"/>
                <a:ea typeface="+mn-ea"/>
                <a:cs typeface="+mn-cs"/>
              </a:defRPr>
            </a:pPr>
            <a:endParaRPr lang="nl-NL"/>
          </a:p>
        </c:txPr>
      </c:legendEntry>
      <c:overlay val="0"/>
      <c:spPr>
        <a:noFill/>
        <a:ln>
          <a:noFill/>
        </a:ln>
        <a:effectLst/>
      </c:spPr>
      <c:txPr>
        <a:bodyPr rot="0" spcFirstLastPara="1" vertOverflow="ellipsis" vert="horz" wrap="square" anchor="ctr" anchorCtr="1"/>
        <a:lstStyle/>
        <a:p>
          <a:pPr>
            <a:defRPr sz="900" b="0" i="0" u="none" strike="noStrike" kern="1200" baseline="0">
              <a:solidFill>
                <a:srgbClr val="0A1758"/>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rgbClr val="0A1758"/>
                </a:solidFill>
                <a:latin typeface="+mn-lt"/>
                <a:ea typeface="+mn-ea"/>
                <a:cs typeface="+mn-cs"/>
              </a:defRPr>
            </a:pPr>
            <a:r>
              <a:rPr lang="nl-NL" sz="2000">
                <a:solidFill>
                  <a:srgbClr val="0A1758"/>
                </a:solidFill>
              </a:rPr>
              <a:t>VSO cluster 1 leerlingen in Nederland</a:t>
            </a:r>
          </a:p>
        </c:rich>
      </c:tx>
      <c:overlay val="0"/>
      <c:spPr>
        <a:noFill/>
        <a:ln>
          <a:noFill/>
        </a:ln>
        <a:effectLst/>
      </c:spPr>
      <c:txPr>
        <a:bodyPr rot="0" spcFirstLastPara="1" vertOverflow="ellipsis" vert="horz" wrap="square" anchor="ctr" anchorCtr="1"/>
        <a:lstStyle/>
        <a:p>
          <a:pPr>
            <a:defRPr sz="2000" b="0" i="0" u="none" strike="noStrike" kern="1200" spc="0" baseline="0">
              <a:solidFill>
                <a:srgbClr val="0A1758"/>
              </a:solidFill>
              <a:latin typeface="+mn-lt"/>
              <a:ea typeface="+mn-ea"/>
              <a:cs typeface="+mn-cs"/>
            </a:defRPr>
          </a:pPr>
          <a:endParaRPr lang="nl-NL"/>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F6B-472D-BD6A-CFA059C7CDC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F6B-472D-BD6A-CFA059C7CDC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F6B-472D-BD6A-CFA059C7CDC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F6B-472D-BD6A-CFA059C7CDCD}"/>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A1758"/>
                    </a:solidFill>
                    <a:latin typeface="+mn-lt"/>
                    <a:ea typeface="+mn-ea"/>
                    <a:cs typeface="+mn-cs"/>
                  </a:defRPr>
                </a:pPr>
                <a:endParaRPr lang="nl-NL"/>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Blad1!$L$1:$O$1</c:f>
              <c:strCache>
                <c:ptCount val="4"/>
                <c:pt idx="0">
                  <c:v>Rotterdam</c:v>
                </c:pt>
                <c:pt idx="1">
                  <c:v>Amsterdam</c:v>
                </c:pt>
                <c:pt idx="2">
                  <c:v>Grave</c:v>
                </c:pt>
                <c:pt idx="3">
                  <c:v>Zeist</c:v>
                </c:pt>
              </c:strCache>
            </c:strRef>
          </c:cat>
          <c:val>
            <c:numRef>
              <c:f>Blad1!$L$2:$O$2</c:f>
              <c:numCache>
                <c:formatCode>General</c:formatCode>
                <c:ptCount val="4"/>
                <c:pt idx="0">
                  <c:v>61</c:v>
                </c:pt>
                <c:pt idx="1">
                  <c:v>38</c:v>
                </c:pt>
                <c:pt idx="2">
                  <c:v>63</c:v>
                </c:pt>
                <c:pt idx="3">
                  <c:v>28</c:v>
                </c:pt>
              </c:numCache>
            </c:numRef>
          </c:val>
          <c:extLst>
            <c:ext xmlns:c16="http://schemas.microsoft.com/office/drawing/2014/chart" uri="{C3380CC4-5D6E-409C-BE32-E72D297353CC}">
              <c16:uniqueId val="{00000008-FF6B-472D-BD6A-CFA059C7CDCD}"/>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2000" b="0" i="0" u="none" strike="noStrike" kern="1200" baseline="0">
              <a:solidFill>
                <a:srgbClr val="0A1758"/>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nl-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rgbClr val="0A1758"/>
                </a:solidFill>
                <a:latin typeface="+mn-lt"/>
                <a:ea typeface="+mn-ea"/>
                <a:cs typeface="+mn-cs"/>
              </a:defRPr>
            </a:pPr>
            <a:r>
              <a:rPr lang="nl-NL" sz="2000">
                <a:solidFill>
                  <a:srgbClr val="0A1758"/>
                </a:solidFill>
              </a:rPr>
              <a:t>Leerlingen</a:t>
            </a:r>
            <a:r>
              <a:rPr lang="nl-NL" sz="2000" baseline="0">
                <a:solidFill>
                  <a:srgbClr val="0A1758"/>
                </a:solidFill>
              </a:rPr>
              <a:t> van Visio Rotterdam</a:t>
            </a:r>
            <a:endParaRPr lang="nl-NL" sz="2000">
              <a:solidFill>
                <a:srgbClr val="0A1758"/>
              </a:solidFill>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rgbClr val="0A1758"/>
              </a:solidFill>
              <a:latin typeface="+mn-lt"/>
              <a:ea typeface="+mn-ea"/>
              <a:cs typeface="+mn-cs"/>
            </a:defRPr>
          </a:pPr>
          <a:endParaRPr lang="nl-NL"/>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ECE-4431-9448-DC54451FFF5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ECE-4431-9448-DC54451FFF5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ECE-4431-9448-DC54451FFF5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ECE-4431-9448-DC54451FFF53}"/>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A1758"/>
                    </a:solidFill>
                    <a:latin typeface="+mn-lt"/>
                    <a:ea typeface="+mn-ea"/>
                    <a:cs typeface="+mn-cs"/>
                  </a:defRPr>
                </a:pPr>
                <a:endParaRPr lang="nl-NL"/>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Blad1!$G$1:$J$1</c:f>
              <c:strCache>
                <c:ptCount val="4"/>
                <c:pt idx="0">
                  <c:v>SO</c:v>
                </c:pt>
                <c:pt idx="1">
                  <c:v>VSO diplomagericht</c:v>
                </c:pt>
                <c:pt idx="2">
                  <c:v>praktijkonderwijs</c:v>
                </c:pt>
                <c:pt idx="3">
                  <c:v>meervoudige beperking</c:v>
                </c:pt>
              </c:strCache>
            </c:strRef>
          </c:cat>
          <c:val>
            <c:numRef>
              <c:f>Blad1!$G$2:$J$2</c:f>
              <c:numCache>
                <c:formatCode>General</c:formatCode>
                <c:ptCount val="4"/>
                <c:pt idx="0">
                  <c:v>47</c:v>
                </c:pt>
                <c:pt idx="1">
                  <c:v>38</c:v>
                </c:pt>
                <c:pt idx="2">
                  <c:v>8</c:v>
                </c:pt>
                <c:pt idx="3">
                  <c:v>15</c:v>
                </c:pt>
              </c:numCache>
            </c:numRef>
          </c:val>
          <c:extLst>
            <c:ext xmlns:c16="http://schemas.microsoft.com/office/drawing/2014/chart" uri="{C3380CC4-5D6E-409C-BE32-E72D297353CC}">
              <c16:uniqueId val="{00000008-BECE-4431-9448-DC54451FFF53}"/>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58459326724587712"/>
          <c:y val="0.25515790513462155"/>
          <c:w val="0.40558538335742705"/>
          <c:h val="0.58916254303937987"/>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A1758"/>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rgbClr val="0A1758"/>
                </a:solidFill>
                <a:latin typeface="+mn-lt"/>
                <a:ea typeface="+mn-ea"/>
                <a:cs typeface="+mn-cs"/>
              </a:defRPr>
            </a:pPr>
            <a:r>
              <a:rPr lang="nl-NL" sz="2000" dirty="0">
                <a:solidFill>
                  <a:srgbClr val="0A1758"/>
                </a:solidFill>
              </a:rPr>
              <a:t>Blinde mavo leerlingen</a:t>
            </a:r>
          </a:p>
        </c:rich>
      </c:tx>
      <c:overlay val="0"/>
      <c:spPr>
        <a:noFill/>
        <a:ln>
          <a:noFill/>
        </a:ln>
        <a:effectLst/>
      </c:spPr>
      <c:txPr>
        <a:bodyPr rot="0" spcFirstLastPara="1" vertOverflow="ellipsis" vert="horz" wrap="square" anchor="ctr" anchorCtr="1"/>
        <a:lstStyle/>
        <a:p>
          <a:pPr>
            <a:defRPr sz="2000" b="0" i="0" u="none" strike="noStrike" kern="1200" spc="0" baseline="0">
              <a:solidFill>
                <a:srgbClr val="0A1758"/>
              </a:solidFill>
              <a:latin typeface="+mn-lt"/>
              <a:ea typeface="+mn-ea"/>
              <a:cs typeface="+mn-cs"/>
            </a:defRPr>
          </a:pPr>
          <a:endParaRPr lang="nl-NL"/>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DA3-4940-AAC2-2CBF0A7D616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DA3-4940-AAC2-2CBF0A7D6161}"/>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A1758"/>
                    </a:solidFill>
                    <a:latin typeface="+mn-lt"/>
                    <a:ea typeface="+mn-ea"/>
                    <a:cs typeface="+mn-cs"/>
                  </a:defRPr>
                </a:pPr>
                <a:endParaRPr lang="nl-NL"/>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Blad1!$R$1:$S$1</c:f>
              <c:strCache>
                <c:ptCount val="2"/>
                <c:pt idx="0">
                  <c:v>nask 1</c:v>
                </c:pt>
                <c:pt idx="1">
                  <c:v>geen nask1</c:v>
                </c:pt>
              </c:strCache>
            </c:strRef>
          </c:cat>
          <c:val>
            <c:numRef>
              <c:f>Blad1!$R$2:$S$2</c:f>
              <c:numCache>
                <c:formatCode>General</c:formatCode>
                <c:ptCount val="2"/>
                <c:pt idx="0">
                  <c:v>3</c:v>
                </c:pt>
                <c:pt idx="1">
                  <c:v>0</c:v>
                </c:pt>
              </c:numCache>
            </c:numRef>
          </c:val>
          <c:extLst>
            <c:ext xmlns:c16="http://schemas.microsoft.com/office/drawing/2014/chart" uri="{C3380CC4-5D6E-409C-BE32-E72D297353CC}">
              <c16:uniqueId val="{00000004-4DA3-4940-AAC2-2CBF0A7D6161}"/>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rgbClr val="0A1758"/>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rgbClr val="0A1758"/>
                </a:solidFill>
                <a:latin typeface="+mn-lt"/>
                <a:ea typeface="+mn-ea"/>
                <a:cs typeface="+mn-cs"/>
              </a:defRPr>
            </a:pPr>
            <a:r>
              <a:rPr lang="nl-NL" sz="2000" dirty="0">
                <a:solidFill>
                  <a:srgbClr val="0A1758"/>
                </a:solidFill>
              </a:rPr>
              <a:t>Blinde/braille havo leerlingen</a:t>
            </a:r>
          </a:p>
        </c:rich>
      </c:tx>
      <c:overlay val="0"/>
      <c:spPr>
        <a:noFill/>
        <a:ln>
          <a:noFill/>
        </a:ln>
        <a:effectLst/>
      </c:spPr>
      <c:txPr>
        <a:bodyPr rot="0" spcFirstLastPara="1" vertOverflow="ellipsis" vert="horz" wrap="square" anchor="ctr" anchorCtr="1"/>
        <a:lstStyle/>
        <a:p>
          <a:pPr>
            <a:defRPr sz="2000" b="0" i="0" u="none" strike="noStrike" kern="1200" spc="0" baseline="0">
              <a:solidFill>
                <a:srgbClr val="0A1758"/>
              </a:solidFill>
              <a:latin typeface="+mn-lt"/>
              <a:ea typeface="+mn-ea"/>
              <a:cs typeface="+mn-cs"/>
            </a:defRPr>
          </a:pPr>
          <a:endParaRPr lang="nl-NL"/>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69F-4B19-A35E-E7B8302B396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69F-4B19-A35E-E7B8302B396F}"/>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A1758"/>
                    </a:solidFill>
                    <a:latin typeface="+mn-lt"/>
                    <a:ea typeface="+mn-ea"/>
                    <a:cs typeface="+mn-cs"/>
                  </a:defRPr>
                </a:pPr>
                <a:endParaRPr lang="nl-NL"/>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Blad1!$T$1:$U$1</c:f>
              <c:strCache>
                <c:ptCount val="2"/>
                <c:pt idx="0">
                  <c:v>natuurkunde</c:v>
                </c:pt>
                <c:pt idx="1">
                  <c:v>geen natuurkunde</c:v>
                </c:pt>
              </c:strCache>
            </c:strRef>
          </c:cat>
          <c:val>
            <c:numRef>
              <c:f>Blad1!$T$2:$U$2</c:f>
              <c:numCache>
                <c:formatCode>General</c:formatCode>
                <c:ptCount val="2"/>
                <c:pt idx="0">
                  <c:v>5</c:v>
                </c:pt>
                <c:pt idx="1">
                  <c:v>2</c:v>
                </c:pt>
              </c:numCache>
            </c:numRef>
          </c:val>
          <c:extLst>
            <c:ext xmlns:c16="http://schemas.microsoft.com/office/drawing/2014/chart" uri="{C3380CC4-5D6E-409C-BE32-E72D297353CC}">
              <c16:uniqueId val="{00000004-469F-4B19-A35E-E7B8302B396F}"/>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rgbClr val="0A1758"/>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998" name="Picture 14" descr="visio_logo_RGB_J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58707"/>
            <a:ext cx="1655762" cy="616426"/>
          </a:xfrm>
          <a:prstGeom prst="rect">
            <a:avLst/>
          </a:prstGeom>
          <a:noFill/>
          <a:extLst>
            <a:ext uri="{909E8E84-426E-40DD-AFC4-6F175D3DCCD1}">
              <a14:hiddenFill xmlns:a14="http://schemas.microsoft.com/office/drawing/2010/main">
                <a:solidFill>
                  <a:srgbClr val="FFFFFF"/>
                </a:solidFill>
              </a14:hiddenFill>
            </a:ext>
          </a:extLst>
        </p:spPr>
      </p:pic>
      <p:sp>
        <p:nvSpPr>
          <p:cNvPr id="2" name="Tijdelijke aanduiding voor koptekst 1"/>
          <p:cNvSpPr>
            <a:spLocks noGrp="1"/>
          </p:cNvSpPr>
          <p:nvPr>
            <p:ph type="hdr" sz="quarter"/>
          </p:nvPr>
        </p:nvSpPr>
        <p:spPr>
          <a:xfrm>
            <a:off x="4824000" y="125300"/>
            <a:ext cx="2037600" cy="430719"/>
          </a:xfrm>
          <a:prstGeom prst="rect">
            <a:avLst/>
          </a:prstGeom>
        </p:spPr>
        <p:txBody>
          <a:bodyPr vert="horz" lIns="0" tIns="0" rIns="0" bIns="0" rtlCol="0"/>
          <a:lstStyle>
            <a:lvl1pPr algn="l">
              <a:defRPr sz="1200"/>
            </a:lvl1pPr>
          </a:lstStyle>
          <a:p>
            <a:pPr>
              <a:lnSpc>
                <a:spcPct val="100000"/>
              </a:lnSpc>
              <a:buNone/>
            </a:pPr>
            <a:endParaRPr lang="nl-NL" sz="800" b="1" dirty="0"/>
          </a:p>
        </p:txBody>
      </p:sp>
      <p:sp>
        <p:nvSpPr>
          <p:cNvPr id="3" name="Tijdelijke aanduiding voor voettekst 2"/>
          <p:cNvSpPr>
            <a:spLocks noGrp="1"/>
          </p:cNvSpPr>
          <p:nvPr>
            <p:ph type="ftr" sz="quarter" idx="2"/>
          </p:nvPr>
        </p:nvSpPr>
        <p:spPr>
          <a:xfrm>
            <a:off x="4824000" y="509031"/>
            <a:ext cx="2037600" cy="430719"/>
          </a:xfrm>
          <a:prstGeom prst="rect">
            <a:avLst/>
          </a:prstGeom>
        </p:spPr>
        <p:txBody>
          <a:bodyPr vert="horz" lIns="0" tIns="0" rIns="0" bIns="0" rtlCol="0" anchor="t" anchorCtr="0"/>
          <a:lstStyle>
            <a:lvl1pPr algn="l">
              <a:defRPr sz="1200"/>
            </a:lvl1pPr>
          </a:lstStyle>
          <a:p>
            <a:pPr>
              <a:lnSpc>
                <a:spcPct val="100000"/>
              </a:lnSpc>
              <a:buNone/>
            </a:pPr>
            <a:endParaRPr lang="nl-NL" sz="800"/>
          </a:p>
        </p:txBody>
      </p:sp>
      <p:sp>
        <p:nvSpPr>
          <p:cNvPr id="4" name="Tijdelijke aanduiding voor datum 3"/>
          <p:cNvSpPr>
            <a:spLocks noGrp="1"/>
          </p:cNvSpPr>
          <p:nvPr>
            <p:ph type="dt" sz="quarter" idx="1"/>
          </p:nvPr>
        </p:nvSpPr>
        <p:spPr>
          <a:xfrm>
            <a:off x="4824000" y="9428826"/>
            <a:ext cx="1800000" cy="195781"/>
          </a:xfrm>
          <a:prstGeom prst="rect">
            <a:avLst/>
          </a:prstGeom>
        </p:spPr>
        <p:txBody>
          <a:bodyPr vert="horz" lIns="0" tIns="0" rIns="0" bIns="0" rtlCol="0"/>
          <a:lstStyle>
            <a:lvl1pPr algn="r">
              <a:defRPr sz="1200"/>
            </a:lvl1pPr>
          </a:lstStyle>
          <a:p>
            <a:pPr algn="l">
              <a:lnSpc>
                <a:spcPct val="100000"/>
              </a:lnSpc>
              <a:buNone/>
            </a:pPr>
            <a:r>
              <a:rPr lang="nl-NL" sz="800" b="1" dirty="0"/>
              <a:t>Datum</a:t>
            </a:r>
            <a:r>
              <a:rPr lang="nl-NL" sz="800" dirty="0"/>
              <a:t> </a:t>
            </a:r>
            <a:fld id="{3401724F-B82F-4195-9132-B2E0E1CFCD57}" type="datetimeFigureOut">
              <a:rPr lang="nl-NL" sz="800" smtClean="0"/>
              <a:pPr algn="l">
                <a:lnSpc>
                  <a:spcPct val="100000"/>
                </a:lnSpc>
                <a:buNone/>
              </a:pPr>
              <a:t>18-12-2022</a:t>
            </a:fld>
            <a:endParaRPr lang="nl-NL" sz="800" dirty="0"/>
          </a:p>
        </p:txBody>
      </p:sp>
      <p:sp>
        <p:nvSpPr>
          <p:cNvPr id="5" name="Tijdelijke aanduiding voor dianummer 4"/>
          <p:cNvSpPr>
            <a:spLocks noGrp="1"/>
          </p:cNvSpPr>
          <p:nvPr>
            <p:ph type="sldNum" sz="quarter" idx="3"/>
          </p:nvPr>
        </p:nvSpPr>
        <p:spPr>
          <a:xfrm>
            <a:off x="4824000" y="9146901"/>
            <a:ext cx="1800000" cy="195781"/>
          </a:xfrm>
          <a:prstGeom prst="rect">
            <a:avLst/>
          </a:prstGeom>
        </p:spPr>
        <p:txBody>
          <a:bodyPr vert="horz" lIns="0" tIns="0" rIns="0" bIns="0" rtlCol="0" anchor="t" anchorCtr="0"/>
          <a:lstStyle>
            <a:lvl1pPr algn="r">
              <a:defRPr sz="1200"/>
            </a:lvl1pPr>
          </a:lstStyle>
          <a:p>
            <a:pPr algn="l">
              <a:lnSpc>
                <a:spcPct val="100000"/>
              </a:lnSpc>
              <a:buNone/>
            </a:pPr>
            <a:r>
              <a:rPr lang="nl-NL" sz="800" b="1" dirty="0"/>
              <a:t>Pagina</a:t>
            </a:r>
            <a:r>
              <a:rPr lang="nl-NL" sz="800" dirty="0"/>
              <a:t> </a:t>
            </a:r>
            <a:fld id="{C265311B-2816-4EB5-9C7B-6FFCB421AFCC}" type="slidenum">
              <a:rPr lang="nl-NL" sz="800" smtClean="0"/>
              <a:pPr algn="l">
                <a:lnSpc>
                  <a:spcPct val="100000"/>
                </a:lnSpc>
                <a:buNone/>
              </a:pPr>
              <a:t>‹nr.›</a:t>
            </a:fld>
            <a:endParaRPr lang="nl-NL" sz="800" dirty="0"/>
          </a:p>
        </p:txBody>
      </p:sp>
    </p:spTree>
    <p:extLst>
      <p:ext uri="{BB962C8B-B14F-4D97-AF65-F5344CB8AC3E}">
        <p14:creationId xmlns:p14="http://schemas.microsoft.com/office/powerpoint/2010/main" val="25102297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4824000" y="262557"/>
            <a:ext cx="2036762" cy="429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1400"/>
              </a:lnSpc>
              <a:buFontTx/>
              <a:buNone/>
              <a:defRPr sz="800" b="1"/>
            </a:lvl1pPr>
          </a:lstStyle>
          <a:p>
            <a:r>
              <a:rPr lang="nl-NL" altLang="en-US"/>
              <a:t>&lt;Typ titel via Beeld, Koptekst en voettekst, Koptekst&gt;</a:t>
            </a:r>
          </a:p>
        </p:txBody>
      </p:sp>
      <p:sp>
        <p:nvSpPr>
          <p:cNvPr id="26627" name="Rectangle 3"/>
          <p:cNvSpPr>
            <a:spLocks noGrp="1" noChangeArrowheads="1"/>
          </p:cNvSpPr>
          <p:nvPr>
            <p:ph type="dt" idx="1"/>
          </p:nvPr>
        </p:nvSpPr>
        <p:spPr bwMode="auto">
          <a:xfrm>
            <a:off x="4824001" y="9658964"/>
            <a:ext cx="1800225" cy="195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100000"/>
              </a:lnSpc>
              <a:buFontTx/>
              <a:buNone/>
              <a:defRPr sz="800" b="1"/>
            </a:lvl1pPr>
          </a:lstStyle>
          <a:p>
            <a:r>
              <a:rPr lang="nl-NL" altLang="en-US" dirty="0"/>
              <a:t>Datum  </a:t>
            </a:r>
            <a:fld id="{029D13DD-0625-4138-A5BA-F7A72B7D14BA}" type="datetime1">
              <a:rPr lang="nl-NL" altLang="en-US" b="0"/>
              <a:pPr/>
              <a:t>18-12-2022</a:t>
            </a:fld>
            <a:endParaRPr lang="nl-NL" altLang="en-US" b="0" dirty="0"/>
          </a:p>
        </p:txBody>
      </p:sp>
      <p:sp>
        <p:nvSpPr>
          <p:cNvPr id="26628" name="Rectangle 4"/>
          <p:cNvSpPr>
            <a:spLocks noGrp="1" noRot="1" noChangeAspect="1" noChangeArrowheads="1" noTextEdit="1"/>
          </p:cNvSpPr>
          <p:nvPr>
            <p:ph type="sldImg" idx="2"/>
          </p:nvPr>
        </p:nvSpPr>
        <p:spPr bwMode="auto">
          <a:xfrm>
            <a:off x="119063" y="1571625"/>
            <a:ext cx="6235700" cy="35083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9" name="Rectangle 5"/>
          <p:cNvSpPr>
            <a:spLocks noGrp="1" noChangeArrowheads="1"/>
          </p:cNvSpPr>
          <p:nvPr>
            <p:ph type="body" sz="quarter" idx="3"/>
          </p:nvPr>
        </p:nvSpPr>
        <p:spPr bwMode="auto">
          <a:xfrm>
            <a:off x="1079501" y="5439048"/>
            <a:ext cx="5470525" cy="395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nl-NL" altLang="en-US"/>
              <a:t>Klik om de opmaakprofielen van de modeltekst te bewerken</a:t>
            </a:r>
          </a:p>
          <a:p>
            <a:pPr lvl="1"/>
            <a:r>
              <a:rPr lang="nl-NL" altLang="en-US"/>
              <a:t>Tweede niveau</a:t>
            </a:r>
          </a:p>
          <a:p>
            <a:pPr lvl="2"/>
            <a:r>
              <a:rPr lang="nl-NL" altLang="en-US"/>
              <a:t>Derde niveau</a:t>
            </a:r>
          </a:p>
          <a:p>
            <a:pPr lvl="3"/>
            <a:r>
              <a:rPr lang="nl-NL" altLang="en-US"/>
              <a:t>Vierde niveau</a:t>
            </a:r>
          </a:p>
          <a:p>
            <a:pPr lvl="4"/>
            <a:r>
              <a:rPr lang="nl-NL" altLang="en-US"/>
              <a:t>Vijfde niveau</a:t>
            </a:r>
          </a:p>
        </p:txBody>
      </p:sp>
      <p:sp>
        <p:nvSpPr>
          <p:cNvPr id="26630" name="Rectangle 6"/>
          <p:cNvSpPr>
            <a:spLocks noGrp="1" noChangeArrowheads="1"/>
          </p:cNvSpPr>
          <p:nvPr>
            <p:ph type="ftr" sz="quarter" idx="4"/>
          </p:nvPr>
        </p:nvSpPr>
        <p:spPr bwMode="auto">
          <a:xfrm>
            <a:off x="4824000" y="645880"/>
            <a:ext cx="2032000" cy="429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1400"/>
              </a:lnSpc>
              <a:buFontTx/>
              <a:buNone/>
              <a:defRPr sz="800"/>
            </a:lvl1pPr>
          </a:lstStyle>
          <a:p>
            <a:r>
              <a:rPr lang="nl-NL" altLang="en-US"/>
              <a:t>&lt;Typ subtitel via Beeld, Koptekst en voettekst, Voettekst&gt;</a:t>
            </a:r>
          </a:p>
        </p:txBody>
      </p:sp>
      <p:sp>
        <p:nvSpPr>
          <p:cNvPr id="26631" name="Rectangle 7"/>
          <p:cNvSpPr>
            <a:spLocks noGrp="1" noChangeArrowheads="1"/>
          </p:cNvSpPr>
          <p:nvPr>
            <p:ph type="sldNum" sz="quarter" idx="5"/>
          </p:nvPr>
        </p:nvSpPr>
        <p:spPr bwMode="auto">
          <a:xfrm>
            <a:off x="4824001" y="9379241"/>
            <a:ext cx="1800225" cy="195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100000"/>
              </a:lnSpc>
              <a:buFontTx/>
              <a:buNone/>
              <a:defRPr sz="800" b="1"/>
            </a:lvl1pPr>
          </a:lstStyle>
          <a:p>
            <a:r>
              <a:rPr lang="nl-NL" altLang="en-US"/>
              <a:t>Pagina </a:t>
            </a:r>
            <a:r>
              <a:rPr lang="nl-NL" altLang="en-US" b="0"/>
              <a:t> </a:t>
            </a:r>
            <a:fld id="{5A3E2A90-FE05-4E6A-BF08-C9669C951B85}" type="slidenum">
              <a:rPr lang="nl-NL" altLang="en-US" b="0"/>
              <a:pPr/>
              <a:t>‹nr.›</a:t>
            </a:fld>
            <a:endParaRPr lang="nl-NL" altLang="en-US" b="0"/>
          </a:p>
        </p:txBody>
      </p:sp>
      <p:pic>
        <p:nvPicPr>
          <p:cNvPr id="26633" name="Picture 9" descr="visio_logo_RGB_J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447212"/>
            <a:ext cx="1655762" cy="61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329008"/>
      </p:ext>
    </p:extLst>
  </p:cSld>
  <p:clrMap bg1="lt1" tx1="dk1" bg2="lt2" tx2="dk2" accent1="accent1" accent2="accent2" accent3="accent3" accent4="accent4" accent5="accent5" accent6="accent6" hlink="hlink" folHlink="folHlink"/>
  <p:hf/>
  <p:notesStyle>
    <a:lvl1pPr algn="l" rtl="0" fontAlgn="base">
      <a:lnSpc>
        <a:spcPts val="1400"/>
      </a:lnSpc>
      <a:spcBef>
        <a:spcPct val="0"/>
      </a:spcBef>
      <a:spcAft>
        <a:spcPct val="0"/>
      </a:spcAft>
      <a:buFont typeface="Wingdings" pitchFamily="2" charset="2"/>
      <a:defRPr sz="1000" kern="1200">
        <a:solidFill>
          <a:schemeClr val="tx1"/>
        </a:solidFill>
        <a:latin typeface="Verdana" pitchFamily="34" charset="0"/>
        <a:ea typeface="+mn-ea"/>
        <a:cs typeface="+mn-cs"/>
      </a:defRPr>
    </a:lvl1pPr>
    <a:lvl2pPr marL="265089" indent="87305" algn="l" rtl="0" fontAlgn="base">
      <a:lnSpc>
        <a:spcPts val="1400"/>
      </a:lnSpc>
      <a:spcBef>
        <a:spcPct val="0"/>
      </a:spcBef>
      <a:spcAft>
        <a:spcPct val="0"/>
      </a:spcAft>
      <a:buFont typeface="Wingdings" pitchFamily="2" charset="2"/>
      <a:buChar char="§"/>
      <a:defRPr sz="1000" kern="1200">
        <a:solidFill>
          <a:schemeClr val="tx1"/>
        </a:solidFill>
        <a:latin typeface="Verdana" pitchFamily="34" charset="0"/>
        <a:ea typeface="+mn-ea"/>
        <a:cs typeface="+mn-cs"/>
      </a:defRPr>
    </a:lvl2pPr>
    <a:lvl3pPr marL="542876" indent="95242" algn="l" rtl="0" fontAlgn="base">
      <a:lnSpc>
        <a:spcPts val="1400"/>
      </a:lnSpc>
      <a:spcBef>
        <a:spcPct val="0"/>
      </a:spcBef>
      <a:spcAft>
        <a:spcPct val="0"/>
      </a:spcAft>
      <a:buFont typeface="Verdana" pitchFamily="34" charset="0"/>
      <a:buChar char="-"/>
      <a:defRPr sz="1000" kern="1200">
        <a:solidFill>
          <a:schemeClr val="tx1"/>
        </a:solidFill>
        <a:latin typeface="Verdana" pitchFamily="34" charset="0"/>
        <a:ea typeface="+mn-ea"/>
        <a:cs typeface="+mn-cs"/>
      </a:defRPr>
    </a:lvl3pPr>
    <a:lvl4pPr marL="819077" indent="85717" algn="l" rtl="0" fontAlgn="base">
      <a:lnSpc>
        <a:spcPts val="1400"/>
      </a:lnSpc>
      <a:spcBef>
        <a:spcPct val="0"/>
      </a:spcBef>
      <a:spcAft>
        <a:spcPct val="0"/>
      </a:spcAft>
      <a:buFont typeface="Verdana" pitchFamily="34" charset="0"/>
      <a:buChar char="-"/>
      <a:defRPr sz="1000" kern="1200">
        <a:solidFill>
          <a:schemeClr val="tx1"/>
        </a:solidFill>
        <a:latin typeface="Verdana" pitchFamily="34" charset="0"/>
        <a:ea typeface="+mn-ea"/>
        <a:cs typeface="+mn-cs"/>
      </a:defRPr>
    </a:lvl4pPr>
    <a:lvl5pPr marL="1085753" indent="85717" algn="l" rtl="0" fontAlgn="base">
      <a:lnSpc>
        <a:spcPts val="1400"/>
      </a:lnSpc>
      <a:spcBef>
        <a:spcPct val="0"/>
      </a:spcBef>
      <a:spcAft>
        <a:spcPct val="0"/>
      </a:spcAft>
      <a:buFont typeface="Verdana" pitchFamily="34" charset="0"/>
      <a:buChar char="-"/>
      <a:defRPr sz="1000" kern="1200">
        <a:solidFill>
          <a:schemeClr val="tx1"/>
        </a:solidFill>
        <a:latin typeface="Verdana" pitchFamily="34" charset="0"/>
        <a:ea typeface="+mn-ea"/>
        <a:cs typeface="+mn-cs"/>
      </a:defRPr>
    </a:lvl5pPr>
    <a:lvl6pPr marL="2285795" algn="l" defTabSz="914318" rtl="0" eaLnBrk="1" latinLnBrk="0" hangingPunct="1">
      <a:defRPr sz="1200" kern="1200">
        <a:solidFill>
          <a:schemeClr val="tx1"/>
        </a:solidFill>
        <a:latin typeface="+mn-lt"/>
        <a:ea typeface="+mn-ea"/>
        <a:cs typeface="+mn-cs"/>
      </a:defRPr>
    </a:lvl6pPr>
    <a:lvl7pPr marL="2742954" algn="l" defTabSz="914318" rtl="0" eaLnBrk="1" latinLnBrk="0" hangingPunct="1">
      <a:defRPr sz="1200" kern="1200">
        <a:solidFill>
          <a:schemeClr val="tx1"/>
        </a:solidFill>
        <a:latin typeface="+mn-lt"/>
        <a:ea typeface="+mn-ea"/>
        <a:cs typeface="+mn-cs"/>
      </a:defRPr>
    </a:lvl7pPr>
    <a:lvl8pPr marL="3200113" algn="l" defTabSz="914318" rtl="0" eaLnBrk="1" latinLnBrk="0" hangingPunct="1">
      <a:defRPr sz="1200" kern="1200">
        <a:solidFill>
          <a:schemeClr val="tx1"/>
        </a:solidFill>
        <a:latin typeface="+mn-lt"/>
        <a:ea typeface="+mn-ea"/>
        <a:cs typeface="+mn-cs"/>
      </a:defRPr>
    </a:lvl8pPr>
    <a:lvl9pPr marL="3657273" algn="l" defTabSz="91431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cxm3kNj3ViU"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youtube.com/watch?v=QXsByoZaEwc"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educatief.dedicon.n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youtube.com/shorts/0di576FK8vg"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youtube.com/shorts/DVuBmqna7lE"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we gaan doen:</a:t>
            </a:r>
          </a:p>
          <a:p>
            <a:pPr marL="171450" indent="-171450">
              <a:buFontTx/>
              <a:buChar char="-"/>
            </a:pPr>
            <a:r>
              <a:rPr lang="nl-NL" dirty="0"/>
              <a:t>Ik geef les aan blinde en slechtziende leerlingen, maar vandaag gaat het vooral over natuurkunde voor blinde leerlingen</a:t>
            </a:r>
          </a:p>
          <a:p>
            <a:pPr marL="171450" indent="-171450">
              <a:buFontTx/>
              <a:buChar char="-"/>
            </a:pPr>
            <a:r>
              <a:rPr lang="nl-NL" dirty="0"/>
              <a:t>Ik begin met wat definities, cijfers en info over de doelgroep</a:t>
            </a:r>
          </a:p>
          <a:p>
            <a:pPr marL="171450" indent="-171450">
              <a:buFontTx/>
              <a:buChar char="-"/>
            </a:pPr>
            <a:r>
              <a:rPr lang="nl-NL" dirty="0"/>
              <a:t>Vervolgens de hoofdmoot: beeldvorming door blinde leerlingen</a:t>
            </a:r>
          </a:p>
          <a:p>
            <a:pPr marL="171450" indent="-171450">
              <a:buFontTx/>
              <a:buChar char="-"/>
            </a:pPr>
            <a:endParaRPr lang="nl-NL" dirty="0"/>
          </a:p>
          <a:p>
            <a:pPr marL="0" indent="0">
              <a:buFontTx/>
              <a:buNone/>
            </a:pPr>
            <a:r>
              <a:rPr lang="nl-NL" dirty="0"/>
              <a:t>VRAGEN WELKOM! Onderbreek gerust. </a:t>
            </a:r>
          </a:p>
        </p:txBody>
      </p:sp>
      <p:sp>
        <p:nvSpPr>
          <p:cNvPr id="4" name="Tijdelijke aanduiding voor koptekst 3"/>
          <p:cNvSpPr>
            <a:spLocks noGrp="1"/>
          </p:cNvSpPr>
          <p:nvPr>
            <p:ph type="hdr" sz="quarter"/>
          </p:nvPr>
        </p:nvSpPr>
        <p:spPr/>
        <p:txBody>
          <a:bodyPr/>
          <a:lstStyle/>
          <a:p>
            <a:r>
              <a:rPr lang="nl-NL" altLang="en-US"/>
              <a:t>&lt;Typ titel via Beeld, Koptekst en voettekst, Koptekst&gt;</a:t>
            </a:r>
          </a:p>
        </p:txBody>
      </p:sp>
      <p:sp>
        <p:nvSpPr>
          <p:cNvPr id="5" name="Tijdelijke aanduiding voor datum 4"/>
          <p:cNvSpPr>
            <a:spLocks noGrp="1"/>
          </p:cNvSpPr>
          <p:nvPr>
            <p:ph type="dt" idx="1"/>
          </p:nvPr>
        </p:nvSpPr>
        <p:spPr/>
        <p:txBody>
          <a:bodyPr/>
          <a:lstStyle/>
          <a:p>
            <a:r>
              <a:rPr lang="nl-NL" altLang="en-US"/>
              <a:t>Datum  </a:t>
            </a:r>
            <a:fld id="{029D13DD-0625-4138-A5BA-F7A72B7D14BA}" type="datetime1">
              <a:rPr lang="nl-NL" altLang="en-US" b="0" smtClean="0"/>
              <a:pPr/>
              <a:t>18-12-2022</a:t>
            </a:fld>
            <a:endParaRPr lang="nl-NL" altLang="en-US" b="0" dirty="0"/>
          </a:p>
        </p:txBody>
      </p:sp>
      <p:sp>
        <p:nvSpPr>
          <p:cNvPr id="6" name="Tijdelijke aanduiding voor voettekst 5"/>
          <p:cNvSpPr>
            <a:spLocks noGrp="1"/>
          </p:cNvSpPr>
          <p:nvPr>
            <p:ph type="ftr" sz="quarter" idx="4"/>
          </p:nvPr>
        </p:nvSpPr>
        <p:spPr/>
        <p:txBody>
          <a:bodyPr/>
          <a:lstStyle/>
          <a:p>
            <a:r>
              <a:rPr lang="nl-NL" altLang="en-US"/>
              <a:t>&lt;Typ subtitel via Beeld, Koptekst en voettekst, Voettekst&gt;</a:t>
            </a:r>
          </a:p>
        </p:txBody>
      </p:sp>
      <p:sp>
        <p:nvSpPr>
          <p:cNvPr id="7" name="Tijdelijke aanduiding voor dianummer 6"/>
          <p:cNvSpPr>
            <a:spLocks noGrp="1"/>
          </p:cNvSpPr>
          <p:nvPr>
            <p:ph type="sldNum" sz="quarter" idx="5"/>
          </p:nvPr>
        </p:nvSpPr>
        <p:spPr/>
        <p:txBody>
          <a:bodyPr/>
          <a:lstStyle/>
          <a:p>
            <a:r>
              <a:rPr lang="nl-NL" altLang="en-US"/>
              <a:t>Pagina </a:t>
            </a:r>
            <a:r>
              <a:rPr lang="nl-NL" altLang="en-US" b="0"/>
              <a:t> </a:t>
            </a:r>
            <a:fld id="{5A3E2A90-FE05-4E6A-BF08-C9669C951B85}" type="slidenum">
              <a:rPr lang="nl-NL" altLang="en-US" b="0" smtClean="0"/>
              <a:pPr/>
              <a:t>1</a:t>
            </a:fld>
            <a:endParaRPr lang="nl-NL" altLang="en-US" b="0"/>
          </a:p>
        </p:txBody>
      </p:sp>
    </p:spTree>
    <p:extLst>
      <p:ext uri="{BB962C8B-B14F-4D97-AF65-F5344CB8AC3E}">
        <p14:creationId xmlns:p14="http://schemas.microsoft.com/office/powerpoint/2010/main" val="2332356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https://www.eduvip.nl/cms/files/Regeling-ondersteuningsbudget-v2-2022-2023.docx.pdf</a:t>
            </a:r>
          </a:p>
          <a:p>
            <a:endParaRPr lang="nl-NL" dirty="0"/>
          </a:p>
          <a:p>
            <a:r>
              <a:rPr lang="nl-NL" b="1" dirty="0"/>
              <a:t>Arrangement Klas Jaarbedrag </a:t>
            </a:r>
          </a:p>
          <a:p>
            <a:r>
              <a:rPr lang="nl-NL" b="1" dirty="0"/>
              <a:t>Licht</a:t>
            </a:r>
            <a:r>
              <a:rPr lang="nl-NL" dirty="0"/>
              <a:t> Klas 1 t/m 6, eenmalig, alleen bij start klas 1 of bij instroom AOB € 900 </a:t>
            </a:r>
          </a:p>
          <a:p>
            <a:r>
              <a:rPr lang="nl-NL" b="1" dirty="0"/>
              <a:t>Standaard </a:t>
            </a:r>
            <a:r>
              <a:rPr lang="nl-NL" dirty="0"/>
              <a:t>Klas 1 t/m 6 € 3.000 </a:t>
            </a:r>
          </a:p>
          <a:p>
            <a:r>
              <a:rPr lang="nl-NL" dirty="0"/>
              <a:t>Klas 1 t/m 6, eenmalig, alleen bij start klas 1 of bij instroom AOB € 1.000 </a:t>
            </a:r>
          </a:p>
          <a:p>
            <a:r>
              <a:rPr lang="nl-NL" b="1" dirty="0"/>
              <a:t>Intensief</a:t>
            </a:r>
            <a:r>
              <a:rPr lang="nl-NL" dirty="0"/>
              <a:t> Klas 1 t/m 6 € 5.000 </a:t>
            </a:r>
          </a:p>
          <a:p>
            <a:r>
              <a:rPr lang="nl-NL" dirty="0"/>
              <a:t>Klas 1 t/m 6, eenmalig, alleen bij start klas 1 of bij instroom AOB € 1.000 </a:t>
            </a:r>
          </a:p>
          <a:p>
            <a:r>
              <a:rPr lang="nl-NL" b="1" dirty="0"/>
              <a:t>Zeer intensief </a:t>
            </a:r>
            <a:r>
              <a:rPr lang="nl-NL" dirty="0"/>
              <a:t>Klas 1 t/m 6 € 7.000 </a:t>
            </a:r>
          </a:p>
          <a:p>
            <a:r>
              <a:rPr lang="nl-NL" dirty="0"/>
              <a:t>Klas 1 t/m 6, eenmalig, alleen bij start klas 1 of bij instroom AOB € 1.000 </a:t>
            </a:r>
          </a:p>
        </p:txBody>
      </p:sp>
      <p:sp>
        <p:nvSpPr>
          <p:cNvPr id="4" name="Tijdelijke aanduiding voor koptekst 3"/>
          <p:cNvSpPr>
            <a:spLocks noGrp="1"/>
          </p:cNvSpPr>
          <p:nvPr>
            <p:ph type="hdr" sz="quarter"/>
          </p:nvPr>
        </p:nvSpPr>
        <p:spPr/>
        <p:txBody>
          <a:bodyPr/>
          <a:lstStyle/>
          <a:p>
            <a:r>
              <a:rPr lang="nl-NL" altLang="en-US"/>
              <a:t>&lt;Typ titel via Beeld, Koptekst en voettekst, Koptekst&gt;</a:t>
            </a:r>
          </a:p>
        </p:txBody>
      </p:sp>
      <p:sp>
        <p:nvSpPr>
          <p:cNvPr id="5" name="Tijdelijke aanduiding voor datum 4"/>
          <p:cNvSpPr>
            <a:spLocks noGrp="1"/>
          </p:cNvSpPr>
          <p:nvPr>
            <p:ph type="dt" idx="1"/>
          </p:nvPr>
        </p:nvSpPr>
        <p:spPr/>
        <p:txBody>
          <a:bodyPr/>
          <a:lstStyle/>
          <a:p>
            <a:r>
              <a:rPr lang="nl-NL" altLang="en-US"/>
              <a:t>Datum  </a:t>
            </a:r>
            <a:fld id="{029D13DD-0625-4138-A5BA-F7A72B7D14BA}" type="datetime1">
              <a:rPr lang="nl-NL" altLang="en-US" b="0" smtClean="0"/>
              <a:pPr/>
              <a:t>18-12-2022</a:t>
            </a:fld>
            <a:endParaRPr lang="nl-NL" altLang="en-US" b="0" dirty="0"/>
          </a:p>
        </p:txBody>
      </p:sp>
      <p:sp>
        <p:nvSpPr>
          <p:cNvPr id="6" name="Tijdelijke aanduiding voor voettekst 5"/>
          <p:cNvSpPr>
            <a:spLocks noGrp="1"/>
          </p:cNvSpPr>
          <p:nvPr>
            <p:ph type="ftr" sz="quarter" idx="4"/>
          </p:nvPr>
        </p:nvSpPr>
        <p:spPr/>
        <p:txBody>
          <a:bodyPr/>
          <a:lstStyle/>
          <a:p>
            <a:r>
              <a:rPr lang="nl-NL" altLang="en-US"/>
              <a:t>&lt;Typ subtitel via Beeld, Koptekst en voettekst, Voettekst&gt;</a:t>
            </a:r>
          </a:p>
        </p:txBody>
      </p:sp>
      <p:sp>
        <p:nvSpPr>
          <p:cNvPr id="7" name="Tijdelijke aanduiding voor dianummer 6"/>
          <p:cNvSpPr>
            <a:spLocks noGrp="1"/>
          </p:cNvSpPr>
          <p:nvPr>
            <p:ph type="sldNum" sz="quarter" idx="5"/>
          </p:nvPr>
        </p:nvSpPr>
        <p:spPr/>
        <p:txBody>
          <a:bodyPr/>
          <a:lstStyle/>
          <a:p>
            <a:r>
              <a:rPr lang="nl-NL" altLang="en-US"/>
              <a:t>Pagina </a:t>
            </a:r>
            <a:r>
              <a:rPr lang="nl-NL" altLang="en-US" b="0"/>
              <a:t> </a:t>
            </a:r>
            <a:fld id="{5A3E2A90-FE05-4E6A-BF08-C9669C951B85}" type="slidenum">
              <a:rPr lang="nl-NL" altLang="en-US" b="0" smtClean="0"/>
              <a:pPr/>
              <a:t>10</a:t>
            </a:fld>
            <a:endParaRPr lang="nl-NL" altLang="en-US" b="0"/>
          </a:p>
        </p:txBody>
      </p:sp>
    </p:spTree>
    <p:extLst>
      <p:ext uri="{BB962C8B-B14F-4D97-AF65-F5344CB8AC3E}">
        <p14:creationId xmlns:p14="http://schemas.microsoft.com/office/powerpoint/2010/main" val="1257610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Cijfers van Visio (Rotterdam, Amsterdam en Grave) zijn inclusief praktijkonderwijs en leerlingen met een meervoudige beperking.</a:t>
            </a:r>
          </a:p>
          <a:p>
            <a:r>
              <a:rPr lang="nl-NL" dirty="0"/>
              <a:t>Cijfers van Bartiméus (Zeist) is alleen diplomagericht. </a:t>
            </a:r>
          </a:p>
          <a:p>
            <a:endParaRPr lang="nl-NL" dirty="0"/>
          </a:p>
          <a:p>
            <a:r>
              <a:rPr lang="nl-NL" dirty="0"/>
              <a:t>Totaal van de leerlingen in het taartdiagram is 190. Zal in werkelijkheid rond de 200 zijn. </a:t>
            </a:r>
          </a:p>
        </p:txBody>
      </p:sp>
      <p:sp>
        <p:nvSpPr>
          <p:cNvPr id="4" name="Tijdelijke aanduiding voor koptekst 3"/>
          <p:cNvSpPr>
            <a:spLocks noGrp="1"/>
          </p:cNvSpPr>
          <p:nvPr>
            <p:ph type="hdr" sz="quarter"/>
          </p:nvPr>
        </p:nvSpPr>
        <p:spPr/>
        <p:txBody>
          <a:bodyPr/>
          <a:lstStyle/>
          <a:p>
            <a:r>
              <a:rPr lang="nl-NL" altLang="en-US"/>
              <a:t>&lt;Typ titel via Beeld, Koptekst en voettekst, Koptekst&gt;</a:t>
            </a:r>
          </a:p>
        </p:txBody>
      </p:sp>
      <p:sp>
        <p:nvSpPr>
          <p:cNvPr id="5" name="Tijdelijke aanduiding voor datum 4"/>
          <p:cNvSpPr>
            <a:spLocks noGrp="1"/>
          </p:cNvSpPr>
          <p:nvPr>
            <p:ph type="dt" idx="1"/>
          </p:nvPr>
        </p:nvSpPr>
        <p:spPr/>
        <p:txBody>
          <a:bodyPr/>
          <a:lstStyle/>
          <a:p>
            <a:r>
              <a:rPr lang="nl-NL" altLang="en-US"/>
              <a:t>Datum  </a:t>
            </a:r>
            <a:fld id="{029D13DD-0625-4138-A5BA-F7A72B7D14BA}" type="datetime1">
              <a:rPr lang="nl-NL" altLang="en-US" b="0" smtClean="0"/>
              <a:pPr/>
              <a:t>18-12-2022</a:t>
            </a:fld>
            <a:endParaRPr lang="nl-NL" altLang="en-US" b="0" dirty="0"/>
          </a:p>
        </p:txBody>
      </p:sp>
      <p:sp>
        <p:nvSpPr>
          <p:cNvPr id="6" name="Tijdelijke aanduiding voor voettekst 5"/>
          <p:cNvSpPr>
            <a:spLocks noGrp="1"/>
          </p:cNvSpPr>
          <p:nvPr>
            <p:ph type="ftr" sz="quarter" idx="4"/>
          </p:nvPr>
        </p:nvSpPr>
        <p:spPr/>
        <p:txBody>
          <a:bodyPr/>
          <a:lstStyle/>
          <a:p>
            <a:r>
              <a:rPr lang="nl-NL" altLang="en-US"/>
              <a:t>&lt;Typ subtitel via Beeld, Koptekst en voettekst, Voettekst&gt;</a:t>
            </a:r>
          </a:p>
        </p:txBody>
      </p:sp>
      <p:sp>
        <p:nvSpPr>
          <p:cNvPr id="7" name="Tijdelijke aanduiding voor dianummer 6"/>
          <p:cNvSpPr>
            <a:spLocks noGrp="1"/>
          </p:cNvSpPr>
          <p:nvPr>
            <p:ph type="sldNum" sz="quarter" idx="5"/>
          </p:nvPr>
        </p:nvSpPr>
        <p:spPr/>
        <p:txBody>
          <a:bodyPr/>
          <a:lstStyle/>
          <a:p>
            <a:r>
              <a:rPr lang="nl-NL" altLang="en-US"/>
              <a:t>Pagina </a:t>
            </a:r>
            <a:r>
              <a:rPr lang="nl-NL" altLang="en-US" b="0"/>
              <a:t> </a:t>
            </a:r>
            <a:fld id="{5A3E2A90-FE05-4E6A-BF08-C9669C951B85}" type="slidenum">
              <a:rPr lang="nl-NL" altLang="en-US" b="0" smtClean="0"/>
              <a:pPr/>
              <a:t>11</a:t>
            </a:fld>
            <a:endParaRPr lang="nl-NL" altLang="en-US" b="0"/>
          </a:p>
        </p:txBody>
      </p:sp>
    </p:spTree>
    <p:extLst>
      <p:ext uri="{BB962C8B-B14F-4D97-AF65-F5344CB8AC3E}">
        <p14:creationId xmlns:p14="http://schemas.microsoft.com/office/powerpoint/2010/main" val="1472824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ts val="1400"/>
              </a:lnSpc>
              <a:spcBef>
                <a:spcPct val="0"/>
              </a:spcBef>
              <a:spcAft>
                <a:spcPct val="0"/>
              </a:spcAft>
              <a:buClrTx/>
              <a:buSzTx/>
              <a:buFont typeface="Wingdings" pitchFamily="2" charset="2"/>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Marina stelt de school voor: </a:t>
            </a:r>
            <a:r>
              <a:rPr lang="nl-NL"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https://www.youtube.com/watch?v=cxm3kNj3ViU</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base" latinLnBrk="0" hangingPunct="1">
              <a:lnSpc>
                <a:spcPts val="1400"/>
              </a:lnSpc>
              <a:spcBef>
                <a:spcPct val="0"/>
              </a:spcBef>
              <a:spcAft>
                <a:spcPct val="0"/>
              </a:spcAft>
              <a:buClrTx/>
              <a:buSzTx/>
              <a:buFont typeface="Wingdings" pitchFamily="2" charset="2"/>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Van 0:10 tot 0:58 en van 1:43 tot 4:07.</a:t>
            </a:r>
          </a:p>
          <a:p>
            <a:endParaRPr lang="nl-NL" dirty="0"/>
          </a:p>
          <a:p>
            <a:r>
              <a:rPr lang="nl-NL" dirty="0"/>
              <a:t>Diplomagericht: vmbo-</a:t>
            </a:r>
            <a:r>
              <a:rPr lang="nl-NL" dirty="0" err="1"/>
              <a:t>bb</a:t>
            </a:r>
            <a:r>
              <a:rPr lang="nl-NL" dirty="0"/>
              <a:t> t/m havo en klas 1 t/m 5. Met 38 leerlingen hierover verspreid: kleine klassen!</a:t>
            </a:r>
          </a:p>
        </p:txBody>
      </p:sp>
      <p:sp>
        <p:nvSpPr>
          <p:cNvPr id="4" name="Tijdelijke aanduiding voor koptekst 3"/>
          <p:cNvSpPr>
            <a:spLocks noGrp="1"/>
          </p:cNvSpPr>
          <p:nvPr>
            <p:ph type="hdr" sz="quarter"/>
          </p:nvPr>
        </p:nvSpPr>
        <p:spPr/>
        <p:txBody>
          <a:bodyPr/>
          <a:lstStyle/>
          <a:p>
            <a:r>
              <a:rPr lang="nl-NL" altLang="en-US"/>
              <a:t>&lt;Typ titel via Beeld, Koptekst en voettekst, Koptekst&gt;</a:t>
            </a:r>
          </a:p>
        </p:txBody>
      </p:sp>
      <p:sp>
        <p:nvSpPr>
          <p:cNvPr id="5" name="Tijdelijke aanduiding voor datum 4"/>
          <p:cNvSpPr>
            <a:spLocks noGrp="1"/>
          </p:cNvSpPr>
          <p:nvPr>
            <p:ph type="dt" idx="1"/>
          </p:nvPr>
        </p:nvSpPr>
        <p:spPr/>
        <p:txBody>
          <a:bodyPr/>
          <a:lstStyle/>
          <a:p>
            <a:r>
              <a:rPr lang="nl-NL" altLang="en-US"/>
              <a:t>Datum  </a:t>
            </a:r>
            <a:fld id="{029D13DD-0625-4138-A5BA-F7A72B7D14BA}" type="datetime1">
              <a:rPr lang="nl-NL" altLang="en-US" b="0" smtClean="0"/>
              <a:pPr/>
              <a:t>18-12-2022</a:t>
            </a:fld>
            <a:endParaRPr lang="nl-NL" altLang="en-US" b="0" dirty="0"/>
          </a:p>
        </p:txBody>
      </p:sp>
      <p:sp>
        <p:nvSpPr>
          <p:cNvPr id="6" name="Tijdelijke aanduiding voor voettekst 5"/>
          <p:cNvSpPr>
            <a:spLocks noGrp="1"/>
          </p:cNvSpPr>
          <p:nvPr>
            <p:ph type="ftr" sz="quarter" idx="4"/>
          </p:nvPr>
        </p:nvSpPr>
        <p:spPr/>
        <p:txBody>
          <a:bodyPr/>
          <a:lstStyle/>
          <a:p>
            <a:r>
              <a:rPr lang="nl-NL" altLang="en-US"/>
              <a:t>&lt;Typ subtitel via Beeld, Koptekst en voettekst, Voettekst&gt;</a:t>
            </a:r>
          </a:p>
        </p:txBody>
      </p:sp>
      <p:sp>
        <p:nvSpPr>
          <p:cNvPr id="7" name="Tijdelijke aanduiding voor dianummer 6"/>
          <p:cNvSpPr>
            <a:spLocks noGrp="1"/>
          </p:cNvSpPr>
          <p:nvPr>
            <p:ph type="sldNum" sz="quarter" idx="5"/>
          </p:nvPr>
        </p:nvSpPr>
        <p:spPr/>
        <p:txBody>
          <a:bodyPr/>
          <a:lstStyle/>
          <a:p>
            <a:r>
              <a:rPr lang="nl-NL" altLang="en-US"/>
              <a:t>Pagina </a:t>
            </a:r>
            <a:r>
              <a:rPr lang="nl-NL" altLang="en-US" b="0"/>
              <a:t> </a:t>
            </a:r>
            <a:fld id="{5A3E2A90-FE05-4E6A-BF08-C9669C951B85}" type="slidenum">
              <a:rPr lang="nl-NL" altLang="en-US" b="0" smtClean="0"/>
              <a:pPr/>
              <a:t>12</a:t>
            </a:fld>
            <a:endParaRPr lang="nl-NL" altLang="en-US" b="0"/>
          </a:p>
        </p:txBody>
      </p:sp>
    </p:spTree>
    <p:extLst>
      <p:ext uri="{BB962C8B-B14F-4D97-AF65-F5344CB8AC3E}">
        <p14:creationId xmlns:p14="http://schemas.microsoft.com/office/powerpoint/2010/main" val="4098911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Ongeveer twee derde: 17 van de 25. </a:t>
            </a:r>
          </a:p>
          <a:p>
            <a:r>
              <a:rPr lang="nl-NL" dirty="0"/>
              <a:t>Mavo 75%: 9 van de 12</a:t>
            </a:r>
          </a:p>
          <a:p>
            <a:r>
              <a:rPr lang="nl-NL" dirty="0"/>
              <a:t>Havo 62%: 8 van de 13</a:t>
            </a:r>
          </a:p>
          <a:p>
            <a:r>
              <a:rPr lang="nl-NL" dirty="0"/>
              <a:t>Percentages voor wiskunde A liggen hoger, voor biologie en scheikunde ongeveer gelijk. Wiskunde B wordt weinig gekozen.</a:t>
            </a:r>
          </a:p>
        </p:txBody>
      </p:sp>
      <p:sp>
        <p:nvSpPr>
          <p:cNvPr id="4" name="Tijdelijke aanduiding voor koptekst 3"/>
          <p:cNvSpPr>
            <a:spLocks noGrp="1"/>
          </p:cNvSpPr>
          <p:nvPr>
            <p:ph type="hdr" sz="quarter"/>
          </p:nvPr>
        </p:nvSpPr>
        <p:spPr/>
        <p:txBody>
          <a:bodyPr/>
          <a:lstStyle/>
          <a:p>
            <a:r>
              <a:rPr lang="nl-NL" altLang="en-US"/>
              <a:t>&lt;Typ titel via Beeld, Koptekst en voettekst, Koptekst&gt;</a:t>
            </a:r>
          </a:p>
        </p:txBody>
      </p:sp>
      <p:sp>
        <p:nvSpPr>
          <p:cNvPr id="5" name="Tijdelijke aanduiding voor datum 4"/>
          <p:cNvSpPr>
            <a:spLocks noGrp="1"/>
          </p:cNvSpPr>
          <p:nvPr>
            <p:ph type="dt" idx="1"/>
          </p:nvPr>
        </p:nvSpPr>
        <p:spPr/>
        <p:txBody>
          <a:bodyPr/>
          <a:lstStyle/>
          <a:p>
            <a:r>
              <a:rPr lang="nl-NL" altLang="en-US"/>
              <a:t>Datum  </a:t>
            </a:r>
            <a:fld id="{029D13DD-0625-4138-A5BA-F7A72B7D14BA}" type="datetime1">
              <a:rPr lang="nl-NL" altLang="en-US" b="0" smtClean="0"/>
              <a:pPr/>
              <a:t>18-12-2022</a:t>
            </a:fld>
            <a:endParaRPr lang="nl-NL" altLang="en-US" b="0" dirty="0"/>
          </a:p>
        </p:txBody>
      </p:sp>
      <p:sp>
        <p:nvSpPr>
          <p:cNvPr id="6" name="Tijdelijke aanduiding voor voettekst 5"/>
          <p:cNvSpPr>
            <a:spLocks noGrp="1"/>
          </p:cNvSpPr>
          <p:nvPr>
            <p:ph type="ftr" sz="quarter" idx="4"/>
          </p:nvPr>
        </p:nvSpPr>
        <p:spPr/>
        <p:txBody>
          <a:bodyPr/>
          <a:lstStyle/>
          <a:p>
            <a:r>
              <a:rPr lang="nl-NL" altLang="en-US"/>
              <a:t>&lt;Typ subtitel via Beeld, Koptekst en voettekst, Voettekst&gt;</a:t>
            </a:r>
          </a:p>
        </p:txBody>
      </p:sp>
      <p:sp>
        <p:nvSpPr>
          <p:cNvPr id="7" name="Tijdelijke aanduiding voor dianummer 6"/>
          <p:cNvSpPr>
            <a:spLocks noGrp="1"/>
          </p:cNvSpPr>
          <p:nvPr>
            <p:ph type="sldNum" sz="quarter" idx="5"/>
          </p:nvPr>
        </p:nvSpPr>
        <p:spPr/>
        <p:txBody>
          <a:bodyPr/>
          <a:lstStyle/>
          <a:p>
            <a:r>
              <a:rPr lang="nl-NL" altLang="en-US"/>
              <a:t>Pagina </a:t>
            </a:r>
            <a:r>
              <a:rPr lang="nl-NL" altLang="en-US" b="0"/>
              <a:t> </a:t>
            </a:r>
            <a:fld id="{5A3E2A90-FE05-4E6A-BF08-C9669C951B85}" type="slidenum">
              <a:rPr lang="nl-NL" altLang="en-US" b="0" smtClean="0"/>
              <a:pPr/>
              <a:t>13</a:t>
            </a:fld>
            <a:endParaRPr lang="nl-NL" altLang="en-US" b="0"/>
          </a:p>
        </p:txBody>
      </p:sp>
    </p:spTree>
    <p:extLst>
      <p:ext uri="{BB962C8B-B14F-4D97-AF65-F5344CB8AC3E}">
        <p14:creationId xmlns:p14="http://schemas.microsoft.com/office/powerpoint/2010/main" val="423572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Mavo 100%: 3 van de 3</a:t>
            </a:r>
          </a:p>
          <a:p>
            <a:r>
              <a:rPr lang="nl-NL" dirty="0"/>
              <a:t>Havo 71%: 5 van de 7</a:t>
            </a:r>
          </a:p>
          <a:p>
            <a:r>
              <a:rPr lang="nl-NL" dirty="0"/>
              <a:t>Totaal: 80%. Dus percentage is nog hoger dan bij slechtziende leerlingen!</a:t>
            </a:r>
          </a:p>
        </p:txBody>
      </p:sp>
      <p:sp>
        <p:nvSpPr>
          <p:cNvPr id="4" name="Tijdelijke aanduiding voor koptekst 3"/>
          <p:cNvSpPr>
            <a:spLocks noGrp="1"/>
          </p:cNvSpPr>
          <p:nvPr>
            <p:ph type="hdr" sz="quarter"/>
          </p:nvPr>
        </p:nvSpPr>
        <p:spPr/>
        <p:txBody>
          <a:bodyPr/>
          <a:lstStyle/>
          <a:p>
            <a:r>
              <a:rPr lang="nl-NL" altLang="en-US"/>
              <a:t>&lt;Typ titel via Beeld, Koptekst en voettekst, Koptekst&gt;</a:t>
            </a:r>
          </a:p>
        </p:txBody>
      </p:sp>
      <p:sp>
        <p:nvSpPr>
          <p:cNvPr id="5" name="Tijdelijke aanduiding voor datum 4"/>
          <p:cNvSpPr>
            <a:spLocks noGrp="1"/>
          </p:cNvSpPr>
          <p:nvPr>
            <p:ph type="dt" idx="1"/>
          </p:nvPr>
        </p:nvSpPr>
        <p:spPr/>
        <p:txBody>
          <a:bodyPr/>
          <a:lstStyle/>
          <a:p>
            <a:r>
              <a:rPr lang="nl-NL" altLang="en-US"/>
              <a:t>Datum  </a:t>
            </a:r>
            <a:fld id="{029D13DD-0625-4138-A5BA-F7A72B7D14BA}" type="datetime1">
              <a:rPr lang="nl-NL" altLang="en-US" b="0" smtClean="0"/>
              <a:pPr/>
              <a:t>18-12-2022</a:t>
            </a:fld>
            <a:endParaRPr lang="nl-NL" altLang="en-US" b="0" dirty="0"/>
          </a:p>
        </p:txBody>
      </p:sp>
      <p:sp>
        <p:nvSpPr>
          <p:cNvPr id="6" name="Tijdelijke aanduiding voor voettekst 5"/>
          <p:cNvSpPr>
            <a:spLocks noGrp="1"/>
          </p:cNvSpPr>
          <p:nvPr>
            <p:ph type="ftr" sz="quarter" idx="4"/>
          </p:nvPr>
        </p:nvSpPr>
        <p:spPr/>
        <p:txBody>
          <a:bodyPr/>
          <a:lstStyle/>
          <a:p>
            <a:r>
              <a:rPr lang="nl-NL" altLang="en-US"/>
              <a:t>&lt;Typ subtitel via Beeld, Koptekst en voettekst, Voettekst&gt;</a:t>
            </a:r>
          </a:p>
        </p:txBody>
      </p:sp>
      <p:sp>
        <p:nvSpPr>
          <p:cNvPr id="7" name="Tijdelijke aanduiding voor dianummer 6"/>
          <p:cNvSpPr>
            <a:spLocks noGrp="1"/>
          </p:cNvSpPr>
          <p:nvPr>
            <p:ph type="sldNum" sz="quarter" idx="5"/>
          </p:nvPr>
        </p:nvSpPr>
        <p:spPr/>
        <p:txBody>
          <a:bodyPr/>
          <a:lstStyle/>
          <a:p>
            <a:r>
              <a:rPr lang="nl-NL" altLang="en-US"/>
              <a:t>Pagina </a:t>
            </a:r>
            <a:r>
              <a:rPr lang="nl-NL" altLang="en-US" b="0"/>
              <a:t> </a:t>
            </a:r>
            <a:fld id="{5A3E2A90-FE05-4E6A-BF08-C9669C951B85}" type="slidenum">
              <a:rPr lang="nl-NL" altLang="en-US" b="0" smtClean="0"/>
              <a:pPr/>
              <a:t>14</a:t>
            </a:fld>
            <a:endParaRPr lang="nl-NL" altLang="en-US" b="0"/>
          </a:p>
        </p:txBody>
      </p:sp>
    </p:spTree>
    <p:extLst>
      <p:ext uri="{BB962C8B-B14F-4D97-AF65-F5344CB8AC3E}">
        <p14:creationId xmlns:p14="http://schemas.microsoft.com/office/powerpoint/2010/main" val="1653407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Systeembord: https://www.youtube.com/shorts/ny2pt9Yj6_c</a:t>
            </a:r>
          </a:p>
          <a:p>
            <a:endParaRPr lang="nl-NL" dirty="0"/>
          </a:p>
          <a:p>
            <a:r>
              <a:rPr lang="nl-NL" dirty="0"/>
              <a:t>Demonstratiepractica worden zoveel mogelijk aangepast naar uitkomsten die je kunt voelen/horen. Heel belangrijk voor de conceptvorming en om de wereld om hen heen te begrijpen. </a:t>
            </a:r>
          </a:p>
          <a:p>
            <a:endParaRPr lang="nl-NL" dirty="0"/>
          </a:p>
          <a:p>
            <a:r>
              <a:rPr lang="nl-NL" dirty="0"/>
              <a:t>Voorbeelden: </a:t>
            </a:r>
          </a:p>
          <a:p>
            <a:pPr marL="171450" indent="-171450">
              <a:buFontTx/>
              <a:buChar char="-"/>
            </a:pPr>
            <a:r>
              <a:rPr lang="nl-NL" dirty="0"/>
              <a:t>Statische elektriciteit demonstreren door papiersnippers op te tillen met een </a:t>
            </a:r>
            <a:r>
              <a:rPr lang="nl-NL"/>
              <a:t>geladen ballon.</a:t>
            </a:r>
            <a:endParaRPr lang="nl-NL" dirty="0"/>
          </a:p>
          <a:p>
            <a:pPr marL="171450" indent="-171450">
              <a:buFontTx/>
              <a:buChar char="-"/>
            </a:pPr>
            <a:r>
              <a:rPr lang="nl-NL" dirty="0"/>
              <a:t>Stroming en straling laten ervaren door een waxinelichtje van de zij/bovenkant te benaderen. </a:t>
            </a:r>
          </a:p>
        </p:txBody>
      </p:sp>
      <p:sp>
        <p:nvSpPr>
          <p:cNvPr id="4" name="Tijdelijke aanduiding voor koptekst 3"/>
          <p:cNvSpPr>
            <a:spLocks noGrp="1"/>
          </p:cNvSpPr>
          <p:nvPr>
            <p:ph type="hdr" sz="quarter"/>
          </p:nvPr>
        </p:nvSpPr>
        <p:spPr/>
        <p:txBody>
          <a:bodyPr/>
          <a:lstStyle/>
          <a:p>
            <a:r>
              <a:rPr lang="nl-NL" altLang="en-US"/>
              <a:t>&lt;Typ titel via Beeld, Koptekst en voettekst, Koptekst&gt;</a:t>
            </a:r>
          </a:p>
        </p:txBody>
      </p:sp>
      <p:sp>
        <p:nvSpPr>
          <p:cNvPr id="5" name="Tijdelijke aanduiding voor datum 4"/>
          <p:cNvSpPr>
            <a:spLocks noGrp="1"/>
          </p:cNvSpPr>
          <p:nvPr>
            <p:ph type="dt" idx="1"/>
          </p:nvPr>
        </p:nvSpPr>
        <p:spPr/>
        <p:txBody>
          <a:bodyPr/>
          <a:lstStyle/>
          <a:p>
            <a:r>
              <a:rPr lang="nl-NL" altLang="en-US"/>
              <a:t>Datum  </a:t>
            </a:r>
            <a:fld id="{029D13DD-0625-4138-A5BA-F7A72B7D14BA}" type="datetime1">
              <a:rPr lang="nl-NL" altLang="en-US" b="0" smtClean="0"/>
              <a:pPr/>
              <a:t>18-12-2022</a:t>
            </a:fld>
            <a:endParaRPr lang="nl-NL" altLang="en-US" b="0" dirty="0"/>
          </a:p>
        </p:txBody>
      </p:sp>
      <p:sp>
        <p:nvSpPr>
          <p:cNvPr id="6" name="Tijdelijke aanduiding voor voettekst 5"/>
          <p:cNvSpPr>
            <a:spLocks noGrp="1"/>
          </p:cNvSpPr>
          <p:nvPr>
            <p:ph type="ftr" sz="quarter" idx="4"/>
          </p:nvPr>
        </p:nvSpPr>
        <p:spPr/>
        <p:txBody>
          <a:bodyPr/>
          <a:lstStyle/>
          <a:p>
            <a:r>
              <a:rPr lang="nl-NL" altLang="en-US"/>
              <a:t>&lt;Typ subtitel via Beeld, Koptekst en voettekst, Voettekst&gt;</a:t>
            </a:r>
          </a:p>
        </p:txBody>
      </p:sp>
      <p:sp>
        <p:nvSpPr>
          <p:cNvPr id="7" name="Tijdelijke aanduiding voor dianummer 6"/>
          <p:cNvSpPr>
            <a:spLocks noGrp="1"/>
          </p:cNvSpPr>
          <p:nvPr>
            <p:ph type="sldNum" sz="quarter" idx="5"/>
          </p:nvPr>
        </p:nvSpPr>
        <p:spPr/>
        <p:txBody>
          <a:bodyPr/>
          <a:lstStyle/>
          <a:p>
            <a:r>
              <a:rPr lang="nl-NL" altLang="en-US"/>
              <a:t>Pagina </a:t>
            </a:r>
            <a:r>
              <a:rPr lang="nl-NL" altLang="en-US" b="0"/>
              <a:t> </a:t>
            </a:r>
            <a:fld id="{5A3E2A90-FE05-4E6A-BF08-C9669C951B85}" type="slidenum">
              <a:rPr lang="nl-NL" altLang="en-US" b="0" smtClean="0"/>
              <a:pPr/>
              <a:t>15</a:t>
            </a:fld>
            <a:endParaRPr lang="nl-NL" altLang="en-US" b="0"/>
          </a:p>
        </p:txBody>
      </p:sp>
    </p:spTree>
    <p:extLst>
      <p:ext uri="{BB962C8B-B14F-4D97-AF65-F5344CB8AC3E}">
        <p14:creationId xmlns:p14="http://schemas.microsoft.com/office/powerpoint/2010/main" val="1600701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https://www.eduvip.nl/kit-meten-en-wegen/ </a:t>
            </a:r>
          </a:p>
        </p:txBody>
      </p:sp>
      <p:sp>
        <p:nvSpPr>
          <p:cNvPr id="4" name="Tijdelijke aanduiding voor koptekst 3"/>
          <p:cNvSpPr>
            <a:spLocks noGrp="1"/>
          </p:cNvSpPr>
          <p:nvPr>
            <p:ph type="hdr" sz="quarter"/>
          </p:nvPr>
        </p:nvSpPr>
        <p:spPr/>
        <p:txBody>
          <a:bodyPr/>
          <a:lstStyle/>
          <a:p>
            <a:r>
              <a:rPr lang="nl-NL" altLang="en-US"/>
              <a:t>&lt;Typ titel via Beeld, Koptekst en voettekst, Koptekst&gt;</a:t>
            </a:r>
          </a:p>
        </p:txBody>
      </p:sp>
      <p:sp>
        <p:nvSpPr>
          <p:cNvPr id="5" name="Tijdelijke aanduiding voor datum 4"/>
          <p:cNvSpPr>
            <a:spLocks noGrp="1"/>
          </p:cNvSpPr>
          <p:nvPr>
            <p:ph type="dt" idx="1"/>
          </p:nvPr>
        </p:nvSpPr>
        <p:spPr/>
        <p:txBody>
          <a:bodyPr/>
          <a:lstStyle/>
          <a:p>
            <a:r>
              <a:rPr lang="nl-NL" altLang="en-US"/>
              <a:t>Datum  </a:t>
            </a:r>
            <a:fld id="{029D13DD-0625-4138-A5BA-F7A72B7D14BA}" type="datetime1">
              <a:rPr lang="nl-NL" altLang="en-US" b="0" smtClean="0"/>
              <a:pPr/>
              <a:t>18-12-2022</a:t>
            </a:fld>
            <a:endParaRPr lang="nl-NL" altLang="en-US" b="0" dirty="0"/>
          </a:p>
        </p:txBody>
      </p:sp>
      <p:sp>
        <p:nvSpPr>
          <p:cNvPr id="6" name="Tijdelijke aanduiding voor voettekst 5"/>
          <p:cNvSpPr>
            <a:spLocks noGrp="1"/>
          </p:cNvSpPr>
          <p:nvPr>
            <p:ph type="ftr" sz="quarter" idx="4"/>
          </p:nvPr>
        </p:nvSpPr>
        <p:spPr/>
        <p:txBody>
          <a:bodyPr/>
          <a:lstStyle/>
          <a:p>
            <a:r>
              <a:rPr lang="nl-NL" altLang="en-US"/>
              <a:t>&lt;Typ subtitel via Beeld, Koptekst en voettekst, Voettekst&gt;</a:t>
            </a:r>
          </a:p>
        </p:txBody>
      </p:sp>
      <p:sp>
        <p:nvSpPr>
          <p:cNvPr id="7" name="Tijdelijke aanduiding voor dianummer 6"/>
          <p:cNvSpPr>
            <a:spLocks noGrp="1"/>
          </p:cNvSpPr>
          <p:nvPr>
            <p:ph type="sldNum" sz="quarter" idx="5"/>
          </p:nvPr>
        </p:nvSpPr>
        <p:spPr/>
        <p:txBody>
          <a:bodyPr/>
          <a:lstStyle/>
          <a:p>
            <a:r>
              <a:rPr lang="nl-NL" altLang="en-US"/>
              <a:t>Pagina </a:t>
            </a:r>
            <a:r>
              <a:rPr lang="nl-NL" altLang="en-US" b="0"/>
              <a:t> </a:t>
            </a:r>
            <a:fld id="{5A3E2A90-FE05-4E6A-BF08-C9669C951B85}" type="slidenum">
              <a:rPr lang="nl-NL" altLang="en-US" b="0" smtClean="0"/>
              <a:pPr/>
              <a:t>16</a:t>
            </a:fld>
            <a:endParaRPr lang="nl-NL" altLang="en-US" b="0"/>
          </a:p>
        </p:txBody>
      </p:sp>
    </p:spTree>
    <p:extLst>
      <p:ext uri="{BB962C8B-B14F-4D97-AF65-F5344CB8AC3E}">
        <p14:creationId xmlns:p14="http://schemas.microsoft.com/office/powerpoint/2010/main" val="2387495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https://www.eduvip.nl/formules-berekeningen-en-braillenotatie/</a:t>
            </a:r>
          </a:p>
          <a:p>
            <a:r>
              <a:rPr lang="nl-NL" dirty="0"/>
              <a:t>https://www.eduvip.nl/schoolboeken/</a:t>
            </a:r>
          </a:p>
        </p:txBody>
      </p:sp>
      <p:sp>
        <p:nvSpPr>
          <p:cNvPr id="4" name="Tijdelijke aanduiding voor koptekst 3"/>
          <p:cNvSpPr>
            <a:spLocks noGrp="1"/>
          </p:cNvSpPr>
          <p:nvPr>
            <p:ph type="hdr" sz="quarter"/>
          </p:nvPr>
        </p:nvSpPr>
        <p:spPr/>
        <p:txBody>
          <a:bodyPr/>
          <a:lstStyle/>
          <a:p>
            <a:r>
              <a:rPr lang="nl-NL" altLang="en-US"/>
              <a:t>&lt;Typ titel via Beeld, Koptekst en voettekst, Koptekst&gt;</a:t>
            </a:r>
          </a:p>
        </p:txBody>
      </p:sp>
      <p:sp>
        <p:nvSpPr>
          <p:cNvPr id="5" name="Tijdelijke aanduiding voor datum 4"/>
          <p:cNvSpPr>
            <a:spLocks noGrp="1"/>
          </p:cNvSpPr>
          <p:nvPr>
            <p:ph type="dt" idx="1"/>
          </p:nvPr>
        </p:nvSpPr>
        <p:spPr/>
        <p:txBody>
          <a:bodyPr/>
          <a:lstStyle/>
          <a:p>
            <a:r>
              <a:rPr lang="nl-NL" altLang="en-US"/>
              <a:t>Datum  </a:t>
            </a:r>
            <a:fld id="{029D13DD-0625-4138-A5BA-F7A72B7D14BA}" type="datetime1">
              <a:rPr lang="nl-NL" altLang="en-US" b="0" smtClean="0"/>
              <a:pPr/>
              <a:t>18-12-2022</a:t>
            </a:fld>
            <a:endParaRPr lang="nl-NL" altLang="en-US" b="0" dirty="0"/>
          </a:p>
        </p:txBody>
      </p:sp>
      <p:sp>
        <p:nvSpPr>
          <p:cNvPr id="6" name="Tijdelijke aanduiding voor voettekst 5"/>
          <p:cNvSpPr>
            <a:spLocks noGrp="1"/>
          </p:cNvSpPr>
          <p:nvPr>
            <p:ph type="ftr" sz="quarter" idx="4"/>
          </p:nvPr>
        </p:nvSpPr>
        <p:spPr/>
        <p:txBody>
          <a:bodyPr/>
          <a:lstStyle/>
          <a:p>
            <a:r>
              <a:rPr lang="nl-NL" altLang="en-US"/>
              <a:t>&lt;Typ subtitel via Beeld, Koptekst en voettekst, Voettekst&gt;</a:t>
            </a:r>
          </a:p>
        </p:txBody>
      </p:sp>
      <p:sp>
        <p:nvSpPr>
          <p:cNvPr id="7" name="Tijdelijke aanduiding voor dianummer 6"/>
          <p:cNvSpPr>
            <a:spLocks noGrp="1"/>
          </p:cNvSpPr>
          <p:nvPr>
            <p:ph type="sldNum" sz="quarter" idx="5"/>
          </p:nvPr>
        </p:nvSpPr>
        <p:spPr/>
        <p:txBody>
          <a:bodyPr/>
          <a:lstStyle/>
          <a:p>
            <a:r>
              <a:rPr lang="nl-NL" altLang="en-US"/>
              <a:t>Pagina </a:t>
            </a:r>
            <a:r>
              <a:rPr lang="nl-NL" altLang="en-US" b="0"/>
              <a:t> </a:t>
            </a:r>
            <a:fld id="{5A3E2A90-FE05-4E6A-BF08-C9669C951B85}" type="slidenum">
              <a:rPr lang="nl-NL" altLang="en-US" b="0" smtClean="0"/>
              <a:pPr/>
              <a:t>17</a:t>
            </a:fld>
            <a:endParaRPr lang="nl-NL" altLang="en-US" b="0"/>
          </a:p>
        </p:txBody>
      </p:sp>
    </p:spTree>
    <p:extLst>
      <p:ext uri="{BB962C8B-B14F-4D97-AF65-F5344CB8AC3E}">
        <p14:creationId xmlns:p14="http://schemas.microsoft.com/office/powerpoint/2010/main" val="3472805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ts val="1400"/>
              </a:lnSpc>
              <a:spcBef>
                <a:spcPct val="0"/>
              </a:spcBef>
              <a:spcAft>
                <a:spcPct val="0"/>
              </a:spcAft>
              <a:buClrTx/>
              <a:buSzTx/>
              <a:buFont typeface="Wingdings" pitchFamily="2" charset="2"/>
              <a:buNone/>
              <a:tabLst/>
              <a:defRPr/>
            </a:pPr>
            <a:r>
              <a:rPr lang="nl-NL" dirty="0"/>
              <a:t>https://www.eduvip.nl/formules-berekeningen-en-braillenotatie/</a:t>
            </a:r>
          </a:p>
          <a:p>
            <a:endParaRPr lang="nl-NL" dirty="0"/>
          </a:p>
        </p:txBody>
      </p:sp>
      <p:sp>
        <p:nvSpPr>
          <p:cNvPr id="4" name="Tijdelijke aanduiding voor koptekst 3"/>
          <p:cNvSpPr>
            <a:spLocks noGrp="1"/>
          </p:cNvSpPr>
          <p:nvPr>
            <p:ph type="hdr" sz="quarter"/>
          </p:nvPr>
        </p:nvSpPr>
        <p:spPr/>
        <p:txBody>
          <a:bodyPr/>
          <a:lstStyle/>
          <a:p>
            <a:r>
              <a:rPr lang="nl-NL" altLang="en-US"/>
              <a:t>&lt;Typ titel via Beeld, Koptekst en voettekst, Koptekst&gt;</a:t>
            </a:r>
          </a:p>
        </p:txBody>
      </p:sp>
      <p:sp>
        <p:nvSpPr>
          <p:cNvPr id="5" name="Tijdelijke aanduiding voor datum 4"/>
          <p:cNvSpPr>
            <a:spLocks noGrp="1"/>
          </p:cNvSpPr>
          <p:nvPr>
            <p:ph type="dt" idx="1"/>
          </p:nvPr>
        </p:nvSpPr>
        <p:spPr/>
        <p:txBody>
          <a:bodyPr/>
          <a:lstStyle/>
          <a:p>
            <a:r>
              <a:rPr lang="nl-NL" altLang="en-US"/>
              <a:t>Datum  </a:t>
            </a:r>
            <a:fld id="{029D13DD-0625-4138-A5BA-F7A72B7D14BA}" type="datetime1">
              <a:rPr lang="nl-NL" altLang="en-US" b="0" smtClean="0"/>
              <a:pPr/>
              <a:t>18-12-2022</a:t>
            </a:fld>
            <a:endParaRPr lang="nl-NL" altLang="en-US" b="0" dirty="0"/>
          </a:p>
        </p:txBody>
      </p:sp>
      <p:sp>
        <p:nvSpPr>
          <p:cNvPr id="6" name="Tijdelijke aanduiding voor voettekst 5"/>
          <p:cNvSpPr>
            <a:spLocks noGrp="1"/>
          </p:cNvSpPr>
          <p:nvPr>
            <p:ph type="ftr" sz="quarter" idx="4"/>
          </p:nvPr>
        </p:nvSpPr>
        <p:spPr/>
        <p:txBody>
          <a:bodyPr/>
          <a:lstStyle/>
          <a:p>
            <a:r>
              <a:rPr lang="nl-NL" altLang="en-US"/>
              <a:t>&lt;Typ subtitel via Beeld, Koptekst en voettekst, Voettekst&gt;</a:t>
            </a:r>
          </a:p>
        </p:txBody>
      </p:sp>
      <p:sp>
        <p:nvSpPr>
          <p:cNvPr id="7" name="Tijdelijke aanduiding voor dianummer 6"/>
          <p:cNvSpPr>
            <a:spLocks noGrp="1"/>
          </p:cNvSpPr>
          <p:nvPr>
            <p:ph type="sldNum" sz="quarter" idx="5"/>
          </p:nvPr>
        </p:nvSpPr>
        <p:spPr/>
        <p:txBody>
          <a:bodyPr/>
          <a:lstStyle/>
          <a:p>
            <a:r>
              <a:rPr lang="nl-NL" altLang="en-US"/>
              <a:t>Pagina </a:t>
            </a:r>
            <a:r>
              <a:rPr lang="nl-NL" altLang="en-US" b="0"/>
              <a:t> </a:t>
            </a:r>
            <a:fld id="{5A3E2A90-FE05-4E6A-BF08-C9669C951B85}" type="slidenum">
              <a:rPr lang="nl-NL" altLang="en-US" b="0" smtClean="0"/>
              <a:pPr/>
              <a:t>18</a:t>
            </a:fld>
            <a:endParaRPr lang="nl-NL" altLang="en-US" b="0"/>
          </a:p>
        </p:txBody>
      </p:sp>
    </p:spTree>
    <p:extLst>
      <p:ext uri="{BB962C8B-B14F-4D97-AF65-F5344CB8AC3E}">
        <p14:creationId xmlns:p14="http://schemas.microsoft.com/office/powerpoint/2010/main" val="581758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ts val="1400"/>
              </a:lnSpc>
              <a:spcBef>
                <a:spcPct val="0"/>
              </a:spcBef>
              <a:spcAft>
                <a:spcPct val="0"/>
              </a:spcAft>
              <a:buClrTx/>
              <a:buSzTx/>
              <a:buFont typeface="Wingdings" pitchFamily="2" charset="2"/>
              <a:buNone/>
              <a:tabLst/>
              <a:defRPr/>
            </a:pPr>
            <a:r>
              <a:rPr lang="nl-NL" dirty="0"/>
              <a:t>https://www.eduvip.nl/formules-berekeningen-en-braillenotatie/</a:t>
            </a:r>
          </a:p>
          <a:p>
            <a:endParaRPr lang="nl-NL" dirty="0"/>
          </a:p>
        </p:txBody>
      </p:sp>
      <p:sp>
        <p:nvSpPr>
          <p:cNvPr id="4" name="Tijdelijke aanduiding voor koptekst 3"/>
          <p:cNvSpPr>
            <a:spLocks noGrp="1"/>
          </p:cNvSpPr>
          <p:nvPr>
            <p:ph type="hdr" sz="quarter"/>
          </p:nvPr>
        </p:nvSpPr>
        <p:spPr/>
        <p:txBody>
          <a:bodyPr/>
          <a:lstStyle/>
          <a:p>
            <a:r>
              <a:rPr lang="nl-NL" altLang="en-US"/>
              <a:t>&lt;Typ titel via Beeld, Koptekst en voettekst, Koptekst&gt;</a:t>
            </a:r>
          </a:p>
        </p:txBody>
      </p:sp>
      <p:sp>
        <p:nvSpPr>
          <p:cNvPr id="5" name="Tijdelijke aanduiding voor datum 4"/>
          <p:cNvSpPr>
            <a:spLocks noGrp="1"/>
          </p:cNvSpPr>
          <p:nvPr>
            <p:ph type="dt" idx="1"/>
          </p:nvPr>
        </p:nvSpPr>
        <p:spPr/>
        <p:txBody>
          <a:bodyPr/>
          <a:lstStyle/>
          <a:p>
            <a:r>
              <a:rPr lang="nl-NL" altLang="en-US"/>
              <a:t>Datum  </a:t>
            </a:r>
            <a:fld id="{029D13DD-0625-4138-A5BA-F7A72B7D14BA}" type="datetime1">
              <a:rPr lang="nl-NL" altLang="en-US" b="0" smtClean="0"/>
              <a:pPr/>
              <a:t>18-12-2022</a:t>
            </a:fld>
            <a:endParaRPr lang="nl-NL" altLang="en-US" b="0" dirty="0"/>
          </a:p>
        </p:txBody>
      </p:sp>
      <p:sp>
        <p:nvSpPr>
          <p:cNvPr id="6" name="Tijdelijke aanduiding voor voettekst 5"/>
          <p:cNvSpPr>
            <a:spLocks noGrp="1"/>
          </p:cNvSpPr>
          <p:nvPr>
            <p:ph type="ftr" sz="quarter" idx="4"/>
          </p:nvPr>
        </p:nvSpPr>
        <p:spPr/>
        <p:txBody>
          <a:bodyPr/>
          <a:lstStyle/>
          <a:p>
            <a:r>
              <a:rPr lang="nl-NL" altLang="en-US"/>
              <a:t>&lt;Typ subtitel via Beeld, Koptekst en voettekst, Voettekst&gt;</a:t>
            </a:r>
          </a:p>
        </p:txBody>
      </p:sp>
      <p:sp>
        <p:nvSpPr>
          <p:cNvPr id="7" name="Tijdelijke aanduiding voor dianummer 6"/>
          <p:cNvSpPr>
            <a:spLocks noGrp="1"/>
          </p:cNvSpPr>
          <p:nvPr>
            <p:ph type="sldNum" sz="quarter" idx="5"/>
          </p:nvPr>
        </p:nvSpPr>
        <p:spPr/>
        <p:txBody>
          <a:bodyPr/>
          <a:lstStyle/>
          <a:p>
            <a:r>
              <a:rPr lang="nl-NL" altLang="en-US"/>
              <a:t>Pagina </a:t>
            </a:r>
            <a:r>
              <a:rPr lang="nl-NL" altLang="en-US" b="0"/>
              <a:t> </a:t>
            </a:r>
            <a:fld id="{5A3E2A90-FE05-4E6A-BF08-C9669C951B85}" type="slidenum">
              <a:rPr lang="nl-NL" altLang="en-US" b="0" smtClean="0"/>
              <a:pPr/>
              <a:t>19</a:t>
            </a:fld>
            <a:endParaRPr lang="nl-NL" altLang="en-US" b="0"/>
          </a:p>
        </p:txBody>
      </p:sp>
    </p:spTree>
    <p:extLst>
      <p:ext uri="{BB962C8B-B14F-4D97-AF65-F5344CB8AC3E}">
        <p14:creationId xmlns:p14="http://schemas.microsoft.com/office/powerpoint/2010/main" val="2951606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koptekst 3"/>
          <p:cNvSpPr>
            <a:spLocks noGrp="1"/>
          </p:cNvSpPr>
          <p:nvPr>
            <p:ph type="hdr" sz="quarter"/>
          </p:nvPr>
        </p:nvSpPr>
        <p:spPr/>
        <p:txBody>
          <a:bodyPr/>
          <a:lstStyle/>
          <a:p>
            <a:r>
              <a:rPr lang="nl-NL" altLang="en-US"/>
              <a:t>&lt;Typ titel via Beeld, Koptekst en voettekst, Koptekst&gt;</a:t>
            </a:r>
          </a:p>
        </p:txBody>
      </p:sp>
      <p:sp>
        <p:nvSpPr>
          <p:cNvPr id="5" name="Tijdelijke aanduiding voor datum 4"/>
          <p:cNvSpPr>
            <a:spLocks noGrp="1"/>
          </p:cNvSpPr>
          <p:nvPr>
            <p:ph type="dt" idx="1"/>
          </p:nvPr>
        </p:nvSpPr>
        <p:spPr/>
        <p:txBody>
          <a:bodyPr/>
          <a:lstStyle/>
          <a:p>
            <a:r>
              <a:rPr lang="nl-NL" altLang="en-US"/>
              <a:t>Datum  </a:t>
            </a:r>
            <a:fld id="{029D13DD-0625-4138-A5BA-F7A72B7D14BA}" type="datetime1">
              <a:rPr lang="nl-NL" altLang="en-US" b="0" smtClean="0"/>
              <a:pPr/>
              <a:t>18-12-2022</a:t>
            </a:fld>
            <a:endParaRPr lang="nl-NL" altLang="en-US" b="0" dirty="0"/>
          </a:p>
        </p:txBody>
      </p:sp>
      <p:sp>
        <p:nvSpPr>
          <p:cNvPr id="6" name="Tijdelijke aanduiding voor voettekst 5"/>
          <p:cNvSpPr>
            <a:spLocks noGrp="1"/>
          </p:cNvSpPr>
          <p:nvPr>
            <p:ph type="ftr" sz="quarter" idx="4"/>
          </p:nvPr>
        </p:nvSpPr>
        <p:spPr/>
        <p:txBody>
          <a:bodyPr/>
          <a:lstStyle/>
          <a:p>
            <a:r>
              <a:rPr lang="nl-NL" altLang="en-US"/>
              <a:t>&lt;Typ subtitel via Beeld, Koptekst en voettekst, Voettekst&gt;</a:t>
            </a:r>
          </a:p>
        </p:txBody>
      </p:sp>
      <p:sp>
        <p:nvSpPr>
          <p:cNvPr id="7" name="Tijdelijke aanduiding voor dianummer 6"/>
          <p:cNvSpPr>
            <a:spLocks noGrp="1"/>
          </p:cNvSpPr>
          <p:nvPr>
            <p:ph type="sldNum" sz="quarter" idx="5"/>
          </p:nvPr>
        </p:nvSpPr>
        <p:spPr/>
        <p:txBody>
          <a:bodyPr/>
          <a:lstStyle/>
          <a:p>
            <a:r>
              <a:rPr lang="nl-NL" altLang="en-US"/>
              <a:t>Pagina </a:t>
            </a:r>
            <a:r>
              <a:rPr lang="nl-NL" altLang="en-US" b="0"/>
              <a:t> </a:t>
            </a:r>
            <a:fld id="{5A3E2A90-FE05-4E6A-BF08-C9669C951B85}" type="slidenum">
              <a:rPr lang="nl-NL" altLang="en-US" b="0" smtClean="0"/>
              <a:pPr/>
              <a:t>2</a:t>
            </a:fld>
            <a:endParaRPr lang="nl-NL" altLang="en-US" b="0"/>
          </a:p>
        </p:txBody>
      </p:sp>
    </p:spTree>
    <p:extLst>
      <p:ext uri="{BB962C8B-B14F-4D97-AF65-F5344CB8AC3E}">
        <p14:creationId xmlns:p14="http://schemas.microsoft.com/office/powerpoint/2010/main" val="30203035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ts val="1400"/>
              </a:lnSpc>
              <a:spcBef>
                <a:spcPct val="0"/>
              </a:spcBef>
              <a:spcAft>
                <a:spcPct val="0"/>
              </a:spcAft>
              <a:buClrTx/>
              <a:buSzTx/>
              <a:buFont typeface="Wingdings" pitchFamily="2" charset="2"/>
              <a:buNone/>
              <a:tabLst/>
              <a:defRPr/>
            </a:pPr>
            <a:r>
              <a:rPr lang="nl-NL"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https://www.youtube.com/watch?v=QXsByoZaEwc</a:t>
            </a:r>
            <a:r>
              <a:rPr lang="nl-NL" sz="1800" dirty="0">
                <a:effectLst/>
                <a:latin typeface="Calibri" panose="020F0502020204030204" pitchFamily="34" charset="0"/>
                <a:ea typeface="Calibri" panose="020F0502020204030204" pitchFamily="34" charset="0"/>
                <a:cs typeface="Times New Roman" panose="02020603050405020304" pitchFamily="18" charset="0"/>
              </a:rPr>
              <a:t> vanaf 0:35</a:t>
            </a:r>
          </a:p>
          <a:p>
            <a:r>
              <a:rPr lang="nl-NL" dirty="0"/>
              <a:t>https://www.eduvip.nl/tekeningen-grafieken/ </a:t>
            </a:r>
          </a:p>
        </p:txBody>
      </p:sp>
      <p:sp>
        <p:nvSpPr>
          <p:cNvPr id="4" name="Tijdelijke aanduiding voor koptekst 3"/>
          <p:cNvSpPr>
            <a:spLocks noGrp="1"/>
          </p:cNvSpPr>
          <p:nvPr>
            <p:ph type="hdr" sz="quarter"/>
          </p:nvPr>
        </p:nvSpPr>
        <p:spPr/>
        <p:txBody>
          <a:bodyPr/>
          <a:lstStyle/>
          <a:p>
            <a:r>
              <a:rPr lang="nl-NL" altLang="en-US"/>
              <a:t>&lt;Typ titel via Beeld, Koptekst en voettekst, Koptekst&gt;</a:t>
            </a:r>
          </a:p>
        </p:txBody>
      </p:sp>
      <p:sp>
        <p:nvSpPr>
          <p:cNvPr id="5" name="Tijdelijke aanduiding voor datum 4"/>
          <p:cNvSpPr>
            <a:spLocks noGrp="1"/>
          </p:cNvSpPr>
          <p:nvPr>
            <p:ph type="dt" idx="1"/>
          </p:nvPr>
        </p:nvSpPr>
        <p:spPr/>
        <p:txBody>
          <a:bodyPr/>
          <a:lstStyle/>
          <a:p>
            <a:r>
              <a:rPr lang="nl-NL" altLang="en-US"/>
              <a:t>Datum  </a:t>
            </a:r>
            <a:fld id="{029D13DD-0625-4138-A5BA-F7A72B7D14BA}" type="datetime1">
              <a:rPr lang="nl-NL" altLang="en-US" b="0" smtClean="0"/>
              <a:pPr/>
              <a:t>18-12-2022</a:t>
            </a:fld>
            <a:endParaRPr lang="nl-NL" altLang="en-US" b="0" dirty="0"/>
          </a:p>
        </p:txBody>
      </p:sp>
      <p:sp>
        <p:nvSpPr>
          <p:cNvPr id="6" name="Tijdelijke aanduiding voor voettekst 5"/>
          <p:cNvSpPr>
            <a:spLocks noGrp="1"/>
          </p:cNvSpPr>
          <p:nvPr>
            <p:ph type="ftr" sz="quarter" idx="4"/>
          </p:nvPr>
        </p:nvSpPr>
        <p:spPr/>
        <p:txBody>
          <a:bodyPr/>
          <a:lstStyle/>
          <a:p>
            <a:r>
              <a:rPr lang="nl-NL" altLang="en-US"/>
              <a:t>&lt;Typ subtitel via Beeld, Koptekst en voettekst, Voettekst&gt;</a:t>
            </a:r>
          </a:p>
        </p:txBody>
      </p:sp>
      <p:sp>
        <p:nvSpPr>
          <p:cNvPr id="7" name="Tijdelijke aanduiding voor dianummer 6"/>
          <p:cNvSpPr>
            <a:spLocks noGrp="1"/>
          </p:cNvSpPr>
          <p:nvPr>
            <p:ph type="sldNum" sz="quarter" idx="5"/>
          </p:nvPr>
        </p:nvSpPr>
        <p:spPr/>
        <p:txBody>
          <a:bodyPr/>
          <a:lstStyle/>
          <a:p>
            <a:r>
              <a:rPr lang="nl-NL" altLang="en-US"/>
              <a:t>Pagina </a:t>
            </a:r>
            <a:r>
              <a:rPr lang="nl-NL" altLang="en-US" b="0"/>
              <a:t> </a:t>
            </a:r>
            <a:fld id="{5A3E2A90-FE05-4E6A-BF08-C9669C951B85}" type="slidenum">
              <a:rPr lang="nl-NL" altLang="en-US" b="0" smtClean="0"/>
              <a:pPr/>
              <a:t>20</a:t>
            </a:fld>
            <a:endParaRPr lang="nl-NL" altLang="en-US" b="0"/>
          </a:p>
        </p:txBody>
      </p:sp>
    </p:spTree>
    <p:extLst>
      <p:ext uri="{BB962C8B-B14F-4D97-AF65-F5344CB8AC3E}">
        <p14:creationId xmlns:p14="http://schemas.microsoft.com/office/powerpoint/2010/main" val="41390190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ts val="1400"/>
              </a:lnSpc>
              <a:spcBef>
                <a:spcPct val="0"/>
              </a:spcBef>
              <a:spcAft>
                <a:spcPct val="0"/>
              </a:spcAft>
              <a:buClrTx/>
              <a:buSzTx/>
              <a:buFont typeface="Wingdings" pitchFamily="2" charset="2"/>
              <a:buNone/>
              <a:tabLst/>
              <a:defRPr/>
            </a:pPr>
            <a:r>
              <a:rPr lang="nl-NL" dirty="0"/>
              <a:t>https://www.eduvip.nl/tekeningen-grafieken/ </a:t>
            </a:r>
          </a:p>
        </p:txBody>
      </p:sp>
      <p:sp>
        <p:nvSpPr>
          <p:cNvPr id="4" name="Tijdelijke aanduiding voor koptekst 3"/>
          <p:cNvSpPr>
            <a:spLocks noGrp="1"/>
          </p:cNvSpPr>
          <p:nvPr>
            <p:ph type="hdr" sz="quarter"/>
          </p:nvPr>
        </p:nvSpPr>
        <p:spPr/>
        <p:txBody>
          <a:bodyPr/>
          <a:lstStyle/>
          <a:p>
            <a:r>
              <a:rPr lang="nl-NL" altLang="en-US"/>
              <a:t>&lt;Typ titel via Beeld, Koptekst en voettekst, Koptekst&gt;</a:t>
            </a:r>
          </a:p>
        </p:txBody>
      </p:sp>
      <p:sp>
        <p:nvSpPr>
          <p:cNvPr id="5" name="Tijdelijke aanduiding voor datum 4"/>
          <p:cNvSpPr>
            <a:spLocks noGrp="1"/>
          </p:cNvSpPr>
          <p:nvPr>
            <p:ph type="dt" idx="1"/>
          </p:nvPr>
        </p:nvSpPr>
        <p:spPr/>
        <p:txBody>
          <a:bodyPr/>
          <a:lstStyle/>
          <a:p>
            <a:r>
              <a:rPr lang="nl-NL" altLang="en-US"/>
              <a:t>Datum  </a:t>
            </a:r>
            <a:fld id="{029D13DD-0625-4138-A5BA-F7A72B7D14BA}" type="datetime1">
              <a:rPr lang="nl-NL" altLang="en-US" b="0" smtClean="0"/>
              <a:pPr/>
              <a:t>18-12-2022</a:t>
            </a:fld>
            <a:endParaRPr lang="nl-NL" altLang="en-US" b="0" dirty="0"/>
          </a:p>
        </p:txBody>
      </p:sp>
      <p:sp>
        <p:nvSpPr>
          <p:cNvPr id="6" name="Tijdelijke aanduiding voor voettekst 5"/>
          <p:cNvSpPr>
            <a:spLocks noGrp="1"/>
          </p:cNvSpPr>
          <p:nvPr>
            <p:ph type="ftr" sz="quarter" idx="4"/>
          </p:nvPr>
        </p:nvSpPr>
        <p:spPr/>
        <p:txBody>
          <a:bodyPr/>
          <a:lstStyle/>
          <a:p>
            <a:r>
              <a:rPr lang="nl-NL" altLang="en-US"/>
              <a:t>&lt;Typ subtitel via Beeld, Koptekst en voettekst, Voettekst&gt;</a:t>
            </a:r>
          </a:p>
        </p:txBody>
      </p:sp>
      <p:sp>
        <p:nvSpPr>
          <p:cNvPr id="7" name="Tijdelijke aanduiding voor dianummer 6"/>
          <p:cNvSpPr>
            <a:spLocks noGrp="1"/>
          </p:cNvSpPr>
          <p:nvPr>
            <p:ph type="sldNum" sz="quarter" idx="5"/>
          </p:nvPr>
        </p:nvSpPr>
        <p:spPr/>
        <p:txBody>
          <a:bodyPr/>
          <a:lstStyle/>
          <a:p>
            <a:r>
              <a:rPr lang="nl-NL" altLang="en-US"/>
              <a:t>Pagina </a:t>
            </a:r>
            <a:r>
              <a:rPr lang="nl-NL" altLang="en-US" b="0"/>
              <a:t> </a:t>
            </a:r>
            <a:fld id="{5A3E2A90-FE05-4E6A-BF08-C9669C951B85}" type="slidenum">
              <a:rPr lang="nl-NL" altLang="en-US" b="0" smtClean="0"/>
              <a:pPr/>
              <a:t>21</a:t>
            </a:fld>
            <a:endParaRPr lang="nl-NL" altLang="en-US" b="0"/>
          </a:p>
        </p:txBody>
      </p:sp>
    </p:spTree>
    <p:extLst>
      <p:ext uri="{BB962C8B-B14F-4D97-AF65-F5344CB8AC3E}">
        <p14:creationId xmlns:p14="http://schemas.microsoft.com/office/powerpoint/2010/main" val="30520721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ts val="1400"/>
              </a:lnSpc>
              <a:spcBef>
                <a:spcPct val="0"/>
              </a:spcBef>
              <a:spcAft>
                <a:spcPct val="0"/>
              </a:spcAft>
              <a:buClrTx/>
              <a:buSzTx/>
              <a:buFont typeface="Wingdings" pitchFamily="2" charset="2"/>
              <a:buNone/>
              <a:tabLst/>
              <a:defRPr/>
            </a:pPr>
            <a:r>
              <a:rPr lang="nl-NL" dirty="0"/>
              <a:t>https://www.eduvip.nl/tekeningen-grafieken/ </a:t>
            </a:r>
          </a:p>
          <a:p>
            <a:endParaRPr lang="nl-NL" dirty="0"/>
          </a:p>
        </p:txBody>
      </p:sp>
      <p:sp>
        <p:nvSpPr>
          <p:cNvPr id="4" name="Tijdelijke aanduiding voor koptekst 3"/>
          <p:cNvSpPr>
            <a:spLocks noGrp="1"/>
          </p:cNvSpPr>
          <p:nvPr>
            <p:ph type="hdr" sz="quarter"/>
          </p:nvPr>
        </p:nvSpPr>
        <p:spPr/>
        <p:txBody>
          <a:bodyPr/>
          <a:lstStyle/>
          <a:p>
            <a:r>
              <a:rPr lang="nl-NL" altLang="en-US"/>
              <a:t>&lt;Typ titel via Beeld, Koptekst en voettekst, Koptekst&gt;</a:t>
            </a:r>
          </a:p>
        </p:txBody>
      </p:sp>
      <p:sp>
        <p:nvSpPr>
          <p:cNvPr id="5" name="Tijdelijke aanduiding voor datum 4"/>
          <p:cNvSpPr>
            <a:spLocks noGrp="1"/>
          </p:cNvSpPr>
          <p:nvPr>
            <p:ph type="dt" idx="1"/>
          </p:nvPr>
        </p:nvSpPr>
        <p:spPr/>
        <p:txBody>
          <a:bodyPr/>
          <a:lstStyle/>
          <a:p>
            <a:r>
              <a:rPr lang="nl-NL" altLang="en-US"/>
              <a:t>Datum  </a:t>
            </a:r>
            <a:fld id="{029D13DD-0625-4138-A5BA-F7A72B7D14BA}" type="datetime1">
              <a:rPr lang="nl-NL" altLang="en-US" b="0" smtClean="0"/>
              <a:pPr/>
              <a:t>18-12-2022</a:t>
            </a:fld>
            <a:endParaRPr lang="nl-NL" altLang="en-US" b="0" dirty="0"/>
          </a:p>
        </p:txBody>
      </p:sp>
      <p:sp>
        <p:nvSpPr>
          <p:cNvPr id="6" name="Tijdelijke aanduiding voor voettekst 5"/>
          <p:cNvSpPr>
            <a:spLocks noGrp="1"/>
          </p:cNvSpPr>
          <p:nvPr>
            <p:ph type="ftr" sz="quarter" idx="4"/>
          </p:nvPr>
        </p:nvSpPr>
        <p:spPr/>
        <p:txBody>
          <a:bodyPr/>
          <a:lstStyle/>
          <a:p>
            <a:r>
              <a:rPr lang="nl-NL" altLang="en-US"/>
              <a:t>&lt;Typ subtitel via Beeld, Koptekst en voettekst, Voettekst&gt;</a:t>
            </a:r>
          </a:p>
        </p:txBody>
      </p:sp>
      <p:sp>
        <p:nvSpPr>
          <p:cNvPr id="7" name="Tijdelijke aanduiding voor dianummer 6"/>
          <p:cNvSpPr>
            <a:spLocks noGrp="1"/>
          </p:cNvSpPr>
          <p:nvPr>
            <p:ph type="sldNum" sz="quarter" idx="5"/>
          </p:nvPr>
        </p:nvSpPr>
        <p:spPr/>
        <p:txBody>
          <a:bodyPr/>
          <a:lstStyle/>
          <a:p>
            <a:r>
              <a:rPr lang="nl-NL" altLang="en-US"/>
              <a:t>Pagina </a:t>
            </a:r>
            <a:r>
              <a:rPr lang="nl-NL" altLang="en-US" b="0"/>
              <a:t> </a:t>
            </a:r>
            <a:fld id="{5A3E2A90-FE05-4E6A-BF08-C9669C951B85}" type="slidenum">
              <a:rPr lang="nl-NL" altLang="en-US" b="0" smtClean="0"/>
              <a:pPr/>
              <a:t>22</a:t>
            </a:fld>
            <a:endParaRPr lang="nl-NL" altLang="en-US" b="0"/>
          </a:p>
        </p:txBody>
      </p:sp>
    </p:spTree>
    <p:extLst>
      <p:ext uri="{BB962C8B-B14F-4D97-AF65-F5344CB8AC3E}">
        <p14:creationId xmlns:p14="http://schemas.microsoft.com/office/powerpoint/2010/main" val="39589682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ts val="1400"/>
              </a:lnSpc>
              <a:spcBef>
                <a:spcPct val="0"/>
              </a:spcBef>
              <a:spcAft>
                <a:spcPct val="0"/>
              </a:spcAft>
              <a:buClrTx/>
              <a:buSzTx/>
              <a:buFont typeface="Wingdings" pitchFamily="2" charset="2"/>
              <a:buNone/>
              <a:tabLst/>
              <a:defRPr/>
            </a:pPr>
            <a:r>
              <a:rPr lang="nl-NL" dirty="0"/>
              <a:t>https://www.eduvip.nl/tekeningen-grafieken/ </a:t>
            </a:r>
          </a:p>
          <a:p>
            <a:endParaRPr lang="nl-NL" dirty="0"/>
          </a:p>
        </p:txBody>
      </p:sp>
      <p:sp>
        <p:nvSpPr>
          <p:cNvPr id="4" name="Tijdelijke aanduiding voor koptekst 3"/>
          <p:cNvSpPr>
            <a:spLocks noGrp="1"/>
          </p:cNvSpPr>
          <p:nvPr>
            <p:ph type="hdr" sz="quarter"/>
          </p:nvPr>
        </p:nvSpPr>
        <p:spPr/>
        <p:txBody>
          <a:bodyPr/>
          <a:lstStyle/>
          <a:p>
            <a:r>
              <a:rPr lang="nl-NL" altLang="en-US"/>
              <a:t>&lt;Typ titel via Beeld, Koptekst en voettekst, Koptekst&gt;</a:t>
            </a:r>
          </a:p>
        </p:txBody>
      </p:sp>
      <p:sp>
        <p:nvSpPr>
          <p:cNvPr id="5" name="Tijdelijke aanduiding voor datum 4"/>
          <p:cNvSpPr>
            <a:spLocks noGrp="1"/>
          </p:cNvSpPr>
          <p:nvPr>
            <p:ph type="dt" idx="1"/>
          </p:nvPr>
        </p:nvSpPr>
        <p:spPr/>
        <p:txBody>
          <a:bodyPr/>
          <a:lstStyle/>
          <a:p>
            <a:r>
              <a:rPr lang="nl-NL" altLang="en-US"/>
              <a:t>Datum  </a:t>
            </a:r>
            <a:fld id="{029D13DD-0625-4138-A5BA-F7A72B7D14BA}" type="datetime1">
              <a:rPr lang="nl-NL" altLang="en-US" b="0" smtClean="0"/>
              <a:pPr/>
              <a:t>18-12-2022</a:t>
            </a:fld>
            <a:endParaRPr lang="nl-NL" altLang="en-US" b="0" dirty="0"/>
          </a:p>
        </p:txBody>
      </p:sp>
      <p:sp>
        <p:nvSpPr>
          <p:cNvPr id="6" name="Tijdelijke aanduiding voor voettekst 5"/>
          <p:cNvSpPr>
            <a:spLocks noGrp="1"/>
          </p:cNvSpPr>
          <p:nvPr>
            <p:ph type="ftr" sz="quarter" idx="4"/>
          </p:nvPr>
        </p:nvSpPr>
        <p:spPr/>
        <p:txBody>
          <a:bodyPr/>
          <a:lstStyle/>
          <a:p>
            <a:r>
              <a:rPr lang="nl-NL" altLang="en-US"/>
              <a:t>&lt;Typ subtitel via Beeld, Koptekst en voettekst, Voettekst&gt;</a:t>
            </a:r>
          </a:p>
        </p:txBody>
      </p:sp>
      <p:sp>
        <p:nvSpPr>
          <p:cNvPr id="7" name="Tijdelijke aanduiding voor dianummer 6"/>
          <p:cNvSpPr>
            <a:spLocks noGrp="1"/>
          </p:cNvSpPr>
          <p:nvPr>
            <p:ph type="sldNum" sz="quarter" idx="5"/>
          </p:nvPr>
        </p:nvSpPr>
        <p:spPr/>
        <p:txBody>
          <a:bodyPr/>
          <a:lstStyle/>
          <a:p>
            <a:r>
              <a:rPr lang="nl-NL" altLang="en-US"/>
              <a:t>Pagina </a:t>
            </a:r>
            <a:r>
              <a:rPr lang="nl-NL" altLang="en-US" b="0"/>
              <a:t> </a:t>
            </a:r>
            <a:fld id="{5A3E2A90-FE05-4E6A-BF08-C9669C951B85}" type="slidenum">
              <a:rPr lang="nl-NL" altLang="en-US" b="0" smtClean="0"/>
              <a:pPr/>
              <a:t>23</a:t>
            </a:fld>
            <a:endParaRPr lang="nl-NL" altLang="en-US" b="0"/>
          </a:p>
        </p:txBody>
      </p:sp>
    </p:spTree>
    <p:extLst>
      <p:ext uri="{BB962C8B-B14F-4D97-AF65-F5344CB8AC3E}">
        <p14:creationId xmlns:p14="http://schemas.microsoft.com/office/powerpoint/2010/main" val="2328668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https://educatief.dedicon.nl</a:t>
            </a:r>
          </a:p>
          <a:p>
            <a:r>
              <a:rPr lang="nl-NL" dirty="0">
                <a:hlinkClick r:id="rId3"/>
              </a:rPr>
              <a:t>https://www.eduvip.nl/tekeningen-grafieken/#p6/</a:t>
            </a:r>
            <a:endParaRPr lang="nl-NL" dirty="0"/>
          </a:p>
        </p:txBody>
      </p:sp>
      <p:sp>
        <p:nvSpPr>
          <p:cNvPr id="4" name="Tijdelijke aanduiding voor koptekst 3"/>
          <p:cNvSpPr>
            <a:spLocks noGrp="1"/>
          </p:cNvSpPr>
          <p:nvPr>
            <p:ph type="hdr" sz="quarter"/>
          </p:nvPr>
        </p:nvSpPr>
        <p:spPr/>
        <p:txBody>
          <a:bodyPr/>
          <a:lstStyle/>
          <a:p>
            <a:r>
              <a:rPr lang="nl-NL" altLang="en-US"/>
              <a:t>&lt;Typ titel via Beeld, Koptekst en voettekst, Koptekst&gt;</a:t>
            </a:r>
          </a:p>
        </p:txBody>
      </p:sp>
      <p:sp>
        <p:nvSpPr>
          <p:cNvPr id="5" name="Tijdelijke aanduiding voor datum 4"/>
          <p:cNvSpPr>
            <a:spLocks noGrp="1"/>
          </p:cNvSpPr>
          <p:nvPr>
            <p:ph type="dt" idx="1"/>
          </p:nvPr>
        </p:nvSpPr>
        <p:spPr/>
        <p:txBody>
          <a:bodyPr/>
          <a:lstStyle/>
          <a:p>
            <a:r>
              <a:rPr lang="nl-NL" altLang="en-US"/>
              <a:t>Datum  </a:t>
            </a:r>
            <a:fld id="{029D13DD-0625-4138-A5BA-F7A72B7D14BA}" type="datetime1">
              <a:rPr lang="nl-NL" altLang="en-US" b="0" smtClean="0"/>
              <a:pPr/>
              <a:t>18-12-2022</a:t>
            </a:fld>
            <a:endParaRPr lang="nl-NL" altLang="en-US" b="0" dirty="0"/>
          </a:p>
        </p:txBody>
      </p:sp>
      <p:sp>
        <p:nvSpPr>
          <p:cNvPr id="6" name="Tijdelijke aanduiding voor voettekst 5"/>
          <p:cNvSpPr>
            <a:spLocks noGrp="1"/>
          </p:cNvSpPr>
          <p:nvPr>
            <p:ph type="ftr" sz="quarter" idx="4"/>
          </p:nvPr>
        </p:nvSpPr>
        <p:spPr/>
        <p:txBody>
          <a:bodyPr/>
          <a:lstStyle/>
          <a:p>
            <a:r>
              <a:rPr lang="nl-NL" altLang="en-US"/>
              <a:t>&lt;Typ subtitel via Beeld, Koptekst en voettekst, Voettekst&gt;</a:t>
            </a:r>
          </a:p>
        </p:txBody>
      </p:sp>
      <p:sp>
        <p:nvSpPr>
          <p:cNvPr id="7" name="Tijdelijke aanduiding voor dianummer 6"/>
          <p:cNvSpPr>
            <a:spLocks noGrp="1"/>
          </p:cNvSpPr>
          <p:nvPr>
            <p:ph type="sldNum" sz="quarter" idx="5"/>
          </p:nvPr>
        </p:nvSpPr>
        <p:spPr/>
        <p:txBody>
          <a:bodyPr/>
          <a:lstStyle/>
          <a:p>
            <a:r>
              <a:rPr lang="nl-NL" altLang="en-US"/>
              <a:t>Pagina </a:t>
            </a:r>
            <a:r>
              <a:rPr lang="nl-NL" altLang="en-US" b="0"/>
              <a:t> </a:t>
            </a:r>
            <a:fld id="{5A3E2A90-FE05-4E6A-BF08-C9669C951B85}" type="slidenum">
              <a:rPr lang="nl-NL" altLang="en-US" b="0" smtClean="0"/>
              <a:pPr/>
              <a:t>24</a:t>
            </a:fld>
            <a:endParaRPr lang="nl-NL" altLang="en-US" b="0"/>
          </a:p>
        </p:txBody>
      </p:sp>
    </p:spTree>
    <p:extLst>
      <p:ext uri="{BB962C8B-B14F-4D97-AF65-F5344CB8AC3E}">
        <p14:creationId xmlns:p14="http://schemas.microsoft.com/office/powerpoint/2010/main" val="17386246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000" dirty="0">
                <a:effectLst/>
                <a:latin typeface="Calibri" panose="020F0502020204030204" pitchFamily="34" charset="0"/>
                <a:ea typeface="Calibri" panose="020F0502020204030204" pitchFamily="34" charset="0"/>
                <a:cs typeface="Times New Roman" panose="02020603050405020304" pitchFamily="18" charset="0"/>
              </a:rPr>
              <a:t>rasterbord </a:t>
            </a:r>
            <a:r>
              <a:rPr lang="nl-NL"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https://www.youtube.com/shorts/0di576FK8vg</a:t>
            </a:r>
            <a:r>
              <a:rPr lang="nl-NL" sz="1000" dirty="0">
                <a:effectLst/>
                <a:latin typeface="Calibri" panose="020F0502020204030204" pitchFamily="34" charset="0"/>
                <a:ea typeface="Calibri" panose="020F0502020204030204" pitchFamily="34" charset="0"/>
                <a:cs typeface="Times New Roman" panose="02020603050405020304" pitchFamily="18" charset="0"/>
              </a:rPr>
              <a:t> </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5EDDA81F-3453-42E9-B9AB-E95C14750B3B}" type="slidenum">
              <a:rPr lang="nl-NL" smtClean="0"/>
              <a:t>25</a:t>
            </a:fld>
            <a:endParaRPr lang="nl-NL"/>
          </a:p>
        </p:txBody>
      </p:sp>
    </p:spTree>
    <p:extLst>
      <p:ext uri="{BB962C8B-B14F-4D97-AF65-F5344CB8AC3E}">
        <p14:creationId xmlns:p14="http://schemas.microsoft.com/office/powerpoint/2010/main" val="7926094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https://www.eduvip.nl/licht-en-straling/</a:t>
            </a:r>
          </a:p>
        </p:txBody>
      </p:sp>
      <p:sp>
        <p:nvSpPr>
          <p:cNvPr id="4" name="Tijdelijke aanduiding voor koptekst 3"/>
          <p:cNvSpPr>
            <a:spLocks noGrp="1"/>
          </p:cNvSpPr>
          <p:nvPr>
            <p:ph type="hdr" sz="quarter"/>
          </p:nvPr>
        </p:nvSpPr>
        <p:spPr/>
        <p:txBody>
          <a:bodyPr/>
          <a:lstStyle/>
          <a:p>
            <a:r>
              <a:rPr lang="nl-NL" altLang="en-US"/>
              <a:t>&lt;Typ titel via Beeld, Koptekst en voettekst, Koptekst&gt;</a:t>
            </a:r>
          </a:p>
        </p:txBody>
      </p:sp>
      <p:sp>
        <p:nvSpPr>
          <p:cNvPr id="5" name="Tijdelijke aanduiding voor datum 4"/>
          <p:cNvSpPr>
            <a:spLocks noGrp="1"/>
          </p:cNvSpPr>
          <p:nvPr>
            <p:ph type="dt" idx="1"/>
          </p:nvPr>
        </p:nvSpPr>
        <p:spPr/>
        <p:txBody>
          <a:bodyPr/>
          <a:lstStyle/>
          <a:p>
            <a:r>
              <a:rPr lang="nl-NL" altLang="en-US"/>
              <a:t>Datum  </a:t>
            </a:r>
            <a:fld id="{029D13DD-0625-4138-A5BA-F7A72B7D14BA}" type="datetime1">
              <a:rPr lang="nl-NL" altLang="en-US" b="0" smtClean="0"/>
              <a:pPr/>
              <a:t>18-12-2022</a:t>
            </a:fld>
            <a:endParaRPr lang="nl-NL" altLang="en-US" b="0" dirty="0"/>
          </a:p>
        </p:txBody>
      </p:sp>
      <p:sp>
        <p:nvSpPr>
          <p:cNvPr id="6" name="Tijdelijke aanduiding voor voettekst 5"/>
          <p:cNvSpPr>
            <a:spLocks noGrp="1"/>
          </p:cNvSpPr>
          <p:nvPr>
            <p:ph type="ftr" sz="quarter" idx="4"/>
          </p:nvPr>
        </p:nvSpPr>
        <p:spPr/>
        <p:txBody>
          <a:bodyPr/>
          <a:lstStyle/>
          <a:p>
            <a:r>
              <a:rPr lang="nl-NL" altLang="en-US"/>
              <a:t>&lt;Typ subtitel via Beeld, Koptekst en voettekst, Voettekst&gt;</a:t>
            </a:r>
          </a:p>
        </p:txBody>
      </p:sp>
      <p:sp>
        <p:nvSpPr>
          <p:cNvPr id="7" name="Tijdelijke aanduiding voor dianummer 6"/>
          <p:cNvSpPr>
            <a:spLocks noGrp="1"/>
          </p:cNvSpPr>
          <p:nvPr>
            <p:ph type="sldNum" sz="quarter" idx="5"/>
          </p:nvPr>
        </p:nvSpPr>
        <p:spPr/>
        <p:txBody>
          <a:bodyPr/>
          <a:lstStyle/>
          <a:p>
            <a:r>
              <a:rPr lang="nl-NL" altLang="en-US"/>
              <a:t>Pagina </a:t>
            </a:r>
            <a:r>
              <a:rPr lang="nl-NL" altLang="en-US" b="0"/>
              <a:t> </a:t>
            </a:r>
            <a:fld id="{5A3E2A90-FE05-4E6A-BF08-C9669C951B85}" type="slidenum">
              <a:rPr lang="nl-NL" altLang="en-US" b="0" smtClean="0"/>
              <a:pPr/>
              <a:t>26</a:t>
            </a:fld>
            <a:endParaRPr lang="nl-NL" altLang="en-US" b="0"/>
          </a:p>
        </p:txBody>
      </p:sp>
    </p:spTree>
    <p:extLst>
      <p:ext uri="{BB962C8B-B14F-4D97-AF65-F5344CB8AC3E}">
        <p14:creationId xmlns:p14="http://schemas.microsoft.com/office/powerpoint/2010/main" val="20503400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https://www.eduvip.nl/licht-en-straling/</a:t>
            </a:r>
          </a:p>
        </p:txBody>
      </p:sp>
      <p:sp>
        <p:nvSpPr>
          <p:cNvPr id="4" name="Tijdelijke aanduiding voor koptekst 3"/>
          <p:cNvSpPr>
            <a:spLocks noGrp="1"/>
          </p:cNvSpPr>
          <p:nvPr>
            <p:ph type="hdr" sz="quarter"/>
          </p:nvPr>
        </p:nvSpPr>
        <p:spPr/>
        <p:txBody>
          <a:bodyPr/>
          <a:lstStyle/>
          <a:p>
            <a:r>
              <a:rPr lang="nl-NL" altLang="en-US"/>
              <a:t>&lt;Typ titel via Beeld, Koptekst en voettekst, Koptekst&gt;</a:t>
            </a:r>
          </a:p>
        </p:txBody>
      </p:sp>
      <p:sp>
        <p:nvSpPr>
          <p:cNvPr id="5" name="Tijdelijke aanduiding voor datum 4"/>
          <p:cNvSpPr>
            <a:spLocks noGrp="1"/>
          </p:cNvSpPr>
          <p:nvPr>
            <p:ph type="dt" idx="1"/>
          </p:nvPr>
        </p:nvSpPr>
        <p:spPr/>
        <p:txBody>
          <a:bodyPr/>
          <a:lstStyle/>
          <a:p>
            <a:r>
              <a:rPr lang="nl-NL" altLang="en-US"/>
              <a:t>Datum  </a:t>
            </a:r>
            <a:fld id="{029D13DD-0625-4138-A5BA-F7A72B7D14BA}" type="datetime1">
              <a:rPr lang="nl-NL" altLang="en-US" b="0" smtClean="0"/>
              <a:pPr/>
              <a:t>18-12-2022</a:t>
            </a:fld>
            <a:endParaRPr lang="nl-NL" altLang="en-US" b="0" dirty="0"/>
          </a:p>
        </p:txBody>
      </p:sp>
      <p:sp>
        <p:nvSpPr>
          <p:cNvPr id="6" name="Tijdelijke aanduiding voor voettekst 5"/>
          <p:cNvSpPr>
            <a:spLocks noGrp="1"/>
          </p:cNvSpPr>
          <p:nvPr>
            <p:ph type="ftr" sz="quarter" idx="4"/>
          </p:nvPr>
        </p:nvSpPr>
        <p:spPr/>
        <p:txBody>
          <a:bodyPr/>
          <a:lstStyle/>
          <a:p>
            <a:r>
              <a:rPr lang="nl-NL" altLang="en-US"/>
              <a:t>&lt;Typ subtitel via Beeld, Koptekst en voettekst, Voettekst&gt;</a:t>
            </a:r>
          </a:p>
        </p:txBody>
      </p:sp>
      <p:sp>
        <p:nvSpPr>
          <p:cNvPr id="7" name="Tijdelijke aanduiding voor dianummer 6"/>
          <p:cNvSpPr>
            <a:spLocks noGrp="1"/>
          </p:cNvSpPr>
          <p:nvPr>
            <p:ph type="sldNum" sz="quarter" idx="5"/>
          </p:nvPr>
        </p:nvSpPr>
        <p:spPr/>
        <p:txBody>
          <a:bodyPr/>
          <a:lstStyle/>
          <a:p>
            <a:r>
              <a:rPr lang="nl-NL" altLang="en-US"/>
              <a:t>Pagina </a:t>
            </a:r>
            <a:r>
              <a:rPr lang="nl-NL" altLang="en-US" b="0"/>
              <a:t> </a:t>
            </a:r>
            <a:fld id="{5A3E2A90-FE05-4E6A-BF08-C9669C951B85}" type="slidenum">
              <a:rPr lang="nl-NL" altLang="en-US" b="0" smtClean="0"/>
              <a:pPr/>
              <a:t>27</a:t>
            </a:fld>
            <a:endParaRPr lang="nl-NL" altLang="en-US" b="0"/>
          </a:p>
        </p:txBody>
      </p:sp>
    </p:spTree>
    <p:extLst>
      <p:ext uri="{BB962C8B-B14F-4D97-AF65-F5344CB8AC3E}">
        <p14:creationId xmlns:p14="http://schemas.microsoft.com/office/powerpoint/2010/main" val="7035498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https://www.eduvip.nl/licht-en-straling/</a:t>
            </a:r>
          </a:p>
        </p:txBody>
      </p:sp>
      <p:sp>
        <p:nvSpPr>
          <p:cNvPr id="4" name="Tijdelijke aanduiding voor koptekst 3"/>
          <p:cNvSpPr>
            <a:spLocks noGrp="1"/>
          </p:cNvSpPr>
          <p:nvPr>
            <p:ph type="hdr" sz="quarter"/>
          </p:nvPr>
        </p:nvSpPr>
        <p:spPr/>
        <p:txBody>
          <a:bodyPr/>
          <a:lstStyle/>
          <a:p>
            <a:r>
              <a:rPr lang="nl-NL" altLang="en-US"/>
              <a:t>&lt;Typ titel via Beeld, Koptekst en voettekst, Koptekst&gt;</a:t>
            </a:r>
          </a:p>
        </p:txBody>
      </p:sp>
      <p:sp>
        <p:nvSpPr>
          <p:cNvPr id="5" name="Tijdelijke aanduiding voor datum 4"/>
          <p:cNvSpPr>
            <a:spLocks noGrp="1"/>
          </p:cNvSpPr>
          <p:nvPr>
            <p:ph type="dt" idx="1"/>
          </p:nvPr>
        </p:nvSpPr>
        <p:spPr/>
        <p:txBody>
          <a:bodyPr/>
          <a:lstStyle/>
          <a:p>
            <a:r>
              <a:rPr lang="nl-NL" altLang="en-US"/>
              <a:t>Datum  </a:t>
            </a:r>
            <a:fld id="{029D13DD-0625-4138-A5BA-F7A72B7D14BA}" type="datetime1">
              <a:rPr lang="nl-NL" altLang="en-US" b="0" smtClean="0"/>
              <a:pPr/>
              <a:t>18-12-2022</a:t>
            </a:fld>
            <a:endParaRPr lang="nl-NL" altLang="en-US" b="0" dirty="0"/>
          </a:p>
        </p:txBody>
      </p:sp>
      <p:sp>
        <p:nvSpPr>
          <p:cNvPr id="6" name="Tijdelijke aanduiding voor voettekst 5"/>
          <p:cNvSpPr>
            <a:spLocks noGrp="1"/>
          </p:cNvSpPr>
          <p:nvPr>
            <p:ph type="ftr" sz="quarter" idx="4"/>
          </p:nvPr>
        </p:nvSpPr>
        <p:spPr/>
        <p:txBody>
          <a:bodyPr/>
          <a:lstStyle/>
          <a:p>
            <a:r>
              <a:rPr lang="nl-NL" altLang="en-US"/>
              <a:t>&lt;Typ subtitel via Beeld, Koptekst en voettekst, Voettekst&gt;</a:t>
            </a:r>
          </a:p>
        </p:txBody>
      </p:sp>
      <p:sp>
        <p:nvSpPr>
          <p:cNvPr id="7" name="Tijdelijke aanduiding voor dianummer 6"/>
          <p:cNvSpPr>
            <a:spLocks noGrp="1"/>
          </p:cNvSpPr>
          <p:nvPr>
            <p:ph type="sldNum" sz="quarter" idx="5"/>
          </p:nvPr>
        </p:nvSpPr>
        <p:spPr/>
        <p:txBody>
          <a:bodyPr/>
          <a:lstStyle/>
          <a:p>
            <a:r>
              <a:rPr lang="nl-NL" altLang="en-US"/>
              <a:t>Pagina </a:t>
            </a:r>
            <a:r>
              <a:rPr lang="nl-NL" altLang="en-US" b="0"/>
              <a:t> </a:t>
            </a:r>
            <a:fld id="{5A3E2A90-FE05-4E6A-BF08-C9669C951B85}" type="slidenum">
              <a:rPr lang="nl-NL" altLang="en-US" b="0" smtClean="0"/>
              <a:pPr/>
              <a:t>28</a:t>
            </a:fld>
            <a:endParaRPr lang="nl-NL" altLang="en-US" b="0"/>
          </a:p>
        </p:txBody>
      </p:sp>
    </p:spTree>
    <p:extLst>
      <p:ext uri="{BB962C8B-B14F-4D97-AF65-F5344CB8AC3E}">
        <p14:creationId xmlns:p14="http://schemas.microsoft.com/office/powerpoint/2010/main" val="26373088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https://www.eduvip.nl/licht-en-straling/</a:t>
            </a:r>
          </a:p>
        </p:txBody>
      </p:sp>
      <p:sp>
        <p:nvSpPr>
          <p:cNvPr id="4" name="Tijdelijke aanduiding voor koptekst 3"/>
          <p:cNvSpPr>
            <a:spLocks noGrp="1"/>
          </p:cNvSpPr>
          <p:nvPr>
            <p:ph type="hdr" sz="quarter"/>
          </p:nvPr>
        </p:nvSpPr>
        <p:spPr/>
        <p:txBody>
          <a:bodyPr/>
          <a:lstStyle/>
          <a:p>
            <a:r>
              <a:rPr lang="nl-NL" altLang="en-US"/>
              <a:t>&lt;Typ titel via Beeld, Koptekst en voettekst, Koptekst&gt;</a:t>
            </a:r>
          </a:p>
        </p:txBody>
      </p:sp>
      <p:sp>
        <p:nvSpPr>
          <p:cNvPr id="5" name="Tijdelijke aanduiding voor datum 4"/>
          <p:cNvSpPr>
            <a:spLocks noGrp="1"/>
          </p:cNvSpPr>
          <p:nvPr>
            <p:ph type="dt" idx="1"/>
          </p:nvPr>
        </p:nvSpPr>
        <p:spPr/>
        <p:txBody>
          <a:bodyPr/>
          <a:lstStyle/>
          <a:p>
            <a:r>
              <a:rPr lang="nl-NL" altLang="en-US"/>
              <a:t>Datum  </a:t>
            </a:r>
            <a:fld id="{029D13DD-0625-4138-A5BA-F7A72B7D14BA}" type="datetime1">
              <a:rPr lang="nl-NL" altLang="en-US" b="0" smtClean="0"/>
              <a:pPr/>
              <a:t>18-12-2022</a:t>
            </a:fld>
            <a:endParaRPr lang="nl-NL" altLang="en-US" b="0" dirty="0"/>
          </a:p>
        </p:txBody>
      </p:sp>
      <p:sp>
        <p:nvSpPr>
          <p:cNvPr id="6" name="Tijdelijke aanduiding voor voettekst 5"/>
          <p:cNvSpPr>
            <a:spLocks noGrp="1"/>
          </p:cNvSpPr>
          <p:nvPr>
            <p:ph type="ftr" sz="quarter" idx="4"/>
          </p:nvPr>
        </p:nvSpPr>
        <p:spPr/>
        <p:txBody>
          <a:bodyPr/>
          <a:lstStyle/>
          <a:p>
            <a:r>
              <a:rPr lang="nl-NL" altLang="en-US"/>
              <a:t>&lt;Typ subtitel via Beeld, Koptekst en voettekst, Voettekst&gt;</a:t>
            </a:r>
          </a:p>
        </p:txBody>
      </p:sp>
      <p:sp>
        <p:nvSpPr>
          <p:cNvPr id="7" name="Tijdelijke aanduiding voor dianummer 6"/>
          <p:cNvSpPr>
            <a:spLocks noGrp="1"/>
          </p:cNvSpPr>
          <p:nvPr>
            <p:ph type="sldNum" sz="quarter" idx="5"/>
          </p:nvPr>
        </p:nvSpPr>
        <p:spPr/>
        <p:txBody>
          <a:bodyPr/>
          <a:lstStyle/>
          <a:p>
            <a:r>
              <a:rPr lang="nl-NL" altLang="en-US"/>
              <a:t>Pagina </a:t>
            </a:r>
            <a:r>
              <a:rPr lang="nl-NL" altLang="en-US" b="0"/>
              <a:t> </a:t>
            </a:r>
            <a:fld id="{5A3E2A90-FE05-4E6A-BF08-C9669C951B85}" type="slidenum">
              <a:rPr lang="nl-NL" altLang="en-US" b="0" smtClean="0"/>
              <a:pPr/>
              <a:t>29</a:t>
            </a:fld>
            <a:endParaRPr lang="nl-NL" altLang="en-US" b="0"/>
          </a:p>
        </p:txBody>
      </p:sp>
    </p:spTree>
    <p:extLst>
      <p:ext uri="{BB962C8B-B14F-4D97-AF65-F5344CB8AC3E}">
        <p14:creationId xmlns:p14="http://schemas.microsoft.com/office/powerpoint/2010/main" val="3695400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https://www.eduvip.nl/cms/files/AOB-aanvullende-bekostiging-en-indicatiecriteria-cluster-1-20190116-3.pdf</a:t>
            </a:r>
          </a:p>
          <a:p>
            <a:endParaRPr lang="nl-NL" dirty="0"/>
          </a:p>
        </p:txBody>
      </p:sp>
      <p:sp>
        <p:nvSpPr>
          <p:cNvPr id="4" name="Tijdelijke aanduiding voor koptekst 3"/>
          <p:cNvSpPr>
            <a:spLocks noGrp="1"/>
          </p:cNvSpPr>
          <p:nvPr>
            <p:ph type="hdr" sz="quarter"/>
          </p:nvPr>
        </p:nvSpPr>
        <p:spPr/>
        <p:txBody>
          <a:bodyPr/>
          <a:lstStyle/>
          <a:p>
            <a:r>
              <a:rPr lang="nl-NL" altLang="en-US"/>
              <a:t>&lt;Typ titel via Beeld, Koptekst en voettekst, Koptekst&gt;</a:t>
            </a:r>
          </a:p>
        </p:txBody>
      </p:sp>
      <p:sp>
        <p:nvSpPr>
          <p:cNvPr id="5" name="Tijdelijke aanduiding voor datum 4"/>
          <p:cNvSpPr>
            <a:spLocks noGrp="1"/>
          </p:cNvSpPr>
          <p:nvPr>
            <p:ph type="dt" idx="1"/>
          </p:nvPr>
        </p:nvSpPr>
        <p:spPr/>
        <p:txBody>
          <a:bodyPr/>
          <a:lstStyle/>
          <a:p>
            <a:r>
              <a:rPr lang="nl-NL" altLang="en-US"/>
              <a:t>Datum  </a:t>
            </a:r>
            <a:fld id="{029D13DD-0625-4138-A5BA-F7A72B7D14BA}" type="datetime1">
              <a:rPr lang="nl-NL" altLang="en-US" b="0" smtClean="0"/>
              <a:pPr/>
              <a:t>18-12-2022</a:t>
            </a:fld>
            <a:endParaRPr lang="nl-NL" altLang="en-US" b="0" dirty="0"/>
          </a:p>
        </p:txBody>
      </p:sp>
      <p:sp>
        <p:nvSpPr>
          <p:cNvPr id="6" name="Tijdelijke aanduiding voor voettekst 5"/>
          <p:cNvSpPr>
            <a:spLocks noGrp="1"/>
          </p:cNvSpPr>
          <p:nvPr>
            <p:ph type="ftr" sz="quarter" idx="4"/>
          </p:nvPr>
        </p:nvSpPr>
        <p:spPr/>
        <p:txBody>
          <a:bodyPr/>
          <a:lstStyle/>
          <a:p>
            <a:r>
              <a:rPr lang="nl-NL" altLang="en-US"/>
              <a:t>&lt;Typ subtitel via Beeld, Koptekst en voettekst, Voettekst&gt;</a:t>
            </a:r>
          </a:p>
        </p:txBody>
      </p:sp>
      <p:sp>
        <p:nvSpPr>
          <p:cNvPr id="7" name="Tijdelijke aanduiding voor dianummer 6"/>
          <p:cNvSpPr>
            <a:spLocks noGrp="1"/>
          </p:cNvSpPr>
          <p:nvPr>
            <p:ph type="sldNum" sz="quarter" idx="5"/>
          </p:nvPr>
        </p:nvSpPr>
        <p:spPr/>
        <p:txBody>
          <a:bodyPr/>
          <a:lstStyle/>
          <a:p>
            <a:r>
              <a:rPr lang="nl-NL" altLang="en-US"/>
              <a:t>Pagina </a:t>
            </a:r>
            <a:r>
              <a:rPr lang="nl-NL" altLang="en-US" b="0"/>
              <a:t> </a:t>
            </a:r>
            <a:fld id="{5A3E2A90-FE05-4E6A-BF08-C9669C951B85}" type="slidenum">
              <a:rPr lang="nl-NL" altLang="en-US" b="0" smtClean="0"/>
              <a:pPr/>
              <a:t>3</a:t>
            </a:fld>
            <a:endParaRPr lang="nl-NL" altLang="en-US" b="0"/>
          </a:p>
        </p:txBody>
      </p:sp>
    </p:spTree>
    <p:extLst>
      <p:ext uri="{BB962C8B-B14F-4D97-AF65-F5344CB8AC3E}">
        <p14:creationId xmlns:p14="http://schemas.microsoft.com/office/powerpoint/2010/main" val="35635178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https://www.eduvip.nl/kracht-en-beweging/</a:t>
            </a:r>
          </a:p>
        </p:txBody>
      </p:sp>
      <p:sp>
        <p:nvSpPr>
          <p:cNvPr id="4" name="Tijdelijke aanduiding voor koptekst 3"/>
          <p:cNvSpPr>
            <a:spLocks noGrp="1"/>
          </p:cNvSpPr>
          <p:nvPr>
            <p:ph type="hdr" sz="quarter"/>
          </p:nvPr>
        </p:nvSpPr>
        <p:spPr/>
        <p:txBody>
          <a:bodyPr/>
          <a:lstStyle/>
          <a:p>
            <a:r>
              <a:rPr lang="nl-NL" altLang="en-US"/>
              <a:t>&lt;Typ titel via Beeld, Koptekst en voettekst, Koptekst&gt;</a:t>
            </a:r>
          </a:p>
        </p:txBody>
      </p:sp>
      <p:sp>
        <p:nvSpPr>
          <p:cNvPr id="5" name="Tijdelijke aanduiding voor datum 4"/>
          <p:cNvSpPr>
            <a:spLocks noGrp="1"/>
          </p:cNvSpPr>
          <p:nvPr>
            <p:ph type="dt" idx="1"/>
          </p:nvPr>
        </p:nvSpPr>
        <p:spPr/>
        <p:txBody>
          <a:bodyPr/>
          <a:lstStyle/>
          <a:p>
            <a:r>
              <a:rPr lang="nl-NL" altLang="en-US"/>
              <a:t>Datum  </a:t>
            </a:r>
            <a:fld id="{029D13DD-0625-4138-A5BA-F7A72B7D14BA}" type="datetime1">
              <a:rPr lang="nl-NL" altLang="en-US" b="0" smtClean="0"/>
              <a:pPr/>
              <a:t>18-12-2022</a:t>
            </a:fld>
            <a:endParaRPr lang="nl-NL" altLang="en-US" b="0" dirty="0"/>
          </a:p>
        </p:txBody>
      </p:sp>
      <p:sp>
        <p:nvSpPr>
          <p:cNvPr id="6" name="Tijdelijke aanduiding voor voettekst 5"/>
          <p:cNvSpPr>
            <a:spLocks noGrp="1"/>
          </p:cNvSpPr>
          <p:nvPr>
            <p:ph type="ftr" sz="quarter" idx="4"/>
          </p:nvPr>
        </p:nvSpPr>
        <p:spPr/>
        <p:txBody>
          <a:bodyPr/>
          <a:lstStyle/>
          <a:p>
            <a:r>
              <a:rPr lang="nl-NL" altLang="en-US"/>
              <a:t>&lt;Typ subtitel via Beeld, Koptekst en voettekst, Voettekst&gt;</a:t>
            </a:r>
          </a:p>
        </p:txBody>
      </p:sp>
      <p:sp>
        <p:nvSpPr>
          <p:cNvPr id="7" name="Tijdelijke aanduiding voor dianummer 6"/>
          <p:cNvSpPr>
            <a:spLocks noGrp="1"/>
          </p:cNvSpPr>
          <p:nvPr>
            <p:ph type="sldNum" sz="quarter" idx="5"/>
          </p:nvPr>
        </p:nvSpPr>
        <p:spPr/>
        <p:txBody>
          <a:bodyPr/>
          <a:lstStyle/>
          <a:p>
            <a:r>
              <a:rPr lang="nl-NL" altLang="en-US"/>
              <a:t>Pagina </a:t>
            </a:r>
            <a:r>
              <a:rPr lang="nl-NL" altLang="en-US" b="0"/>
              <a:t> </a:t>
            </a:r>
            <a:fld id="{5A3E2A90-FE05-4E6A-BF08-C9669C951B85}" type="slidenum">
              <a:rPr lang="nl-NL" altLang="en-US" b="0" smtClean="0"/>
              <a:pPr/>
              <a:t>30</a:t>
            </a:fld>
            <a:endParaRPr lang="nl-NL" altLang="en-US" b="0"/>
          </a:p>
        </p:txBody>
      </p:sp>
    </p:spTree>
    <p:extLst>
      <p:ext uri="{BB962C8B-B14F-4D97-AF65-F5344CB8AC3E}">
        <p14:creationId xmlns:p14="http://schemas.microsoft.com/office/powerpoint/2010/main" val="31755185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ts val="1400"/>
              </a:lnSpc>
              <a:spcBef>
                <a:spcPct val="0"/>
              </a:spcBef>
              <a:spcAft>
                <a:spcPct val="0"/>
              </a:spcAft>
              <a:buClrTx/>
              <a:buSzTx/>
              <a:buFont typeface="Wingdings" pitchFamily="2" charset="2"/>
              <a:buNone/>
              <a:tabLst/>
              <a:defRPr/>
            </a:pPr>
            <a:r>
              <a:rPr lang="nl-NL" sz="1000" dirty="0">
                <a:effectLst/>
                <a:latin typeface="Calibri" panose="020F0502020204030204" pitchFamily="34" charset="0"/>
                <a:ea typeface="Calibri" panose="020F0502020204030204" pitchFamily="34" charset="0"/>
                <a:cs typeface="Times New Roman" panose="02020603050405020304" pitchFamily="18" charset="0"/>
              </a:rPr>
              <a:t>tekenfolie </a:t>
            </a:r>
            <a:r>
              <a:rPr lang="nl-NL"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https://www.youtube.com/shorts/DVuBmqna7lE</a:t>
            </a:r>
            <a:r>
              <a:rPr lang="nl-NL" sz="1000" dirty="0">
                <a:effectLst/>
                <a:latin typeface="Calibri" panose="020F0502020204030204" pitchFamily="34" charset="0"/>
                <a:ea typeface="Calibri" panose="020F0502020204030204" pitchFamily="34" charset="0"/>
                <a:cs typeface="Times New Roman" panose="02020603050405020304" pitchFamily="18" charset="0"/>
              </a:rPr>
              <a:t> </a:t>
            </a:r>
          </a:p>
          <a:p>
            <a:r>
              <a:rPr lang="nl-NL" dirty="0"/>
              <a:t>https://www.eduvip.nl/tekeningen-grafieken/#p2</a:t>
            </a:r>
          </a:p>
        </p:txBody>
      </p:sp>
      <p:sp>
        <p:nvSpPr>
          <p:cNvPr id="4" name="Tijdelijke aanduiding voor dianummer 3"/>
          <p:cNvSpPr>
            <a:spLocks noGrp="1"/>
          </p:cNvSpPr>
          <p:nvPr>
            <p:ph type="sldNum" sz="quarter" idx="5"/>
          </p:nvPr>
        </p:nvSpPr>
        <p:spPr/>
        <p:txBody>
          <a:bodyPr/>
          <a:lstStyle/>
          <a:p>
            <a:fld id="{5EDDA81F-3453-42E9-B9AB-E95C14750B3B}" type="slidenum">
              <a:rPr lang="nl-NL" smtClean="0"/>
              <a:t>31</a:t>
            </a:fld>
            <a:endParaRPr lang="nl-NL"/>
          </a:p>
        </p:txBody>
      </p:sp>
    </p:spTree>
    <p:extLst>
      <p:ext uri="{BB962C8B-B14F-4D97-AF65-F5344CB8AC3E}">
        <p14:creationId xmlns:p14="http://schemas.microsoft.com/office/powerpoint/2010/main" val="23503202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https://www.eduvip.nl/instructievideos/#p11</a:t>
            </a:r>
          </a:p>
        </p:txBody>
      </p:sp>
      <p:sp>
        <p:nvSpPr>
          <p:cNvPr id="4" name="Tijdelijke aanduiding voor koptekst 3"/>
          <p:cNvSpPr>
            <a:spLocks noGrp="1"/>
          </p:cNvSpPr>
          <p:nvPr>
            <p:ph type="hdr" sz="quarter"/>
          </p:nvPr>
        </p:nvSpPr>
        <p:spPr/>
        <p:txBody>
          <a:bodyPr/>
          <a:lstStyle/>
          <a:p>
            <a:r>
              <a:rPr lang="nl-NL" altLang="en-US"/>
              <a:t>&lt;Typ titel via Beeld, Koptekst en voettekst, Koptekst&gt;</a:t>
            </a:r>
          </a:p>
        </p:txBody>
      </p:sp>
      <p:sp>
        <p:nvSpPr>
          <p:cNvPr id="5" name="Tijdelijke aanduiding voor datum 4"/>
          <p:cNvSpPr>
            <a:spLocks noGrp="1"/>
          </p:cNvSpPr>
          <p:nvPr>
            <p:ph type="dt" idx="1"/>
          </p:nvPr>
        </p:nvSpPr>
        <p:spPr/>
        <p:txBody>
          <a:bodyPr/>
          <a:lstStyle/>
          <a:p>
            <a:r>
              <a:rPr lang="nl-NL" altLang="en-US"/>
              <a:t>Datum  </a:t>
            </a:r>
            <a:fld id="{029D13DD-0625-4138-A5BA-F7A72B7D14BA}" type="datetime1">
              <a:rPr lang="nl-NL" altLang="en-US" b="0" smtClean="0"/>
              <a:pPr/>
              <a:t>18-12-2022</a:t>
            </a:fld>
            <a:endParaRPr lang="nl-NL" altLang="en-US" b="0" dirty="0"/>
          </a:p>
        </p:txBody>
      </p:sp>
      <p:sp>
        <p:nvSpPr>
          <p:cNvPr id="6" name="Tijdelijke aanduiding voor voettekst 5"/>
          <p:cNvSpPr>
            <a:spLocks noGrp="1"/>
          </p:cNvSpPr>
          <p:nvPr>
            <p:ph type="ftr" sz="quarter" idx="4"/>
          </p:nvPr>
        </p:nvSpPr>
        <p:spPr/>
        <p:txBody>
          <a:bodyPr/>
          <a:lstStyle/>
          <a:p>
            <a:r>
              <a:rPr lang="nl-NL" altLang="en-US"/>
              <a:t>&lt;Typ subtitel via Beeld, Koptekst en voettekst, Voettekst&gt;</a:t>
            </a:r>
          </a:p>
        </p:txBody>
      </p:sp>
      <p:sp>
        <p:nvSpPr>
          <p:cNvPr id="7" name="Tijdelijke aanduiding voor dianummer 6"/>
          <p:cNvSpPr>
            <a:spLocks noGrp="1"/>
          </p:cNvSpPr>
          <p:nvPr>
            <p:ph type="sldNum" sz="quarter" idx="5"/>
          </p:nvPr>
        </p:nvSpPr>
        <p:spPr/>
        <p:txBody>
          <a:bodyPr/>
          <a:lstStyle/>
          <a:p>
            <a:r>
              <a:rPr lang="nl-NL" altLang="en-US"/>
              <a:t>Pagina </a:t>
            </a:r>
            <a:r>
              <a:rPr lang="nl-NL" altLang="en-US" b="0"/>
              <a:t> </a:t>
            </a:r>
            <a:fld id="{5A3E2A90-FE05-4E6A-BF08-C9669C951B85}" type="slidenum">
              <a:rPr lang="nl-NL" altLang="en-US" b="0" smtClean="0"/>
              <a:pPr/>
              <a:t>32</a:t>
            </a:fld>
            <a:endParaRPr lang="nl-NL" altLang="en-US" b="0"/>
          </a:p>
        </p:txBody>
      </p:sp>
    </p:spTree>
    <p:extLst>
      <p:ext uri="{BB962C8B-B14F-4D97-AF65-F5344CB8AC3E}">
        <p14:creationId xmlns:p14="http://schemas.microsoft.com/office/powerpoint/2010/main" val="11499034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https://www.eduvip.nl/kracht-en-beweging/</a:t>
            </a:r>
          </a:p>
          <a:p>
            <a:r>
              <a:rPr lang="nl-NL"/>
              <a:t>https://www.eduvip.nl/instructievideos/#p25</a:t>
            </a:r>
            <a:endParaRPr lang="nl-NL" dirty="0"/>
          </a:p>
        </p:txBody>
      </p:sp>
      <p:sp>
        <p:nvSpPr>
          <p:cNvPr id="4" name="Tijdelijke aanduiding voor koptekst 3"/>
          <p:cNvSpPr>
            <a:spLocks noGrp="1"/>
          </p:cNvSpPr>
          <p:nvPr>
            <p:ph type="hdr" sz="quarter"/>
          </p:nvPr>
        </p:nvSpPr>
        <p:spPr/>
        <p:txBody>
          <a:bodyPr/>
          <a:lstStyle/>
          <a:p>
            <a:r>
              <a:rPr lang="nl-NL" altLang="en-US"/>
              <a:t>&lt;Typ titel via Beeld, Koptekst en voettekst, Koptekst&gt;</a:t>
            </a:r>
          </a:p>
        </p:txBody>
      </p:sp>
      <p:sp>
        <p:nvSpPr>
          <p:cNvPr id="5" name="Tijdelijke aanduiding voor datum 4"/>
          <p:cNvSpPr>
            <a:spLocks noGrp="1"/>
          </p:cNvSpPr>
          <p:nvPr>
            <p:ph type="dt" idx="1"/>
          </p:nvPr>
        </p:nvSpPr>
        <p:spPr/>
        <p:txBody>
          <a:bodyPr/>
          <a:lstStyle/>
          <a:p>
            <a:r>
              <a:rPr lang="nl-NL" altLang="en-US"/>
              <a:t>Datum  </a:t>
            </a:r>
            <a:fld id="{029D13DD-0625-4138-A5BA-F7A72B7D14BA}" type="datetime1">
              <a:rPr lang="nl-NL" altLang="en-US" b="0" smtClean="0"/>
              <a:pPr/>
              <a:t>18-12-2022</a:t>
            </a:fld>
            <a:endParaRPr lang="nl-NL" altLang="en-US" b="0" dirty="0"/>
          </a:p>
        </p:txBody>
      </p:sp>
      <p:sp>
        <p:nvSpPr>
          <p:cNvPr id="6" name="Tijdelijke aanduiding voor voettekst 5"/>
          <p:cNvSpPr>
            <a:spLocks noGrp="1"/>
          </p:cNvSpPr>
          <p:nvPr>
            <p:ph type="ftr" sz="quarter" idx="4"/>
          </p:nvPr>
        </p:nvSpPr>
        <p:spPr/>
        <p:txBody>
          <a:bodyPr/>
          <a:lstStyle/>
          <a:p>
            <a:r>
              <a:rPr lang="nl-NL" altLang="en-US"/>
              <a:t>&lt;Typ subtitel via Beeld, Koptekst en voettekst, Voettekst&gt;</a:t>
            </a:r>
          </a:p>
        </p:txBody>
      </p:sp>
      <p:sp>
        <p:nvSpPr>
          <p:cNvPr id="7" name="Tijdelijke aanduiding voor dianummer 6"/>
          <p:cNvSpPr>
            <a:spLocks noGrp="1"/>
          </p:cNvSpPr>
          <p:nvPr>
            <p:ph type="sldNum" sz="quarter" idx="5"/>
          </p:nvPr>
        </p:nvSpPr>
        <p:spPr/>
        <p:txBody>
          <a:bodyPr/>
          <a:lstStyle/>
          <a:p>
            <a:r>
              <a:rPr lang="nl-NL" altLang="en-US"/>
              <a:t>Pagina </a:t>
            </a:r>
            <a:r>
              <a:rPr lang="nl-NL" altLang="en-US" b="0"/>
              <a:t> </a:t>
            </a:r>
            <a:fld id="{5A3E2A90-FE05-4E6A-BF08-C9669C951B85}" type="slidenum">
              <a:rPr lang="nl-NL" altLang="en-US" b="0" smtClean="0"/>
              <a:pPr/>
              <a:t>33</a:t>
            </a:fld>
            <a:endParaRPr lang="nl-NL" altLang="en-US" b="0"/>
          </a:p>
        </p:txBody>
      </p:sp>
    </p:spTree>
    <p:extLst>
      <p:ext uri="{BB962C8B-B14F-4D97-AF65-F5344CB8AC3E}">
        <p14:creationId xmlns:p14="http://schemas.microsoft.com/office/powerpoint/2010/main" val="29012419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https://www.eduvip.nl/kracht-en-beweging/</a:t>
            </a:r>
          </a:p>
          <a:p>
            <a:r>
              <a:rPr lang="nl-NL" dirty="0"/>
              <a:t>https://www.eduvip.nl/tekeningen-grafieken/#p3</a:t>
            </a:r>
          </a:p>
        </p:txBody>
      </p:sp>
      <p:sp>
        <p:nvSpPr>
          <p:cNvPr id="4" name="Tijdelijke aanduiding voor koptekst 3"/>
          <p:cNvSpPr>
            <a:spLocks noGrp="1"/>
          </p:cNvSpPr>
          <p:nvPr>
            <p:ph type="hdr" sz="quarter"/>
          </p:nvPr>
        </p:nvSpPr>
        <p:spPr/>
        <p:txBody>
          <a:bodyPr/>
          <a:lstStyle/>
          <a:p>
            <a:r>
              <a:rPr lang="nl-NL" altLang="en-US"/>
              <a:t>&lt;Typ titel via Beeld, Koptekst en voettekst, Koptekst&gt;</a:t>
            </a:r>
          </a:p>
        </p:txBody>
      </p:sp>
      <p:sp>
        <p:nvSpPr>
          <p:cNvPr id="5" name="Tijdelijke aanduiding voor datum 4"/>
          <p:cNvSpPr>
            <a:spLocks noGrp="1"/>
          </p:cNvSpPr>
          <p:nvPr>
            <p:ph type="dt" idx="1"/>
          </p:nvPr>
        </p:nvSpPr>
        <p:spPr/>
        <p:txBody>
          <a:bodyPr/>
          <a:lstStyle/>
          <a:p>
            <a:r>
              <a:rPr lang="nl-NL" altLang="en-US"/>
              <a:t>Datum  </a:t>
            </a:r>
            <a:fld id="{029D13DD-0625-4138-A5BA-F7A72B7D14BA}" type="datetime1">
              <a:rPr lang="nl-NL" altLang="en-US" b="0" smtClean="0"/>
              <a:pPr/>
              <a:t>18-12-2022</a:t>
            </a:fld>
            <a:endParaRPr lang="nl-NL" altLang="en-US" b="0" dirty="0"/>
          </a:p>
        </p:txBody>
      </p:sp>
      <p:sp>
        <p:nvSpPr>
          <p:cNvPr id="6" name="Tijdelijke aanduiding voor voettekst 5"/>
          <p:cNvSpPr>
            <a:spLocks noGrp="1"/>
          </p:cNvSpPr>
          <p:nvPr>
            <p:ph type="ftr" sz="quarter" idx="4"/>
          </p:nvPr>
        </p:nvSpPr>
        <p:spPr/>
        <p:txBody>
          <a:bodyPr/>
          <a:lstStyle/>
          <a:p>
            <a:r>
              <a:rPr lang="nl-NL" altLang="en-US"/>
              <a:t>&lt;Typ subtitel via Beeld, Koptekst en voettekst, Voettekst&gt;</a:t>
            </a:r>
          </a:p>
        </p:txBody>
      </p:sp>
      <p:sp>
        <p:nvSpPr>
          <p:cNvPr id="7" name="Tijdelijke aanduiding voor dianummer 6"/>
          <p:cNvSpPr>
            <a:spLocks noGrp="1"/>
          </p:cNvSpPr>
          <p:nvPr>
            <p:ph type="sldNum" sz="quarter" idx="5"/>
          </p:nvPr>
        </p:nvSpPr>
        <p:spPr/>
        <p:txBody>
          <a:bodyPr/>
          <a:lstStyle/>
          <a:p>
            <a:r>
              <a:rPr lang="nl-NL" altLang="en-US"/>
              <a:t>Pagina </a:t>
            </a:r>
            <a:r>
              <a:rPr lang="nl-NL" altLang="en-US" b="0"/>
              <a:t> </a:t>
            </a:r>
            <a:fld id="{5A3E2A90-FE05-4E6A-BF08-C9669C951B85}" type="slidenum">
              <a:rPr lang="nl-NL" altLang="en-US" b="0" smtClean="0"/>
              <a:pPr/>
              <a:t>34</a:t>
            </a:fld>
            <a:endParaRPr lang="nl-NL" altLang="en-US" b="0"/>
          </a:p>
        </p:txBody>
      </p:sp>
    </p:spTree>
    <p:extLst>
      <p:ext uri="{BB962C8B-B14F-4D97-AF65-F5344CB8AC3E}">
        <p14:creationId xmlns:p14="http://schemas.microsoft.com/office/powerpoint/2010/main" val="18611996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https://www.eduvip.nl/tekeningen-grafieken/#p3</a:t>
            </a:r>
          </a:p>
        </p:txBody>
      </p:sp>
      <p:sp>
        <p:nvSpPr>
          <p:cNvPr id="4" name="Tijdelijke aanduiding voor koptekst 3"/>
          <p:cNvSpPr>
            <a:spLocks noGrp="1"/>
          </p:cNvSpPr>
          <p:nvPr>
            <p:ph type="hdr" sz="quarter"/>
          </p:nvPr>
        </p:nvSpPr>
        <p:spPr/>
        <p:txBody>
          <a:bodyPr/>
          <a:lstStyle/>
          <a:p>
            <a:r>
              <a:rPr lang="nl-NL" altLang="en-US"/>
              <a:t>&lt;Typ titel via Beeld, Koptekst en voettekst, Koptekst&gt;</a:t>
            </a:r>
          </a:p>
        </p:txBody>
      </p:sp>
      <p:sp>
        <p:nvSpPr>
          <p:cNvPr id="5" name="Tijdelijke aanduiding voor datum 4"/>
          <p:cNvSpPr>
            <a:spLocks noGrp="1"/>
          </p:cNvSpPr>
          <p:nvPr>
            <p:ph type="dt" idx="1"/>
          </p:nvPr>
        </p:nvSpPr>
        <p:spPr/>
        <p:txBody>
          <a:bodyPr/>
          <a:lstStyle/>
          <a:p>
            <a:r>
              <a:rPr lang="nl-NL" altLang="en-US"/>
              <a:t>Datum  </a:t>
            </a:r>
            <a:fld id="{029D13DD-0625-4138-A5BA-F7A72B7D14BA}" type="datetime1">
              <a:rPr lang="nl-NL" altLang="en-US" b="0" smtClean="0"/>
              <a:pPr/>
              <a:t>18-12-2022</a:t>
            </a:fld>
            <a:endParaRPr lang="nl-NL" altLang="en-US" b="0" dirty="0"/>
          </a:p>
        </p:txBody>
      </p:sp>
      <p:sp>
        <p:nvSpPr>
          <p:cNvPr id="6" name="Tijdelijke aanduiding voor voettekst 5"/>
          <p:cNvSpPr>
            <a:spLocks noGrp="1"/>
          </p:cNvSpPr>
          <p:nvPr>
            <p:ph type="ftr" sz="quarter" idx="4"/>
          </p:nvPr>
        </p:nvSpPr>
        <p:spPr/>
        <p:txBody>
          <a:bodyPr/>
          <a:lstStyle/>
          <a:p>
            <a:r>
              <a:rPr lang="nl-NL" altLang="en-US"/>
              <a:t>&lt;Typ subtitel via Beeld, Koptekst en voettekst, Voettekst&gt;</a:t>
            </a:r>
          </a:p>
        </p:txBody>
      </p:sp>
      <p:sp>
        <p:nvSpPr>
          <p:cNvPr id="7" name="Tijdelijke aanduiding voor dianummer 6"/>
          <p:cNvSpPr>
            <a:spLocks noGrp="1"/>
          </p:cNvSpPr>
          <p:nvPr>
            <p:ph type="sldNum" sz="quarter" idx="5"/>
          </p:nvPr>
        </p:nvSpPr>
        <p:spPr/>
        <p:txBody>
          <a:bodyPr/>
          <a:lstStyle/>
          <a:p>
            <a:r>
              <a:rPr lang="nl-NL" altLang="en-US"/>
              <a:t>Pagina </a:t>
            </a:r>
            <a:r>
              <a:rPr lang="nl-NL" altLang="en-US" b="0"/>
              <a:t> </a:t>
            </a:r>
            <a:fld id="{5A3E2A90-FE05-4E6A-BF08-C9669C951B85}" type="slidenum">
              <a:rPr lang="nl-NL" altLang="en-US" b="0" smtClean="0"/>
              <a:pPr/>
              <a:t>35</a:t>
            </a:fld>
            <a:endParaRPr lang="nl-NL" altLang="en-US" b="0"/>
          </a:p>
        </p:txBody>
      </p:sp>
    </p:spTree>
    <p:extLst>
      <p:ext uri="{BB962C8B-B14F-4D97-AF65-F5344CB8AC3E}">
        <p14:creationId xmlns:p14="http://schemas.microsoft.com/office/powerpoint/2010/main" val="11095191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koptekst 3"/>
          <p:cNvSpPr>
            <a:spLocks noGrp="1"/>
          </p:cNvSpPr>
          <p:nvPr>
            <p:ph type="hdr" sz="quarter"/>
          </p:nvPr>
        </p:nvSpPr>
        <p:spPr/>
        <p:txBody>
          <a:bodyPr/>
          <a:lstStyle/>
          <a:p>
            <a:r>
              <a:rPr lang="nl-NL" altLang="en-US"/>
              <a:t>&lt;Typ titel via Beeld, Koptekst en voettekst, Koptekst&gt;</a:t>
            </a:r>
          </a:p>
        </p:txBody>
      </p:sp>
      <p:sp>
        <p:nvSpPr>
          <p:cNvPr id="5" name="Tijdelijke aanduiding voor datum 4"/>
          <p:cNvSpPr>
            <a:spLocks noGrp="1"/>
          </p:cNvSpPr>
          <p:nvPr>
            <p:ph type="dt" idx="1"/>
          </p:nvPr>
        </p:nvSpPr>
        <p:spPr/>
        <p:txBody>
          <a:bodyPr/>
          <a:lstStyle/>
          <a:p>
            <a:r>
              <a:rPr lang="nl-NL" altLang="en-US"/>
              <a:t>Datum  </a:t>
            </a:r>
            <a:fld id="{029D13DD-0625-4138-A5BA-F7A72B7D14BA}" type="datetime1">
              <a:rPr lang="nl-NL" altLang="en-US" b="0" smtClean="0"/>
              <a:pPr/>
              <a:t>18-12-2022</a:t>
            </a:fld>
            <a:endParaRPr lang="nl-NL" altLang="en-US" b="0" dirty="0"/>
          </a:p>
        </p:txBody>
      </p:sp>
      <p:sp>
        <p:nvSpPr>
          <p:cNvPr id="6" name="Tijdelijke aanduiding voor voettekst 5"/>
          <p:cNvSpPr>
            <a:spLocks noGrp="1"/>
          </p:cNvSpPr>
          <p:nvPr>
            <p:ph type="ftr" sz="quarter" idx="4"/>
          </p:nvPr>
        </p:nvSpPr>
        <p:spPr/>
        <p:txBody>
          <a:bodyPr/>
          <a:lstStyle/>
          <a:p>
            <a:r>
              <a:rPr lang="nl-NL" altLang="en-US"/>
              <a:t>&lt;Typ subtitel via Beeld, Koptekst en voettekst, Voettekst&gt;</a:t>
            </a:r>
          </a:p>
        </p:txBody>
      </p:sp>
      <p:sp>
        <p:nvSpPr>
          <p:cNvPr id="7" name="Tijdelijke aanduiding voor dianummer 6"/>
          <p:cNvSpPr>
            <a:spLocks noGrp="1"/>
          </p:cNvSpPr>
          <p:nvPr>
            <p:ph type="sldNum" sz="quarter" idx="5"/>
          </p:nvPr>
        </p:nvSpPr>
        <p:spPr/>
        <p:txBody>
          <a:bodyPr/>
          <a:lstStyle/>
          <a:p>
            <a:r>
              <a:rPr lang="nl-NL" altLang="en-US"/>
              <a:t>Pagina </a:t>
            </a:r>
            <a:r>
              <a:rPr lang="nl-NL" altLang="en-US" b="0"/>
              <a:t> </a:t>
            </a:r>
            <a:fld id="{5A3E2A90-FE05-4E6A-BF08-C9669C951B85}" type="slidenum">
              <a:rPr lang="nl-NL" altLang="en-US" b="0" smtClean="0"/>
              <a:pPr/>
              <a:t>36</a:t>
            </a:fld>
            <a:endParaRPr lang="nl-NL" altLang="en-US" b="0"/>
          </a:p>
        </p:txBody>
      </p:sp>
    </p:spTree>
    <p:extLst>
      <p:ext uri="{BB962C8B-B14F-4D97-AF65-F5344CB8AC3E}">
        <p14:creationId xmlns:p14="http://schemas.microsoft.com/office/powerpoint/2010/main" val="2230119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EEFF56A-D2B1-4AD6-A837-C8F7B9149A1A}"/>
              </a:ext>
            </a:extLst>
          </p:cNvPr>
          <p:cNvSpPr>
            <a:spLocks noGrp="1" noChangeArrowheads="1"/>
          </p:cNvSpPr>
          <p:nvPr>
            <p:ph type="hdr" sz="quarter"/>
          </p:nvPr>
        </p:nvSpPr>
        <p:spPr/>
        <p:txBody>
          <a:bodyPr/>
          <a:lstStyle/>
          <a:p>
            <a:pPr>
              <a:defRPr/>
            </a:pPr>
            <a:r>
              <a:rPr lang="nl-NL" altLang="nl-NL" dirty="0"/>
              <a:t>&lt;Typ titel </a:t>
            </a:r>
            <a:r>
              <a:rPr lang="nl-NL" altLang="nl-NL"/>
              <a:t>via Beeld, </a:t>
            </a:r>
            <a:r>
              <a:rPr lang="nl-NL" altLang="nl-NL" dirty="0"/>
              <a:t>Koptekst </a:t>
            </a:r>
            <a:r>
              <a:rPr lang="nl-NL" altLang="nl-NL"/>
              <a:t>en voettekst, </a:t>
            </a:r>
            <a:r>
              <a:rPr lang="nl-NL" altLang="nl-NL" dirty="0"/>
              <a:t>Koptekst&gt;</a:t>
            </a:r>
          </a:p>
        </p:txBody>
      </p:sp>
      <p:sp>
        <p:nvSpPr>
          <p:cNvPr id="5" name="Rectangle 3">
            <a:extLst>
              <a:ext uri="{FF2B5EF4-FFF2-40B4-BE49-F238E27FC236}">
                <a16:creationId xmlns:a16="http://schemas.microsoft.com/office/drawing/2014/main" id="{7DDB8419-F857-46EE-ADD9-2F6F4BBB4031}"/>
              </a:ext>
            </a:extLst>
          </p:cNvPr>
          <p:cNvSpPr>
            <a:spLocks noGrp="1" noChangeArrowheads="1"/>
          </p:cNvSpPr>
          <p:nvPr>
            <p:ph type="dt" sz="quarter" idx="1"/>
          </p:nvPr>
        </p:nvSpPr>
        <p:spPr/>
        <p:txBody>
          <a:bodyPr/>
          <a:lstStyle/>
          <a:p>
            <a:pPr>
              <a:defRPr/>
            </a:pPr>
            <a:r>
              <a:rPr lang="nl-NL" altLang="nl-NL" dirty="0"/>
              <a:t>Datum </a:t>
            </a:r>
            <a:fld id="{CD0F48F1-9696-4428-A75F-94446889A6D9}" type="datetime1">
              <a:rPr lang="nl-NL" altLang="nl-NL" b="0" smtClean="0"/>
              <a:pPr>
                <a:defRPr/>
              </a:pPr>
              <a:t>18-12-2022</a:t>
            </a:fld>
            <a:endParaRPr lang="nl-NL" altLang="nl-NL" b="0" dirty="0"/>
          </a:p>
        </p:txBody>
      </p:sp>
      <p:sp>
        <p:nvSpPr>
          <p:cNvPr id="6" name="Rectangle 6">
            <a:extLst>
              <a:ext uri="{FF2B5EF4-FFF2-40B4-BE49-F238E27FC236}">
                <a16:creationId xmlns:a16="http://schemas.microsoft.com/office/drawing/2014/main" id="{A14BC0B6-E713-4F0D-BC18-10964784B502}"/>
              </a:ext>
            </a:extLst>
          </p:cNvPr>
          <p:cNvSpPr>
            <a:spLocks noGrp="1" noChangeArrowheads="1"/>
          </p:cNvSpPr>
          <p:nvPr>
            <p:ph type="ftr" sz="quarter" idx="4"/>
          </p:nvPr>
        </p:nvSpPr>
        <p:spPr/>
        <p:txBody>
          <a:bodyPr/>
          <a:lstStyle/>
          <a:p>
            <a:pPr>
              <a:defRPr/>
            </a:pPr>
            <a:r>
              <a:rPr lang="nl-NL" altLang="nl-NL" dirty="0"/>
              <a:t>&lt;Typ subtitel </a:t>
            </a:r>
            <a:r>
              <a:rPr lang="nl-NL" altLang="nl-NL"/>
              <a:t>via Beeld, </a:t>
            </a:r>
            <a:r>
              <a:rPr lang="nl-NL" altLang="nl-NL" dirty="0"/>
              <a:t>Koptekst </a:t>
            </a:r>
            <a:r>
              <a:rPr lang="nl-NL" altLang="nl-NL"/>
              <a:t>en voettekst, </a:t>
            </a:r>
            <a:r>
              <a:rPr lang="nl-NL" altLang="nl-NL" dirty="0"/>
              <a:t>Voettekst&gt;</a:t>
            </a:r>
          </a:p>
        </p:txBody>
      </p:sp>
      <p:sp>
        <p:nvSpPr>
          <p:cNvPr id="15365" name="Rectangle 2">
            <a:extLst>
              <a:ext uri="{FF2B5EF4-FFF2-40B4-BE49-F238E27FC236}">
                <a16:creationId xmlns:a16="http://schemas.microsoft.com/office/drawing/2014/main" id="{4692BC83-B91F-4B1A-865D-70D56526D314}"/>
              </a:ext>
            </a:extLst>
          </p:cNvPr>
          <p:cNvSpPr>
            <a:spLocks noGrp="1" noRot="1" noChangeAspect="1" noChangeArrowheads="1" noTextEdit="1"/>
          </p:cNvSpPr>
          <p:nvPr>
            <p:ph type="sldImg"/>
          </p:nvPr>
        </p:nvSpPr>
        <p:spPr>
          <a:ln/>
        </p:spPr>
      </p:sp>
      <p:sp>
        <p:nvSpPr>
          <p:cNvPr id="15366" name="Rectangle 3">
            <a:extLst>
              <a:ext uri="{FF2B5EF4-FFF2-40B4-BE49-F238E27FC236}">
                <a16:creationId xmlns:a16="http://schemas.microsoft.com/office/drawing/2014/main" id="{DDF982DD-81EA-4E09-9CB6-A0451E746B70}"/>
              </a:ext>
            </a:extLst>
          </p:cNvPr>
          <p:cNvSpPr>
            <a:spLocks noGrp="1" noChangeArrowheads="1"/>
          </p:cNvSpPr>
          <p:nvPr>
            <p:ph type="body" idx="1"/>
          </p:nvPr>
        </p:nvSpPr>
        <p:spPr>
          <a:noFill/>
        </p:spPr>
        <p:txBody>
          <a:bodyPr/>
          <a:lstStyle/>
          <a:p>
            <a:r>
              <a:rPr lang="nl-NL" altLang="nl-NL" dirty="0"/>
              <a:t>Plaatje rechts hoort bij een gezichtsscherpte van 10%.</a:t>
            </a:r>
          </a:p>
          <a:p>
            <a:r>
              <a:rPr lang="nl-NL" altLang="nl-NL" dirty="0"/>
              <a:t>Aantal dingen kun je nog lezen, je weet het onderwerp, jongetje, hond rups. </a:t>
            </a:r>
          </a:p>
          <a:p>
            <a:r>
              <a:rPr lang="nl-NL" altLang="nl-NL" dirty="0"/>
              <a:t>Je kent niet de clou en geen details….</a:t>
            </a:r>
          </a:p>
          <a:p>
            <a:r>
              <a:rPr lang="nl-NL" altLang="nl-NL" dirty="0"/>
              <a:t>Gezichtsuitdrukkingen worden vaak gemist.</a:t>
            </a:r>
          </a:p>
          <a:p>
            <a:r>
              <a:rPr lang="nl-NL" altLang="nl-NL" dirty="0"/>
              <a:t>Vermoeiend en kost extra tijd!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Moeite om het juiste punt van de bladzijde te vinden. Het is lastig om dingen te vinden en overzicht te krijgen.</a:t>
            </a:r>
          </a:p>
        </p:txBody>
      </p:sp>
      <p:sp>
        <p:nvSpPr>
          <p:cNvPr id="4" name="Tijdelijke aanduiding voor dianummer 3"/>
          <p:cNvSpPr>
            <a:spLocks noGrp="1"/>
          </p:cNvSpPr>
          <p:nvPr>
            <p:ph type="sldNum" sz="quarter" idx="5"/>
          </p:nvPr>
        </p:nvSpPr>
        <p:spPr/>
        <p:txBody>
          <a:bodyPr/>
          <a:lstStyle/>
          <a:p>
            <a:fld id="{5EDDA81F-3453-42E9-B9AB-E95C14750B3B}" type="slidenum">
              <a:rPr lang="nl-NL" smtClean="0"/>
              <a:t>5</a:t>
            </a:fld>
            <a:endParaRPr lang="nl-NL"/>
          </a:p>
        </p:txBody>
      </p:sp>
    </p:spTree>
    <p:extLst>
      <p:ext uri="{BB962C8B-B14F-4D97-AF65-F5344CB8AC3E}">
        <p14:creationId xmlns:p14="http://schemas.microsoft.com/office/powerpoint/2010/main" val="2331696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plaatje is gemaakt om een idee te geven van één van de beperkingen van CVI: </a:t>
            </a:r>
            <a:r>
              <a:rPr lang="nl-NL" dirty="0" err="1"/>
              <a:t>crowding</a:t>
            </a:r>
            <a:r>
              <a:rPr lang="nl-NL" dirty="0"/>
              <a:t>. </a:t>
            </a:r>
          </a:p>
          <a:p>
            <a:r>
              <a:rPr lang="nl-NL" dirty="0"/>
              <a:t>Mensen zonder CVI zien in één oogopslag hoeveel blauwe autootjes er staan, maar het kost veel moeite om het aantal gele autootjes te tellen. Voor iemand met CVI kost het net zo veel tijd en moeite om de blauwe autootjes (details) te vinden. </a:t>
            </a:r>
          </a:p>
        </p:txBody>
      </p:sp>
      <p:sp>
        <p:nvSpPr>
          <p:cNvPr id="4" name="Tijdelijke aanduiding voor koptekst 3"/>
          <p:cNvSpPr>
            <a:spLocks noGrp="1"/>
          </p:cNvSpPr>
          <p:nvPr>
            <p:ph type="hdr" sz="quarter"/>
          </p:nvPr>
        </p:nvSpPr>
        <p:spPr/>
        <p:txBody>
          <a:bodyPr/>
          <a:lstStyle/>
          <a:p>
            <a:r>
              <a:rPr lang="nl-NL" altLang="en-US"/>
              <a:t>&lt;Typ titel via Beeld, Koptekst en voettekst, Koptekst&gt;</a:t>
            </a:r>
          </a:p>
        </p:txBody>
      </p:sp>
      <p:sp>
        <p:nvSpPr>
          <p:cNvPr id="5" name="Tijdelijke aanduiding voor datum 4"/>
          <p:cNvSpPr>
            <a:spLocks noGrp="1"/>
          </p:cNvSpPr>
          <p:nvPr>
            <p:ph type="dt" idx="1"/>
          </p:nvPr>
        </p:nvSpPr>
        <p:spPr/>
        <p:txBody>
          <a:bodyPr/>
          <a:lstStyle/>
          <a:p>
            <a:r>
              <a:rPr lang="nl-NL" altLang="en-US"/>
              <a:t>Datum  </a:t>
            </a:r>
            <a:fld id="{029D13DD-0625-4138-A5BA-F7A72B7D14BA}" type="datetime1">
              <a:rPr lang="nl-NL" altLang="en-US" b="0" smtClean="0"/>
              <a:pPr/>
              <a:t>18-12-2022</a:t>
            </a:fld>
            <a:endParaRPr lang="nl-NL" altLang="en-US" b="0" dirty="0"/>
          </a:p>
        </p:txBody>
      </p:sp>
      <p:sp>
        <p:nvSpPr>
          <p:cNvPr id="6" name="Tijdelijke aanduiding voor voettekst 5"/>
          <p:cNvSpPr>
            <a:spLocks noGrp="1"/>
          </p:cNvSpPr>
          <p:nvPr>
            <p:ph type="ftr" sz="quarter" idx="4"/>
          </p:nvPr>
        </p:nvSpPr>
        <p:spPr/>
        <p:txBody>
          <a:bodyPr/>
          <a:lstStyle/>
          <a:p>
            <a:r>
              <a:rPr lang="nl-NL" altLang="en-US"/>
              <a:t>&lt;Typ subtitel via Beeld, Koptekst en voettekst, Voettekst&gt;</a:t>
            </a:r>
          </a:p>
        </p:txBody>
      </p:sp>
      <p:sp>
        <p:nvSpPr>
          <p:cNvPr id="7" name="Tijdelijke aanduiding voor dianummer 6"/>
          <p:cNvSpPr>
            <a:spLocks noGrp="1"/>
          </p:cNvSpPr>
          <p:nvPr>
            <p:ph type="sldNum" sz="quarter" idx="5"/>
          </p:nvPr>
        </p:nvSpPr>
        <p:spPr/>
        <p:txBody>
          <a:bodyPr/>
          <a:lstStyle/>
          <a:p>
            <a:r>
              <a:rPr lang="nl-NL" altLang="en-US"/>
              <a:t>Pagina </a:t>
            </a:r>
            <a:r>
              <a:rPr lang="nl-NL" altLang="en-US" b="0"/>
              <a:t> </a:t>
            </a:r>
            <a:fld id="{5A3E2A90-FE05-4E6A-BF08-C9669C951B85}" type="slidenum">
              <a:rPr lang="nl-NL" altLang="en-US" b="0" smtClean="0"/>
              <a:pPr/>
              <a:t>6</a:t>
            </a:fld>
            <a:endParaRPr lang="nl-NL" altLang="en-US" b="0"/>
          </a:p>
        </p:txBody>
      </p:sp>
    </p:spTree>
    <p:extLst>
      <p:ext uri="{BB962C8B-B14F-4D97-AF65-F5344CB8AC3E}">
        <p14:creationId xmlns:p14="http://schemas.microsoft.com/office/powerpoint/2010/main" val="1639292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 leerlingen met CVI (en vaak ook de andere visuele beperkingen) is het lastig om de samenhang en betekenis van de lijnen in een afbeelding te zien. Of om te onderscheiden bij welk orgaan de lijntjes horen. </a:t>
            </a:r>
          </a:p>
        </p:txBody>
      </p:sp>
      <p:sp>
        <p:nvSpPr>
          <p:cNvPr id="4" name="Tijdelijke aanduiding voor koptekst 3"/>
          <p:cNvSpPr>
            <a:spLocks noGrp="1"/>
          </p:cNvSpPr>
          <p:nvPr>
            <p:ph type="hdr" sz="quarter"/>
          </p:nvPr>
        </p:nvSpPr>
        <p:spPr/>
        <p:txBody>
          <a:bodyPr/>
          <a:lstStyle/>
          <a:p>
            <a:r>
              <a:rPr lang="nl-NL" altLang="en-US"/>
              <a:t>&lt;Typ titel via Beeld, Koptekst en voettekst, Koptekst&gt;</a:t>
            </a:r>
          </a:p>
        </p:txBody>
      </p:sp>
      <p:sp>
        <p:nvSpPr>
          <p:cNvPr id="5" name="Tijdelijke aanduiding voor datum 4"/>
          <p:cNvSpPr>
            <a:spLocks noGrp="1"/>
          </p:cNvSpPr>
          <p:nvPr>
            <p:ph type="dt" idx="1"/>
          </p:nvPr>
        </p:nvSpPr>
        <p:spPr/>
        <p:txBody>
          <a:bodyPr/>
          <a:lstStyle/>
          <a:p>
            <a:r>
              <a:rPr lang="nl-NL" altLang="en-US"/>
              <a:t>Datum  </a:t>
            </a:r>
            <a:fld id="{029D13DD-0625-4138-A5BA-F7A72B7D14BA}" type="datetime1">
              <a:rPr lang="nl-NL" altLang="en-US" b="0" smtClean="0"/>
              <a:pPr/>
              <a:t>18-12-2022</a:t>
            </a:fld>
            <a:endParaRPr lang="nl-NL" altLang="en-US" b="0" dirty="0"/>
          </a:p>
        </p:txBody>
      </p:sp>
      <p:sp>
        <p:nvSpPr>
          <p:cNvPr id="6" name="Tijdelijke aanduiding voor voettekst 5"/>
          <p:cNvSpPr>
            <a:spLocks noGrp="1"/>
          </p:cNvSpPr>
          <p:nvPr>
            <p:ph type="ftr" sz="quarter" idx="4"/>
          </p:nvPr>
        </p:nvSpPr>
        <p:spPr/>
        <p:txBody>
          <a:bodyPr/>
          <a:lstStyle/>
          <a:p>
            <a:r>
              <a:rPr lang="nl-NL" altLang="en-US"/>
              <a:t>&lt;Typ subtitel via Beeld, Koptekst en voettekst, Voettekst&gt;</a:t>
            </a:r>
          </a:p>
        </p:txBody>
      </p:sp>
      <p:sp>
        <p:nvSpPr>
          <p:cNvPr id="7" name="Tijdelijke aanduiding voor dianummer 6"/>
          <p:cNvSpPr>
            <a:spLocks noGrp="1"/>
          </p:cNvSpPr>
          <p:nvPr>
            <p:ph type="sldNum" sz="quarter" idx="5"/>
          </p:nvPr>
        </p:nvSpPr>
        <p:spPr/>
        <p:txBody>
          <a:bodyPr/>
          <a:lstStyle/>
          <a:p>
            <a:r>
              <a:rPr lang="nl-NL" altLang="en-US"/>
              <a:t>Pagina </a:t>
            </a:r>
            <a:r>
              <a:rPr lang="nl-NL" altLang="en-US" b="0"/>
              <a:t> </a:t>
            </a:r>
            <a:fld id="{5A3E2A90-FE05-4E6A-BF08-C9669C951B85}" type="slidenum">
              <a:rPr lang="nl-NL" altLang="en-US" b="0" smtClean="0"/>
              <a:pPr/>
              <a:t>7</a:t>
            </a:fld>
            <a:endParaRPr lang="nl-NL" altLang="en-US" b="0"/>
          </a:p>
        </p:txBody>
      </p:sp>
    </p:spTree>
    <p:extLst>
      <p:ext uri="{BB962C8B-B14F-4D97-AF65-F5344CB8AC3E}">
        <p14:creationId xmlns:p14="http://schemas.microsoft.com/office/powerpoint/2010/main" val="626289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schatting is dat 75-80% van de leerlingen met een cluster 1 indicatie naar het reguliere onderwijs gaat. Nauwkeurige cijfers heb ik niet. </a:t>
            </a:r>
          </a:p>
        </p:txBody>
      </p:sp>
      <p:sp>
        <p:nvSpPr>
          <p:cNvPr id="4" name="Tijdelijke aanduiding voor koptekst 3"/>
          <p:cNvSpPr>
            <a:spLocks noGrp="1"/>
          </p:cNvSpPr>
          <p:nvPr>
            <p:ph type="hdr" sz="quarter"/>
          </p:nvPr>
        </p:nvSpPr>
        <p:spPr/>
        <p:txBody>
          <a:bodyPr/>
          <a:lstStyle/>
          <a:p>
            <a:r>
              <a:rPr lang="nl-NL" altLang="en-US"/>
              <a:t>&lt;Typ titel via Beeld, Koptekst en voettekst, Koptekst&gt;</a:t>
            </a:r>
          </a:p>
        </p:txBody>
      </p:sp>
      <p:sp>
        <p:nvSpPr>
          <p:cNvPr id="5" name="Tijdelijke aanduiding voor datum 4"/>
          <p:cNvSpPr>
            <a:spLocks noGrp="1"/>
          </p:cNvSpPr>
          <p:nvPr>
            <p:ph type="dt" idx="1"/>
          </p:nvPr>
        </p:nvSpPr>
        <p:spPr/>
        <p:txBody>
          <a:bodyPr/>
          <a:lstStyle/>
          <a:p>
            <a:r>
              <a:rPr lang="nl-NL" altLang="en-US"/>
              <a:t>Datum  </a:t>
            </a:r>
            <a:fld id="{029D13DD-0625-4138-A5BA-F7A72B7D14BA}" type="datetime1">
              <a:rPr lang="nl-NL" altLang="en-US" b="0" smtClean="0"/>
              <a:pPr/>
              <a:t>18-12-2022</a:t>
            </a:fld>
            <a:endParaRPr lang="nl-NL" altLang="en-US" b="0" dirty="0"/>
          </a:p>
        </p:txBody>
      </p:sp>
      <p:sp>
        <p:nvSpPr>
          <p:cNvPr id="6" name="Tijdelijke aanduiding voor voettekst 5"/>
          <p:cNvSpPr>
            <a:spLocks noGrp="1"/>
          </p:cNvSpPr>
          <p:nvPr>
            <p:ph type="ftr" sz="quarter" idx="4"/>
          </p:nvPr>
        </p:nvSpPr>
        <p:spPr/>
        <p:txBody>
          <a:bodyPr/>
          <a:lstStyle/>
          <a:p>
            <a:r>
              <a:rPr lang="nl-NL" altLang="en-US"/>
              <a:t>&lt;Typ subtitel via Beeld, Koptekst en voettekst, Voettekst&gt;</a:t>
            </a:r>
          </a:p>
        </p:txBody>
      </p:sp>
      <p:sp>
        <p:nvSpPr>
          <p:cNvPr id="7" name="Tijdelijke aanduiding voor dianummer 6"/>
          <p:cNvSpPr>
            <a:spLocks noGrp="1"/>
          </p:cNvSpPr>
          <p:nvPr>
            <p:ph type="sldNum" sz="quarter" idx="5"/>
          </p:nvPr>
        </p:nvSpPr>
        <p:spPr/>
        <p:txBody>
          <a:bodyPr/>
          <a:lstStyle/>
          <a:p>
            <a:r>
              <a:rPr lang="nl-NL" altLang="en-US"/>
              <a:t>Pagina </a:t>
            </a:r>
            <a:r>
              <a:rPr lang="nl-NL" altLang="en-US" b="0"/>
              <a:t> </a:t>
            </a:r>
            <a:fld id="{5A3E2A90-FE05-4E6A-BF08-C9669C951B85}" type="slidenum">
              <a:rPr lang="nl-NL" altLang="en-US" b="0" smtClean="0"/>
              <a:pPr/>
              <a:t>8</a:t>
            </a:fld>
            <a:endParaRPr lang="nl-NL" altLang="en-US" b="0"/>
          </a:p>
        </p:txBody>
      </p:sp>
    </p:spTree>
    <p:extLst>
      <p:ext uri="{BB962C8B-B14F-4D97-AF65-F5344CB8AC3E}">
        <p14:creationId xmlns:p14="http://schemas.microsoft.com/office/powerpoint/2010/main" val="2662725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Van alle schoolsoorten (PO, VO, mbo, hbo, universiteit) gaan de volgende percentages leerlingen naar het reguliere onderwijs:</a:t>
            </a:r>
          </a:p>
          <a:p>
            <a:r>
              <a:rPr lang="nl-NL" dirty="0"/>
              <a:t>Visio: 82%</a:t>
            </a:r>
          </a:p>
          <a:p>
            <a:r>
              <a:rPr lang="nl-NL" dirty="0" err="1"/>
              <a:t>Bartimeus</a:t>
            </a:r>
            <a:r>
              <a:rPr lang="nl-NL" dirty="0"/>
              <a:t>: 86%</a:t>
            </a:r>
          </a:p>
          <a:p>
            <a:r>
              <a:rPr lang="nl-NL" dirty="0"/>
              <a:t>Voor het VO liggen deze percentages lager, 75-80%.</a:t>
            </a:r>
          </a:p>
          <a:p>
            <a:endParaRPr lang="nl-NL" dirty="0"/>
          </a:p>
        </p:txBody>
      </p:sp>
      <p:sp>
        <p:nvSpPr>
          <p:cNvPr id="4" name="Tijdelijke aanduiding voor koptekst 3"/>
          <p:cNvSpPr>
            <a:spLocks noGrp="1"/>
          </p:cNvSpPr>
          <p:nvPr>
            <p:ph type="hdr" sz="quarter"/>
          </p:nvPr>
        </p:nvSpPr>
        <p:spPr/>
        <p:txBody>
          <a:bodyPr/>
          <a:lstStyle/>
          <a:p>
            <a:r>
              <a:rPr lang="nl-NL" altLang="en-US"/>
              <a:t>&lt;Typ titel via Beeld, Koptekst en voettekst, Koptekst&gt;</a:t>
            </a:r>
          </a:p>
        </p:txBody>
      </p:sp>
      <p:sp>
        <p:nvSpPr>
          <p:cNvPr id="5" name="Tijdelijke aanduiding voor datum 4"/>
          <p:cNvSpPr>
            <a:spLocks noGrp="1"/>
          </p:cNvSpPr>
          <p:nvPr>
            <p:ph type="dt" idx="1"/>
          </p:nvPr>
        </p:nvSpPr>
        <p:spPr/>
        <p:txBody>
          <a:bodyPr/>
          <a:lstStyle/>
          <a:p>
            <a:r>
              <a:rPr lang="nl-NL" altLang="en-US"/>
              <a:t>Datum  </a:t>
            </a:r>
            <a:fld id="{029D13DD-0625-4138-A5BA-F7A72B7D14BA}" type="datetime1">
              <a:rPr lang="nl-NL" altLang="en-US" b="0" smtClean="0"/>
              <a:pPr/>
              <a:t>18-12-2022</a:t>
            </a:fld>
            <a:endParaRPr lang="nl-NL" altLang="en-US" b="0" dirty="0"/>
          </a:p>
        </p:txBody>
      </p:sp>
      <p:sp>
        <p:nvSpPr>
          <p:cNvPr id="6" name="Tijdelijke aanduiding voor voettekst 5"/>
          <p:cNvSpPr>
            <a:spLocks noGrp="1"/>
          </p:cNvSpPr>
          <p:nvPr>
            <p:ph type="ftr" sz="quarter" idx="4"/>
          </p:nvPr>
        </p:nvSpPr>
        <p:spPr/>
        <p:txBody>
          <a:bodyPr/>
          <a:lstStyle/>
          <a:p>
            <a:r>
              <a:rPr lang="nl-NL" altLang="en-US"/>
              <a:t>&lt;Typ subtitel via Beeld, Koptekst en voettekst, Voettekst&gt;</a:t>
            </a:r>
          </a:p>
        </p:txBody>
      </p:sp>
      <p:sp>
        <p:nvSpPr>
          <p:cNvPr id="7" name="Tijdelijke aanduiding voor dianummer 6"/>
          <p:cNvSpPr>
            <a:spLocks noGrp="1"/>
          </p:cNvSpPr>
          <p:nvPr>
            <p:ph type="sldNum" sz="quarter" idx="5"/>
          </p:nvPr>
        </p:nvSpPr>
        <p:spPr/>
        <p:txBody>
          <a:bodyPr/>
          <a:lstStyle/>
          <a:p>
            <a:r>
              <a:rPr lang="nl-NL" altLang="en-US"/>
              <a:t>Pagina </a:t>
            </a:r>
            <a:r>
              <a:rPr lang="nl-NL" altLang="en-US" b="0"/>
              <a:t> </a:t>
            </a:r>
            <a:fld id="{5A3E2A90-FE05-4E6A-BF08-C9669C951B85}" type="slidenum">
              <a:rPr lang="nl-NL" altLang="en-US" b="0" smtClean="0"/>
              <a:pPr/>
              <a:t>9</a:t>
            </a:fld>
            <a:endParaRPr lang="nl-NL" altLang="en-US" b="0"/>
          </a:p>
        </p:txBody>
      </p:sp>
    </p:spTree>
    <p:extLst>
      <p:ext uri="{BB962C8B-B14F-4D97-AF65-F5344CB8AC3E}">
        <p14:creationId xmlns:p14="http://schemas.microsoft.com/office/powerpoint/2010/main" val="694997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dia met foto">
    <p:bg>
      <p:bgPr>
        <a:solidFill>
          <a:schemeClr val="bg1"/>
        </a:solidFill>
        <a:effectLst/>
      </p:bgPr>
    </p:bg>
    <p:spTree>
      <p:nvGrpSpPr>
        <p:cNvPr id="1" name=""/>
        <p:cNvGrpSpPr/>
        <p:nvPr/>
      </p:nvGrpSpPr>
      <p:grpSpPr>
        <a:xfrm>
          <a:off x="0" y="0"/>
          <a:ext cx="0" cy="0"/>
          <a:chOff x="0" y="0"/>
          <a:chExt cx="0" cy="0"/>
        </a:xfrm>
      </p:grpSpPr>
      <p:sp>
        <p:nvSpPr>
          <p:cNvPr id="3" name="Titel 2"/>
          <p:cNvSpPr>
            <a:spLocks noGrp="1"/>
          </p:cNvSpPr>
          <p:nvPr>
            <p:ph type="title"/>
          </p:nvPr>
        </p:nvSpPr>
        <p:spPr>
          <a:xfrm>
            <a:off x="480044" y="525784"/>
            <a:ext cx="7296103" cy="804314"/>
          </a:xfrm>
        </p:spPr>
        <p:txBody>
          <a:bodyPr anchor="b"/>
          <a:lstStyle>
            <a:lvl1pPr>
              <a:defRPr sz="3000"/>
            </a:lvl1pPr>
          </a:lstStyle>
          <a:p>
            <a:r>
              <a:rPr lang="nl-NL"/>
              <a:t>Klik om stijl te bewerken</a:t>
            </a:r>
          </a:p>
        </p:txBody>
      </p:sp>
      <p:sp>
        <p:nvSpPr>
          <p:cNvPr id="20" name="Picture Placeholder 19">
            <a:extLst>
              <a:ext uri="{FF2B5EF4-FFF2-40B4-BE49-F238E27FC236}">
                <a16:creationId xmlns:a16="http://schemas.microsoft.com/office/drawing/2014/main" id="{378AB9DD-ABB3-4616-AA5A-B2BDB44E6C9C}"/>
              </a:ext>
            </a:extLst>
          </p:cNvPr>
          <p:cNvSpPr>
            <a:spLocks noGrp="1"/>
          </p:cNvSpPr>
          <p:nvPr>
            <p:ph type="pic" sz="quarter" idx="10"/>
          </p:nvPr>
        </p:nvSpPr>
        <p:spPr>
          <a:xfrm>
            <a:off x="1" y="2112480"/>
            <a:ext cx="12195175" cy="4747108"/>
          </a:xfrm>
          <a:custGeom>
            <a:avLst/>
            <a:gdLst>
              <a:gd name="connsiteX0" fmla="*/ 0 w 9145588"/>
              <a:gd name="connsiteY0" fmla="*/ 0 h 4747108"/>
              <a:gd name="connsiteX1" fmla="*/ 6095175 w 9145588"/>
              <a:gd name="connsiteY1" fmla="*/ 0 h 4747108"/>
              <a:gd name="connsiteX2" fmla="*/ 7441575 w 9145588"/>
              <a:gd name="connsiteY2" fmla="*/ 277200 h 4747108"/>
              <a:gd name="connsiteX3" fmla="*/ 8787975 w 9145588"/>
              <a:gd name="connsiteY3" fmla="*/ 0 h 4747108"/>
              <a:gd name="connsiteX4" fmla="*/ 9145588 w 9145588"/>
              <a:gd name="connsiteY4" fmla="*/ 0 h 4747108"/>
              <a:gd name="connsiteX5" fmla="*/ 9145588 w 9145588"/>
              <a:gd name="connsiteY5" fmla="*/ 4747108 h 4747108"/>
              <a:gd name="connsiteX6" fmla="*/ 0 w 9145588"/>
              <a:gd name="connsiteY6" fmla="*/ 4747108 h 4747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5588" h="4747108">
                <a:moveTo>
                  <a:pt x="0" y="0"/>
                </a:moveTo>
                <a:lnTo>
                  <a:pt x="6095175" y="0"/>
                </a:lnTo>
                <a:lnTo>
                  <a:pt x="7441575" y="277200"/>
                </a:lnTo>
                <a:lnTo>
                  <a:pt x="8787975" y="0"/>
                </a:lnTo>
                <a:lnTo>
                  <a:pt x="9145588" y="0"/>
                </a:lnTo>
                <a:lnTo>
                  <a:pt x="9145588" y="4747108"/>
                </a:lnTo>
                <a:lnTo>
                  <a:pt x="0" y="4747108"/>
                </a:lnTo>
                <a:close/>
              </a:path>
            </a:pathLst>
          </a:custGeom>
        </p:spPr>
        <p:txBody>
          <a:bodyPr wrap="square">
            <a:noAutofit/>
          </a:bodyPr>
          <a:lstStyle>
            <a:lvl1pPr>
              <a:defRPr>
                <a:solidFill>
                  <a:srgbClr val="0A1758"/>
                </a:solidFill>
              </a:defRPr>
            </a:lvl1pPr>
          </a:lstStyle>
          <a:p>
            <a:r>
              <a:rPr lang="nl-NL"/>
              <a:t>Klik op het pictogram als u een afbeelding wilt toevoegen</a:t>
            </a:r>
          </a:p>
        </p:txBody>
      </p:sp>
      <p:sp>
        <p:nvSpPr>
          <p:cNvPr id="15" name="Tijdelijke aanduiding voor datum 14"/>
          <p:cNvSpPr>
            <a:spLocks noGrp="1"/>
          </p:cNvSpPr>
          <p:nvPr>
            <p:ph type="dt" sz="half" idx="11"/>
          </p:nvPr>
        </p:nvSpPr>
        <p:spPr>
          <a:xfrm>
            <a:off x="480044" y="1275070"/>
            <a:ext cx="7296103" cy="475200"/>
          </a:xfrm>
          <a:prstGeom prst="rect">
            <a:avLst/>
          </a:prstGeom>
        </p:spPr>
        <p:txBody>
          <a:bodyPr lIns="0" rIns="0"/>
          <a:lstStyle>
            <a:lvl1pPr>
              <a:buFontTx/>
              <a:buNone/>
              <a:defRPr>
                <a:solidFill>
                  <a:srgbClr val="0A1758"/>
                </a:solidFill>
              </a:defRPr>
            </a:lvl1pPr>
          </a:lstStyle>
          <a:p>
            <a:r>
              <a:rPr lang="nl-NL"/>
              <a:t>Datum of naam</a:t>
            </a:r>
          </a:p>
        </p:txBody>
      </p:sp>
      <p:grpSp>
        <p:nvGrpSpPr>
          <p:cNvPr id="9" name="Groep 8">
            <a:extLst>
              <a:ext uri="{FF2B5EF4-FFF2-40B4-BE49-F238E27FC236}">
                <a16:creationId xmlns:a16="http://schemas.microsoft.com/office/drawing/2014/main" id="{68339FC3-2FF8-44E0-95CB-7A52FA59A2FB}"/>
              </a:ext>
            </a:extLst>
          </p:cNvPr>
          <p:cNvGrpSpPr/>
          <p:nvPr userDrawn="1"/>
        </p:nvGrpSpPr>
        <p:grpSpPr>
          <a:xfrm>
            <a:off x="-2116" y="-1"/>
            <a:ext cx="12199975" cy="2398782"/>
            <a:chOff x="-1588" y="-1"/>
            <a:chExt cx="9149188" cy="2398782"/>
          </a:xfrm>
        </p:grpSpPr>
        <p:sp>
          <p:nvSpPr>
            <p:cNvPr id="7" name="Rechthoek 6">
              <a:extLst>
                <a:ext uri="{FF2B5EF4-FFF2-40B4-BE49-F238E27FC236}">
                  <a16:creationId xmlns:a16="http://schemas.microsoft.com/office/drawing/2014/main" id="{B5A16192-1FB8-471A-9D94-96A03279767E}"/>
                </a:ext>
              </a:extLst>
            </p:cNvPr>
            <p:cNvSpPr/>
            <p:nvPr userDrawn="1"/>
          </p:nvSpPr>
          <p:spPr bwMode="auto">
            <a:xfrm>
              <a:off x="-1588" y="1992412"/>
              <a:ext cx="9144000" cy="118800"/>
            </a:xfrm>
            <a:prstGeom prst="rect">
              <a:avLst/>
            </a:prstGeom>
            <a:solidFill>
              <a:schemeClr val="bg1"/>
            </a:solidFill>
            <a:ln>
              <a:noFill/>
            </a:ln>
            <a:effectLst/>
          </p:spPr>
          <p:txBody>
            <a:bodyPr vert="horz" wrap="square" lIns="0" tIns="0" rIns="0" bIns="0" numCol="1" rtlCol="0" anchor="t" anchorCtr="0" compatLnSpc="1">
              <a:prstTxWarp prst="textNoShape">
                <a:avLst/>
              </a:prstTxWarp>
            </a:bodyPr>
            <a:lstStyle/>
            <a:p>
              <a:pPr marL="258739" marR="0" indent="-258739" algn="l" defTabSz="914313" rtl="0" eaLnBrk="1" fontAlgn="base" latinLnBrk="0" hangingPunct="1">
                <a:lnSpc>
                  <a:spcPts val="3275"/>
                </a:lnSpc>
                <a:spcBef>
                  <a:spcPct val="0"/>
                </a:spcBef>
                <a:spcAft>
                  <a:spcPct val="0"/>
                </a:spcAft>
                <a:buClrTx/>
                <a:buSzTx/>
                <a:buFont typeface="Wingdings" pitchFamily="2" charset="2"/>
                <a:buChar char="§"/>
                <a:tabLst/>
              </a:pPr>
              <a:endParaRPr kumimoji="0" lang="nl-NL" sz="2300" b="0" i="0" u="none" strike="noStrike" cap="none" normalizeH="0" baseline="0">
                <a:ln>
                  <a:noFill/>
                </a:ln>
                <a:solidFill>
                  <a:schemeClr val="tx1"/>
                </a:solidFill>
                <a:effectLst/>
                <a:latin typeface="Verdana" pitchFamily="34" charset="0"/>
              </a:endParaRPr>
            </a:p>
          </p:txBody>
        </p:sp>
        <p:sp>
          <p:nvSpPr>
            <p:cNvPr id="8" name="Rechthoek 7">
              <a:extLst>
                <a:ext uri="{FF2B5EF4-FFF2-40B4-BE49-F238E27FC236}">
                  <a16:creationId xmlns:a16="http://schemas.microsoft.com/office/drawing/2014/main" id="{A59B5A7A-2C53-4777-BBF5-2BA9CB6C66DD}"/>
                </a:ext>
              </a:extLst>
            </p:cNvPr>
            <p:cNvSpPr/>
            <p:nvPr userDrawn="1"/>
          </p:nvSpPr>
          <p:spPr bwMode="auto">
            <a:xfrm>
              <a:off x="0" y="-1"/>
              <a:ext cx="9147600" cy="1991144"/>
            </a:xfrm>
            <a:prstGeom prst="rect">
              <a:avLst/>
            </a:prstGeom>
            <a:solidFill>
              <a:srgbClr val="F1E800"/>
            </a:solidFill>
            <a:ln>
              <a:noFill/>
            </a:ln>
            <a:effectLst/>
          </p:spPr>
          <p:txBody>
            <a:bodyPr vert="horz" wrap="square" lIns="0" tIns="0" rIns="0" bIns="0" numCol="1" rtlCol="0" anchor="t" anchorCtr="0" compatLnSpc="1">
              <a:prstTxWarp prst="textNoShape">
                <a:avLst/>
              </a:prstTxWarp>
            </a:bodyPr>
            <a:lstStyle/>
            <a:p>
              <a:pPr marL="258739" marR="0" indent="-258739" algn="l" defTabSz="914313" rtl="0" eaLnBrk="1" fontAlgn="base" latinLnBrk="0" hangingPunct="1">
                <a:lnSpc>
                  <a:spcPts val="3275"/>
                </a:lnSpc>
                <a:spcBef>
                  <a:spcPct val="0"/>
                </a:spcBef>
                <a:spcAft>
                  <a:spcPct val="0"/>
                </a:spcAft>
                <a:buClrTx/>
                <a:buSzTx/>
                <a:buFont typeface="Wingdings" pitchFamily="2" charset="2"/>
                <a:buChar char="§"/>
                <a:tabLst/>
              </a:pPr>
              <a:endParaRPr kumimoji="0" lang="nl-NL" sz="2300" b="0" i="0" u="none" strike="noStrike" cap="none" normalizeH="0" baseline="0">
                <a:ln>
                  <a:noFill/>
                </a:ln>
                <a:solidFill>
                  <a:schemeClr val="tx1"/>
                </a:solidFill>
                <a:effectLst/>
                <a:latin typeface="Verdana" pitchFamily="34" charset="0"/>
              </a:endParaRPr>
            </a:p>
          </p:txBody>
        </p:sp>
        <p:pic>
          <p:nvPicPr>
            <p:cNvPr id="4" name="Afbeelding 3" descr="Afbeelding met tekening, teken&#10;&#10;Automatisch gegenereerde beschrijving">
              <a:extLst>
                <a:ext uri="{FF2B5EF4-FFF2-40B4-BE49-F238E27FC236}">
                  <a16:creationId xmlns:a16="http://schemas.microsoft.com/office/drawing/2014/main" id="{2079585B-05E9-4D2F-8608-6A5B6B9E60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8347" y="0"/>
              <a:ext cx="2685293" cy="2398781"/>
            </a:xfrm>
            <a:prstGeom prst="rect">
              <a:avLst/>
            </a:prstGeom>
          </p:spPr>
        </p:pic>
      </p:grpSp>
    </p:spTree>
    <p:extLst>
      <p:ext uri="{BB962C8B-B14F-4D97-AF65-F5344CB8AC3E}">
        <p14:creationId xmlns:p14="http://schemas.microsoft.com/office/powerpoint/2010/main" val="2369946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586259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A4BB7D-37CA-42A4-ADF0-6E93014DFD1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B1BF7687-FDFE-4EAD-AD98-624A636EE037}"/>
              </a:ext>
            </a:extLst>
          </p:cNvPr>
          <p:cNvSpPr>
            <a:spLocks noGrp="1"/>
          </p:cNvSpPr>
          <p:nvPr>
            <p:ph type="dt" sz="half" idx="10"/>
          </p:nvPr>
        </p:nvSpPr>
        <p:spPr/>
        <p:txBody>
          <a:bodyPr/>
          <a:lstStyle/>
          <a:p>
            <a:fld id="{E731AA77-2E9E-4E94-B717-DF0EC32203BD}" type="datetimeFigureOut">
              <a:rPr lang="nl-NL" smtClean="0"/>
              <a:t>18-12-2022</a:t>
            </a:fld>
            <a:endParaRPr lang="nl-NL"/>
          </a:p>
        </p:txBody>
      </p:sp>
      <p:sp>
        <p:nvSpPr>
          <p:cNvPr id="4" name="Tijdelijke aanduiding voor voettekst 3">
            <a:extLst>
              <a:ext uri="{FF2B5EF4-FFF2-40B4-BE49-F238E27FC236}">
                <a16:creationId xmlns:a16="http://schemas.microsoft.com/office/drawing/2014/main" id="{E5646C50-19E5-4645-ADCF-CE653D9FC7C0}"/>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3B56A2B-9366-4952-AEF8-C5CAEDD20609}"/>
              </a:ext>
            </a:extLst>
          </p:cNvPr>
          <p:cNvSpPr>
            <a:spLocks noGrp="1"/>
          </p:cNvSpPr>
          <p:nvPr>
            <p:ph type="sldNum" sz="quarter" idx="12"/>
          </p:nvPr>
        </p:nvSpPr>
        <p:spPr/>
        <p:txBody>
          <a:bodyPr/>
          <a:lstStyle/>
          <a:p>
            <a:fld id="{079F99BD-C545-4C05-9B09-866F82689441}" type="slidenum">
              <a:rPr lang="nl-NL" smtClean="0"/>
              <a:t>‹nr.›</a:t>
            </a:fld>
            <a:endParaRPr lang="nl-NL"/>
          </a:p>
        </p:txBody>
      </p:sp>
    </p:spTree>
    <p:extLst>
      <p:ext uri="{BB962C8B-B14F-4D97-AF65-F5344CB8AC3E}">
        <p14:creationId xmlns:p14="http://schemas.microsoft.com/office/powerpoint/2010/main" val="606143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E05BFA-91EC-4604-9C87-CA11D428111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8C72091-5628-466D-A93F-C15617DCE6A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4175CA2-940B-4CE6-9D4A-FA2A7ED4A210}"/>
              </a:ext>
            </a:extLst>
          </p:cNvPr>
          <p:cNvSpPr>
            <a:spLocks noGrp="1"/>
          </p:cNvSpPr>
          <p:nvPr>
            <p:ph type="dt" sz="half" idx="10"/>
          </p:nvPr>
        </p:nvSpPr>
        <p:spPr/>
        <p:txBody>
          <a:bodyPr/>
          <a:lstStyle/>
          <a:p>
            <a:fld id="{E731AA77-2E9E-4E94-B717-DF0EC32203BD}" type="datetimeFigureOut">
              <a:rPr lang="nl-NL" smtClean="0"/>
              <a:t>18-12-2022</a:t>
            </a:fld>
            <a:endParaRPr lang="nl-NL"/>
          </a:p>
        </p:txBody>
      </p:sp>
      <p:sp>
        <p:nvSpPr>
          <p:cNvPr id="5" name="Tijdelijke aanduiding voor voettekst 4">
            <a:extLst>
              <a:ext uri="{FF2B5EF4-FFF2-40B4-BE49-F238E27FC236}">
                <a16:creationId xmlns:a16="http://schemas.microsoft.com/office/drawing/2014/main" id="{40C5987B-70A2-4272-9393-378202D1342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4BAD5E3-E05D-42F3-BD0D-C7745A58FE13}"/>
              </a:ext>
            </a:extLst>
          </p:cNvPr>
          <p:cNvSpPr>
            <a:spLocks noGrp="1"/>
          </p:cNvSpPr>
          <p:nvPr>
            <p:ph type="sldNum" sz="quarter" idx="12"/>
          </p:nvPr>
        </p:nvSpPr>
        <p:spPr/>
        <p:txBody>
          <a:bodyPr/>
          <a:lstStyle/>
          <a:p>
            <a:fld id="{079F99BD-C545-4C05-9B09-866F82689441}" type="slidenum">
              <a:rPr lang="nl-NL" smtClean="0"/>
              <a:t>‹nr.›</a:t>
            </a:fld>
            <a:endParaRPr lang="nl-NL"/>
          </a:p>
        </p:txBody>
      </p:sp>
    </p:spTree>
    <p:extLst>
      <p:ext uri="{BB962C8B-B14F-4D97-AF65-F5344CB8AC3E}">
        <p14:creationId xmlns:p14="http://schemas.microsoft.com/office/powerpoint/2010/main" val="3648582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21652E-DB13-4C7B-9683-6B9C8318BA5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2C0B50B-8C66-4BDB-B4C5-802C2F191256}"/>
              </a:ext>
            </a:extLst>
          </p:cNvPr>
          <p:cNvSpPr>
            <a:spLocks noGrp="1"/>
          </p:cNvSpPr>
          <p:nvPr>
            <p:ph sz="half" idx="1"/>
          </p:nvPr>
        </p:nvSpPr>
        <p:spPr>
          <a:xfrm>
            <a:off x="838418" y="1826048"/>
            <a:ext cx="5182949" cy="435234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27F8661A-61F0-42FE-A01D-6DBB19F93A5D}"/>
              </a:ext>
            </a:extLst>
          </p:cNvPr>
          <p:cNvSpPr>
            <a:spLocks noGrp="1"/>
          </p:cNvSpPr>
          <p:nvPr>
            <p:ph sz="half" idx="2"/>
          </p:nvPr>
        </p:nvSpPr>
        <p:spPr>
          <a:xfrm>
            <a:off x="6173808" y="1826048"/>
            <a:ext cx="5182949" cy="435234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9F2F852-73AB-47C5-9F0E-A0E37280594A}"/>
              </a:ext>
            </a:extLst>
          </p:cNvPr>
          <p:cNvSpPr>
            <a:spLocks noGrp="1"/>
          </p:cNvSpPr>
          <p:nvPr>
            <p:ph type="dt" sz="half" idx="10"/>
          </p:nvPr>
        </p:nvSpPr>
        <p:spPr/>
        <p:txBody>
          <a:bodyPr/>
          <a:lstStyle/>
          <a:p>
            <a:fld id="{E731AA77-2E9E-4E94-B717-DF0EC32203BD}" type="datetimeFigureOut">
              <a:rPr lang="nl-NL" smtClean="0"/>
              <a:t>18-12-2022</a:t>
            </a:fld>
            <a:endParaRPr lang="nl-NL"/>
          </a:p>
        </p:txBody>
      </p:sp>
      <p:sp>
        <p:nvSpPr>
          <p:cNvPr id="6" name="Tijdelijke aanduiding voor voettekst 5">
            <a:extLst>
              <a:ext uri="{FF2B5EF4-FFF2-40B4-BE49-F238E27FC236}">
                <a16:creationId xmlns:a16="http://schemas.microsoft.com/office/drawing/2014/main" id="{BE47764E-247E-4BAF-9EF6-D86C3AD914F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6BF20FF-6783-4F09-9C9E-43F728AB4A49}"/>
              </a:ext>
            </a:extLst>
          </p:cNvPr>
          <p:cNvSpPr>
            <a:spLocks noGrp="1"/>
          </p:cNvSpPr>
          <p:nvPr>
            <p:ph type="sldNum" sz="quarter" idx="12"/>
          </p:nvPr>
        </p:nvSpPr>
        <p:spPr/>
        <p:txBody>
          <a:bodyPr/>
          <a:lstStyle/>
          <a:p>
            <a:fld id="{079F99BD-C545-4C05-9B09-866F82689441}" type="slidenum">
              <a:rPr lang="nl-NL" smtClean="0"/>
              <a:t>‹nr.›</a:t>
            </a:fld>
            <a:endParaRPr lang="nl-NL"/>
          </a:p>
        </p:txBody>
      </p:sp>
    </p:spTree>
    <p:extLst>
      <p:ext uri="{BB962C8B-B14F-4D97-AF65-F5344CB8AC3E}">
        <p14:creationId xmlns:p14="http://schemas.microsoft.com/office/powerpoint/2010/main" val="4011727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tartdia zonder foto">
    <p:bg>
      <p:bgPr>
        <a:solidFill>
          <a:schemeClr val="bg1"/>
        </a:solidFill>
        <a:effectLst/>
      </p:bgPr>
    </p:bg>
    <p:spTree>
      <p:nvGrpSpPr>
        <p:cNvPr id="1" name=""/>
        <p:cNvGrpSpPr/>
        <p:nvPr/>
      </p:nvGrpSpPr>
      <p:grpSpPr>
        <a:xfrm>
          <a:off x="0" y="0"/>
          <a:ext cx="0" cy="0"/>
          <a:chOff x="0" y="0"/>
          <a:chExt cx="0" cy="0"/>
        </a:xfrm>
      </p:grpSpPr>
      <p:grpSp>
        <p:nvGrpSpPr>
          <p:cNvPr id="2" name="Groep 1">
            <a:extLst>
              <a:ext uri="{FF2B5EF4-FFF2-40B4-BE49-F238E27FC236}">
                <a16:creationId xmlns:a16="http://schemas.microsoft.com/office/drawing/2014/main" id="{0EF6EB89-3146-42E4-8057-B07DC021EF8E}"/>
              </a:ext>
            </a:extLst>
          </p:cNvPr>
          <p:cNvGrpSpPr/>
          <p:nvPr userDrawn="1"/>
        </p:nvGrpSpPr>
        <p:grpSpPr>
          <a:xfrm>
            <a:off x="-2116" y="-1"/>
            <a:ext cx="12199975" cy="2398782"/>
            <a:chOff x="-1588" y="-1"/>
            <a:chExt cx="9149188" cy="2398782"/>
          </a:xfrm>
        </p:grpSpPr>
        <p:sp>
          <p:nvSpPr>
            <p:cNvPr id="8" name="Rechthoek 7">
              <a:extLst>
                <a:ext uri="{FF2B5EF4-FFF2-40B4-BE49-F238E27FC236}">
                  <a16:creationId xmlns:a16="http://schemas.microsoft.com/office/drawing/2014/main" id="{88E915E6-BF08-42FA-86A1-A46ACFD71D78}"/>
                </a:ext>
              </a:extLst>
            </p:cNvPr>
            <p:cNvSpPr/>
            <p:nvPr userDrawn="1"/>
          </p:nvSpPr>
          <p:spPr bwMode="auto">
            <a:xfrm>
              <a:off x="-1588" y="1992412"/>
              <a:ext cx="9144000" cy="118800"/>
            </a:xfrm>
            <a:prstGeom prst="rect">
              <a:avLst/>
            </a:prstGeom>
            <a:solidFill>
              <a:schemeClr val="bg1"/>
            </a:solidFill>
            <a:ln>
              <a:noFill/>
            </a:ln>
            <a:effectLst/>
          </p:spPr>
          <p:txBody>
            <a:bodyPr vert="horz" wrap="square" lIns="0" tIns="0" rIns="0" bIns="0" numCol="1" rtlCol="0" anchor="t" anchorCtr="0" compatLnSpc="1">
              <a:prstTxWarp prst="textNoShape">
                <a:avLst/>
              </a:prstTxWarp>
            </a:bodyPr>
            <a:lstStyle/>
            <a:p>
              <a:pPr marL="258739" marR="0" indent="-258739" algn="l" defTabSz="914313" rtl="0" eaLnBrk="1" fontAlgn="base" latinLnBrk="0" hangingPunct="1">
                <a:lnSpc>
                  <a:spcPts val="3275"/>
                </a:lnSpc>
                <a:spcBef>
                  <a:spcPct val="0"/>
                </a:spcBef>
                <a:spcAft>
                  <a:spcPct val="0"/>
                </a:spcAft>
                <a:buClrTx/>
                <a:buSzTx/>
                <a:buFont typeface="Wingdings" pitchFamily="2" charset="2"/>
                <a:buChar char="§"/>
                <a:tabLst/>
              </a:pPr>
              <a:endParaRPr kumimoji="0" lang="nl-NL" sz="2300" b="0" i="0" u="none" strike="noStrike" cap="none" normalizeH="0" baseline="0">
                <a:ln>
                  <a:noFill/>
                </a:ln>
                <a:solidFill>
                  <a:schemeClr val="tx1"/>
                </a:solidFill>
                <a:effectLst/>
                <a:latin typeface="Verdana" pitchFamily="34" charset="0"/>
              </a:endParaRPr>
            </a:p>
          </p:txBody>
        </p:sp>
        <p:sp>
          <p:nvSpPr>
            <p:cNvPr id="13" name="Rechthoek 12">
              <a:extLst>
                <a:ext uri="{FF2B5EF4-FFF2-40B4-BE49-F238E27FC236}">
                  <a16:creationId xmlns:a16="http://schemas.microsoft.com/office/drawing/2014/main" id="{87D0AE8B-BDEF-4B8B-AA83-C16F2BC4FB7C}"/>
                </a:ext>
              </a:extLst>
            </p:cNvPr>
            <p:cNvSpPr/>
            <p:nvPr userDrawn="1"/>
          </p:nvSpPr>
          <p:spPr bwMode="auto">
            <a:xfrm>
              <a:off x="0" y="-1"/>
              <a:ext cx="9147600" cy="1991144"/>
            </a:xfrm>
            <a:prstGeom prst="rect">
              <a:avLst/>
            </a:prstGeom>
            <a:solidFill>
              <a:srgbClr val="F1E800"/>
            </a:solidFill>
            <a:ln>
              <a:noFill/>
            </a:ln>
            <a:effectLst/>
          </p:spPr>
          <p:txBody>
            <a:bodyPr vert="horz" wrap="square" lIns="0" tIns="0" rIns="0" bIns="0" numCol="1" rtlCol="0" anchor="t" anchorCtr="0" compatLnSpc="1">
              <a:prstTxWarp prst="textNoShape">
                <a:avLst/>
              </a:prstTxWarp>
            </a:bodyPr>
            <a:lstStyle/>
            <a:p>
              <a:pPr marL="258739" marR="0" indent="-258739" algn="l" defTabSz="914313" rtl="0" eaLnBrk="1" fontAlgn="base" latinLnBrk="0" hangingPunct="1">
                <a:lnSpc>
                  <a:spcPts val="3275"/>
                </a:lnSpc>
                <a:spcBef>
                  <a:spcPct val="0"/>
                </a:spcBef>
                <a:spcAft>
                  <a:spcPct val="0"/>
                </a:spcAft>
                <a:buClrTx/>
                <a:buSzTx/>
                <a:buFont typeface="Wingdings" pitchFamily="2" charset="2"/>
                <a:buChar char="§"/>
                <a:tabLst/>
              </a:pPr>
              <a:endParaRPr kumimoji="0" lang="nl-NL" sz="2300" b="0" i="0" u="none" strike="noStrike" cap="none" normalizeH="0" baseline="0">
                <a:ln>
                  <a:noFill/>
                </a:ln>
                <a:solidFill>
                  <a:schemeClr val="tx1"/>
                </a:solidFill>
                <a:effectLst/>
                <a:latin typeface="Verdana" pitchFamily="34" charset="0"/>
              </a:endParaRPr>
            </a:p>
          </p:txBody>
        </p:sp>
        <p:pic>
          <p:nvPicPr>
            <p:cNvPr id="12" name="Afbeelding 11" descr="Afbeelding met tekening, teken&#10;&#10;Automatisch gegenereerde beschrijving">
              <a:extLst>
                <a:ext uri="{FF2B5EF4-FFF2-40B4-BE49-F238E27FC236}">
                  <a16:creationId xmlns:a16="http://schemas.microsoft.com/office/drawing/2014/main" id="{8C9BA4FC-E864-43E3-A40E-98A3EDF9F4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8347" y="0"/>
              <a:ext cx="2685293" cy="2398781"/>
            </a:xfrm>
            <a:prstGeom prst="rect">
              <a:avLst/>
            </a:prstGeom>
          </p:spPr>
        </p:pic>
      </p:grpSp>
      <p:sp>
        <p:nvSpPr>
          <p:cNvPr id="3" name="Titel 2"/>
          <p:cNvSpPr>
            <a:spLocks noGrp="1"/>
          </p:cNvSpPr>
          <p:nvPr userDrawn="1">
            <p:ph type="title"/>
          </p:nvPr>
        </p:nvSpPr>
        <p:spPr>
          <a:xfrm>
            <a:off x="480044" y="525784"/>
            <a:ext cx="7296103" cy="804314"/>
          </a:xfrm>
        </p:spPr>
        <p:txBody>
          <a:bodyPr anchor="b"/>
          <a:lstStyle>
            <a:lvl1pPr>
              <a:defRPr sz="3000"/>
            </a:lvl1pPr>
          </a:lstStyle>
          <a:p>
            <a:r>
              <a:rPr lang="nl-NL"/>
              <a:t>Klik om stijl te bewerken</a:t>
            </a:r>
          </a:p>
        </p:txBody>
      </p:sp>
      <p:sp>
        <p:nvSpPr>
          <p:cNvPr id="15" name="Tijdelijke aanduiding voor datum 14"/>
          <p:cNvSpPr>
            <a:spLocks noGrp="1"/>
          </p:cNvSpPr>
          <p:nvPr userDrawn="1">
            <p:ph type="dt" sz="half" idx="11"/>
          </p:nvPr>
        </p:nvSpPr>
        <p:spPr>
          <a:xfrm>
            <a:off x="480044" y="1275070"/>
            <a:ext cx="7296103" cy="475200"/>
          </a:xfrm>
          <a:prstGeom prst="rect">
            <a:avLst/>
          </a:prstGeom>
        </p:spPr>
        <p:txBody>
          <a:bodyPr lIns="0" rIns="0"/>
          <a:lstStyle>
            <a:lvl1pPr>
              <a:buFontTx/>
              <a:buNone/>
              <a:defRPr>
                <a:solidFill>
                  <a:srgbClr val="0A1758"/>
                </a:solidFill>
              </a:defRPr>
            </a:lvl1pPr>
          </a:lstStyle>
          <a:p>
            <a:r>
              <a:rPr lang="nl-NL"/>
              <a:t>Datum of naam</a:t>
            </a:r>
          </a:p>
        </p:txBody>
      </p:sp>
    </p:spTree>
    <p:extLst>
      <p:ext uri="{BB962C8B-B14F-4D97-AF65-F5344CB8AC3E}">
        <p14:creationId xmlns:p14="http://schemas.microsoft.com/office/powerpoint/2010/main" val="2942009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le 1"/>
          <p:cNvSpPr>
            <a:spLocks noGrp="1"/>
          </p:cNvSpPr>
          <p:nvPr>
            <p:ph type="title"/>
          </p:nvPr>
        </p:nvSpPr>
        <p:spPr>
          <a:xfrm>
            <a:off x="480042" y="1368211"/>
            <a:ext cx="11232974" cy="551805"/>
          </a:xfrm>
        </p:spPr>
        <p:txBody>
          <a:bodyPr/>
          <a:lstStyle/>
          <a:p>
            <a:r>
              <a:rPr lang="nl-NL"/>
              <a:t>Klik om stijl te bewerken</a:t>
            </a:r>
            <a:endParaRPr lang="en-GB"/>
          </a:p>
        </p:txBody>
      </p:sp>
      <p:sp>
        <p:nvSpPr>
          <p:cNvPr id="6" name="Tijdelijke aanduiding voor tekst 5"/>
          <p:cNvSpPr>
            <a:spLocks noGrp="1"/>
          </p:cNvSpPr>
          <p:nvPr>
            <p:ph type="body" sz="quarter" idx="10"/>
          </p:nvPr>
        </p:nvSpPr>
        <p:spPr>
          <a:xfrm>
            <a:off x="480040" y="1969200"/>
            <a:ext cx="11232974" cy="444341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044004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Gele dia">
    <p:bg>
      <p:bgPr>
        <a:solidFill>
          <a:srgbClr val="F1E800"/>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6D3AE7-7B97-49CC-8269-7401F1A7AA85}"/>
              </a:ext>
            </a:extLst>
          </p:cNvPr>
          <p:cNvSpPr/>
          <p:nvPr userDrawn="1"/>
        </p:nvSpPr>
        <p:spPr bwMode="auto">
          <a:xfrm>
            <a:off x="4" y="0"/>
            <a:ext cx="12195175" cy="719138"/>
          </a:xfrm>
          <a:prstGeom prst="rect">
            <a:avLst/>
          </a:prstGeom>
          <a:solidFill>
            <a:schemeClr val="bg1"/>
          </a:solidFill>
          <a:ln>
            <a:noFill/>
          </a:ln>
          <a:effectLst/>
        </p:spPr>
        <p:txBody>
          <a:bodyPr vert="horz" wrap="square" lIns="0" tIns="0" rIns="0" bIns="0" numCol="1" rtlCol="0" anchor="t" anchorCtr="0" compatLnSpc="1">
            <a:prstTxWarp prst="textNoShape">
              <a:avLst/>
            </a:prstTxWarp>
          </a:bodyPr>
          <a:lstStyle/>
          <a:p>
            <a:pPr marL="258739" marR="0" indent="-258739" algn="l" defTabSz="914313" rtl="0" eaLnBrk="1" fontAlgn="base" latinLnBrk="0" hangingPunct="1">
              <a:lnSpc>
                <a:spcPts val="3275"/>
              </a:lnSpc>
              <a:spcBef>
                <a:spcPct val="0"/>
              </a:spcBef>
              <a:spcAft>
                <a:spcPct val="0"/>
              </a:spcAft>
              <a:buClrTx/>
              <a:buSzTx/>
              <a:buFont typeface="Wingdings" pitchFamily="2" charset="2"/>
              <a:buChar char="§"/>
              <a:tabLst/>
            </a:pPr>
            <a:endParaRPr kumimoji="0" lang="nl-NL" sz="2300" b="0" i="0" u="none" strike="noStrike" cap="none" normalizeH="0" baseline="0">
              <a:ln>
                <a:noFill/>
              </a:ln>
              <a:solidFill>
                <a:schemeClr val="tx1"/>
              </a:solidFill>
              <a:effectLst/>
              <a:latin typeface="Verdana" pitchFamily="34" charset="0"/>
            </a:endParaRPr>
          </a:p>
        </p:txBody>
      </p:sp>
      <p:sp>
        <p:nvSpPr>
          <p:cNvPr id="2" name="Title 1"/>
          <p:cNvSpPr>
            <a:spLocks noGrp="1"/>
          </p:cNvSpPr>
          <p:nvPr>
            <p:ph type="title"/>
          </p:nvPr>
        </p:nvSpPr>
        <p:spPr>
          <a:xfrm>
            <a:off x="480042" y="1368211"/>
            <a:ext cx="11232974" cy="551805"/>
          </a:xfrm>
        </p:spPr>
        <p:txBody>
          <a:bodyPr/>
          <a:lstStyle/>
          <a:p>
            <a:r>
              <a:rPr lang="nl-NL"/>
              <a:t>Klik om stijl te bewerken</a:t>
            </a:r>
            <a:endParaRPr lang="en-GB"/>
          </a:p>
        </p:txBody>
      </p:sp>
      <p:sp>
        <p:nvSpPr>
          <p:cNvPr id="6" name="Tijdelijke aanduiding voor tekst 5"/>
          <p:cNvSpPr>
            <a:spLocks noGrp="1"/>
          </p:cNvSpPr>
          <p:nvPr>
            <p:ph type="body" sz="quarter" idx="10"/>
          </p:nvPr>
        </p:nvSpPr>
        <p:spPr>
          <a:xfrm>
            <a:off x="480040" y="1969200"/>
            <a:ext cx="11232974" cy="444341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5" name="Picture 4">
            <a:extLst>
              <a:ext uri="{FF2B5EF4-FFF2-40B4-BE49-F238E27FC236}">
                <a16:creationId xmlns:a16="http://schemas.microsoft.com/office/drawing/2014/main" id="{17FCBEF5-0305-419E-936A-24FFE6601E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23462" y="2"/>
            <a:ext cx="1790555" cy="971623"/>
          </a:xfrm>
          <a:prstGeom prst="rect">
            <a:avLst/>
          </a:prstGeom>
        </p:spPr>
      </p:pic>
      <p:grpSp>
        <p:nvGrpSpPr>
          <p:cNvPr id="9" name="Groep 8">
            <a:extLst>
              <a:ext uri="{FF2B5EF4-FFF2-40B4-BE49-F238E27FC236}">
                <a16:creationId xmlns:a16="http://schemas.microsoft.com/office/drawing/2014/main" id="{AB66AF86-7099-469D-B957-0234CC1AE1C2}"/>
              </a:ext>
            </a:extLst>
          </p:cNvPr>
          <p:cNvGrpSpPr/>
          <p:nvPr userDrawn="1"/>
        </p:nvGrpSpPr>
        <p:grpSpPr>
          <a:xfrm>
            <a:off x="0" y="3"/>
            <a:ext cx="12193057" cy="981459"/>
            <a:chOff x="0" y="-1"/>
            <a:chExt cx="9144000" cy="981459"/>
          </a:xfrm>
        </p:grpSpPr>
        <p:sp>
          <p:nvSpPr>
            <p:cNvPr id="10" name="Rechthoek 9">
              <a:extLst>
                <a:ext uri="{FF2B5EF4-FFF2-40B4-BE49-F238E27FC236}">
                  <a16:creationId xmlns:a16="http://schemas.microsoft.com/office/drawing/2014/main" id="{C3261E1D-4617-44E1-9F61-C2F24C55020F}"/>
                </a:ext>
              </a:extLst>
            </p:cNvPr>
            <p:cNvSpPr/>
            <p:nvPr userDrawn="1"/>
          </p:nvSpPr>
          <p:spPr bwMode="auto">
            <a:xfrm>
              <a:off x="0" y="-1"/>
              <a:ext cx="9144000" cy="716400"/>
            </a:xfrm>
            <a:prstGeom prst="rect">
              <a:avLst/>
            </a:prstGeom>
            <a:solidFill>
              <a:schemeClr val="bg1"/>
            </a:solidFill>
            <a:ln>
              <a:noFill/>
            </a:ln>
            <a:effectLst/>
          </p:spPr>
          <p:txBody>
            <a:bodyPr vert="horz" wrap="square" lIns="0" tIns="0" rIns="0" bIns="0" numCol="1" rtlCol="0" anchor="t" anchorCtr="0" compatLnSpc="1">
              <a:prstTxWarp prst="textNoShape">
                <a:avLst/>
              </a:prstTxWarp>
            </a:bodyPr>
            <a:lstStyle/>
            <a:p>
              <a:pPr marL="258739" marR="0" indent="-258739" algn="l" defTabSz="914313" rtl="0" eaLnBrk="1" fontAlgn="base" latinLnBrk="0" hangingPunct="1">
                <a:lnSpc>
                  <a:spcPts val="3275"/>
                </a:lnSpc>
                <a:spcBef>
                  <a:spcPct val="0"/>
                </a:spcBef>
                <a:spcAft>
                  <a:spcPct val="0"/>
                </a:spcAft>
                <a:buClrTx/>
                <a:buSzTx/>
                <a:buFont typeface="Wingdings" pitchFamily="2" charset="2"/>
                <a:buChar char="§"/>
                <a:tabLst/>
              </a:pPr>
              <a:endParaRPr kumimoji="0" lang="nl-NL" sz="2300" b="0" i="0" u="none" strike="noStrike" cap="none" normalizeH="0" baseline="0">
                <a:ln>
                  <a:noFill/>
                </a:ln>
                <a:solidFill>
                  <a:schemeClr val="tx1"/>
                </a:solidFill>
                <a:effectLst/>
                <a:latin typeface="Verdana" pitchFamily="34" charset="0"/>
              </a:endParaRPr>
            </a:p>
          </p:txBody>
        </p:sp>
        <p:pic>
          <p:nvPicPr>
            <p:cNvPr id="4" name="Afbeelding 3" descr="Afbeelding met tekening, teken&#10;&#10;Automatisch gegenereerde beschrijving">
              <a:extLst>
                <a:ext uri="{FF2B5EF4-FFF2-40B4-BE49-F238E27FC236}">
                  <a16:creationId xmlns:a16="http://schemas.microsoft.com/office/drawing/2014/main" id="{064758F5-B56E-4767-AF9E-1EB396DC7D6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33733" y="0"/>
              <a:ext cx="1350267" cy="981458"/>
            </a:xfrm>
            <a:prstGeom prst="rect">
              <a:avLst/>
            </a:prstGeom>
          </p:spPr>
        </p:pic>
      </p:grpSp>
    </p:spTree>
    <p:extLst>
      <p:ext uri="{BB962C8B-B14F-4D97-AF65-F5344CB8AC3E}">
        <p14:creationId xmlns:p14="http://schemas.microsoft.com/office/powerpoint/2010/main" val="2501515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lauwe dia">
    <p:bg>
      <p:bgPr>
        <a:solidFill>
          <a:srgbClr val="0A17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0042" y="1368211"/>
            <a:ext cx="11232974" cy="551805"/>
          </a:xfrm>
        </p:spPr>
        <p:txBody>
          <a:bodyPr/>
          <a:lstStyle>
            <a:lvl1pPr>
              <a:defRPr>
                <a:solidFill>
                  <a:schemeClr val="bg1"/>
                </a:solidFill>
              </a:defRPr>
            </a:lvl1pPr>
          </a:lstStyle>
          <a:p>
            <a:r>
              <a:rPr lang="nl-NL"/>
              <a:t>Klik om stijl te bewerken</a:t>
            </a:r>
            <a:endParaRPr lang="en-GB"/>
          </a:p>
        </p:txBody>
      </p:sp>
      <p:sp>
        <p:nvSpPr>
          <p:cNvPr id="6" name="Tijdelijke aanduiding voor tekst 5"/>
          <p:cNvSpPr>
            <a:spLocks noGrp="1"/>
          </p:cNvSpPr>
          <p:nvPr>
            <p:ph type="body" sz="quarter" idx="10"/>
          </p:nvPr>
        </p:nvSpPr>
        <p:spPr>
          <a:xfrm>
            <a:off x="480040" y="1969200"/>
            <a:ext cx="11232974" cy="444341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8" name="Groep 7">
            <a:extLst>
              <a:ext uri="{FF2B5EF4-FFF2-40B4-BE49-F238E27FC236}">
                <a16:creationId xmlns:a16="http://schemas.microsoft.com/office/drawing/2014/main" id="{01B5C3E8-2105-4BB7-AD43-FEAC27D0AB1D}"/>
              </a:ext>
            </a:extLst>
          </p:cNvPr>
          <p:cNvGrpSpPr/>
          <p:nvPr userDrawn="1"/>
        </p:nvGrpSpPr>
        <p:grpSpPr>
          <a:xfrm>
            <a:off x="4" y="0"/>
            <a:ext cx="12195175" cy="981458"/>
            <a:chOff x="1" y="0"/>
            <a:chExt cx="9145588" cy="981458"/>
          </a:xfrm>
        </p:grpSpPr>
        <p:sp>
          <p:nvSpPr>
            <p:cNvPr id="5" name="Rectangle 4">
              <a:extLst>
                <a:ext uri="{FF2B5EF4-FFF2-40B4-BE49-F238E27FC236}">
                  <a16:creationId xmlns:a16="http://schemas.microsoft.com/office/drawing/2014/main" id="{A338B989-099D-4112-9DEE-826E99996AE1}"/>
                </a:ext>
              </a:extLst>
            </p:cNvPr>
            <p:cNvSpPr/>
            <p:nvPr userDrawn="1"/>
          </p:nvSpPr>
          <p:spPr bwMode="auto">
            <a:xfrm>
              <a:off x="1" y="0"/>
              <a:ext cx="9145588" cy="716400"/>
            </a:xfrm>
            <a:prstGeom prst="rect">
              <a:avLst/>
            </a:prstGeom>
            <a:solidFill>
              <a:schemeClr val="bg1"/>
            </a:solidFill>
            <a:ln>
              <a:noFill/>
            </a:ln>
            <a:effectLst/>
          </p:spPr>
          <p:txBody>
            <a:bodyPr vert="horz" wrap="square" lIns="0" tIns="0" rIns="0" bIns="0" numCol="1" rtlCol="0" anchor="t" anchorCtr="0" compatLnSpc="1">
              <a:prstTxWarp prst="textNoShape">
                <a:avLst/>
              </a:prstTxWarp>
            </a:bodyPr>
            <a:lstStyle/>
            <a:p>
              <a:pPr marL="258739" marR="0" indent="-258739" algn="l" defTabSz="914313" rtl="0" eaLnBrk="1" fontAlgn="base" latinLnBrk="0" hangingPunct="1">
                <a:lnSpc>
                  <a:spcPts val="3275"/>
                </a:lnSpc>
                <a:spcBef>
                  <a:spcPct val="0"/>
                </a:spcBef>
                <a:spcAft>
                  <a:spcPct val="0"/>
                </a:spcAft>
                <a:buClrTx/>
                <a:buSzTx/>
                <a:buFont typeface="Wingdings" pitchFamily="2" charset="2"/>
                <a:buChar char="§"/>
                <a:tabLst/>
              </a:pPr>
              <a:endParaRPr kumimoji="0" lang="nl-NL" sz="2300" b="0" i="0" u="none" strike="noStrike" cap="none" normalizeH="0" baseline="0">
                <a:ln>
                  <a:noFill/>
                </a:ln>
                <a:solidFill>
                  <a:schemeClr val="tx1"/>
                </a:solidFill>
                <a:effectLst/>
                <a:latin typeface="Verdana" pitchFamily="34" charset="0"/>
              </a:endParaRPr>
            </a:p>
          </p:txBody>
        </p:sp>
        <p:pic>
          <p:nvPicPr>
            <p:cNvPr id="4" name="Afbeelding 3" descr="Afbeelding met tekening&#10;&#10;Automatisch gegenereerde beschrijving">
              <a:extLst>
                <a:ext uri="{FF2B5EF4-FFF2-40B4-BE49-F238E27FC236}">
                  <a16:creationId xmlns:a16="http://schemas.microsoft.com/office/drawing/2014/main" id="{5972C09F-ECF1-44F3-ABAC-2790EBA851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32485" y="0"/>
              <a:ext cx="1350267" cy="981458"/>
            </a:xfrm>
            <a:prstGeom prst="rect">
              <a:avLst/>
            </a:prstGeom>
          </p:spPr>
        </p:pic>
      </p:grpSp>
    </p:spTree>
    <p:extLst>
      <p:ext uri="{BB962C8B-B14F-4D97-AF65-F5344CB8AC3E}">
        <p14:creationId xmlns:p14="http://schemas.microsoft.com/office/powerpoint/2010/main" val="3782613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tekst en Afbeelding">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480042" y="3110588"/>
            <a:ext cx="11232974" cy="3023812"/>
          </a:xfrm>
        </p:spPr>
        <p:txBody>
          <a:bodyPr/>
          <a:lstStyle/>
          <a:p>
            <a:r>
              <a:rPr lang="nl-NL"/>
              <a:t>Klik op het pictogram als u een afbeelding wilt toevoegen</a:t>
            </a:r>
            <a:endParaRPr lang="en-GB"/>
          </a:p>
        </p:txBody>
      </p:sp>
      <p:sp>
        <p:nvSpPr>
          <p:cNvPr id="2" name="Title 1"/>
          <p:cNvSpPr>
            <a:spLocks noGrp="1"/>
          </p:cNvSpPr>
          <p:nvPr>
            <p:ph type="title"/>
          </p:nvPr>
        </p:nvSpPr>
        <p:spPr>
          <a:xfrm>
            <a:off x="480042" y="1368211"/>
            <a:ext cx="11232974" cy="551805"/>
          </a:xfrm>
        </p:spPr>
        <p:txBody>
          <a:bodyPr/>
          <a:lstStyle/>
          <a:p>
            <a:r>
              <a:rPr lang="nl-NL"/>
              <a:t>Klik om stijl te bewerken</a:t>
            </a:r>
            <a:endParaRPr lang="en-GB"/>
          </a:p>
        </p:txBody>
      </p:sp>
      <p:sp>
        <p:nvSpPr>
          <p:cNvPr id="6" name="Tijdelijke aanduiding voor tekst 5"/>
          <p:cNvSpPr>
            <a:spLocks noGrp="1"/>
          </p:cNvSpPr>
          <p:nvPr>
            <p:ph type="body" sz="quarter" idx="13"/>
          </p:nvPr>
        </p:nvSpPr>
        <p:spPr>
          <a:xfrm>
            <a:off x="480042" y="1969200"/>
            <a:ext cx="11232974" cy="10922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95753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GB"/>
          </a:p>
        </p:txBody>
      </p:sp>
      <p:sp>
        <p:nvSpPr>
          <p:cNvPr id="6" name="Content Placeholder 5"/>
          <p:cNvSpPr>
            <a:spLocks noGrp="1"/>
          </p:cNvSpPr>
          <p:nvPr>
            <p:ph sz="quarter" idx="11" hasCustomPrompt="1"/>
          </p:nvPr>
        </p:nvSpPr>
        <p:spPr>
          <a:xfrm>
            <a:off x="480042" y="1774800"/>
            <a:ext cx="11232974" cy="4374000"/>
          </a:xfrm>
        </p:spPr>
        <p:txBody>
          <a:bodyPr/>
          <a:lstStyle>
            <a:lvl1pPr marL="0" indent="0">
              <a:buNone/>
              <a:defRPr/>
            </a:lvl1pPr>
          </a:lstStyle>
          <a:p>
            <a:pPr lvl="0"/>
            <a:r>
              <a:rPr lang="en-GB" dirty="0"/>
              <a:t> </a:t>
            </a:r>
          </a:p>
        </p:txBody>
      </p:sp>
    </p:spTree>
    <p:extLst>
      <p:ext uri="{BB962C8B-B14F-4D97-AF65-F5344CB8AC3E}">
        <p14:creationId xmlns:p14="http://schemas.microsoft.com/office/powerpoint/2010/main" val="2360428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fbeelding volledi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BB7033B-EE7E-4B90-A2AA-1E1CA6BF1865}"/>
              </a:ext>
            </a:extLst>
          </p:cNvPr>
          <p:cNvSpPr>
            <a:spLocks noGrp="1"/>
          </p:cNvSpPr>
          <p:nvPr>
            <p:ph type="pic" sz="quarter" idx="10"/>
          </p:nvPr>
        </p:nvSpPr>
        <p:spPr>
          <a:xfrm>
            <a:off x="1" y="836788"/>
            <a:ext cx="12195175" cy="6022800"/>
          </a:xfrm>
          <a:custGeom>
            <a:avLst/>
            <a:gdLst>
              <a:gd name="connsiteX0" fmla="*/ 0 w 9145588"/>
              <a:gd name="connsiteY0" fmla="*/ 0 h 6033600"/>
              <a:gd name="connsiteX1" fmla="*/ 7435076 w 9145588"/>
              <a:gd name="connsiteY1" fmla="*/ 0 h 6033600"/>
              <a:gd name="connsiteX2" fmla="*/ 8113676 w 9145588"/>
              <a:gd name="connsiteY2" fmla="*/ 140461 h 6033600"/>
              <a:gd name="connsiteX3" fmla="*/ 8792276 w 9145588"/>
              <a:gd name="connsiteY3" fmla="*/ 0 h 6033600"/>
              <a:gd name="connsiteX4" fmla="*/ 9145588 w 9145588"/>
              <a:gd name="connsiteY4" fmla="*/ 0 h 6033600"/>
              <a:gd name="connsiteX5" fmla="*/ 9145588 w 9145588"/>
              <a:gd name="connsiteY5" fmla="*/ 6033600 h 6033600"/>
              <a:gd name="connsiteX6" fmla="*/ 0 w 9145588"/>
              <a:gd name="connsiteY6" fmla="*/ 6033600 h 60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5588" h="6033600">
                <a:moveTo>
                  <a:pt x="0" y="0"/>
                </a:moveTo>
                <a:lnTo>
                  <a:pt x="7435076" y="0"/>
                </a:lnTo>
                <a:lnTo>
                  <a:pt x="8113676" y="140461"/>
                </a:lnTo>
                <a:lnTo>
                  <a:pt x="8792276" y="0"/>
                </a:lnTo>
                <a:lnTo>
                  <a:pt x="9145588" y="0"/>
                </a:lnTo>
                <a:lnTo>
                  <a:pt x="9145588" y="6033600"/>
                </a:lnTo>
                <a:lnTo>
                  <a:pt x="0" y="6033600"/>
                </a:lnTo>
                <a:close/>
              </a:path>
            </a:pathLst>
          </a:custGeom>
          <a:noFill/>
        </p:spPr>
        <p:txBody>
          <a:bodyPr wrap="square">
            <a:noAutofit/>
          </a:bodyPr>
          <a:lstStyle/>
          <a:p>
            <a:r>
              <a:rPr lang="nl-NL"/>
              <a:t>Klik op het pictogram als u een afbeelding wilt toevoegen</a:t>
            </a:r>
          </a:p>
        </p:txBody>
      </p:sp>
    </p:spTree>
    <p:extLst>
      <p:ext uri="{BB962C8B-B14F-4D97-AF65-F5344CB8AC3E}">
        <p14:creationId xmlns:p14="http://schemas.microsoft.com/office/powerpoint/2010/main" val="4235641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 Tekst en 2 Afbeeldinge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661BB6F-0006-40E1-9C0A-B9F1AC6C0947}"/>
              </a:ext>
            </a:extLst>
          </p:cNvPr>
          <p:cNvSpPr>
            <a:spLocks noGrp="1"/>
          </p:cNvSpPr>
          <p:nvPr>
            <p:ph type="pic" sz="quarter" idx="10"/>
          </p:nvPr>
        </p:nvSpPr>
        <p:spPr>
          <a:xfrm>
            <a:off x="6060219" y="844728"/>
            <a:ext cx="6134956" cy="2906537"/>
          </a:xfrm>
          <a:custGeom>
            <a:avLst/>
            <a:gdLst>
              <a:gd name="connsiteX0" fmla="*/ 0 w 4600818"/>
              <a:gd name="connsiteY0" fmla="*/ 0 h 2906537"/>
              <a:gd name="connsiteX1" fmla="*/ 2906747 w 4600818"/>
              <a:gd name="connsiteY1" fmla="*/ 0 h 2906537"/>
              <a:gd name="connsiteX2" fmla="*/ 3566582 w 4600818"/>
              <a:gd name="connsiteY2" fmla="*/ 135848 h 2906537"/>
              <a:gd name="connsiteX3" fmla="*/ 4226417 w 4600818"/>
              <a:gd name="connsiteY3" fmla="*/ 0 h 2906537"/>
              <a:gd name="connsiteX4" fmla="*/ 4600818 w 4600818"/>
              <a:gd name="connsiteY4" fmla="*/ 0 h 2906537"/>
              <a:gd name="connsiteX5" fmla="*/ 4600818 w 4600818"/>
              <a:gd name="connsiteY5" fmla="*/ 2906537 h 2906537"/>
              <a:gd name="connsiteX6" fmla="*/ 0 w 4600818"/>
              <a:gd name="connsiteY6" fmla="*/ 2906537 h 290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0818" h="2906537">
                <a:moveTo>
                  <a:pt x="0" y="0"/>
                </a:moveTo>
                <a:lnTo>
                  <a:pt x="2906747" y="0"/>
                </a:lnTo>
                <a:lnTo>
                  <a:pt x="3566582" y="135848"/>
                </a:lnTo>
                <a:lnTo>
                  <a:pt x="4226417" y="0"/>
                </a:lnTo>
                <a:lnTo>
                  <a:pt x="4600818" y="0"/>
                </a:lnTo>
                <a:lnTo>
                  <a:pt x="4600818" y="2906537"/>
                </a:lnTo>
                <a:lnTo>
                  <a:pt x="0" y="2906537"/>
                </a:lnTo>
                <a:close/>
              </a:path>
            </a:pathLst>
          </a:custGeom>
        </p:spPr>
        <p:txBody>
          <a:bodyPr wrap="square">
            <a:noAutofit/>
          </a:bodyPr>
          <a:lstStyle/>
          <a:p>
            <a:r>
              <a:rPr lang="nl-NL"/>
              <a:t>Klik op het pictogram als u een afbeelding wilt toevoegen</a:t>
            </a:r>
            <a:endParaRPr lang="en-GB"/>
          </a:p>
        </p:txBody>
      </p:sp>
      <p:sp>
        <p:nvSpPr>
          <p:cNvPr id="5" name="Tijdelijke aanduiding voor afbeelding 4"/>
          <p:cNvSpPr>
            <a:spLocks noGrp="1"/>
          </p:cNvSpPr>
          <p:nvPr>
            <p:ph type="pic" sz="quarter" idx="11"/>
          </p:nvPr>
        </p:nvSpPr>
        <p:spPr>
          <a:xfrm>
            <a:off x="6058125" y="3859118"/>
            <a:ext cx="6134956" cy="2905200"/>
          </a:xfrm>
          <a:prstGeom prst="rect">
            <a:avLst/>
          </a:prstGeom>
        </p:spPr>
        <p:txBody>
          <a:bodyPr wrap="square">
            <a:noAutofit/>
          </a:bodyPr>
          <a:lstStyle/>
          <a:p>
            <a:r>
              <a:rPr lang="nl-NL"/>
              <a:t>Klik op het pictogram als u een afbeelding wilt toevoegen</a:t>
            </a:r>
            <a:endParaRPr lang="en-GB"/>
          </a:p>
        </p:txBody>
      </p:sp>
      <p:sp>
        <p:nvSpPr>
          <p:cNvPr id="14" name="Title 1"/>
          <p:cNvSpPr>
            <a:spLocks noGrp="1"/>
          </p:cNvSpPr>
          <p:nvPr>
            <p:ph type="title"/>
          </p:nvPr>
        </p:nvSpPr>
        <p:spPr>
          <a:xfrm>
            <a:off x="480043" y="1368211"/>
            <a:ext cx="5059639" cy="551805"/>
          </a:xfrm>
        </p:spPr>
        <p:txBody>
          <a:bodyPr/>
          <a:lstStyle/>
          <a:p>
            <a:r>
              <a:rPr lang="nl-NL"/>
              <a:t>Klik om stijl te bewerken</a:t>
            </a:r>
            <a:endParaRPr lang="en-GB"/>
          </a:p>
        </p:txBody>
      </p:sp>
      <p:sp>
        <p:nvSpPr>
          <p:cNvPr id="15" name="Tijdelijke aanduiding voor tekst 5"/>
          <p:cNvSpPr>
            <a:spLocks noGrp="1"/>
          </p:cNvSpPr>
          <p:nvPr>
            <p:ph type="body" sz="quarter" idx="12"/>
          </p:nvPr>
        </p:nvSpPr>
        <p:spPr>
          <a:xfrm>
            <a:off x="480040" y="1969200"/>
            <a:ext cx="5059639" cy="479511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056152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80040" y="1368211"/>
            <a:ext cx="11232974" cy="551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nl-NL" altLang="en-US"/>
              <a:t>Klik om het opmaakprofiel te bewerken</a:t>
            </a:r>
          </a:p>
        </p:txBody>
      </p:sp>
      <p:sp>
        <p:nvSpPr>
          <p:cNvPr id="1027" name="Rectangle 3"/>
          <p:cNvSpPr>
            <a:spLocks noGrp="1" noChangeArrowheads="1"/>
          </p:cNvSpPr>
          <p:nvPr>
            <p:ph type="body" idx="1"/>
          </p:nvPr>
        </p:nvSpPr>
        <p:spPr bwMode="auto">
          <a:xfrm>
            <a:off x="480042" y="1970293"/>
            <a:ext cx="11232974" cy="438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nl-NL" altLang="en-US" dirty="0"/>
              <a:t>Klik om de opmaakprofielen van de </a:t>
            </a:r>
            <a:r>
              <a:rPr lang="nl-NL" altLang="en-US" dirty="0" err="1"/>
              <a:t>modeltekst</a:t>
            </a:r>
            <a:r>
              <a:rPr lang="nl-NL" altLang="en-US" dirty="0"/>
              <a:t> te bewerken</a:t>
            </a:r>
          </a:p>
          <a:p>
            <a:pPr lvl="1"/>
            <a:r>
              <a:rPr lang="nl-NL" altLang="en-US"/>
              <a:t>Tweede niveau </a:t>
            </a:r>
          </a:p>
          <a:p>
            <a:pPr lvl="2"/>
            <a:r>
              <a:rPr lang="nl-NL" altLang="en-US"/>
              <a:t>Derde </a:t>
            </a:r>
            <a:r>
              <a:rPr lang="nl-NL" altLang="en-US" dirty="0"/>
              <a:t>niveau</a:t>
            </a:r>
          </a:p>
          <a:p>
            <a:pPr lvl="3"/>
            <a:r>
              <a:rPr lang="nl-NL" altLang="en-US"/>
              <a:t>Vierde Niveau</a:t>
            </a:r>
          </a:p>
          <a:p>
            <a:pPr lvl="4"/>
            <a:r>
              <a:rPr lang="nl-NL" altLang="en-US"/>
              <a:t>Vijfde niveau</a:t>
            </a:r>
          </a:p>
          <a:p>
            <a:pPr lvl="5"/>
            <a:r>
              <a:rPr lang="nl-NL" altLang="en-US"/>
              <a:t>6</a:t>
            </a:r>
          </a:p>
          <a:p>
            <a:pPr lvl="6"/>
            <a:r>
              <a:rPr lang="nl-NL" altLang="en-US"/>
              <a:t>7</a:t>
            </a:r>
          </a:p>
          <a:p>
            <a:pPr lvl="7"/>
            <a:r>
              <a:rPr lang="nl-NL" altLang="en-US"/>
              <a:t>8</a:t>
            </a:r>
          </a:p>
          <a:p>
            <a:pPr lvl="8"/>
            <a:r>
              <a:rPr lang="nl-NL" altLang="en-US"/>
              <a:t>9</a:t>
            </a:r>
          </a:p>
          <a:p>
            <a:pPr lvl="4"/>
            <a:endParaRPr lang="nl-NL" altLang="en-US"/>
          </a:p>
        </p:txBody>
      </p:sp>
      <p:grpSp>
        <p:nvGrpSpPr>
          <p:cNvPr id="2" name="Groep 1">
            <a:extLst>
              <a:ext uri="{FF2B5EF4-FFF2-40B4-BE49-F238E27FC236}">
                <a16:creationId xmlns:a16="http://schemas.microsoft.com/office/drawing/2014/main" id="{4685EA18-998D-44BD-A28D-8D198DA2450E}"/>
              </a:ext>
            </a:extLst>
          </p:cNvPr>
          <p:cNvGrpSpPr/>
          <p:nvPr userDrawn="1"/>
        </p:nvGrpSpPr>
        <p:grpSpPr>
          <a:xfrm>
            <a:off x="2" y="-2"/>
            <a:ext cx="12197859" cy="981460"/>
            <a:chOff x="-1" y="-2"/>
            <a:chExt cx="9147601" cy="981460"/>
          </a:xfrm>
        </p:grpSpPr>
        <p:sp>
          <p:nvSpPr>
            <p:cNvPr id="8" name="Rechthoek 7">
              <a:extLst>
                <a:ext uri="{FF2B5EF4-FFF2-40B4-BE49-F238E27FC236}">
                  <a16:creationId xmlns:a16="http://schemas.microsoft.com/office/drawing/2014/main" id="{858A88BC-7CD1-433E-8C0A-EDAD14DC3EF3}"/>
                </a:ext>
              </a:extLst>
            </p:cNvPr>
            <p:cNvSpPr/>
            <p:nvPr userDrawn="1"/>
          </p:nvSpPr>
          <p:spPr bwMode="auto">
            <a:xfrm>
              <a:off x="-1" y="716755"/>
              <a:ext cx="9146381" cy="118141"/>
            </a:xfrm>
            <a:prstGeom prst="rect">
              <a:avLst/>
            </a:prstGeom>
            <a:solidFill>
              <a:schemeClr val="bg1"/>
            </a:solidFill>
            <a:ln>
              <a:noFill/>
            </a:ln>
            <a:effectLst/>
          </p:spPr>
          <p:txBody>
            <a:bodyPr vert="horz" wrap="square" lIns="0" tIns="0" rIns="0" bIns="0" numCol="1" rtlCol="0" anchor="t" anchorCtr="0" compatLnSpc="1">
              <a:prstTxWarp prst="textNoShape">
                <a:avLst/>
              </a:prstTxWarp>
            </a:bodyPr>
            <a:lstStyle/>
            <a:p>
              <a:pPr marL="258739" marR="0" indent="-258739" algn="l" defTabSz="914313" rtl="0" eaLnBrk="1" fontAlgn="base" latinLnBrk="0" hangingPunct="1">
                <a:lnSpc>
                  <a:spcPts val="3275"/>
                </a:lnSpc>
                <a:spcBef>
                  <a:spcPct val="0"/>
                </a:spcBef>
                <a:spcAft>
                  <a:spcPct val="0"/>
                </a:spcAft>
                <a:buClrTx/>
                <a:buSzTx/>
                <a:buFont typeface="Wingdings" pitchFamily="2" charset="2"/>
                <a:buChar char="§"/>
                <a:tabLst/>
              </a:pPr>
              <a:endParaRPr kumimoji="0" lang="nl-NL" sz="2300" b="0" i="0" u="none" strike="noStrike" cap="none" normalizeH="0" baseline="0">
                <a:ln>
                  <a:noFill/>
                </a:ln>
                <a:solidFill>
                  <a:schemeClr val="tx1"/>
                </a:solidFill>
                <a:effectLst/>
                <a:latin typeface="Verdana" pitchFamily="34" charset="0"/>
              </a:endParaRPr>
            </a:p>
          </p:txBody>
        </p:sp>
        <p:sp>
          <p:nvSpPr>
            <p:cNvPr id="5" name="Rechthoek 4">
              <a:extLst>
                <a:ext uri="{FF2B5EF4-FFF2-40B4-BE49-F238E27FC236}">
                  <a16:creationId xmlns:a16="http://schemas.microsoft.com/office/drawing/2014/main" id="{8DD769C5-FA22-4EB2-91D5-BCD3A31303A1}"/>
                </a:ext>
              </a:extLst>
            </p:cNvPr>
            <p:cNvSpPr/>
            <p:nvPr userDrawn="1"/>
          </p:nvSpPr>
          <p:spPr bwMode="auto">
            <a:xfrm>
              <a:off x="0" y="-2"/>
              <a:ext cx="9147600" cy="716757"/>
            </a:xfrm>
            <a:prstGeom prst="rect">
              <a:avLst/>
            </a:prstGeom>
            <a:solidFill>
              <a:srgbClr val="F1E800"/>
            </a:solidFill>
            <a:ln>
              <a:noFill/>
            </a:ln>
            <a:effectLst/>
          </p:spPr>
          <p:txBody>
            <a:bodyPr vert="horz" wrap="square" lIns="0" tIns="0" rIns="0" bIns="0" numCol="1" rtlCol="0" anchor="t" anchorCtr="0" compatLnSpc="1">
              <a:prstTxWarp prst="textNoShape">
                <a:avLst/>
              </a:prstTxWarp>
            </a:bodyPr>
            <a:lstStyle/>
            <a:p>
              <a:pPr marL="258739" marR="0" indent="-258739" algn="l" defTabSz="914313" rtl="0" eaLnBrk="1" fontAlgn="base" latinLnBrk="0" hangingPunct="1">
                <a:lnSpc>
                  <a:spcPts val="3275"/>
                </a:lnSpc>
                <a:spcBef>
                  <a:spcPct val="0"/>
                </a:spcBef>
                <a:spcAft>
                  <a:spcPct val="0"/>
                </a:spcAft>
                <a:buClrTx/>
                <a:buSzTx/>
                <a:buFont typeface="Wingdings" pitchFamily="2" charset="2"/>
                <a:buChar char="§"/>
                <a:tabLst/>
              </a:pPr>
              <a:endParaRPr kumimoji="0" lang="nl-NL" sz="2300" b="0" i="0" u="none" strike="noStrike" cap="none" normalizeH="0" baseline="0">
                <a:ln>
                  <a:noFill/>
                </a:ln>
                <a:solidFill>
                  <a:schemeClr val="tx1"/>
                </a:solidFill>
                <a:effectLst/>
                <a:latin typeface="Verdana" pitchFamily="34" charset="0"/>
              </a:endParaRPr>
            </a:p>
          </p:txBody>
        </p:sp>
        <p:pic>
          <p:nvPicPr>
            <p:cNvPr id="14" name="Afbeelding 13">
              <a:extLst>
                <a:ext uri="{FF2B5EF4-FFF2-40B4-BE49-F238E27FC236}">
                  <a16:creationId xmlns:a16="http://schemas.microsoft.com/office/drawing/2014/main" id="{3053DBCE-C53B-4692-BAFF-083A210233E0}"/>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435665" y="0"/>
              <a:ext cx="1350267" cy="981458"/>
            </a:xfrm>
            <a:prstGeom prst="rect">
              <a:avLst/>
            </a:prstGeom>
          </p:spPr>
        </p:pic>
      </p:grpSp>
    </p:spTree>
  </p:cSld>
  <p:clrMap bg1="lt1" tx1="dk1" bg2="lt2" tx2="dk2" accent1="accent1" accent2="accent2" accent3="accent3" accent4="accent4" accent5="accent5" accent6="accent6" hlink="hlink" folHlink="folHlink"/>
  <p:sldLayoutIdLst>
    <p:sldLayoutId id="2147483664" r:id="rId1"/>
    <p:sldLayoutId id="2147483678" r:id="rId2"/>
    <p:sldLayoutId id="2147483671" r:id="rId3"/>
    <p:sldLayoutId id="2147483680" r:id="rId4"/>
    <p:sldLayoutId id="2147483681" r:id="rId5"/>
    <p:sldLayoutId id="2147483672" r:id="rId6"/>
    <p:sldLayoutId id="2147483674" r:id="rId7"/>
    <p:sldLayoutId id="2147483675" r:id="rId8"/>
    <p:sldLayoutId id="2147483677" r:id="rId9"/>
    <p:sldLayoutId id="2147483679" r:id="rId10"/>
    <p:sldLayoutId id="2147483682" r:id="rId11"/>
    <p:sldLayoutId id="2147483683" r:id="rId12"/>
    <p:sldLayoutId id="2147483684" r:id="rId13"/>
  </p:sldLayoutIdLst>
  <p:hf sldNum="0" hdr="0"/>
  <p:txStyles>
    <p:titleStyle>
      <a:lvl1pPr algn="l" rtl="0" eaLnBrk="1" fontAlgn="base" hangingPunct="1">
        <a:lnSpc>
          <a:spcPts val="3000"/>
        </a:lnSpc>
        <a:spcBef>
          <a:spcPct val="0"/>
        </a:spcBef>
        <a:spcAft>
          <a:spcPct val="0"/>
        </a:spcAft>
        <a:defRPr sz="2500" b="1">
          <a:solidFill>
            <a:schemeClr val="tx2"/>
          </a:solidFill>
          <a:latin typeface="+mj-lt"/>
          <a:ea typeface="+mj-ea"/>
          <a:cs typeface="+mj-cs"/>
        </a:defRPr>
      </a:lvl1pPr>
      <a:lvl2pPr algn="l" rtl="0" eaLnBrk="1" fontAlgn="base" hangingPunct="1">
        <a:lnSpc>
          <a:spcPts val="2500"/>
        </a:lnSpc>
        <a:spcBef>
          <a:spcPct val="0"/>
        </a:spcBef>
        <a:spcAft>
          <a:spcPct val="0"/>
        </a:spcAft>
        <a:defRPr sz="2199" b="1">
          <a:solidFill>
            <a:schemeClr val="tx2"/>
          </a:solidFill>
          <a:latin typeface="Verdana" pitchFamily="34" charset="0"/>
        </a:defRPr>
      </a:lvl2pPr>
      <a:lvl3pPr algn="l" rtl="0" eaLnBrk="1" fontAlgn="base" hangingPunct="1">
        <a:lnSpc>
          <a:spcPts val="2500"/>
        </a:lnSpc>
        <a:spcBef>
          <a:spcPct val="0"/>
        </a:spcBef>
        <a:spcAft>
          <a:spcPct val="0"/>
        </a:spcAft>
        <a:defRPr sz="2199" b="1">
          <a:solidFill>
            <a:schemeClr val="tx2"/>
          </a:solidFill>
          <a:latin typeface="Verdana" pitchFamily="34" charset="0"/>
        </a:defRPr>
      </a:lvl3pPr>
      <a:lvl4pPr algn="l" rtl="0" eaLnBrk="1" fontAlgn="base" hangingPunct="1">
        <a:lnSpc>
          <a:spcPts val="2500"/>
        </a:lnSpc>
        <a:spcBef>
          <a:spcPct val="0"/>
        </a:spcBef>
        <a:spcAft>
          <a:spcPct val="0"/>
        </a:spcAft>
        <a:defRPr sz="2199" b="1">
          <a:solidFill>
            <a:schemeClr val="tx2"/>
          </a:solidFill>
          <a:latin typeface="Verdana" pitchFamily="34" charset="0"/>
        </a:defRPr>
      </a:lvl4pPr>
      <a:lvl5pPr algn="l" rtl="0" eaLnBrk="1" fontAlgn="base" hangingPunct="1">
        <a:lnSpc>
          <a:spcPts val="2500"/>
        </a:lnSpc>
        <a:spcBef>
          <a:spcPct val="0"/>
        </a:spcBef>
        <a:spcAft>
          <a:spcPct val="0"/>
        </a:spcAft>
        <a:defRPr sz="2199" b="1">
          <a:solidFill>
            <a:schemeClr val="tx2"/>
          </a:solidFill>
          <a:latin typeface="Verdana" pitchFamily="34" charset="0"/>
        </a:defRPr>
      </a:lvl5pPr>
      <a:lvl6pPr marL="457157" algn="l" rtl="0" eaLnBrk="1" fontAlgn="base" hangingPunct="1">
        <a:lnSpc>
          <a:spcPts val="2500"/>
        </a:lnSpc>
        <a:spcBef>
          <a:spcPct val="0"/>
        </a:spcBef>
        <a:spcAft>
          <a:spcPct val="0"/>
        </a:spcAft>
        <a:defRPr sz="2199" b="1">
          <a:solidFill>
            <a:schemeClr val="tx2"/>
          </a:solidFill>
          <a:latin typeface="Verdana" pitchFamily="34" charset="0"/>
        </a:defRPr>
      </a:lvl6pPr>
      <a:lvl7pPr marL="914313" algn="l" rtl="0" eaLnBrk="1" fontAlgn="base" hangingPunct="1">
        <a:lnSpc>
          <a:spcPts val="2500"/>
        </a:lnSpc>
        <a:spcBef>
          <a:spcPct val="0"/>
        </a:spcBef>
        <a:spcAft>
          <a:spcPct val="0"/>
        </a:spcAft>
        <a:defRPr sz="2199" b="1">
          <a:solidFill>
            <a:schemeClr val="tx2"/>
          </a:solidFill>
          <a:latin typeface="Verdana" pitchFamily="34" charset="0"/>
        </a:defRPr>
      </a:lvl7pPr>
      <a:lvl8pPr marL="1371470" algn="l" rtl="0" eaLnBrk="1" fontAlgn="base" hangingPunct="1">
        <a:lnSpc>
          <a:spcPts val="2500"/>
        </a:lnSpc>
        <a:spcBef>
          <a:spcPct val="0"/>
        </a:spcBef>
        <a:spcAft>
          <a:spcPct val="0"/>
        </a:spcAft>
        <a:defRPr sz="2199" b="1">
          <a:solidFill>
            <a:schemeClr val="tx2"/>
          </a:solidFill>
          <a:latin typeface="Verdana" pitchFamily="34" charset="0"/>
        </a:defRPr>
      </a:lvl8pPr>
      <a:lvl9pPr marL="1828627" algn="l" rtl="0" eaLnBrk="1" fontAlgn="base" hangingPunct="1">
        <a:lnSpc>
          <a:spcPts val="2500"/>
        </a:lnSpc>
        <a:spcBef>
          <a:spcPct val="0"/>
        </a:spcBef>
        <a:spcAft>
          <a:spcPct val="0"/>
        </a:spcAft>
        <a:defRPr sz="2199" b="1">
          <a:solidFill>
            <a:schemeClr val="tx2"/>
          </a:solidFill>
          <a:latin typeface="Verdana" pitchFamily="34" charset="0"/>
        </a:defRPr>
      </a:lvl9pPr>
    </p:titleStyle>
    <p:bodyStyle>
      <a:lvl1pPr marL="0" indent="0" algn="l" rtl="0" eaLnBrk="1" fontAlgn="base" hangingPunct="1">
        <a:lnSpc>
          <a:spcPts val="3000"/>
        </a:lnSpc>
        <a:spcBef>
          <a:spcPct val="0"/>
        </a:spcBef>
        <a:spcAft>
          <a:spcPct val="0"/>
        </a:spcAft>
        <a:buFontTx/>
        <a:buNone/>
        <a:defRPr sz="2199">
          <a:solidFill>
            <a:schemeClr val="tx2"/>
          </a:solidFill>
          <a:latin typeface="+mn-lt"/>
          <a:ea typeface="+mn-ea"/>
          <a:cs typeface="+mn-cs"/>
        </a:defRPr>
      </a:lvl1pPr>
      <a:lvl2pPr marL="287973" indent="-287973" algn="l" rtl="0" eaLnBrk="1" fontAlgn="base" hangingPunct="1">
        <a:lnSpc>
          <a:spcPts val="3000"/>
        </a:lnSpc>
        <a:spcBef>
          <a:spcPct val="0"/>
        </a:spcBef>
        <a:spcAft>
          <a:spcPct val="0"/>
        </a:spcAft>
        <a:buFont typeface="Arial" panose="020B0604020202020204" pitchFamily="34" charset="0"/>
        <a:buChar char="•"/>
        <a:defRPr sz="2199">
          <a:solidFill>
            <a:schemeClr val="tx2"/>
          </a:solidFill>
          <a:latin typeface="+mn-lt"/>
        </a:defRPr>
      </a:lvl2pPr>
      <a:lvl3pPr marL="0" indent="0" algn="l" rtl="0" eaLnBrk="1" fontAlgn="base" hangingPunct="1">
        <a:lnSpc>
          <a:spcPts val="3000"/>
        </a:lnSpc>
        <a:spcBef>
          <a:spcPct val="0"/>
        </a:spcBef>
        <a:spcAft>
          <a:spcPct val="0"/>
        </a:spcAft>
        <a:buFontTx/>
        <a:buNone/>
        <a:defRPr sz="2199">
          <a:solidFill>
            <a:schemeClr val="tx2"/>
          </a:solidFill>
          <a:latin typeface="+mn-lt"/>
        </a:defRPr>
      </a:lvl3pPr>
      <a:lvl4pPr marL="0" indent="0" algn="l" rtl="0" eaLnBrk="1" fontAlgn="base" hangingPunct="1">
        <a:lnSpc>
          <a:spcPts val="3000"/>
        </a:lnSpc>
        <a:spcBef>
          <a:spcPct val="0"/>
        </a:spcBef>
        <a:spcAft>
          <a:spcPct val="0"/>
        </a:spcAft>
        <a:buFontTx/>
        <a:buNone/>
        <a:defRPr sz="2199">
          <a:solidFill>
            <a:schemeClr val="tx2"/>
          </a:solidFill>
          <a:latin typeface="+mn-lt"/>
        </a:defRPr>
      </a:lvl4pPr>
      <a:lvl5pPr marL="0" indent="0" algn="l" rtl="0" eaLnBrk="1" fontAlgn="base" hangingPunct="1">
        <a:lnSpc>
          <a:spcPts val="3000"/>
        </a:lnSpc>
        <a:spcBef>
          <a:spcPct val="0"/>
        </a:spcBef>
        <a:spcAft>
          <a:spcPct val="0"/>
        </a:spcAft>
        <a:buFontTx/>
        <a:buNone/>
        <a:defRPr sz="2199">
          <a:solidFill>
            <a:schemeClr val="tx2"/>
          </a:solidFill>
          <a:latin typeface="+mn-lt"/>
        </a:defRPr>
      </a:lvl5pPr>
      <a:lvl6pPr marL="0" indent="0" algn="l" rtl="0" eaLnBrk="1" fontAlgn="base" hangingPunct="1">
        <a:lnSpc>
          <a:spcPts val="3000"/>
        </a:lnSpc>
        <a:spcBef>
          <a:spcPct val="0"/>
        </a:spcBef>
        <a:spcAft>
          <a:spcPct val="0"/>
        </a:spcAft>
        <a:buFontTx/>
        <a:buNone/>
        <a:defRPr sz="2199">
          <a:solidFill>
            <a:schemeClr val="tx2"/>
          </a:solidFill>
          <a:latin typeface="+mn-lt"/>
        </a:defRPr>
      </a:lvl6pPr>
      <a:lvl7pPr marL="0" indent="0" algn="l" rtl="0" eaLnBrk="1" fontAlgn="base" hangingPunct="1">
        <a:lnSpc>
          <a:spcPts val="3000"/>
        </a:lnSpc>
        <a:spcBef>
          <a:spcPct val="0"/>
        </a:spcBef>
        <a:spcAft>
          <a:spcPct val="0"/>
        </a:spcAft>
        <a:buFontTx/>
        <a:buNone/>
        <a:defRPr sz="2199">
          <a:solidFill>
            <a:schemeClr val="tx2"/>
          </a:solidFill>
          <a:latin typeface="+mn-lt"/>
        </a:defRPr>
      </a:lvl7pPr>
      <a:lvl8pPr marL="0" indent="0" algn="l" rtl="0" eaLnBrk="1" fontAlgn="base" hangingPunct="1">
        <a:lnSpc>
          <a:spcPts val="3000"/>
        </a:lnSpc>
        <a:spcBef>
          <a:spcPct val="0"/>
        </a:spcBef>
        <a:spcAft>
          <a:spcPct val="0"/>
        </a:spcAft>
        <a:buFontTx/>
        <a:buNone/>
        <a:defRPr sz="2199">
          <a:solidFill>
            <a:schemeClr val="tx2"/>
          </a:solidFill>
          <a:latin typeface="+mn-lt"/>
        </a:defRPr>
      </a:lvl8pPr>
      <a:lvl9pPr marL="0" indent="0" algn="l" rtl="0" eaLnBrk="1" fontAlgn="base" hangingPunct="1">
        <a:lnSpc>
          <a:spcPts val="3000"/>
        </a:lnSpc>
        <a:spcBef>
          <a:spcPct val="0"/>
        </a:spcBef>
        <a:spcAft>
          <a:spcPct val="0"/>
        </a:spcAft>
        <a:buFontTx/>
        <a:buNone/>
        <a:defRPr sz="2199">
          <a:solidFill>
            <a:schemeClr val="tx2"/>
          </a:solidFill>
          <a:latin typeface="+mn-lt"/>
        </a:defRPr>
      </a:lvl9pPr>
    </p:bodyStyle>
    <p:otherStyle>
      <a:defPPr>
        <a:defRPr lang="en-US"/>
      </a:defPPr>
      <a:lvl1pPr marL="0" algn="l" defTabSz="914313" rtl="0" eaLnBrk="1" latinLnBrk="0" hangingPunct="1">
        <a:defRPr sz="1800" kern="1200">
          <a:solidFill>
            <a:schemeClr val="tx1"/>
          </a:solidFill>
          <a:latin typeface="+mn-lt"/>
          <a:ea typeface="+mn-ea"/>
          <a:cs typeface="+mn-cs"/>
        </a:defRPr>
      </a:lvl1pPr>
      <a:lvl2pPr marL="457157" algn="l" defTabSz="914313" rtl="0" eaLnBrk="1" latinLnBrk="0" hangingPunct="1">
        <a:defRPr sz="1800" kern="1200">
          <a:solidFill>
            <a:schemeClr val="tx1"/>
          </a:solidFill>
          <a:latin typeface="+mn-lt"/>
          <a:ea typeface="+mn-ea"/>
          <a:cs typeface="+mn-cs"/>
        </a:defRPr>
      </a:lvl2pPr>
      <a:lvl3pPr marL="914313" algn="l" defTabSz="914313" rtl="0" eaLnBrk="1" latinLnBrk="0" hangingPunct="1">
        <a:defRPr sz="1800" kern="1200">
          <a:solidFill>
            <a:schemeClr val="tx1"/>
          </a:solidFill>
          <a:latin typeface="+mn-lt"/>
          <a:ea typeface="+mn-ea"/>
          <a:cs typeface="+mn-cs"/>
        </a:defRPr>
      </a:lvl3pPr>
      <a:lvl4pPr marL="1371470" algn="l" defTabSz="914313" rtl="0" eaLnBrk="1" latinLnBrk="0" hangingPunct="1">
        <a:defRPr sz="1800" kern="1200">
          <a:solidFill>
            <a:schemeClr val="tx1"/>
          </a:solidFill>
          <a:latin typeface="+mn-lt"/>
          <a:ea typeface="+mn-ea"/>
          <a:cs typeface="+mn-cs"/>
        </a:defRPr>
      </a:lvl4pPr>
      <a:lvl5pPr marL="1828627" algn="l" defTabSz="914313" rtl="0" eaLnBrk="1" latinLnBrk="0" hangingPunct="1">
        <a:defRPr sz="1800" kern="1200">
          <a:solidFill>
            <a:schemeClr val="tx1"/>
          </a:solidFill>
          <a:latin typeface="+mn-lt"/>
          <a:ea typeface="+mn-ea"/>
          <a:cs typeface="+mn-cs"/>
        </a:defRPr>
      </a:lvl5pPr>
      <a:lvl6pPr marL="2285784" algn="l" defTabSz="914313" rtl="0" eaLnBrk="1" latinLnBrk="0" hangingPunct="1">
        <a:defRPr sz="1800" kern="1200">
          <a:solidFill>
            <a:schemeClr val="tx1"/>
          </a:solidFill>
          <a:latin typeface="+mn-lt"/>
          <a:ea typeface="+mn-ea"/>
          <a:cs typeface="+mn-cs"/>
        </a:defRPr>
      </a:lvl6pPr>
      <a:lvl7pPr marL="2742941" algn="l" defTabSz="914313" rtl="0" eaLnBrk="1" latinLnBrk="0" hangingPunct="1">
        <a:defRPr sz="1800" kern="1200">
          <a:solidFill>
            <a:schemeClr val="tx1"/>
          </a:solidFill>
          <a:latin typeface="+mn-lt"/>
          <a:ea typeface="+mn-ea"/>
          <a:cs typeface="+mn-cs"/>
        </a:defRPr>
      </a:lvl7pPr>
      <a:lvl8pPr marL="3200099" algn="l" defTabSz="914313" rtl="0" eaLnBrk="1" latinLnBrk="0" hangingPunct="1">
        <a:defRPr sz="1800" kern="1200">
          <a:solidFill>
            <a:schemeClr val="tx1"/>
          </a:solidFill>
          <a:latin typeface="+mn-lt"/>
          <a:ea typeface="+mn-ea"/>
          <a:cs typeface="+mn-cs"/>
        </a:defRPr>
      </a:lvl8pPr>
      <a:lvl9pPr marL="3657254" algn="l" defTabSz="91431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82" userDrawn="1">
          <p15:clr>
            <a:srgbClr val="F26B43"/>
          </p15:clr>
        </p15:guide>
        <p15:guide id="2" pos="299" userDrawn="1">
          <p15:clr>
            <a:srgbClr val="F26B43"/>
          </p15:clr>
        </p15:guide>
        <p15:guide id="3" orient="horz" pos="1061" userDrawn="1">
          <p15:clr>
            <a:srgbClr val="F26B43"/>
          </p15:clr>
        </p15:guide>
        <p15:guide id="4" orient="horz" pos="141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shorts/ny2pt9Yj6_c"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mailto:natuurkunde@visio.org"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www.eduvip.nl/helpdesk-exact/"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educatief.dedicon.nl/"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hyperlink" Target="https://educatief.dedicon.nl/op-de-tast-elektriciteit" TargetMode="External"/><Relationship Id="rId7" Type="http://schemas.openxmlformats.org/officeDocument/2006/relationships/hyperlink" Target="https://educatief.dedicon.nl/op-de-tast-structuurformules"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hyperlink" Target="https://educatief.dedicon.nl/op-de-tast-periodiek-systeem-van-de-elementen-op-a2" TargetMode="External"/><Relationship Id="rId5" Type="http://schemas.openxmlformats.org/officeDocument/2006/relationships/hyperlink" Target="https://educatief.dedicon.nl/op-de-tast-grafieken-van-beweging" TargetMode="External"/><Relationship Id="rId4" Type="http://schemas.openxmlformats.org/officeDocument/2006/relationships/hyperlink" Target="https://educatief.dedicon.nl/op-de-tast-het-oog" TargetMode="External"/><Relationship Id="rId9"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hyperlink" Target="https://www.eduvip.nl/natuurkundebox/"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27.jpeg"/><Relationship Id="rId4" Type="http://schemas.openxmlformats.org/officeDocument/2006/relationships/hyperlink" Target="https://www.eduvip.nl/product/natuurkundebox/"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11.xml"/><Relationship Id="rId5" Type="http://schemas.openxmlformats.org/officeDocument/2006/relationships/image" Target="../media/image30.jpeg"/><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11.xml"/><Relationship Id="rId4" Type="http://schemas.openxmlformats.org/officeDocument/2006/relationships/image" Target="../media/image38.jpeg"/></Relationships>
</file>

<file path=ppt/slides/_rels/slide31.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hyperlink" Target="https://www.worldwidevision.nl/330175-tekenmat-van-4-mm-natuurrubber-voor-het-maken-van-voelbare-tekeningen.html" TargetMode="External"/><Relationship Id="rId7" Type="http://schemas.openxmlformats.org/officeDocument/2006/relationships/image" Target="../media/image40.jpe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39.jpeg"/><Relationship Id="rId5" Type="http://schemas.openxmlformats.org/officeDocument/2006/relationships/hyperlink" Target="https://www.worldwidevision.nl/330198-tekenfolie-transparant-voor-relieftekeningen-formaat-27-x-34-cm.html" TargetMode="External"/><Relationship Id="rId4" Type="http://schemas.openxmlformats.org/officeDocument/2006/relationships/hyperlink" Target="https://www.worldwidevision.nl/330199-tekenfolie-transparant-voor-relieftekeningen-formaat-a4.html" TargetMode="External"/><Relationship Id="rId9" Type="http://schemas.openxmlformats.org/officeDocument/2006/relationships/image" Target="../media/image42.jpeg"/></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2.xml"/><Relationship Id="rId1" Type="http://schemas.openxmlformats.org/officeDocument/2006/relationships/slideLayout" Target="../slideLayouts/slideLayout11.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3.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notesSlide" Target="../notesSlides/notesSlide33.xml"/><Relationship Id="rId1" Type="http://schemas.openxmlformats.org/officeDocument/2006/relationships/slideLayout" Target="../slideLayouts/slideLayout11.xml"/><Relationship Id="rId6" Type="http://schemas.openxmlformats.org/officeDocument/2006/relationships/image" Target="../media/image50.jpeg"/><Relationship Id="rId5" Type="http://schemas.openxmlformats.org/officeDocument/2006/relationships/image" Target="../media/image49.jpeg"/><Relationship Id="rId10" Type="http://schemas.openxmlformats.org/officeDocument/2006/relationships/image" Target="../media/image54.jpeg"/><Relationship Id="rId4" Type="http://schemas.openxmlformats.org/officeDocument/2006/relationships/image" Target="../media/image48.jpeg"/><Relationship Id="rId9" Type="http://schemas.openxmlformats.org/officeDocument/2006/relationships/image" Target="../media/image53.jpeg"/></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4.xml"/><Relationship Id="rId1" Type="http://schemas.openxmlformats.org/officeDocument/2006/relationships/slideLayout" Target="../slideLayouts/slideLayout11.xml"/><Relationship Id="rId4" Type="http://schemas.openxmlformats.org/officeDocument/2006/relationships/image" Target="../media/image55.jpeg"/></Relationships>
</file>

<file path=ppt/slides/_rels/slide35.xml.rels><?xml version="1.0" encoding="UTF-8" standalone="yes"?>
<Relationships xmlns="http://schemas.openxmlformats.org/package/2006/relationships"><Relationship Id="rId3" Type="http://schemas.openxmlformats.org/officeDocument/2006/relationships/hyperlink" Target="https://educatief.dedicon.nl/products/search?Zoeken=roosterpapier" TargetMode="External"/><Relationship Id="rId7" Type="http://schemas.openxmlformats.org/officeDocument/2006/relationships/image" Target="../media/image56.jpeg"/><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hyperlink" Target="https://www.eduvip.nl/product/prikbord-groot/" TargetMode="External"/><Relationship Id="rId5" Type="http://schemas.openxmlformats.org/officeDocument/2006/relationships/hyperlink" Target="https://www.eduvip.nl/product/prikbord/" TargetMode="External"/><Relationship Id="rId4" Type="http://schemas.openxmlformats.org/officeDocument/2006/relationships/hyperlink" Target="https://www.eduvip.nl/shop/"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mailto:natuurkunde@visio.org"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hyperlink" Target="https://www.eduvip.nl/helpdesk-exac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descr="Afbeelding met boom, buiten, persoon, hoed&#10;&#10;Automatisch gegenereerde beschrijving">
            <a:extLst>
              <a:ext uri="{FF2B5EF4-FFF2-40B4-BE49-F238E27FC236}">
                <a16:creationId xmlns:a16="http://schemas.microsoft.com/office/drawing/2014/main" id="{2654B05B-16F2-7432-A5A4-C0EA63EEEDC0}"/>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25330" t="17070" r="29866" b="25848"/>
          <a:stretch/>
        </p:blipFill>
        <p:spPr>
          <a:xfrm>
            <a:off x="6673650" y="2112963"/>
            <a:ext cx="4967487" cy="4746625"/>
          </a:xfrm>
        </p:spPr>
      </p:pic>
      <p:sp>
        <p:nvSpPr>
          <p:cNvPr id="4" name="Tijdelijke aanduiding voor datum 3"/>
          <p:cNvSpPr>
            <a:spLocks noGrp="1"/>
          </p:cNvSpPr>
          <p:nvPr>
            <p:ph type="dt" sz="half" idx="11"/>
          </p:nvPr>
        </p:nvSpPr>
        <p:spPr/>
        <p:txBody>
          <a:bodyPr/>
          <a:lstStyle/>
          <a:p>
            <a:r>
              <a:rPr lang="nl-NL" dirty="0"/>
              <a:t>WND-conferentie   |   17 december 2022</a:t>
            </a:r>
          </a:p>
        </p:txBody>
      </p:sp>
      <p:sp>
        <p:nvSpPr>
          <p:cNvPr id="6" name="Titel 5">
            <a:extLst>
              <a:ext uri="{FF2B5EF4-FFF2-40B4-BE49-F238E27FC236}">
                <a16:creationId xmlns:a16="http://schemas.microsoft.com/office/drawing/2014/main" id="{46CFF014-5BE4-42A3-8EE1-56B60826901E}"/>
              </a:ext>
            </a:extLst>
          </p:cNvPr>
          <p:cNvSpPr>
            <a:spLocks noGrp="1"/>
          </p:cNvSpPr>
          <p:nvPr>
            <p:ph type="title"/>
          </p:nvPr>
        </p:nvSpPr>
        <p:spPr/>
        <p:txBody>
          <a:bodyPr/>
          <a:lstStyle/>
          <a:p>
            <a:r>
              <a:rPr lang="nl-NL" dirty="0"/>
              <a:t>Natuurkunde op de tast</a:t>
            </a:r>
          </a:p>
        </p:txBody>
      </p:sp>
      <p:sp>
        <p:nvSpPr>
          <p:cNvPr id="7" name="Tekstvak 6">
            <a:extLst>
              <a:ext uri="{FF2B5EF4-FFF2-40B4-BE49-F238E27FC236}">
                <a16:creationId xmlns:a16="http://schemas.microsoft.com/office/drawing/2014/main" id="{D49F175C-F7E0-22B7-C591-90FA21E8C8E1}"/>
              </a:ext>
            </a:extLst>
          </p:cNvPr>
          <p:cNvSpPr txBox="1"/>
          <p:nvPr/>
        </p:nvSpPr>
        <p:spPr>
          <a:xfrm>
            <a:off x="552971" y="2493690"/>
            <a:ext cx="3956083" cy="3853684"/>
          </a:xfrm>
          <a:prstGeom prst="rect">
            <a:avLst/>
          </a:prstGeom>
          <a:noFill/>
        </p:spPr>
        <p:txBody>
          <a:bodyPr wrap="none" rtlCol="0">
            <a:spAutoFit/>
          </a:bodyPr>
          <a:lstStyle/>
          <a:p>
            <a:pPr>
              <a:buNone/>
            </a:pPr>
            <a:r>
              <a:rPr lang="nl-NL" sz="2199" dirty="0">
                <a:solidFill>
                  <a:schemeClr val="tx2"/>
                </a:solidFill>
                <a:latin typeface="+mn-lt"/>
              </a:rPr>
              <a:t>Ilse Disseldorp</a:t>
            </a:r>
          </a:p>
          <a:p>
            <a:pPr>
              <a:buNone/>
            </a:pPr>
            <a:endParaRPr lang="nl-NL" sz="2199" dirty="0">
              <a:solidFill>
                <a:schemeClr val="tx2"/>
              </a:solidFill>
              <a:latin typeface="+mn-lt"/>
            </a:endParaRPr>
          </a:p>
          <a:p>
            <a:pPr>
              <a:buNone/>
            </a:pPr>
            <a:r>
              <a:rPr lang="nl-NL" sz="2199" dirty="0">
                <a:solidFill>
                  <a:schemeClr val="tx2"/>
                </a:solidFill>
                <a:latin typeface="+mn-lt"/>
              </a:rPr>
              <a:t>Koninklijke Visio</a:t>
            </a:r>
          </a:p>
          <a:p>
            <a:pPr>
              <a:buNone/>
            </a:pPr>
            <a:endParaRPr lang="nl-NL" sz="2199" dirty="0">
              <a:solidFill>
                <a:schemeClr val="tx2"/>
              </a:solidFill>
              <a:latin typeface="+mn-lt"/>
            </a:endParaRPr>
          </a:p>
          <a:p>
            <a:pPr>
              <a:buNone/>
            </a:pPr>
            <a:r>
              <a:rPr lang="nl-NL" sz="2199" dirty="0">
                <a:solidFill>
                  <a:schemeClr val="tx2"/>
                </a:solidFill>
                <a:latin typeface="+mn-lt"/>
              </a:rPr>
              <a:t>Visio Onderwijs Rotterdam</a:t>
            </a:r>
          </a:p>
          <a:p>
            <a:pPr marL="342900" indent="-342900">
              <a:buFontTx/>
              <a:buChar char="-"/>
            </a:pPr>
            <a:r>
              <a:rPr lang="nl-NL" sz="2199" dirty="0">
                <a:solidFill>
                  <a:schemeClr val="tx2"/>
                </a:solidFill>
                <a:latin typeface="+mn-lt"/>
              </a:rPr>
              <a:t>Natuurkunde &amp; nask1</a:t>
            </a:r>
          </a:p>
          <a:p>
            <a:pPr marL="342900" indent="-342900">
              <a:buFontTx/>
              <a:buChar char="-"/>
            </a:pPr>
            <a:r>
              <a:rPr lang="nl-NL" sz="2199" dirty="0">
                <a:solidFill>
                  <a:schemeClr val="tx2"/>
                </a:solidFill>
                <a:latin typeface="+mn-lt"/>
              </a:rPr>
              <a:t>Techniek</a:t>
            </a:r>
          </a:p>
          <a:p>
            <a:pPr>
              <a:buNone/>
            </a:pPr>
            <a:endParaRPr lang="nl-NL" sz="2199" dirty="0">
              <a:solidFill>
                <a:schemeClr val="tx2"/>
              </a:solidFill>
              <a:latin typeface="+mn-lt"/>
            </a:endParaRPr>
          </a:p>
          <a:p>
            <a:pPr>
              <a:buNone/>
            </a:pPr>
            <a:r>
              <a:rPr lang="nl-NL" sz="2199" dirty="0">
                <a:solidFill>
                  <a:schemeClr val="tx2"/>
                </a:solidFill>
                <a:latin typeface="+mn-lt"/>
              </a:rPr>
              <a:t>Projectleider Kies Exact</a:t>
            </a:r>
          </a:p>
        </p:txBody>
      </p:sp>
    </p:spTree>
    <p:extLst>
      <p:ext uri="{BB962C8B-B14F-4D97-AF65-F5344CB8AC3E}">
        <p14:creationId xmlns:p14="http://schemas.microsoft.com/office/powerpoint/2010/main" val="1301616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C0295C-BCBD-820E-F74E-300526759F5B}"/>
              </a:ext>
            </a:extLst>
          </p:cNvPr>
          <p:cNvSpPr>
            <a:spLocks noGrp="1"/>
          </p:cNvSpPr>
          <p:nvPr>
            <p:ph type="title"/>
          </p:nvPr>
        </p:nvSpPr>
        <p:spPr/>
        <p:txBody>
          <a:bodyPr/>
          <a:lstStyle/>
          <a:p>
            <a:r>
              <a:rPr lang="nl-NL" dirty="0"/>
              <a:t>Aob</a:t>
            </a:r>
          </a:p>
        </p:txBody>
      </p:sp>
      <p:sp>
        <p:nvSpPr>
          <p:cNvPr id="3" name="Tijdelijke aanduiding voor tekst 2">
            <a:extLst>
              <a:ext uri="{FF2B5EF4-FFF2-40B4-BE49-F238E27FC236}">
                <a16:creationId xmlns:a16="http://schemas.microsoft.com/office/drawing/2014/main" id="{B2A1EC42-2F69-0530-2054-A7069BAD2DAC}"/>
              </a:ext>
            </a:extLst>
          </p:cNvPr>
          <p:cNvSpPr>
            <a:spLocks noGrp="1"/>
          </p:cNvSpPr>
          <p:nvPr>
            <p:ph type="body" sz="quarter" idx="10"/>
          </p:nvPr>
        </p:nvSpPr>
        <p:spPr/>
        <p:txBody>
          <a:bodyPr/>
          <a:lstStyle/>
          <a:p>
            <a:pPr marL="342900" indent="-342900">
              <a:buFont typeface="Arial" panose="020B0604020202020204" pitchFamily="34" charset="0"/>
              <a:buChar char="•"/>
            </a:pPr>
            <a:r>
              <a:rPr lang="nl-NL" kern="0" dirty="0"/>
              <a:t>Ambulante onderwijskundige begeleiding</a:t>
            </a:r>
          </a:p>
          <a:p>
            <a:pPr marL="342900" indent="-342900">
              <a:buFont typeface="Arial" panose="020B0604020202020204" pitchFamily="34" charset="0"/>
              <a:buChar char="•"/>
            </a:pPr>
            <a:endParaRPr lang="nl-NL" kern="0" dirty="0"/>
          </a:p>
          <a:p>
            <a:pPr marL="342900" indent="-342900">
              <a:buFont typeface="Arial" panose="020B0604020202020204" pitchFamily="34" charset="0"/>
              <a:buChar char="•"/>
            </a:pPr>
            <a:r>
              <a:rPr lang="nl-NL" kern="0" dirty="0"/>
              <a:t>Aob’er ondersteunt leerling, mentor, docenten en ouders</a:t>
            </a:r>
          </a:p>
          <a:p>
            <a:pPr marL="342900" indent="-342900">
              <a:buFont typeface="Arial" panose="020B0604020202020204" pitchFamily="34" charset="0"/>
              <a:buChar char="•"/>
            </a:pPr>
            <a:endParaRPr lang="nl-NL" kern="0" dirty="0"/>
          </a:p>
          <a:p>
            <a:pPr marL="342900" indent="-342900">
              <a:buFont typeface="Arial" panose="020B0604020202020204" pitchFamily="34" charset="0"/>
              <a:buChar char="•"/>
            </a:pPr>
            <a:r>
              <a:rPr lang="nl-NL" kern="0" dirty="0"/>
              <a:t>School krijgt budget van € 3.000 tot 8.000 per jaar</a:t>
            </a:r>
          </a:p>
          <a:p>
            <a:endParaRPr lang="nl-NL" dirty="0"/>
          </a:p>
        </p:txBody>
      </p:sp>
    </p:spTree>
    <p:extLst>
      <p:ext uri="{BB962C8B-B14F-4D97-AF65-F5344CB8AC3E}">
        <p14:creationId xmlns:p14="http://schemas.microsoft.com/office/powerpoint/2010/main" val="3754844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EAB2D9-44A5-A7E0-44D8-2B4388E5D6A7}"/>
              </a:ext>
            </a:extLst>
          </p:cNvPr>
          <p:cNvSpPr>
            <a:spLocks noGrp="1"/>
          </p:cNvSpPr>
          <p:nvPr>
            <p:ph type="title"/>
          </p:nvPr>
        </p:nvSpPr>
        <p:spPr/>
        <p:txBody>
          <a:bodyPr/>
          <a:lstStyle/>
          <a:p>
            <a:r>
              <a:rPr lang="nl-NL" dirty="0"/>
              <a:t>Ongeveer 200 VSO cluster 1 leerlingen in Nederland</a:t>
            </a:r>
          </a:p>
        </p:txBody>
      </p:sp>
      <p:sp>
        <p:nvSpPr>
          <p:cNvPr id="3" name="Tijdelijke aanduiding voor tekst 2">
            <a:extLst>
              <a:ext uri="{FF2B5EF4-FFF2-40B4-BE49-F238E27FC236}">
                <a16:creationId xmlns:a16="http://schemas.microsoft.com/office/drawing/2014/main" id="{EABE9F73-7B26-7C06-85EB-E337B2F84571}"/>
              </a:ext>
            </a:extLst>
          </p:cNvPr>
          <p:cNvSpPr>
            <a:spLocks noGrp="1"/>
          </p:cNvSpPr>
          <p:nvPr>
            <p:ph type="body" sz="quarter" idx="10"/>
          </p:nvPr>
        </p:nvSpPr>
        <p:spPr/>
        <p:txBody>
          <a:bodyPr/>
          <a:lstStyle/>
          <a:p>
            <a:endParaRPr lang="nl-NL" dirty="0"/>
          </a:p>
        </p:txBody>
      </p:sp>
      <p:graphicFrame>
        <p:nvGraphicFramePr>
          <p:cNvPr id="4" name="Grafiek 3">
            <a:extLst>
              <a:ext uri="{FF2B5EF4-FFF2-40B4-BE49-F238E27FC236}">
                <a16:creationId xmlns:a16="http://schemas.microsoft.com/office/drawing/2014/main" id="{0C953E2B-F791-C805-0644-CA8A0762E320}"/>
              </a:ext>
            </a:extLst>
          </p:cNvPr>
          <p:cNvGraphicFramePr>
            <a:graphicFrameLocks/>
          </p:cNvGraphicFramePr>
          <p:nvPr>
            <p:extLst>
              <p:ext uri="{D42A27DB-BD31-4B8C-83A1-F6EECF244321}">
                <p14:modId xmlns:p14="http://schemas.microsoft.com/office/powerpoint/2010/main" val="953863610"/>
              </p:ext>
            </p:extLst>
          </p:nvPr>
        </p:nvGraphicFramePr>
        <p:xfrm>
          <a:off x="507026" y="1969200"/>
          <a:ext cx="6886705" cy="44434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080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FBB006-5CBE-3FC8-7B6A-0B48436CEE38}"/>
              </a:ext>
            </a:extLst>
          </p:cNvPr>
          <p:cNvSpPr>
            <a:spLocks noGrp="1"/>
          </p:cNvSpPr>
          <p:nvPr>
            <p:ph type="title"/>
          </p:nvPr>
        </p:nvSpPr>
        <p:spPr/>
        <p:txBody>
          <a:bodyPr/>
          <a:lstStyle/>
          <a:p>
            <a:r>
              <a:rPr lang="nl-NL" dirty="0"/>
              <a:t>De school in Rotterdam</a:t>
            </a:r>
          </a:p>
        </p:txBody>
      </p:sp>
      <p:graphicFrame>
        <p:nvGraphicFramePr>
          <p:cNvPr id="4" name="Grafiek 3">
            <a:extLst>
              <a:ext uri="{FF2B5EF4-FFF2-40B4-BE49-F238E27FC236}">
                <a16:creationId xmlns:a16="http://schemas.microsoft.com/office/drawing/2014/main" id="{62BE0589-3B1B-BAC7-A31F-CCF8CC7364DD}"/>
              </a:ext>
            </a:extLst>
          </p:cNvPr>
          <p:cNvGraphicFramePr>
            <a:graphicFrameLocks/>
          </p:cNvGraphicFramePr>
          <p:nvPr>
            <p:extLst>
              <p:ext uri="{D42A27DB-BD31-4B8C-83A1-F6EECF244321}">
                <p14:modId xmlns:p14="http://schemas.microsoft.com/office/powerpoint/2010/main" val="18195411"/>
              </p:ext>
            </p:extLst>
          </p:nvPr>
        </p:nvGraphicFramePr>
        <p:xfrm>
          <a:off x="480041" y="1920016"/>
          <a:ext cx="9001921" cy="4251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9763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88D5B453-C743-08CD-7885-972CAC12552E}"/>
              </a:ext>
            </a:extLst>
          </p:cNvPr>
          <p:cNvSpPr>
            <a:spLocks noGrp="1"/>
          </p:cNvSpPr>
          <p:nvPr>
            <p:ph type="title"/>
          </p:nvPr>
        </p:nvSpPr>
        <p:spPr/>
        <p:txBody>
          <a:bodyPr/>
          <a:lstStyle/>
          <a:p>
            <a:r>
              <a:rPr lang="nl-NL" dirty="0"/>
              <a:t>Welk percentage van de leerlingen in Rotterdam kiest natuurkunde als eindexamenvak?</a:t>
            </a:r>
          </a:p>
        </p:txBody>
      </p:sp>
      <p:sp>
        <p:nvSpPr>
          <p:cNvPr id="3" name="Tijdelijke aanduiding voor datum 2">
            <a:extLst>
              <a:ext uri="{FF2B5EF4-FFF2-40B4-BE49-F238E27FC236}">
                <a16:creationId xmlns:a16="http://schemas.microsoft.com/office/drawing/2014/main" id="{6412DF6E-BB15-8A11-7DCB-003764B4A2C8}"/>
              </a:ext>
            </a:extLst>
          </p:cNvPr>
          <p:cNvSpPr>
            <a:spLocks noGrp="1"/>
          </p:cNvSpPr>
          <p:nvPr>
            <p:ph type="dt" sz="half" idx="4294967295"/>
          </p:nvPr>
        </p:nvSpPr>
        <p:spPr>
          <a:xfrm>
            <a:off x="0" y="0"/>
            <a:ext cx="0" cy="0"/>
          </a:xfrm>
        </p:spPr>
        <p:txBody>
          <a:bodyPr/>
          <a:lstStyle/>
          <a:p>
            <a:fld id="{CFCDEF99-5488-45EB-9491-4C1E153EA72C}" type="datetime1">
              <a:rPr lang="nl-NL" smtClean="0"/>
              <a:t>18-12-2022</a:t>
            </a:fld>
            <a:endParaRPr lang="nl-NL" dirty="0"/>
          </a:p>
        </p:txBody>
      </p:sp>
      <p:sp>
        <p:nvSpPr>
          <p:cNvPr id="7" name="Rechthoek 6">
            <a:extLst>
              <a:ext uri="{FF2B5EF4-FFF2-40B4-BE49-F238E27FC236}">
                <a16:creationId xmlns:a16="http://schemas.microsoft.com/office/drawing/2014/main" id="{1EB499B9-D820-8F94-3012-DC2C3287B3B1}"/>
              </a:ext>
            </a:extLst>
          </p:cNvPr>
          <p:cNvSpPr/>
          <p:nvPr/>
        </p:nvSpPr>
        <p:spPr bwMode="auto">
          <a:xfrm>
            <a:off x="0" y="2709714"/>
            <a:ext cx="12195175" cy="720080"/>
          </a:xfrm>
          <a:prstGeom prst="rect">
            <a:avLst/>
          </a:prstGeom>
          <a:noFill/>
          <a:ln w="38100" cap="flat" cmpd="sng" algn="ctr">
            <a:solidFill>
              <a:srgbClr val="0A1758"/>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58763" marR="0" indent="-258763" algn="l" defTabSz="914400" rtl="0" eaLnBrk="1" fontAlgn="base" latinLnBrk="0" hangingPunct="1">
              <a:lnSpc>
                <a:spcPts val="3275"/>
              </a:lnSpc>
              <a:spcBef>
                <a:spcPct val="0"/>
              </a:spcBef>
              <a:spcAft>
                <a:spcPct val="0"/>
              </a:spcAft>
              <a:buClrTx/>
              <a:buSzTx/>
              <a:buFont typeface="Wingdings" pitchFamily="2" charset="2"/>
              <a:buChar char="§"/>
              <a:tabLst/>
            </a:pPr>
            <a:endParaRPr kumimoji="0" lang="nl-NL" sz="2300" b="0" i="0" u="none" strike="noStrike" cap="none" normalizeH="0" baseline="0">
              <a:ln>
                <a:noFill/>
              </a:ln>
              <a:solidFill>
                <a:schemeClr val="tx1"/>
              </a:solidFill>
              <a:effectLst/>
              <a:latin typeface="Verdana" pitchFamily="34" charset="0"/>
            </a:endParaRPr>
          </a:p>
        </p:txBody>
      </p:sp>
      <p:sp>
        <p:nvSpPr>
          <p:cNvPr id="8" name="Rechthoek 7">
            <a:extLst>
              <a:ext uri="{FF2B5EF4-FFF2-40B4-BE49-F238E27FC236}">
                <a16:creationId xmlns:a16="http://schemas.microsoft.com/office/drawing/2014/main" id="{A703187B-3F16-2445-4409-B4E0784F1301}"/>
              </a:ext>
            </a:extLst>
          </p:cNvPr>
          <p:cNvSpPr/>
          <p:nvPr/>
        </p:nvSpPr>
        <p:spPr bwMode="auto">
          <a:xfrm>
            <a:off x="-12195175" y="2709714"/>
            <a:ext cx="12195175" cy="720080"/>
          </a:xfrm>
          <a:prstGeom prst="rect">
            <a:avLst/>
          </a:prstGeom>
          <a:solidFill>
            <a:srgbClr val="F1E800"/>
          </a:solidFill>
          <a:ln w="38100" cap="flat" cmpd="sng" algn="ctr">
            <a:solidFill>
              <a:srgbClr val="0A1758"/>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58763" marR="0" indent="-258763" algn="l" defTabSz="914400" rtl="0" eaLnBrk="1" fontAlgn="base" latinLnBrk="0" hangingPunct="1">
              <a:lnSpc>
                <a:spcPts val="3275"/>
              </a:lnSpc>
              <a:spcBef>
                <a:spcPct val="0"/>
              </a:spcBef>
              <a:spcAft>
                <a:spcPct val="0"/>
              </a:spcAft>
              <a:buClrTx/>
              <a:buSzTx/>
              <a:buFont typeface="Wingdings" pitchFamily="2" charset="2"/>
              <a:buChar char="§"/>
              <a:tabLst/>
            </a:pPr>
            <a:endParaRPr kumimoji="0" lang="nl-NL" sz="2300" b="0" i="0" u="none" strike="noStrike" cap="none" normalizeH="0" baseline="0">
              <a:ln>
                <a:noFill/>
              </a:ln>
              <a:solidFill>
                <a:schemeClr val="tx1"/>
              </a:solidFill>
              <a:effectLst/>
              <a:latin typeface="Verdana" pitchFamily="34" charset="0"/>
            </a:endParaRPr>
          </a:p>
        </p:txBody>
      </p:sp>
      <p:sp>
        <p:nvSpPr>
          <p:cNvPr id="9" name="Tekstvak 8">
            <a:extLst>
              <a:ext uri="{FF2B5EF4-FFF2-40B4-BE49-F238E27FC236}">
                <a16:creationId xmlns:a16="http://schemas.microsoft.com/office/drawing/2014/main" id="{162154DE-977B-A4F3-88D5-6B03DAE30187}"/>
              </a:ext>
            </a:extLst>
          </p:cNvPr>
          <p:cNvSpPr txBox="1"/>
          <p:nvPr/>
        </p:nvSpPr>
        <p:spPr>
          <a:xfrm>
            <a:off x="-2121" y="3498163"/>
            <a:ext cx="689612" cy="470898"/>
          </a:xfrm>
          <a:prstGeom prst="rect">
            <a:avLst/>
          </a:prstGeom>
          <a:noFill/>
        </p:spPr>
        <p:txBody>
          <a:bodyPr wrap="none" rtlCol="0">
            <a:spAutoFit/>
          </a:bodyPr>
          <a:lstStyle/>
          <a:p>
            <a:pPr>
              <a:buNone/>
            </a:pPr>
            <a:r>
              <a:rPr lang="nl-NL" dirty="0">
                <a:solidFill>
                  <a:srgbClr val="0A1758"/>
                </a:solidFill>
              </a:rPr>
              <a:t>0%</a:t>
            </a:r>
          </a:p>
        </p:txBody>
      </p:sp>
      <p:sp>
        <p:nvSpPr>
          <p:cNvPr id="10" name="Tekstvak 9">
            <a:extLst>
              <a:ext uri="{FF2B5EF4-FFF2-40B4-BE49-F238E27FC236}">
                <a16:creationId xmlns:a16="http://schemas.microsoft.com/office/drawing/2014/main" id="{40778763-DA97-CD0E-7936-D0F7B4F33217}"/>
              </a:ext>
            </a:extLst>
          </p:cNvPr>
          <p:cNvSpPr txBox="1"/>
          <p:nvPr/>
        </p:nvSpPr>
        <p:spPr>
          <a:xfrm>
            <a:off x="11119560" y="3498163"/>
            <a:ext cx="1064715" cy="470898"/>
          </a:xfrm>
          <a:prstGeom prst="rect">
            <a:avLst/>
          </a:prstGeom>
          <a:noFill/>
        </p:spPr>
        <p:txBody>
          <a:bodyPr wrap="none" rtlCol="0">
            <a:spAutoFit/>
          </a:bodyPr>
          <a:lstStyle/>
          <a:p>
            <a:pPr>
              <a:buNone/>
            </a:pPr>
            <a:r>
              <a:rPr lang="nl-NL" dirty="0">
                <a:solidFill>
                  <a:srgbClr val="0A1758"/>
                </a:solidFill>
              </a:rPr>
              <a:t>100%</a:t>
            </a:r>
          </a:p>
        </p:txBody>
      </p:sp>
      <p:sp>
        <p:nvSpPr>
          <p:cNvPr id="11" name="Tekstvak 10">
            <a:extLst>
              <a:ext uri="{FF2B5EF4-FFF2-40B4-BE49-F238E27FC236}">
                <a16:creationId xmlns:a16="http://schemas.microsoft.com/office/drawing/2014/main" id="{EF9DD0CE-5B9A-4785-9956-8243A053FF64}"/>
              </a:ext>
            </a:extLst>
          </p:cNvPr>
          <p:cNvSpPr txBox="1"/>
          <p:nvPr/>
        </p:nvSpPr>
        <p:spPr>
          <a:xfrm>
            <a:off x="5657947" y="3498163"/>
            <a:ext cx="877163" cy="470898"/>
          </a:xfrm>
          <a:prstGeom prst="rect">
            <a:avLst/>
          </a:prstGeom>
          <a:noFill/>
        </p:spPr>
        <p:txBody>
          <a:bodyPr wrap="none" rtlCol="0">
            <a:spAutoFit/>
          </a:bodyPr>
          <a:lstStyle/>
          <a:p>
            <a:pPr>
              <a:buNone/>
            </a:pPr>
            <a:r>
              <a:rPr lang="nl-NL" dirty="0">
                <a:solidFill>
                  <a:srgbClr val="0A1758"/>
                </a:solidFill>
              </a:rPr>
              <a:t>50%</a:t>
            </a:r>
          </a:p>
        </p:txBody>
      </p:sp>
      <p:sp>
        <p:nvSpPr>
          <p:cNvPr id="12" name="Tekstvak 11">
            <a:extLst>
              <a:ext uri="{FF2B5EF4-FFF2-40B4-BE49-F238E27FC236}">
                <a16:creationId xmlns:a16="http://schemas.microsoft.com/office/drawing/2014/main" id="{E2459556-04C0-CA7F-4D60-8F1720A77787}"/>
              </a:ext>
            </a:extLst>
          </p:cNvPr>
          <p:cNvSpPr txBox="1"/>
          <p:nvPr/>
        </p:nvSpPr>
        <p:spPr>
          <a:xfrm>
            <a:off x="2734137" y="3498163"/>
            <a:ext cx="877163" cy="470898"/>
          </a:xfrm>
          <a:prstGeom prst="rect">
            <a:avLst/>
          </a:prstGeom>
          <a:noFill/>
        </p:spPr>
        <p:txBody>
          <a:bodyPr wrap="none" rtlCol="0">
            <a:spAutoFit/>
          </a:bodyPr>
          <a:lstStyle/>
          <a:p>
            <a:pPr>
              <a:buNone/>
            </a:pPr>
            <a:r>
              <a:rPr lang="nl-NL" dirty="0">
                <a:solidFill>
                  <a:srgbClr val="0A1758"/>
                </a:solidFill>
              </a:rPr>
              <a:t>25%</a:t>
            </a:r>
          </a:p>
        </p:txBody>
      </p:sp>
      <p:sp>
        <p:nvSpPr>
          <p:cNvPr id="13" name="Tekstvak 12">
            <a:extLst>
              <a:ext uri="{FF2B5EF4-FFF2-40B4-BE49-F238E27FC236}">
                <a16:creationId xmlns:a16="http://schemas.microsoft.com/office/drawing/2014/main" id="{73275415-AEC7-1483-D29C-EF1A21E75476}"/>
              </a:ext>
            </a:extLst>
          </p:cNvPr>
          <p:cNvSpPr txBox="1"/>
          <p:nvPr/>
        </p:nvSpPr>
        <p:spPr>
          <a:xfrm>
            <a:off x="8581757" y="3498163"/>
            <a:ext cx="877163" cy="470898"/>
          </a:xfrm>
          <a:prstGeom prst="rect">
            <a:avLst/>
          </a:prstGeom>
          <a:noFill/>
        </p:spPr>
        <p:txBody>
          <a:bodyPr wrap="none" rtlCol="0">
            <a:spAutoFit/>
          </a:bodyPr>
          <a:lstStyle/>
          <a:p>
            <a:pPr>
              <a:buNone/>
            </a:pPr>
            <a:r>
              <a:rPr lang="nl-NL" dirty="0">
                <a:solidFill>
                  <a:srgbClr val="0A1758"/>
                </a:solidFill>
              </a:rPr>
              <a:t>75%</a:t>
            </a:r>
          </a:p>
        </p:txBody>
      </p:sp>
      <p:sp>
        <p:nvSpPr>
          <p:cNvPr id="2" name="Rechthoek 1">
            <a:extLst>
              <a:ext uri="{FF2B5EF4-FFF2-40B4-BE49-F238E27FC236}">
                <a16:creationId xmlns:a16="http://schemas.microsoft.com/office/drawing/2014/main" id="{151CA70D-24DF-550D-66D1-8640D5FD64EB}"/>
              </a:ext>
            </a:extLst>
          </p:cNvPr>
          <p:cNvSpPr/>
          <p:nvPr/>
        </p:nvSpPr>
        <p:spPr bwMode="auto">
          <a:xfrm>
            <a:off x="0" y="4941962"/>
            <a:ext cx="12195175" cy="720080"/>
          </a:xfrm>
          <a:prstGeom prst="rect">
            <a:avLst/>
          </a:prstGeom>
          <a:noFill/>
          <a:ln w="38100" cap="flat" cmpd="sng" algn="ctr">
            <a:solidFill>
              <a:srgbClr val="0A1758"/>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58763" marR="0" indent="-258763" algn="l" defTabSz="914400" rtl="0" eaLnBrk="1" fontAlgn="base" latinLnBrk="0" hangingPunct="1">
              <a:lnSpc>
                <a:spcPts val="3275"/>
              </a:lnSpc>
              <a:spcBef>
                <a:spcPct val="0"/>
              </a:spcBef>
              <a:spcAft>
                <a:spcPct val="0"/>
              </a:spcAft>
              <a:buClrTx/>
              <a:buSzTx/>
              <a:buFont typeface="Wingdings" pitchFamily="2" charset="2"/>
              <a:buChar char="§"/>
              <a:tabLst/>
            </a:pPr>
            <a:endParaRPr kumimoji="0" lang="nl-NL" sz="2300" b="0" i="0" u="none" strike="noStrike" cap="none" normalizeH="0" baseline="0">
              <a:ln>
                <a:noFill/>
              </a:ln>
              <a:solidFill>
                <a:schemeClr val="tx1"/>
              </a:solidFill>
              <a:effectLst/>
              <a:latin typeface="Verdana" pitchFamily="34" charset="0"/>
            </a:endParaRPr>
          </a:p>
        </p:txBody>
      </p:sp>
      <p:sp>
        <p:nvSpPr>
          <p:cNvPr id="4" name="Rechthoek 3">
            <a:extLst>
              <a:ext uri="{FF2B5EF4-FFF2-40B4-BE49-F238E27FC236}">
                <a16:creationId xmlns:a16="http://schemas.microsoft.com/office/drawing/2014/main" id="{C2D516C9-08DD-A64F-8C90-61F8EE42AADD}"/>
              </a:ext>
            </a:extLst>
          </p:cNvPr>
          <p:cNvSpPr/>
          <p:nvPr/>
        </p:nvSpPr>
        <p:spPr bwMode="auto">
          <a:xfrm>
            <a:off x="0" y="4941962"/>
            <a:ext cx="8257827" cy="720080"/>
          </a:xfrm>
          <a:prstGeom prst="rect">
            <a:avLst/>
          </a:prstGeom>
          <a:solidFill>
            <a:srgbClr val="F1E800"/>
          </a:solidFill>
          <a:ln w="38100" cap="flat" cmpd="sng" algn="ctr">
            <a:solidFill>
              <a:srgbClr val="0A1758"/>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58763" marR="0" indent="-258763" algn="l" defTabSz="914400" rtl="0" eaLnBrk="1" fontAlgn="base" latinLnBrk="0" hangingPunct="1">
              <a:lnSpc>
                <a:spcPts val="3275"/>
              </a:lnSpc>
              <a:spcBef>
                <a:spcPct val="0"/>
              </a:spcBef>
              <a:spcAft>
                <a:spcPct val="0"/>
              </a:spcAft>
              <a:buClrTx/>
              <a:buSzTx/>
              <a:buFont typeface="Wingdings" pitchFamily="2" charset="2"/>
              <a:buChar char="§"/>
              <a:tabLst/>
            </a:pPr>
            <a:endParaRPr kumimoji="0" lang="nl-NL" sz="2300" b="0" i="0" u="none" strike="noStrike" cap="none" normalizeH="0" baseline="0">
              <a:ln>
                <a:noFill/>
              </a:ln>
              <a:solidFill>
                <a:schemeClr val="tx1"/>
              </a:solidFill>
              <a:effectLst/>
              <a:latin typeface="Verdana" pitchFamily="34" charset="0"/>
            </a:endParaRPr>
          </a:p>
        </p:txBody>
      </p:sp>
      <p:sp>
        <p:nvSpPr>
          <p:cNvPr id="6" name="Tekstvak 5">
            <a:extLst>
              <a:ext uri="{FF2B5EF4-FFF2-40B4-BE49-F238E27FC236}">
                <a16:creationId xmlns:a16="http://schemas.microsoft.com/office/drawing/2014/main" id="{CE2250CC-B1AB-05D4-8067-141F17C4BF36}"/>
              </a:ext>
            </a:extLst>
          </p:cNvPr>
          <p:cNvSpPr txBox="1"/>
          <p:nvPr/>
        </p:nvSpPr>
        <p:spPr>
          <a:xfrm>
            <a:off x="7315870" y="5878066"/>
            <a:ext cx="1883914" cy="470898"/>
          </a:xfrm>
          <a:prstGeom prst="rect">
            <a:avLst/>
          </a:prstGeom>
          <a:noFill/>
        </p:spPr>
        <p:txBody>
          <a:bodyPr wrap="none" rtlCol="0">
            <a:spAutoFit/>
          </a:bodyPr>
          <a:lstStyle/>
          <a:p>
            <a:pPr>
              <a:buNone/>
            </a:pPr>
            <a:r>
              <a:rPr lang="nl-NL" dirty="0">
                <a:solidFill>
                  <a:srgbClr val="0A1758"/>
                </a:solidFill>
              </a:rPr>
              <a:t>Twee derde</a:t>
            </a:r>
          </a:p>
        </p:txBody>
      </p:sp>
    </p:spTree>
    <p:extLst>
      <p:ext uri="{BB962C8B-B14F-4D97-AF65-F5344CB8AC3E}">
        <p14:creationId xmlns:p14="http://schemas.microsoft.com/office/powerpoint/2010/main" val="41013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1.57834E-6 L 1 -1.57834E-6 " pathEditMode="relative" rAng="0" ptsTypes="AA">
                                      <p:cBhvr>
                                        <p:cTn id="6" dur="30000" fill="hold"/>
                                        <p:tgtEl>
                                          <p:spTgt spid="8"/>
                                        </p:tgtEl>
                                        <p:attrNameLst>
                                          <p:attrName>ppt_x</p:attrName>
                                          <p:attrName>ppt_y</p:attrName>
                                        </p:attrNameLst>
                                      </p:cBhvr>
                                      <p:rCtr x="50000" y="0"/>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4"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AF6ACE-E104-F281-5F2C-9EF5775F56A5}"/>
              </a:ext>
            </a:extLst>
          </p:cNvPr>
          <p:cNvSpPr>
            <a:spLocks noGrp="1"/>
          </p:cNvSpPr>
          <p:nvPr>
            <p:ph type="title"/>
          </p:nvPr>
        </p:nvSpPr>
        <p:spPr/>
        <p:txBody>
          <a:bodyPr/>
          <a:lstStyle/>
          <a:p>
            <a:r>
              <a:rPr lang="nl-NL" dirty="0"/>
              <a:t>Doen de blinde leerlingen ook eindexamen?</a:t>
            </a:r>
          </a:p>
        </p:txBody>
      </p:sp>
      <p:graphicFrame>
        <p:nvGraphicFramePr>
          <p:cNvPr id="4" name="Grafiek 3">
            <a:extLst>
              <a:ext uri="{FF2B5EF4-FFF2-40B4-BE49-F238E27FC236}">
                <a16:creationId xmlns:a16="http://schemas.microsoft.com/office/drawing/2014/main" id="{836C0916-7966-D63D-A983-D199251AC056}"/>
              </a:ext>
            </a:extLst>
          </p:cNvPr>
          <p:cNvGraphicFramePr>
            <a:graphicFrameLocks/>
          </p:cNvGraphicFramePr>
          <p:nvPr>
            <p:extLst>
              <p:ext uri="{D42A27DB-BD31-4B8C-83A1-F6EECF244321}">
                <p14:modId xmlns:p14="http://schemas.microsoft.com/office/powerpoint/2010/main" val="2657975676"/>
              </p:ext>
            </p:extLst>
          </p:nvPr>
        </p:nvGraphicFramePr>
        <p:xfrm>
          <a:off x="83307" y="2861796"/>
          <a:ext cx="4572000" cy="36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afiek 4">
            <a:extLst>
              <a:ext uri="{FF2B5EF4-FFF2-40B4-BE49-F238E27FC236}">
                <a16:creationId xmlns:a16="http://schemas.microsoft.com/office/drawing/2014/main" id="{B9DBC0FB-4E9C-9645-A9F8-398FAC3F24E0}"/>
              </a:ext>
            </a:extLst>
          </p:cNvPr>
          <p:cNvGraphicFramePr>
            <a:graphicFrameLocks/>
          </p:cNvGraphicFramePr>
          <p:nvPr>
            <p:extLst>
              <p:ext uri="{D42A27DB-BD31-4B8C-83A1-F6EECF244321}">
                <p14:modId xmlns:p14="http://schemas.microsoft.com/office/powerpoint/2010/main" val="1767796703"/>
              </p:ext>
            </p:extLst>
          </p:nvPr>
        </p:nvGraphicFramePr>
        <p:xfrm>
          <a:off x="4009355" y="2861796"/>
          <a:ext cx="5976664" cy="360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529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01C391-7151-057A-E2F9-780107836189}"/>
              </a:ext>
            </a:extLst>
          </p:cNvPr>
          <p:cNvSpPr>
            <a:spLocks noGrp="1"/>
          </p:cNvSpPr>
          <p:nvPr>
            <p:ph type="title"/>
          </p:nvPr>
        </p:nvSpPr>
        <p:spPr/>
        <p:txBody>
          <a:bodyPr/>
          <a:lstStyle/>
          <a:p>
            <a:r>
              <a:rPr lang="nl-NL" dirty="0"/>
              <a:t>Doen blinde leerlingen ook practica?</a:t>
            </a:r>
          </a:p>
        </p:txBody>
      </p:sp>
      <p:sp>
        <p:nvSpPr>
          <p:cNvPr id="3" name="Tijdelijke aanduiding voor tekst 2">
            <a:extLst>
              <a:ext uri="{FF2B5EF4-FFF2-40B4-BE49-F238E27FC236}">
                <a16:creationId xmlns:a16="http://schemas.microsoft.com/office/drawing/2014/main" id="{B72B3DFA-3279-EE24-A8F8-4AE75D513FA6}"/>
              </a:ext>
            </a:extLst>
          </p:cNvPr>
          <p:cNvSpPr>
            <a:spLocks noGrp="1"/>
          </p:cNvSpPr>
          <p:nvPr>
            <p:ph type="body" sz="quarter" idx="10"/>
          </p:nvPr>
        </p:nvSpPr>
        <p:spPr/>
        <p:txBody>
          <a:bodyPr/>
          <a:lstStyle/>
          <a:p>
            <a:r>
              <a:rPr lang="nl-NL" dirty="0"/>
              <a:t>Jazeker!</a:t>
            </a:r>
          </a:p>
          <a:p>
            <a:pPr marL="342900" indent="-342900">
              <a:buFont typeface="Arial" panose="020B0604020202020204" pitchFamily="34" charset="0"/>
              <a:buChar char="•"/>
            </a:pPr>
            <a:r>
              <a:rPr lang="nl-NL" dirty="0"/>
              <a:t>Dichtheid</a:t>
            </a:r>
          </a:p>
          <a:p>
            <a:pPr marL="342900" indent="-342900">
              <a:buFont typeface="Arial" panose="020B0604020202020204" pitchFamily="34" charset="0"/>
              <a:buChar char="•"/>
            </a:pPr>
            <a:r>
              <a:rPr lang="nl-NL" dirty="0"/>
              <a:t>Veerconstante, treksterkte</a:t>
            </a:r>
          </a:p>
          <a:p>
            <a:pPr marL="342900" indent="-342900">
              <a:buFont typeface="Arial" panose="020B0604020202020204" pitchFamily="34" charset="0"/>
              <a:buChar char="•"/>
            </a:pPr>
            <a:r>
              <a:rPr lang="nl-NL" dirty="0"/>
              <a:t>Elektrische schakelingen</a:t>
            </a:r>
          </a:p>
          <a:p>
            <a:pPr marL="342900" indent="-342900">
              <a:buFont typeface="Arial" panose="020B0604020202020204" pitchFamily="34" charset="0"/>
              <a:buChar char="•"/>
            </a:pPr>
            <a:r>
              <a:rPr lang="nl-NL" dirty="0">
                <a:hlinkClick r:id="rId3"/>
              </a:rPr>
              <a:t>Systeembord</a:t>
            </a:r>
            <a:endParaRPr lang="nl-NL" dirty="0"/>
          </a:p>
          <a:p>
            <a:pPr marL="342900" indent="-342900">
              <a:buFont typeface="Arial" panose="020B0604020202020204" pitchFamily="34" charset="0"/>
              <a:buChar char="•"/>
            </a:pPr>
            <a:r>
              <a:rPr lang="nl-NL" dirty="0"/>
              <a:t>Demonstratiepractica</a:t>
            </a:r>
          </a:p>
          <a:p>
            <a:endParaRPr lang="nl-NL" dirty="0"/>
          </a:p>
        </p:txBody>
      </p:sp>
      <p:pic>
        <p:nvPicPr>
          <p:cNvPr id="4" name="Afbeelding 3" descr="Afbeelding met kaart, pentekening&#10;&#10;Automatisch gegenereerde beschrijving">
            <a:extLst>
              <a:ext uri="{FF2B5EF4-FFF2-40B4-BE49-F238E27FC236}">
                <a16:creationId xmlns:a16="http://schemas.microsoft.com/office/drawing/2014/main" id="{7A644C7B-1CE5-8A73-7DCD-3660AE31264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04298" y="1969200"/>
            <a:ext cx="5208716" cy="4320000"/>
          </a:xfrm>
          <a:prstGeom prst="rect">
            <a:avLst/>
          </a:prstGeom>
        </p:spPr>
      </p:pic>
    </p:spTree>
    <p:extLst>
      <p:ext uri="{BB962C8B-B14F-4D97-AF65-F5344CB8AC3E}">
        <p14:creationId xmlns:p14="http://schemas.microsoft.com/office/powerpoint/2010/main" val="1982010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471C92-7AC8-490C-BC2F-599AF03F1DBD}"/>
              </a:ext>
            </a:extLst>
          </p:cNvPr>
          <p:cNvSpPr>
            <a:spLocks noGrp="1"/>
          </p:cNvSpPr>
          <p:nvPr>
            <p:ph type="title"/>
          </p:nvPr>
        </p:nvSpPr>
        <p:spPr/>
        <p:txBody>
          <a:bodyPr/>
          <a:lstStyle/>
          <a:p>
            <a:r>
              <a:rPr lang="nl-NL" dirty="0"/>
              <a:t>Practicummaterialen</a:t>
            </a:r>
          </a:p>
        </p:txBody>
      </p:sp>
      <p:pic>
        <p:nvPicPr>
          <p:cNvPr id="5" name="Tijdelijke aanduiding voor inhoud 4">
            <a:extLst>
              <a:ext uri="{FF2B5EF4-FFF2-40B4-BE49-F238E27FC236}">
                <a16:creationId xmlns:a16="http://schemas.microsoft.com/office/drawing/2014/main" id="{8EE7CFE8-3522-49EF-86CB-A3CDDDED468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6" y="3978921"/>
            <a:ext cx="5002139" cy="2880667"/>
          </a:xfrm>
        </p:spPr>
      </p:pic>
      <p:pic>
        <p:nvPicPr>
          <p:cNvPr id="11" name="Afbeelding 10" descr="Afbeelding met kop, koffie, tafel, binnen&#10;&#10;Automatisch gegenereerde beschrijving">
            <a:extLst>
              <a:ext uri="{FF2B5EF4-FFF2-40B4-BE49-F238E27FC236}">
                <a16:creationId xmlns:a16="http://schemas.microsoft.com/office/drawing/2014/main" id="{E84A6A67-B8F7-4C74-B647-3EB5806B40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8295" y="3978921"/>
            <a:ext cx="2560193" cy="2880667"/>
          </a:xfrm>
          <a:prstGeom prst="rect">
            <a:avLst/>
          </a:prstGeom>
        </p:spPr>
      </p:pic>
      <p:pic>
        <p:nvPicPr>
          <p:cNvPr id="7" name="Afbeelding 6" descr="Afbeelding met binnen&#10;&#10;Automatisch gegenereerde beschrijving">
            <a:extLst>
              <a:ext uri="{FF2B5EF4-FFF2-40B4-BE49-F238E27FC236}">
                <a16:creationId xmlns:a16="http://schemas.microsoft.com/office/drawing/2014/main" id="{37BC5592-B5E1-4073-A3BD-FF7FD2C152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6830060" y="4749968"/>
            <a:ext cx="2880667" cy="1357390"/>
          </a:xfrm>
          <a:prstGeom prst="rect">
            <a:avLst/>
          </a:prstGeom>
        </p:spPr>
      </p:pic>
      <p:pic>
        <p:nvPicPr>
          <p:cNvPr id="13" name="Afbeelding 12" descr="Afbeelding met tekst, apparaat, meter&#10;&#10;Automatisch gegenereerde beschrijving">
            <a:extLst>
              <a:ext uri="{FF2B5EF4-FFF2-40B4-BE49-F238E27FC236}">
                <a16:creationId xmlns:a16="http://schemas.microsoft.com/office/drawing/2014/main" id="{31C8B653-AEFC-4525-8613-8AE944A351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1520" y="3978921"/>
            <a:ext cx="2030974" cy="2880667"/>
          </a:xfrm>
          <a:prstGeom prst="rect">
            <a:avLst/>
          </a:prstGeom>
        </p:spPr>
      </p:pic>
      <p:pic>
        <p:nvPicPr>
          <p:cNvPr id="3" name="Afbeelding 2">
            <a:extLst>
              <a:ext uri="{FF2B5EF4-FFF2-40B4-BE49-F238E27FC236}">
                <a16:creationId xmlns:a16="http://schemas.microsoft.com/office/drawing/2014/main" id="{257BD4AB-9CEF-896E-E6AA-5CAC36B02EB4}"/>
              </a:ext>
            </a:extLst>
          </p:cNvPr>
          <p:cNvPicPr>
            <a:picLocks noChangeAspect="1"/>
          </p:cNvPicPr>
          <p:nvPr/>
        </p:nvPicPr>
        <p:blipFill rotWithShape="1">
          <a:blip r:embed="rId7">
            <a:extLst>
              <a:ext uri="{28A0092B-C50C-407E-A947-70E740481C1C}">
                <a14:useLocalDpi xmlns:a14="http://schemas.microsoft.com/office/drawing/2010/main" val="0"/>
              </a:ext>
            </a:extLst>
          </a:blip>
          <a:srcRect r="49235"/>
          <a:stretch/>
        </p:blipFill>
        <p:spPr>
          <a:xfrm>
            <a:off x="5316418" y="2309433"/>
            <a:ext cx="3721147" cy="1537292"/>
          </a:xfrm>
          <a:prstGeom prst="rect">
            <a:avLst/>
          </a:prstGeom>
        </p:spPr>
      </p:pic>
      <p:pic>
        <p:nvPicPr>
          <p:cNvPr id="4" name="Afbeelding 3" descr="Afbeelding met tekst&#10;&#10;Automatisch gegenereerde beschrijving">
            <a:extLst>
              <a:ext uri="{FF2B5EF4-FFF2-40B4-BE49-F238E27FC236}">
                <a16:creationId xmlns:a16="http://schemas.microsoft.com/office/drawing/2014/main" id="{393BE6FF-D03C-C8C5-3C84-A360B1CE1BDA}"/>
              </a:ext>
            </a:extLst>
          </p:cNvPr>
          <p:cNvPicPr>
            <a:picLocks noChangeAspect="1"/>
          </p:cNvPicPr>
          <p:nvPr/>
        </p:nvPicPr>
        <p:blipFill rotWithShape="1">
          <a:blip r:embed="rId8">
            <a:extLst>
              <a:ext uri="{28A0092B-C50C-407E-A947-70E740481C1C}">
                <a14:useLocalDpi xmlns:a14="http://schemas.microsoft.com/office/drawing/2010/main" val="0"/>
              </a:ext>
            </a:extLst>
          </a:blip>
          <a:srcRect r="25601" b="54861"/>
          <a:stretch/>
        </p:blipFill>
        <p:spPr>
          <a:xfrm>
            <a:off x="9229100" y="2781722"/>
            <a:ext cx="2562643" cy="955702"/>
          </a:xfrm>
          <a:prstGeom prst="rect">
            <a:avLst/>
          </a:prstGeom>
        </p:spPr>
      </p:pic>
      <p:pic>
        <p:nvPicPr>
          <p:cNvPr id="6" name="Afbeelding 5">
            <a:extLst>
              <a:ext uri="{FF2B5EF4-FFF2-40B4-BE49-F238E27FC236}">
                <a16:creationId xmlns:a16="http://schemas.microsoft.com/office/drawing/2014/main" id="{B106CF81-B6FB-089F-D5A7-C9A0F86E3E4C}"/>
              </a:ext>
            </a:extLst>
          </p:cNvPr>
          <p:cNvPicPr>
            <a:picLocks noChangeAspect="1"/>
          </p:cNvPicPr>
          <p:nvPr/>
        </p:nvPicPr>
        <p:blipFill rotWithShape="1">
          <a:blip r:embed="rId7">
            <a:extLst>
              <a:ext uri="{28A0092B-C50C-407E-A947-70E740481C1C}">
                <a14:useLocalDpi xmlns:a14="http://schemas.microsoft.com/office/drawing/2010/main" val="0"/>
              </a:ext>
            </a:extLst>
          </a:blip>
          <a:srcRect l="51168" t="14649" b="15005"/>
          <a:stretch/>
        </p:blipFill>
        <p:spPr>
          <a:xfrm>
            <a:off x="482388" y="2488638"/>
            <a:ext cx="4069198" cy="1229388"/>
          </a:xfrm>
          <a:prstGeom prst="rect">
            <a:avLst/>
          </a:prstGeom>
        </p:spPr>
      </p:pic>
    </p:spTree>
    <p:extLst>
      <p:ext uri="{BB962C8B-B14F-4D97-AF65-F5344CB8AC3E}">
        <p14:creationId xmlns:p14="http://schemas.microsoft.com/office/powerpoint/2010/main" val="1684964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44BE13-D5E8-9023-D5F3-4B498BD42E46}"/>
              </a:ext>
            </a:extLst>
          </p:cNvPr>
          <p:cNvSpPr>
            <a:spLocks noGrp="1"/>
          </p:cNvSpPr>
          <p:nvPr>
            <p:ph type="title"/>
          </p:nvPr>
        </p:nvSpPr>
        <p:spPr/>
        <p:txBody>
          <a:bodyPr/>
          <a:lstStyle/>
          <a:p>
            <a:r>
              <a:rPr lang="nl-NL" dirty="0"/>
              <a:t>Moet je als docent van een blinde leerling braille kennen?</a:t>
            </a:r>
          </a:p>
        </p:txBody>
      </p:sp>
      <p:sp>
        <p:nvSpPr>
          <p:cNvPr id="3" name="Tijdelijke aanduiding voor tekst 2">
            <a:extLst>
              <a:ext uri="{FF2B5EF4-FFF2-40B4-BE49-F238E27FC236}">
                <a16:creationId xmlns:a16="http://schemas.microsoft.com/office/drawing/2014/main" id="{115EEB37-0D1E-3240-4CC8-124413496F7C}"/>
              </a:ext>
            </a:extLst>
          </p:cNvPr>
          <p:cNvSpPr>
            <a:spLocks noGrp="1"/>
          </p:cNvSpPr>
          <p:nvPr>
            <p:ph type="body" sz="quarter" idx="10"/>
          </p:nvPr>
        </p:nvSpPr>
        <p:spPr>
          <a:xfrm>
            <a:off x="480040" y="1969200"/>
            <a:ext cx="11162163" cy="4443412"/>
          </a:xfrm>
        </p:spPr>
        <p:txBody>
          <a:bodyPr/>
          <a:lstStyle/>
          <a:p>
            <a:r>
              <a:rPr lang="nl-NL" dirty="0"/>
              <a:t>Nee, maar je moet wel een aantal aanpassingen in de notatie kennen.</a:t>
            </a:r>
          </a:p>
        </p:txBody>
      </p:sp>
      <p:pic>
        <p:nvPicPr>
          <p:cNvPr id="4" name="Afbeelding 3">
            <a:extLst>
              <a:ext uri="{FF2B5EF4-FFF2-40B4-BE49-F238E27FC236}">
                <a16:creationId xmlns:a16="http://schemas.microsoft.com/office/drawing/2014/main" id="{D0DD523C-8B18-F711-4C02-D4A5E07534F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249" t="31981" r="29894" b="36508"/>
          <a:stretch/>
        </p:blipFill>
        <p:spPr bwMode="auto">
          <a:xfrm>
            <a:off x="456358" y="2493690"/>
            <a:ext cx="10097192" cy="41764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1780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6AC8D2-F1C1-6F96-C5E7-03A87246C453}"/>
              </a:ext>
            </a:extLst>
          </p:cNvPr>
          <p:cNvSpPr>
            <a:spLocks noGrp="1"/>
          </p:cNvSpPr>
          <p:nvPr>
            <p:ph type="title"/>
          </p:nvPr>
        </p:nvSpPr>
        <p:spPr/>
        <p:txBody>
          <a:bodyPr/>
          <a:lstStyle/>
          <a:p>
            <a:r>
              <a:rPr lang="nl-NL" dirty="0"/>
              <a:t>Bijzonderheden van het brailleschrift</a:t>
            </a:r>
          </a:p>
        </p:txBody>
      </p:sp>
      <p:sp>
        <p:nvSpPr>
          <p:cNvPr id="3" name="Tijdelijke aanduiding voor tekst 2">
            <a:extLst>
              <a:ext uri="{FF2B5EF4-FFF2-40B4-BE49-F238E27FC236}">
                <a16:creationId xmlns:a16="http://schemas.microsoft.com/office/drawing/2014/main" id="{6FE087E8-0E0F-A407-652F-AF795A5244E9}"/>
              </a:ext>
            </a:extLst>
          </p:cNvPr>
          <p:cNvSpPr>
            <a:spLocks noGrp="1"/>
          </p:cNvSpPr>
          <p:nvPr>
            <p:ph type="body" sz="quarter" idx="10"/>
          </p:nvPr>
        </p:nvSpPr>
        <p:spPr/>
        <p:txBody>
          <a:bodyPr/>
          <a:lstStyle/>
          <a:p>
            <a:pPr marL="342900" indent="-342900">
              <a:buFont typeface="Arial" panose="020B0604020202020204" pitchFamily="34" charset="0"/>
              <a:buChar char="•"/>
            </a:pPr>
            <a:r>
              <a:rPr lang="nl-NL" dirty="0"/>
              <a:t>2^6 = 64 karakters mogelijk </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Geen aparte tekens voor hoofdletters en cijfers</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Geen opmaak mogelijk (exponenten, </a:t>
            </a:r>
            <a:r>
              <a:rPr lang="nl-NL" dirty="0" err="1"/>
              <a:t>subscripten</a:t>
            </a:r>
            <a:r>
              <a:rPr lang="nl-NL" dirty="0"/>
              <a:t>, breuken) </a:t>
            </a:r>
            <a:br>
              <a:rPr lang="nl-NL" dirty="0"/>
            </a:br>
            <a:r>
              <a:rPr lang="nl-NL" dirty="0">
                <a:sym typeface="Wingdings" panose="05000000000000000000" pitchFamily="2" charset="2"/>
              </a:rPr>
              <a:t> </a:t>
            </a:r>
            <a:r>
              <a:rPr lang="nl-NL" dirty="0"/>
              <a:t>lineaire notatie</a:t>
            </a:r>
          </a:p>
          <a:p>
            <a:endParaRPr lang="nl-NL" dirty="0"/>
          </a:p>
        </p:txBody>
      </p:sp>
      <p:graphicFrame>
        <p:nvGraphicFramePr>
          <p:cNvPr id="5" name="Tabel 4">
            <a:extLst>
              <a:ext uri="{FF2B5EF4-FFF2-40B4-BE49-F238E27FC236}">
                <a16:creationId xmlns:a16="http://schemas.microsoft.com/office/drawing/2014/main" id="{E49D92EF-AFC7-78A9-49E7-E1CDDAF03D4E}"/>
              </a:ext>
            </a:extLst>
          </p:cNvPr>
          <p:cNvGraphicFramePr>
            <a:graphicFrameLocks noGrp="1"/>
          </p:cNvGraphicFramePr>
          <p:nvPr>
            <p:extLst>
              <p:ext uri="{D42A27DB-BD31-4B8C-83A1-F6EECF244321}">
                <p14:modId xmlns:p14="http://schemas.microsoft.com/office/powerpoint/2010/main" val="2198401745"/>
              </p:ext>
            </p:extLst>
          </p:nvPr>
        </p:nvGraphicFramePr>
        <p:xfrm>
          <a:off x="479424" y="4437906"/>
          <a:ext cx="11233152" cy="853440"/>
        </p:xfrm>
        <a:graphic>
          <a:graphicData uri="http://schemas.openxmlformats.org/drawingml/2006/table">
            <a:tbl>
              <a:tblPr firstRow="1" firstCol="1" bandRow="1">
                <a:tableStyleId>{69012ECD-51FC-41F1-AA8D-1B2483CD663E}</a:tableStyleId>
              </a:tblPr>
              <a:tblGrid>
                <a:gridCol w="1872192">
                  <a:extLst>
                    <a:ext uri="{9D8B030D-6E8A-4147-A177-3AD203B41FA5}">
                      <a16:colId xmlns:a16="http://schemas.microsoft.com/office/drawing/2014/main" val="3819348633"/>
                    </a:ext>
                  </a:extLst>
                </a:gridCol>
                <a:gridCol w="1872192">
                  <a:extLst>
                    <a:ext uri="{9D8B030D-6E8A-4147-A177-3AD203B41FA5}">
                      <a16:colId xmlns:a16="http://schemas.microsoft.com/office/drawing/2014/main" val="3731860034"/>
                    </a:ext>
                  </a:extLst>
                </a:gridCol>
                <a:gridCol w="1872192">
                  <a:extLst>
                    <a:ext uri="{9D8B030D-6E8A-4147-A177-3AD203B41FA5}">
                      <a16:colId xmlns:a16="http://schemas.microsoft.com/office/drawing/2014/main" val="3619070615"/>
                    </a:ext>
                  </a:extLst>
                </a:gridCol>
                <a:gridCol w="1872192">
                  <a:extLst>
                    <a:ext uri="{9D8B030D-6E8A-4147-A177-3AD203B41FA5}">
                      <a16:colId xmlns:a16="http://schemas.microsoft.com/office/drawing/2014/main" val="2937089574"/>
                    </a:ext>
                  </a:extLst>
                </a:gridCol>
                <a:gridCol w="1872192">
                  <a:extLst>
                    <a:ext uri="{9D8B030D-6E8A-4147-A177-3AD203B41FA5}">
                      <a16:colId xmlns:a16="http://schemas.microsoft.com/office/drawing/2014/main" val="4144451757"/>
                    </a:ext>
                  </a:extLst>
                </a:gridCol>
                <a:gridCol w="1872192">
                  <a:extLst>
                    <a:ext uri="{9D8B030D-6E8A-4147-A177-3AD203B41FA5}">
                      <a16:colId xmlns:a16="http://schemas.microsoft.com/office/drawing/2014/main" val="924607597"/>
                    </a:ext>
                  </a:extLst>
                </a:gridCol>
              </a:tblGrid>
              <a:tr h="167640">
                <a:tc>
                  <a:txBody>
                    <a:bodyPr/>
                    <a:lstStyle/>
                    <a:p>
                      <a:r>
                        <a:rPr lang="nl-NL" sz="2800">
                          <a:effectLst/>
                        </a:rPr>
                        <a:t>a</a:t>
                      </a:r>
                      <a:endParaRPr lang="nl-NL"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2800">
                          <a:effectLst/>
                        </a:rPr>
                        <a:t>A</a:t>
                      </a:r>
                      <a:endParaRPr lang="nl-NL"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2800">
                          <a:effectLst/>
                        </a:rPr>
                        <a:t>1</a:t>
                      </a:r>
                      <a:endParaRPr lang="nl-NL"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2800">
                          <a:effectLst/>
                        </a:rPr>
                        <a:t>α</a:t>
                      </a:r>
                      <a:endParaRPr lang="nl-NL"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2800" baseline="-25000" dirty="0">
                          <a:effectLst/>
                        </a:rPr>
                        <a:t>a</a:t>
                      </a:r>
                      <a:r>
                        <a:rPr lang="nl-NL" sz="2800" dirty="0">
                          <a:effectLst/>
                        </a:rPr>
                        <a:t> </a:t>
                      </a:r>
                      <a:r>
                        <a:rPr lang="nl-NL" sz="2800" dirty="0">
                          <a:effectLst/>
                          <a:sym typeface="Wingdings" panose="05000000000000000000" pitchFamily="2" charset="2"/>
                        </a:rPr>
                        <a:t> </a:t>
                      </a:r>
                      <a:r>
                        <a:rPr lang="nl-NL" sz="2800" dirty="0">
                          <a:effectLst/>
                        </a:rPr>
                        <a:t>_a</a:t>
                      </a:r>
                      <a:endParaRPr lang="nl-NL"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2800" baseline="30000" dirty="0">
                          <a:effectLst/>
                        </a:rPr>
                        <a:t>a</a:t>
                      </a:r>
                      <a:r>
                        <a:rPr lang="nl-NL" sz="2800" dirty="0">
                          <a:effectLst/>
                        </a:rPr>
                        <a:t> </a:t>
                      </a:r>
                      <a:r>
                        <a:rPr lang="nl-NL" sz="2800" dirty="0">
                          <a:effectLst/>
                          <a:sym typeface="Wingdings" panose="05000000000000000000" pitchFamily="2" charset="2"/>
                        </a:rPr>
                        <a:t> </a:t>
                      </a:r>
                      <a:r>
                        <a:rPr lang="nl-NL" sz="2800" dirty="0">
                          <a:effectLst/>
                        </a:rPr>
                        <a:t>^a</a:t>
                      </a:r>
                      <a:endParaRPr lang="nl-NL"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2608325"/>
                  </a:ext>
                </a:extLst>
              </a:tr>
              <a:tr h="175260">
                <a:tc>
                  <a:txBody>
                    <a:bodyPr/>
                    <a:lstStyle/>
                    <a:p>
                      <a:r>
                        <a:rPr lang="nl-NL" sz="2800" dirty="0">
                          <a:solidFill>
                            <a:srgbClr val="0A1758"/>
                          </a:solidFill>
                          <a:effectLst/>
                        </a:rPr>
                        <a:t>⠁</a:t>
                      </a:r>
                      <a:endParaRPr lang="nl-NL" sz="2800" dirty="0">
                        <a:solidFill>
                          <a:srgbClr val="0A175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2800" dirty="0">
                          <a:solidFill>
                            <a:srgbClr val="0A1758"/>
                          </a:solidFill>
                          <a:effectLst/>
                        </a:rPr>
                        <a:t>⠨⠁</a:t>
                      </a:r>
                      <a:endParaRPr lang="nl-NL" sz="2800" dirty="0">
                        <a:solidFill>
                          <a:srgbClr val="0A175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2800" dirty="0">
                          <a:solidFill>
                            <a:srgbClr val="0A1758"/>
                          </a:solidFill>
                          <a:effectLst/>
                        </a:rPr>
                        <a:t>⠼⠁</a:t>
                      </a:r>
                      <a:endParaRPr lang="nl-NL" sz="2800" dirty="0">
                        <a:solidFill>
                          <a:srgbClr val="0A175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2800" dirty="0">
                          <a:solidFill>
                            <a:srgbClr val="0A1758"/>
                          </a:solidFill>
                          <a:effectLst/>
                        </a:rPr>
                        <a:t>⠰⠁</a:t>
                      </a:r>
                      <a:endParaRPr lang="nl-NL" sz="2800" dirty="0">
                        <a:solidFill>
                          <a:srgbClr val="0A175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2800" dirty="0">
                          <a:solidFill>
                            <a:srgbClr val="0A1758"/>
                          </a:solidFill>
                          <a:effectLst/>
                        </a:rPr>
                        <a:t>⠸⠁</a:t>
                      </a:r>
                      <a:endParaRPr lang="nl-NL" sz="2800" dirty="0">
                        <a:solidFill>
                          <a:srgbClr val="0A175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2800" dirty="0">
                          <a:solidFill>
                            <a:srgbClr val="0A1758"/>
                          </a:solidFill>
                          <a:effectLst/>
                        </a:rPr>
                        <a:t>⠬⠁</a:t>
                      </a:r>
                      <a:endParaRPr lang="nl-NL" sz="2800" dirty="0">
                        <a:solidFill>
                          <a:srgbClr val="0A175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3669632"/>
                  </a:ext>
                </a:extLst>
              </a:tr>
            </a:tbl>
          </a:graphicData>
        </a:graphic>
      </p:graphicFrame>
      <p:graphicFrame>
        <p:nvGraphicFramePr>
          <p:cNvPr id="6" name="Tabel 5">
            <a:extLst>
              <a:ext uri="{FF2B5EF4-FFF2-40B4-BE49-F238E27FC236}">
                <a16:creationId xmlns:a16="http://schemas.microsoft.com/office/drawing/2014/main" id="{DAAF663A-9170-4198-74CA-A2B10B50A55D}"/>
              </a:ext>
            </a:extLst>
          </p:cNvPr>
          <p:cNvGraphicFramePr>
            <a:graphicFrameLocks noGrp="1"/>
          </p:cNvGraphicFramePr>
          <p:nvPr>
            <p:extLst>
              <p:ext uri="{D42A27DB-BD31-4B8C-83A1-F6EECF244321}">
                <p14:modId xmlns:p14="http://schemas.microsoft.com/office/powerpoint/2010/main" val="1353453067"/>
              </p:ext>
            </p:extLst>
          </p:nvPr>
        </p:nvGraphicFramePr>
        <p:xfrm>
          <a:off x="479424" y="5748933"/>
          <a:ext cx="11233152" cy="853440"/>
        </p:xfrm>
        <a:graphic>
          <a:graphicData uri="http://schemas.openxmlformats.org/drawingml/2006/table">
            <a:tbl>
              <a:tblPr firstRow="1" firstCol="1" bandRow="1">
                <a:tableStyleId>{69012ECD-51FC-41F1-AA8D-1B2483CD663E}</a:tableStyleId>
              </a:tblPr>
              <a:tblGrid>
                <a:gridCol w="1872192">
                  <a:extLst>
                    <a:ext uri="{9D8B030D-6E8A-4147-A177-3AD203B41FA5}">
                      <a16:colId xmlns:a16="http://schemas.microsoft.com/office/drawing/2014/main" val="2004486977"/>
                    </a:ext>
                  </a:extLst>
                </a:gridCol>
                <a:gridCol w="1872192">
                  <a:extLst>
                    <a:ext uri="{9D8B030D-6E8A-4147-A177-3AD203B41FA5}">
                      <a16:colId xmlns:a16="http://schemas.microsoft.com/office/drawing/2014/main" val="1403187700"/>
                    </a:ext>
                  </a:extLst>
                </a:gridCol>
                <a:gridCol w="1872192">
                  <a:extLst>
                    <a:ext uri="{9D8B030D-6E8A-4147-A177-3AD203B41FA5}">
                      <a16:colId xmlns:a16="http://schemas.microsoft.com/office/drawing/2014/main" val="296605375"/>
                    </a:ext>
                  </a:extLst>
                </a:gridCol>
                <a:gridCol w="1872192">
                  <a:extLst>
                    <a:ext uri="{9D8B030D-6E8A-4147-A177-3AD203B41FA5}">
                      <a16:colId xmlns:a16="http://schemas.microsoft.com/office/drawing/2014/main" val="1412989816"/>
                    </a:ext>
                  </a:extLst>
                </a:gridCol>
                <a:gridCol w="1872192">
                  <a:extLst>
                    <a:ext uri="{9D8B030D-6E8A-4147-A177-3AD203B41FA5}">
                      <a16:colId xmlns:a16="http://schemas.microsoft.com/office/drawing/2014/main" val="4257709311"/>
                    </a:ext>
                  </a:extLst>
                </a:gridCol>
                <a:gridCol w="1872192">
                  <a:extLst>
                    <a:ext uri="{9D8B030D-6E8A-4147-A177-3AD203B41FA5}">
                      <a16:colId xmlns:a16="http://schemas.microsoft.com/office/drawing/2014/main" val="4210080626"/>
                    </a:ext>
                  </a:extLst>
                </a:gridCol>
              </a:tblGrid>
              <a:tr h="167640">
                <a:tc>
                  <a:txBody>
                    <a:bodyPr/>
                    <a:lstStyle/>
                    <a:p>
                      <a:r>
                        <a:rPr lang="nl-NL" sz="2800">
                          <a:effectLst/>
                        </a:rPr>
                        <a:t>g</a:t>
                      </a:r>
                      <a:endParaRPr lang="nl-NL"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2800" dirty="0">
                          <a:effectLst/>
                        </a:rPr>
                        <a:t>G</a:t>
                      </a:r>
                      <a:endParaRPr lang="nl-NL"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2800">
                          <a:effectLst/>
                        </a:rPr>
                        <a:t>7</a:t>
                      </a:r>
                      <a:endParaRPr lang="nl-NL"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2800">
                          <a:effectLst/>
                        </a:rPr>
                        <a:t>γ</a:t>
                      </a:r>
                      <a:endParaRPr lang="nl-NL"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2800" baseline="-25000">
                          <a:effectLst/>
                        </a:rPr>
                        <a:t>g</a:t>
                      </a:r>
                      <a:endParaRPr lang="nl-NL"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2800" baseline="30000">
                          <a:effectLst/>
                        </a:rPr>
                        <a:t>g</a:t>
                      </a:r>
                      <a:endParaRPr lang="nl-NL"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6841797"/>
                  </a:ext>
                </a:extLst>
              </a:tr>
              <a:tr h="175260">
                <a:tc>
                  <a:txBody>
                    <a:bodyPr/>
                    <a:lstStyle/>
                    <a:p>
                      <a:r>
                        <a:rPr lang="nl-NL" sz="2800" dirty="0">
                          <a:solidFill>
                            <a:srgbClr val="0A1758"/>
                          </a:solidFill>
                          <a:effectLst/>
                        </a:rPr>
                        <a:t>⠛</a:t>
                      </a:r>
                      <a:endParaRPr lang="nl-NL" sz="2800" dirty="0">
                        <a:solidFill>
                          <a:srgbClr val="0A175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2800" dirty="0">
                          <a:solidFill>
                            <a:srgbClr val="0A1758"/>
                          </a:solidFill>
                          <a:effectLst/>
                        </a:rPr>
                        <a:t>⠨⠛</a:t>
                      </a:r>
                      <a:endParaRPr lang="nl-NL" sz="2800" dirty="0">
                        <a:solidFill>
                          <a:srgbClr val="0A175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2800" dirty="0">
                          <a:solidFill>
                            <a:srgbClr val="0A1758"/>
                          </a:solidFill>
                          <a:effectLst/>
                        </a:rPr>
                        <a:t>⠼⠛</a:t>
                      </a:r>
                      <a:endParaRPr lang="nl-NL" sz="2800" dirty="0">
                        <a:solidFill>
                          <a:srgbClr val="0A175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2800" dirty="0">
                          <a:solidFill>
                            <a:srgbClr val="0A1758"/>
                          </a:solidFill>
                          <a:effectLst/>
                        </a:rPr>
                        <a:t>⠰⠛</a:t>
                      </a:r>
                      <a:endParaRPr lang="nl-NL" sz="2800" dirty="0">
                        <a:solidFill>
                          <a:srgbClr val="0A175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2800" dirty="0">
                          <a:solidFill>
                            <a:srgbClr val="0A1758"/>
                          </a:solidFill>
                          <a:effectLst/>
                        </a:rPr>
                        <a:t>⠸⠛</a:t>
                      </a:r>
                      <a:endParaRPr lang="nl-NL" sz="2800" dirty="0">
                        <a:solidFill>
                          <a:srgbClr val="0A175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2800" dirty="0">
                          <a:solidFill>
                            <a:srgbClr val="0A1758"/>
                          </a:solidFill>
                          <a:effectLst/>
                        </a:rPr>
                        <a:t>⠬⠛</a:t>
                      </a:r>
                      <a:endParaRPr lang="nl-NL" sz="2800" dirty="0">
                        <a:solidFill>
                          <a:srgbClr val="0A175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92120001"/>
                  </a:ext>
                </a:extLst>
              </a:tr>
            </a:tbl>
          </a:graphicData>
        </a:graphic>
      </p:graphicFrame>
      <p:pic>
        <p:nvPicPr>
          <p:cNvPr id="7" name="Afbeelding 6" descr="Afbeelding met tekst, persoon, elektronica, afstandsbediening&#10;&#10;Automatisch gegenereerde beschrijving">
            <a:extLst>
              <a:ext uri="{FF2B5EF4-FFF2-40B4-BE49-F238E27FC236}">
                <a16:creationId xmlns:a16="http://schemas.microsoft.com/office/drawing/2014/main" id="{F193E25F-1230-92DD-8132-9F0819B4C75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3897"/>
          <a:stretch/>
        </p:blipFill>
        <p:spPr>
          <a:xfrm>
            <a:off x="8569710" y="1288532"/>
            <a:ext cx="3600893" cy="2065704"/>
          </a:xfrm>
          <a:prstGeom prst="rect">
            <a:avLst/>
          </a:prstGeom>
        </p:spPr>
      </p:pic>
    </p:spTree>
    <p:extLst>
      <p:ext uri="{BB962C8B-B14F-4D97-AF65-F5344CB8AC3E}">
        <p14:creationId xmlns:p14="http://schemas.microsoft.com/office/powerpoint/2010/main" val="57883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ijdelijke aanduiding voor inhoud 3">
                <a:extLst>
                  <a:ext uri="{FF2B5EF4-FFF2-40B4-BE49-F238E27FC236}">
                    <a16:creationId xmlns:a16="http://schemas.microsoft.com/office/drawing/2014/main" id="{CF8CA600-9BD3-41D0-A9F4-A450BA7CC22B}"/>
                  </a:ext>
                </a:extLst>
              </p:cNvPr>
              <p:cNvGraphicFramePr>
                <a:graphicFrameLocks noGrp="1"/>
              </p:cNvGraphicFramePr>
              <p:nvPr>
                <p:ph idx="1"/>
                <p:extLst>
                  <p:ext uri="{D42A27DB-BD31-4B8C-83A1-F6EECF244321}">
                    <p14:modId xmlns:p14="http://schemas.microsoft.com/office/powerpoint/2010/main" val="1012274943"/>
                  </p:ext>
                </p:extLst>
              </p:nvPr>
            </p:nvGraphicFramePr>
            <p:xfrm>
              <a:off x="408955" y="1341562"/>
              <a:ext cx="10518034" cy="4862205"/>
            </p:xfrm>
            <a:graphic>
              <a:graphicData uri="http://schemas.openxmlformats.org/drawingml/2006/table">
                <a:tbl>
                  <a:tblPr firstRow="1" firstCol="1" bandRow="1">
                    <a:tableStyleId>{5C22544A-7EE6-4342-B048-85BDC9FD1C3A}</a:tableStyleId>
                  </a:tblPr>
                  <a:tblGrid>
                    <a:gridCol w="2181952">
                      <a:extLst>
                        <a:ext uri="{9D8B030D-6E8A-4147-A177-3AD203B41FA5}">
                          <a16:colId xmlns:a16="http://schemas.microsoft.com/office/drawing/2014/main" val="1642650889"/>
                        </a:ext>
                      </a:extLst>
                    </a:gridCol>
                    <a:gridCol w="3500297">
                      <a:extLst>
                        <a:ext uri="{9D8B030D-6E8A-4147-A177-3AD203B41FA5}">
                          <a16:colId xmlns:a16="http://schemas.microsoft.com/office/drawing/2014/main" val="742752292"/>
                        </a:ext>
                      </a:extLst>
                    </a:gridCol>
                    <a:gridCol w="4835785">
                      <a:extLst>
                        <a:ext uri="{9D8B030D-6E8A-4147-A177-3AD203B41FA5}">
                          <a16:colId xmlns:a16="http://schemas.microsoft.com/office/drawing/2014/main" val="2603229516"/>
                        </a:ext>
                      </a:extLst>
                    </a:gridCol>
                  </a:tblGrid>
                  <a:tr h="546779">
                    <a:tc>
                      <a:txBody>
                        <a:bodyPr/>
                        <a:lstStyle/>
                        <a:p>
                          <a:pPr algn="l">
                            <a:spcAft>
                              <a:spcPts val="0"/>
                            </a:spcAft>
                          </a:pPr>
                          <a:r>
                            <a:rPr lang="nl-NL" sz="2000" dirty="0">
                              <a:effectLst/>
                            </a:rPr>
                            <a:t> </a:t>
                          </a:r>
                          <a:endParaRPr lang="nl-NL"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96" marR="68596" marT="53987" marB="53987"/>
                    </a:tc>
                    <a:tc>
                      <a:txBody>
                        <a:bodyPr/>
                        <a:lstStyle/>
                        <a:p>
                          <a:pPr algn="l">
                            <a:spcAft>
                              <a:spcPts val="0"/>
                            </a:spcAft>
                          </a:pPr>
                          <a:r>
                            <a:rPr lang="nl-NL" sz="2000">
                              <a:effectLst/>
                            </a:rPr>
                            <a:t>Gewone notatie</a:t>
                          </a:r>
                          <a:endParaRPr lang="nl-NL"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96" marR="68596" marT="53987" marB="53987"/>
                    </a:tc>
                    <a:tc>
                      <a:txBody>
                        <a:bodyPr/>
                        <a:lstStyle/>
                        <a:p>
                          <a:pPr algn="l">
                            <a:spcAft>
                              <a:spcPts val="0"/>
                            </a:spcAft>
                          </a:pPr>
                          <a:r>
                            <a:rPr lang="nl-NL" sz="2000" dirty="0">
                              <a:effectLst/>
                            </a:rPr>
                            <a:t>Lineaire wiskunde notatie</a:t>
                          </a:r>
                          <a:endParaRPr lang="nl-NL"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96" marR="68596" marT="53987" marB="53987"/>
                    </a:tc>
                    <a:extLst>
                      <a:ext uri="{0D108BD9-81ED-4DB2-BD59-A6C34878D82A}">
                        <a16:rowId xmlns:a16="http://schemas.microsoft.com/office/drawing/2014/main" val="4263357320"/>
                      </a:ext>
                    </a:extLst>
                  </a:tr>
                  <a:tr h="816595">
                    <a:tc>
                      <a:txBody>
                        <a:bodyPr/>
                        <a:lstStyle/>
                        <a:p>
                          <a:pPr>
                            <a:lnSpc>
                              <a:spcPct val="107000"/>
                            </a:lnSpc>
                            <a:spcAft>
                              <a:spcPts val="0"/>
                            </a:spcAft>
                          </a:pPr>
                          <a:r>
                            <a:rPr lang="nl-NL" sz="2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Breuken</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96" marR="68596" marT="53987" marB="53987"/>
                    </a:tc>
                    <a:tc>
                      <a:txBody>
                        <a:bodyPr/>
                        <a:lstStyle/>
                        <a:p>
                          <a:pPr>
                            <a:lnSpc>
                              <a:spcPct val="107000"/>
                            </a:lnSpc>
                            <a:spcAft>
                              <a:spcPts val="0"/>
                            </a:spcAft>
                          </a:pPr>
                          <a14:m>
                            <m:oMathPara xmlns:m="http://schemas.openxmlformats.org/officeDocument/2006/math">
                              <m:oMathParaPr>
                                <m:jc m:val="center"/>
                              </m:oMathParaPr>
                              <m:oMath xmlns:m="http://schemas.openxmlformats.org/officeDocument/2006/math">
                                <m:f>
                                  <m:fPr>
                                    <m:ctrlPr>
                                      <a:rPr lang="nl-NL" sz="2000" b="0" i="1" smtClean="0">
                                        <a:solidFill>
                                          <a:srgbClr val="0A1758"/>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b="0" i="1" smtClean="0">
                                        <a:solidFill>
                                          <a:srgbClr val="0A1758"/>
                                        </a:solidFill>
                                        <a:effectLst/>
                                        <a:latin typeface="Cambria Math" panose="02040503050406030204" pitchFamily="18" charset="0"/>
                                        <a:ea typeface="Calibri" panose="020F0502020204030204" pitchFamily="34" charset="0"/>
                                        <a:cs typeface="Times New Roman" panose="02020603050405020304" pitchFamily="18" charset="0"/>
                                      </a:rPr>
                                      <m:t>3</m:t>
                                    </m:r>
                                    <m:r>
                                      <a:rPr lang="nl-NL" sz="2000" b="0" i="1" smtClean="0">
                                        <a:solidFill>
                                          <a:srgbClr val="0A1758"/>
                                        </a:solidFill>
                                        <a:effectLst/>
                                        <a:latin typeface="Cambria Math" panose="02040503050406030204" pitchFamily="18" charset="0"/>
                                        <a:ea typeface="Calibri" panose="020F0502020204030204" pitchFamily="34" charset="0"/>
                                        <a:cs typeface="Times New Roman" panose="02020603050405020304" pitchFamily="18" charset="0"/>
                                      </a:rPr>
                                      <m:t>𝑥</m:t>
                                    </m:r>
                                    <m:r>
                                      <a:rPr lang="nl-NL" sz="2000" b="0" i="1" smtClean="0">
                                        <a:solidFill>
                                          <a:srgbClr val="0A1758"/>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000" b="0" i="1" smtClean="0">
                                        <a:solidFill>
                                          <a:srgbClr val="0A1758"/>
                                        </a:solidFill>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nl-NL" sz="2000" b="0" i="1">
                                            <a:solidFill>
                                              <a:srgbClr val="0A1758"/>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b="0" i="1" smtClean="0">
                                            <a:solidFill>
                                              <a:srgbClr val="0A1758"/>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000" b="0" i="1" smtClean="0">
                                            <a:solidFill>
                                              <a:srgbClr val="0A1758"/>
                                            </a:solidFill>
                                            <a:effectLst/>
                                            <a:latin typeface="Cambria Math" panose="02040503050406030204" pitchFamily="18" charset="0"/>
                                            <a:ea typeface="Calibri" panose="020F0502020204030204" pitchFamily="34" charset="0"/>
                                            <a:cs typeface="Times New Roman" panose="02020603050405020304" pitchFamily="18" charset="0"/>
                                          </a:rPr>
                                          <m:t>2</m:t>
                                        </m:r>
                                      </m:sup>
                                    </m:sSup>
                                  </m:den>
                                </m:f>
                              </m:oMath>
                            </m:oMathPara>
                          </a14:m>
                          <a:endParaRPr lang="nl-NL" sz="2000" b="0" dirty="0">
                            <a:solidFill>
                              <a:srgbClr val="0A175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6" marR="68596" marT="53987" marB="53987"/>
                    </a:tc>
                    <a:tc>
                      <a:txBody>
                        <a:bodyPr/>
                        <a:lstStyle/>
                        <a:p>
                          <a:pPr algn="ctr">
                            <a:lnSpc>
                              <a:spcPct val="107000"/>
                            </a:lnSpc>
                            <a:spcAft>
                              <a:spcPts val="0"/>
                            </a:spcAft>
                          </a:pPr>
                          <a:r>
                            <a:rPr lang="nl-NL" sz="2000" b="0" dirty="0">
                              <a:solidFill>
                                <a:srgbClr val="0A1758"/>
                              </a:solidFill>
                              <a:effectLst/>
                              <a:latin typeface="Calibri" panose="020F0502020204030204" pitchFamily="34" charset="0"/>
                              <a:ea typeface="Calibri" panose="020F0502020204030204" pitchFamily="34" charset="0"/>
                              <a:cs typeface="Times New Roman" panose="02020603050405020304" pitchFamily="18" charset="0"/>
                            </a:rPr>
                            <a:t>(3x-1)/(2x^2)</a:t>
                          </a:r>
                        </a:p>
                      </a:txBody>
                      <a:tcPr marL="68596" marR="68596" marT="53987" marB="53987"/>
                    </a:tc>
                    <a:extLst>
                      <a:ext uri="{0D108BD9-81ED-4DB2-BD59-A6C34878D82A}">
                        <a16:rowId xmlns:a16="http://schemas.microsoft.com/office/drawing/2014/main" val="1755974948"/>
                      </a:ext>
                    </a:extLst>
                  </a:tr>
                  <a:tr h="499833">
                    <a:tc>
                      <a:txBody>
                        <a:bodyPr/>
                        <a:lstStyle/>
                        <a:p>
                          <a:pPr>
                            <a:lnSpc>
                              <a:spcPct val="107000"/>
                            </a:lnSpc>
                            <a:spcAft>
                              <a:spcPts val="0"/>
                            </a:spcAft>
                          </a:pPr>
                          <a:r>
                            <a:rPr lang="nl-NL"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Exponenten</a:t>
                          </a:r>
                          <a:endParaRPr lang="nl-NL"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6" marR="68596" marT="53987" marB="53987"/>
                    </a:tc>
                    <a:tc>
                      <a:txBody>
                        <a:bodyPr/>
                        <a:lstStyle/>
                        <a:p>
                          <a:pPr>
                            <a:lnSpc>
                              <a:spcPct val="115000"/>
                            </a:lnSpc>
                            <a:spcAft>
                              <a:spcPts val="0"/>
                            </a:spcAft>
                          </a:pPr>
                          <a14:m>
                            <m:oMathPara xmlns:m="http://schemas.openxmlformats.org/officeDocument/2006/math">
                              <m:oMathParaPr>
                                <m:jc m:val="centerGroup"/>
                              </m:oMathParaPr>
                              <m:oMath xmlns:m="http://schemas.openxmlformats.org/officeDocument/2006/math">
                                <m:sSup>
                                  <m:sSupPr>
                                    <m:ctrlPr>
                                      <a:rPr lang="nl-NL" sz="2000" i="1" smtClean="0">
                                        <a:solidFill>
                                          <a:srgbClr val="0A1758"/>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solidFill>
                                          <a:srgbClr val="0A1758"/>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000" i="1">
                                        <a:solidFill>
                                          <a:srgbClr val="0A1758"/>
                                        </a:solidFill>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solidFill>
                                          <a:srgbClr val="0A1758"/>
                                        </a:solidFill>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solidFill>
                                          <a:srgbClr val="0A1758"/>
                                        </a:solidFill>
                                        <a:effectLst/>
                                        <a:latin typeface="Cambria Math" panose="02040503050406030204" pitchFamily="18" charset="0"/>
                                        <a:ea typeface="Calibri" panose="020F0502020204030204" pitchFamily="34" charset="0"/>
                                        <a:cs typeface="Times New Roman" panose="02020603050405020304" pitchFamily="18" charset="0"/>
                                      </a:rPr>
                                      <m:t>+1</m:t>
                                    </m:r>
                                  </m:sup>
                                </m:sSup>
                              </m:oMath>
                            </m:oMathPara>
                          </a14:m>
                          <a:endParaRPr lang="nl-NL" sz="2000" dirty="0">
                            <a:solidFill>
                              <a:srgbClr val="0A175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6" marR="68596" marT="53987" marB="53987"/>
                    </a:tc>
                    <a:tc>
                      <a:txBody>
                        <a:bodyPr/>
                        <a:lstStyle/>
                        <a:p>
                          <a:pPr algn="ctr">
                            <a:lnSpc>
                              <a:spcPct val="115000"/>
                            </a:lnSpc>
                            <a:spcAft>
                              <a:spcPts val="0"/>
                            </a:spcAft>
                          </a:pPr>
                          <a:r>
                            <a:rPr lang="nl-NL" sz="2000" dirty="0">
                              <a:solidFill>
                                <a:srgbClr val="0A1758"/>
                              </a:solidFill>
                              <a:effectLst/>
                              <a:latin typeface="Calibri" panose="020F0502020204030204" pitchFamily="34" charset="0"/>
                              <a:ea typeface="Calibri" panose="020F0502020204030204" pitchFamily="34" charset="0"/>
                              <a:cs typeface="Times New Roman" panose="02020603050405020304" pitchFamily="18" charset="0"/>
                            </a:rPr>
                            <a:t>x^(2x+1)</a:t>
                          </a:r>
                        </a:p>
                      </a:txBody>
                      <a:tcPr marL="68596" marR="68596" marT="53987" marB="53987"/>
                    </a:tc>
                    <a:extLst>
                      <a:ext uri="{0D108BD9-81ED-4DB2-BD59-A6C34878D82A}">
                        <a16:rowId xmlns:a16="http://schemas.microsoft.com/office/drawing/2014/main" val="375096992"/>
                      </a:ext>
                    </a:extLst>
                  </a:tr>
                  <a:tr h="499833">
                    <a:tc>
                      <a:txBody>
                        <a:bodyPr/>
                        <a:lstStyle/>
                        <a:p>
                          <a:pPr>
                            <a:lnSpc>
                              <a:spcPct val="107000"/>
                            </a:lnSpc>
                            <a:spcAft>
                              <a:spcPts val="0"/>
                            </a:spcAft>
                          </a:pPr>
                          <a:r>
                            <a:rPr lang="nl-NL"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Wortels</a:t>
                          </a:r>
                          <a:endParaRPr lang="nl-NL"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6" marR="68596" marT="53987" marB="53987"/>
                    </a:tc>
                    <a:tc>
                      <a:txBody>
                        <a:bodyPr/>
                        <a:lstStyle/>
                        <a:p>
                          <a:pPr>
                            <a:lnSpc>
                              <a:spcPct val="115000"/>
                            </a:lnSpc>
                            <a:spcAft>
                              <a:spcPts val="0"/>
                            </a:spcAft>
                          </a:pPr>
                          <a14:m>
                            <m:oMathPara xmlns:m="http://schemas.openxmlformats.org/officeDocument/2006/math">
                              <m:oMathParaPr>
                                <m:jc m:val="centerGroup"/>
                              </m:oMathParaPr>
                              <m:oMath xmlns:m="http://schemas.openxmlformats.org/officeDocument/2006/math">
                                <m:rad>
                                  <m:radPr>
                                    <m:degHide m:val="on"/>
                                    <m:ctrlPr>
                                      <a:rPr lang="nl-NL" sz="2000" i="1" smtClean="0">
                                        <a:solidFill>
                                          <a:srgbClr val="0A1758"/>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nl-NL" sz="2000" i="1">
                                        <a:solidFill>
                                          <a:srgbClr val="0A1758"/>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nl-NL" sz="2000" i="1">
                                        <a:solidFill>
                                          <a:srgbClr val="0A1758"/>
                                        </a:solidFill>
                                        <a:effectLst/>
                                        <a:latin typeface="Cambria Math" panose="02040503050406030204" pitchFamily="18" charset="0"/>
                                        <a:ea typeface="Times New Roman" panose="02020603050405020304" pitchFamily="18" charset="0"/>
                                        <a:cs typeface="Times New Roman" panose="02020603050405020304" pitchFamily="18" charset="0"/>
                                      </a:rPr>
                                      <m:t>𝑥</m:t>
                                    </m:r>
                                  </m:e>
                                </m:rad>
                              </m:oMath>
                            </m:oMathPara>
                          </a14:m>
                          <a:endParaRPr lang="nl-NL" sz="2000" dirty="0">
                            <a:solidFill>
                              <a:srgbClr val="0A175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6" marR="68596" marT="53987" marB="53987"/>
                    </a:tc>
                    <a:tc>
                      <a:txBody>
                        <a:bodyPr/>
                        <a:lstStyle/>
                        <a:p>
                          <a:pPr algn="ctr">
                            <a:lnSpc>
                              <a:spcPct val="115000"/>
                            </a:lnSpc>
                            <a:spcAft>
                              <a:spcPts val="0"/>
                            </a:spcAft>
                          </a:pPr>
                          <a:r>
                            <a:rPr lang="nl-NL" sz="2000" dirty="0" err="1">
                              <a:solidFill>
                                <a:srgbClr val="0A1758"/>
                              </a:solidFill>
                              <a:effectLst/>
                              <a:latin typeface="Calibri" panose="020F0502020204030204" pitchFamily="34" charset="0"/>
                              <a:ea typeface="Times New Roman" panose="02020603050405020304" pitchFamily="18" charset="0"/>
                              <a:cs typeface="Times New Roman" panose="02020603050405020304" pitchFamily="18" charset="0"/>
                            </a:rPr>
                            <a:t>sqrt</a:t>
                          </a:r>
                          <a:r>
                            <a:rPr lang="nl-NL" sz="2000" dirty="0">
                              <a:solidFill>
                                <a:srgbClr val="0A1758"/>
                              </a:solidFill>
                              <a:effectLst/>
                              <a:latin typeface="Calibri" panose="020F0502020204030204" pitchFamily="34" charset="0"/>
                              <a:ea typeface="Times New Roman" panose="02020603050405020304" pitchFamily="18" charset="0"/>
                              <a:cs typeface="Times New Roman" panose="02020603050405020304" pitchFamily="18" charset="0"/>
                            </a:rPr>
                            <a:t>(2x)</a:t>
                          </a:r>
                          <a:endParaRPr lang="nl-NL" sz="2000" dirty="0">
                            <a:solidFill>
                              <a:srgbClr val="0A175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6" marR="68596" marT="53987" marB="53987"/>
                    </a:tc>
                    <a:extLst>
                      <a:ext uri="{0D108BD9-81ED-4DB2-BD59-A6C34878D82A}">
                        <a16:rowId xmlns:a16="http://schemas.microsoft.com/office/drawing/2014/main" val="3220468970"/>
                      </a:ext>
                    </a:extLst>
                  </a:tr>
                  <a:tr h="499833">
                    <a:tc>
                      <a:txBody>
                        <a:bodyPr/>
                        <a:lstStyle/>
                        <a:p>
                          <a:pPr>
                            <a:lnSpc>
                              <a:spcPct val="107000"/>
                            </a:lnSpc>
                            <a:spcAft>
                              <a:spcPts val="0"/>
                            </a:spcAft>
                          </a:pPr>
                          <a:r>
                            <a:rPr lang="nl-NL" sz="2000"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Subscripten</a:t>
                          </a:r>
                          <a:endParaRPr lang="nl-NL"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6" marR="68596" marT="53987" marB="53987"/>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nl-NL" sz="2000" i="1" smtClean="0">
                                        <a:solidFill>
                                          <a:srgbClr val="0A1758"/>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nl-NL" sz="2000" i="1">
                                        <a:solidFill>
                                          <a:srgbClr val="0A1758"/>
                                        </a:solidFill>
                                        <a:effectLst/>
                                        <a:latin typeface="Cambria Math" panose="02040503050406030204" pitchFamily="18" charset="0"/>
                                        <a:ea typeface="Times New Roman" panose="02020603050405020304" pitchFamily="18" charset="0"/>
                                        <a:cs typeface="Times New Roman" panose="02020603050405020304" pitchFamily="18" charset="0"/>
                                      </a:rPr>
                                      <m:t>𝐹</m:t>
                                    </m:r>
                                  </m:e>
                                  <m:sub>
                                    <m:r>
                                      <a:rPr lang="nl-NL" sz="2000" i="1">
                                        <a:solidFill>
                                          <a:srgbClr val="0A1758"/>
                                        </a:solidFill>
                                        <a:effectLst/>
                                        <a:latin typeface="Cambria Math" panose="02040503050406030204" pitchFamily="18" charset="0"/>
                                        <a:ea typeface="Times New Roman" panose="02020603050405020304" pitchFamily="18" charset="0"/>
                                        <a:cs typeface="Times New Roman" panose="02020603050405020304" pitchFamily="18" charset="0"/>
                                      </a:rPr>
                                      <m:t>𝑧</m:t>
                                    </m:r>
                                  </m:sub>
                                </m:sSub>
                              </m:oMath>
                            </m:oMathPara>
                          </a14:m>
                          <a:endParaRPr lang="nl-NL" sz="2000" dirty="0">
                            <a:solidFill>
                              <a:srgbClr val="0A175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6" marR="68596" marT="53987" marB="53987"/>
                    </a:tc>
                    <a:tc>
                      <a:txBody>
                        <a:bodyPr/>
                        <a:lstStyle/>
                        <a:p>
                          <a:pPr algn="ctr">
                            <a:lnSpc>
                              <a:spcPct val="115000"/>
                            </a:lnSpc>
                            <a:spcAft>
                              <a:spcPts val="0"/>
                            </a:spcAft>
                          </a:pPr>
                          <a:r>
                            <a:rPr lang="nl-NL" sz="2000" dirty="0" err="1">
                              <a:solidFill>
                                <a:srgbClr val="0A1758"/>
                              </a:solidFill>
                              <a:effectLst/>
                              <a:latin typeface="Calibri" panose="020F0502020204030204" pitchFamily="34" charset="0"/>
                              <a:ea typeface="Calibri" panose="020F0502020204030204" pitchFamily="34" charset="0"/>
                              <a:cs typeface="Times New Roman" panose="02020603050405020304" pitchFamily="18" charset="0"/>
                            </a:rPr>
                            <a:t>F_z</a:t>
                          </a:r>
                          <a:endParaRPr lang="nl-NL" sz="2000" dirty="0">
                            <a:solidFill>
                              <a:srgbClr val="0A175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6" marR="68596" marT="53987" marB="53987"/>
                    </a:tc>
                    <a:extLst>
                      <a:ext uri="{0D108BD9-81ED-4DB2-BD59-A6C34878D82A}">
                        <a16:rowId xmlns:a16="http://schemas.microsoft.com/office/drawing/2014/main" val="3997797079"/>
                      </a:ext>
                    </a:extLst>
                  </a:tr>
                  <a:tr h="499833">
                    <a:tc>
                      <a:txBody>
                        <a:bodyPr/>
                        <a:lstStyle/>
                        <a:p>
                          <a:pPr>
                            <a:lnSpc>
                              <a:spcPct val="107000"/>
                            </a:lnSpc>
                            <a:spcAft>
                              <a:spcPts val="0"/>
                            </a:spcAft>
                          </a:pPr>
                          <a:r>
                            <a:rPr lang="nl-NL"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Hoeken en graden</a:t>
                          </a:r>
                          <a:endParaRPr lang="nl-NL"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6" marR="68596" marT="53987" marB="53987"/>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nl-NL" sz="2000" b="0" i="1" smtClean="0">
                                    <a:solidFill>
                                      <a:srgbClr val="0A1758"/>
                                    </a:solidFill>
                                    <a:effectLst/>
                                    <a:latin typeface="Cambria Math" panose="02040503050406030204" pitchFamily="18" charset="0"/>
                                    <a:ea typeface="Calibri" panose="020F0502020204030204" pitchFamily="34" charset="0"/>
                                    <a:cs typeface="Times New Roman" panose="02020603050405020304" pitchFamily="18" charset="0"/>
                                  </a:rPr>
                                  <m:t>∠</m:t>
                                </m:r>
                                <m:r>
                                  <a:rPr lang="nl-NL" sz="2000" b="0" i="1" smtClean="0">
                                    <a:solidFill>
                                      <a:srgbClr val="0A1758"/>
                                    </a:solidFill>
                                    <a:effectLst/>
                                    <a:latin typeface="Cambria Math" panose="02040503050406030204" pitchFamily="18" charset="0"/>
                                    <a:ea typeface="Calibri" panose="020F0502020204030204" pitchFamily="34" charset="0"/>
                                    <a:cs typeface="Times New Roman" panose="02020603050405020304" pitchFamily="18" charset="0"/>
                                  </a:rPr>
                                  <m:t>𝑖</m:t>
                                </m:r>
                                <m:r>
                                  <a:rPr lang="nl-NL" sz="2000" b="0" i="1" smtClean="0">
                                    <a:solidFill>
                                      <a:srgbClr val="0A1758"/>
                                    </a:solidFill>
                                    <a:effectLst/>
                                    <a:latin typeface="Cambria Math" panose="02040503050406030204" pitchFamily="18" charset="0"/>
                                    <a:ea typeface="Calibri" panose="020F0502020204030204" pitchFamily="34" charset="0"/>
                                    <a:cs typeface="Times New Roman" panose="02020603050405020304" pitchFamily="18" charset="0"/>
                                  </a:rPr>
                                  <m:t>= 90°</m:t>
                                </m:r>
                              </m:oMath>
                            </m:oMathPara>
                          </a14:m>
                          <a:endParaRPr lang="nl-NL" sz="2000" b="0" dirty="0">
                            <a:solidFill>
                              <a:srgbClr val="0A175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6" marR="68596" marT="53987" marB="53987"/>
                    </a:tc>
                    <a:tc>
                      <a:txBody>
                        <a:bodyPr/>
                        <a:lstStyle/>
                        <a:p>
                          <a:pPr algn="ctr">
                            <a:lnSpc>
                              <a:spcPct val="115000"/>
                            </a:lnSpc>
                            <a:spcAft>
                              <a:spcPts val="0"/>
                            </a:spcAft>
                          </a:pPr>
                          <a:r>
                            <a:rPr lang="nl-NL" sz="2000" b="0" dirty="0">
                              <a:solidFill>
                                <a:srgbClr val="0A1758"/>
                              </a:solidFill>
                              <a:effectLst/>
                              <a:latin typeface="Calibri" panose="020F0502020204030204" pitchFamily="34" charset="0"/>
                              <a:ea typeface="Times New Roman" panose="02020603050405020304" pitchFamily="18" charset="0"/>
                              <a:cs typeface="Calibri" panose="020F0502020204030204" pitchFamily="34" charset="0"/>
                            </a:rPr>
                            <a:t>hoek(i) = 90 gr</a:t>
                          </a:r>
                          <a:endParaRPr lang="nl-NL" sz="2000" b="0" dirty="0">
                            <a:solidFill>
                              <a:srgbClr val="0A175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6" marR="68596" marT="53987" marB="53987"/>
                    </a:tc>
                    <a:extLst>
                      <a:ext uri="{0D108BD9-81ED-4DB2-BD59-A6C34878D82A}">
                        <a16:rowId xmlns:a16="http://schemas.microsoft.com/office/drawing/2014/main" val="280705345"/>
                      </a:ext>
                    </a:extLst>
                  </a:tr>
                  <a:tr h="499833">
                    <a:tc>
                      <a:txBody>
                        <a:bodyPr/>
                        <a:lstStyle/>
                        <a:p>
                          <a:pPr>
                            <a:lnSpc>
                              <a:spcPct val="107000"/>
                            </a:lnSpc>
                            <a:spcAft>
                              <a:spcPts val="0"/>
                            </a:spcAft>
                          </a:pPr>
                          <a:r>
                            <a:rPr lang="nl-NL"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Goniometrie</a:t>
                          </a:r>
                          <a:endParaRPr lang="nl-NL"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6" marR="68596" marT="53987" marB="53987"/>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sSup>
                                  <m:sSupPr>
                                    <m:ctrlPr>
                                      <a:rPr lang="nl-NL" sz="2000" i="1" smtClean="0">
                                        <a:solidFill>
                                          <a:srgbClr val="0A1758"/>
                                        </a:solidFill>
                                        <a:effectLst/>
                                        <a:latin typeface="Cambria Math" panose="02040503050406030204" pitchFamily="18" charset="0"/>
                                        <a:ea typeface="Calibri" panose="020F0502020204030204" pitchFamily="34" charset="0"/>
                                        <a:cs typeface="Calibri" panose="020F0502020204030204" pitchFamily="34" charset="0"/>
                                      </a:rPr>
                                    </m:ctrlPr>
                                  </m:sSupPr>
                                  <m:e>
                                    <m:r>
                                      <a:rPr lang="de-AT" sz="2000" i="1">
                                        <a:solidFill>
                                          <a:srgbClr val="0A1758"/>
                                        </a:solidFill>
                                        <a:effectLst/>
                                        <a:latin typeface="Cambria Math" panose="02040503050406030204" pitchFamily="18" charset="0"/>
                                        <a:ea typeface="Calibri" panose="020F0502020204030204" pitchFamily="34" charset="0"/>
                                        <a:cs typeface="Calibri" panose="020F0502020204030204" pitchFamily="34" charset="0"/>
                                      </a:rPr>
                                      <m:t>𝑠𝑖𝑛</m:t>
                                    </m:r>
                                  </m:e>
                                  <m:sup>
                                    <m:r>
                                      <a:rPr lang="de-AT" sz="2000" i="1">
                                        <a:solidFill>
                                          <a:srgbClr val="0A1758"/>
                                        </a:solidFill>
                                        <a:effectLst/>
                                        <a:latin typeface="Cambria Math" panose="02040503050406030204" pitchFamily="18" charset="0"/>
                                        <a:ea typeface="Calibri" panose="020F0502020204030204" pitchFamily="34" charset="0"/>
                                        <a:cs typeface="Calibri" panose="020F0502020204030204" pitchFamily="34" charset="0"/>
                                      </a:rPr>
                                      <m:t>−1</m:t>
                                    </m:r>
                                  </m:sup>
                                </m:sSup>
                                <m:r>
                                  <a:rPr lang="de-AT" sz="2000">
                                    <a:solidFill>
                                      <a:srgbClr val="0A1758"/>
                                    </a:solidFill>
                                    <a:effectLst/>
                                    <a:latin typeface="Cambria Math" panose="02040503050406030204" pitchFamily="18" charset="0"/>
                                    <a:ea typeface="Calibri" panose="020F0502020204030204" pitchFamily="34" charset="0"/>
                                    <a:cs typeface="Calibri" panose="020F0502020204030204" pitchFamily="34" charset="0"/>
                                  </a:rPr>
                                  <m:t>(37)</m:t>
                                </m:r>
                              </m:oMath>
                            </m:oMathPara>
                          </a14:m>
                          <a:endParaRPr lang="nl-NL" sz="2000" dirty="0">
                            <a:solidFill>
                              <a:srgbClr val="0A175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6" marR="68596" marT="53987" marB="53987"/>
                    </a:tc>
                    <a:tc>
                      <a:txBody>
                        <a:bodyPr/>
                        <a:lstStyle/>
                        <a:p>
                          <a:pPr algn="ctr">
                            <a:lnSpc>
                              <a:spcPct val="115000"/>
                            </a:lnSpc>
                            <a:spcAft>
                              <a:spcPts val="0"/>
                            </a:spcAft>
                          </a:pPr>
                          <a:r>
                            <a:rPr lang="de-AT" sz="2000" dirty="0" err="1">
                              <a:solidFill>
                                <a:srgbClr val="0A1758"/>
                              </a:solidFill>
                              <a:effectLst/>
                              <a:latin typeface="Calibri" panose="020F0502020204030204" pitchFamily="34" charset="0"/>
                              <a:ea typeface="Calibri" panose="020F0502020204030204" pitchFamily="34" charset="0"/>
                              <a:cs typeface="Calibri" panose="020F0502020204030204" pitchFamily="34" charset="0"/>
                            </a:rPr>
                            <a:t>arcsin</a:t>
                          </a:r>
                          <a:r>
                            <a:rPr lang="de-AT" sz="2000" dirty="0">
                              <a:solidFill>
                                <a:srgbClr val="0A1758"/>
                              </a:solidFill>
                              <a:effectLst/>
                              <a:latin typeface="Calibri" panose="020F0502020204030204" pitchFamily="34" charset="0"/>
                              <a:ea typeface="Calibri" panose="020F0502020204030204" pitchFamily="34" charset="0"/>
                              <a:cs typeface="Calibri" panose="020F0502020204030204" pitchFamily="34" charset="0"/>
                            </a:rPr>
                            <a:t>(37)</a:t>
                          </a:r>
                          <a:endParaRPr lang="nl-NL" sz="2000" dirty="0">
                            <a:solidFill>
                              <a:srgbClr val="0A175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6" marR="68596" marT="53987" marB="53987"/>
                    </a:tc>
                    <a:extLst>
                      <a:ext uri="{0D108BD9-81ED-4DB2-BD59-A6C34878D82A}">
                        <a16:rowId xmlns:a16="http://schemas.microsoft.com/office/drawing/2014/main" val="2113715857"/>
                      </a:ext>
                    </a:extLst>
                  </a:tr>
                  <a:tr h="499833">
                    <a:tc>
                      <a:txBody>
                        <a:bodyPr/>
                        <a:lstStyle/>
                        <a:p>
                          <a:pPr>
                            <a:lnSpc>
                              <a:spcPct val="107000"/>
                            </a:lnSpc>
                            <a:spcAft>
                              <a:spcPts val="0"/>
                            </a:spcAft>
                          </a:pPr>
                          <a:r>
                            <a:rPr lang="nl-NL"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Atoomsoorten</a:t>
                          </a:r>
                          <a:endParaRPr lang="nl-NL"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6" marR="68596" marT="53987" marB="53987"/>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sPre>
                                  <m:sPrePr>
                                    <m:ctrlPr>
                                      <a:rPr lang="nl-NL" sz="2000" i="1" smtClean="0">
                                        <a:solidFill>
                                          <a:srgbClr val="0A1758"/>
                                        </a:solidFill>
                                        <a:effectLst/>
                                        <a:latin typeface="Cambria Math" panose="02040503050406030204" pitchFamily="18" charset="0"/>
                                        <a:ea typeface="Times New Roman" panose="02020603050405020304" pitchFamily="18" charset="0"/>
                                        <a:cs typeface="Times New Roman" panose="02020603050405020304" pitchFamily="18" charset="0"/>
                                      </a:rPr>
                                    </m:ctrlPr>
                                  </m:sPrePr>
                                  <m:sub>
                                    <m:r>
                                      <a:rPr lang="nl-NL" sz="2000" i="1">
                                        <a:solidFill>
                                          <a:srgbClr val="0A1758"/>
                                        </a:solidFill>
                                        <a:effectLst/>
                                        <a:latin typeface="Cambria Math" panose="02040503050406030204" pitchFamily="18" charset="0"/>
                                        <a:ea typeface="Times New Roman" panose="02020603050405020304" pitchFamily="18" charset="0"/>
                                        <a:cs typeface="Times New Roman" panose="02020603050405020304" pitchFamily="18" charset="0"/>
                                      </a:rPr>
                                      <m:t>92</m:t>
                                    </m:r>
                                  </m:sub>
                                  <m:sup>
                                    <m:r>
                                      <a:rPr lang="nl-NL" sz="2000" i="1">
                                        <a:solidFill>
                                          <a:srgbClr val="0A1758"/>
                                        </a:solidFill>
                                        <a:effectLst/>
                                        <a:latin typeface="Cambria Math" panose="02040503050406030204" pitchFamily="18" charset="0"/>
                                        <a:ea typeface="Times New Roman" panose="02020603050405020304" pitchFamily="18" charset="0"/>
                                        <a:cs typeface="Times New Roman" panose="02020603050405020304" pitchFamily="18" charset="0"/>
                                      </a:rPr>
                                      <m:t>235</m:t>
                                    </m:r>
                                  </m:sup>
                                  <m:e>
                                    <m:r>
                                      <a:rPr lang="nl-NL" sz="2000" i="1">
                                        <a:solidFill>
                                          <a:srgbClr val="0A1758"/>
                                        </a:solidFill>
                                        <a:effectLst/>
                                        <a:latin typeface="Cambria Math" panose="02040503050406030204" pitchFamily="18" charset="0"/>
                                        <a:ea typeface="Times New Roman" panose="02020603050405020304" pitchFamily="18" charset="0"/>
                                        <a:cs typeface="Times New Roman" panose="02020603050405020304" pitchFamily="18" charset="0"/>
                                      </a:rPr>
                                      <m:t>𝑈</m:t>
                                    </m:r>
                                  </m:e>
                                </m:sPre>
                              </m:oMath>
                            </m:oMathPara>
                          </a14:m>
                          <a:endParaRPr lang="nl-NL" sz="2000" dirty="0">
                            <a:solidFill>
                              <a:srgbClr val="0A175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6" marR="68596" marT="53987" marB="53987"/>
                    </a:tc>
                    <a:tc>
                      <a:txBody>
                        <a:bodyPr/>
                        <a:lstStyle/>
                        <a:p>
                          <a:pPr algn="ctr">
                            <a:lnSpc>
                              <a:spcPct val="115000"/>
                            </a:lnSpc>
                            <a:spcAft>
                              <a:spcPts val="0"/>
                            </a:spcAft>
                          </a:pPr>
                          <a:r>
                            <a:rPr lang="nl-NL" sz="2000" dirty="0">
                              <a:solidFill>
                                <a:srgbClr val="0A1758"/>
                              </a:solidFill>
                              <a:effectLst/>
                              <a:latin typeface="Calibri" panose="020F0502020204030204" pitchFamily="34" charset="0"/>
                              <a:ea typeface="Times New Roman" panose="02020603050405020304" pitchFamily="18" charset="0"/>
                              <a:cs typeface="Times New Roman" panose="02020603050405020304" pitchFamily="18" charset="0"/>
                            </a:rPr>
                            <a:t>_92^235 U</a:t>
                          </a:r>
                          <a:endParaRPr lang="nl-NL" sz="2000" dirty="0">
                            <a:solidFill>
                              <a:srgbClr val="0A175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6" marR="68596" marT="53987" marB="53987"/>
                    </a:tc>
                    <a:extLst>
                      <a:ext uri="{0D108BD9-81ED-4DB2-BD59-A6C34878D82A}">
                        <a16:rowId xmlns:a16="http://schemas.microsoft.com/office/drawing/2014/main" val="3442342567"/>
                      </a:ext>
                    </a:extLst>
                  </a:tr>
                  <a:tr h="499833">
                    <a:tc>
                      <a:txBody>
                        <a:bodyPr/>
                        <a:lstStyle/>
                        <a:p>
                          <a:pPr>
                            <a:lnSpc>
                              <a:spcPct val="107000"/>
                            </a:lnSpc>
                            <a:spcAft>
                              <a:spcPts val="0"/>
                            </a:spcAft>
                          </a:pPr>
                          <a:r>
                            <a:rPr lang="nl-NL"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Griekse alfabet</a:t>
                          </a:r>
                          <a:endParaRPr lang="nl-NL"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6" marR="68596" marT="53987" marB="53987"/>
                    </a:tc>
                    <a:tc>
                      <a:txBody>
                        <a:bodyPr/>
                        <a:lstStyle/>
                        <a:p>
                          <a:pPr algn="ctr">
                            <a:lnSpc>
                              <a:spcPct val="115000"/>
                            </a:lnSpc>
                            <a:spcAft>
                              <a:spcPts val="0"/>
                            </a:spcAft>
                          </a:pPr>
                          <a:r>
                            <a:rPr lang="nl-NL" sz="2000" dirty="0">
                              <a:solidFill>
                                <a:srgbClr val="0A1758"/>
                              </a:solidFill>
                              <a:effectLst/>
                              <a:latin typeface="Calibri" panose="020F0502020204030204" pitchFamily="34" charset="0"/>
                              <a:ea typeface="Calibri" panose="020F0502020204030204" pitchFamily="34" charset="0"/>
                              <a:cs typeface="Calibri" panose="020F0502020204030204" pitchFamily="34" charset="0"/>
                            </a:rPr>
                            <a:t>π, α, β, Δ</a:t>
                          </a:r>
                          <a:endParaRPr lang="nl-NL" sz="2000" dirty="0">
                            <a:solidFill>
                              <a:srgbClr val="0A175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6" marR="68596" marT="53987" marB="53987"/>
                    </a:tc>
                    <a:tc>
                      <a:txBody>
                        <a:bodyPr/>
                        <a:lstStyle/>
                        <a:p>
                          <a:pPr algn="ctr">
                            <a:lnSpc>
                              <a:spcPct val="115000"/>
                            </a:lnSpc>
                            <a:spcAft>
                              <a:spcPts val="0"/>
                            </a:spcAft>
                          </a:pPr>
                          <a:r>
                            <a:rPr lang="nl-NL" sz="2000" dirty="0">
                              <a:solidFill>
                                <a:srgbClr val="0A1758"/>
                              </a:solidFill>
                              <a:effectLst/>
                              <a:latin typeface="Calibri" panose="020F0502020204030204" pitchFamily="34" charset="0"/>
                              <a:ea typeface="Calibri" panose="020F0502020204030204" pitchFamily="34" charset="0"/>
                              <a:cs typeface="Times New Roman" panose="02020603050405020304" pitchFamily="18" charset="0"/>
                            </a:rPr>
                            <a:t>pi of ~p, ~a, ~b, ~D</a:t>
                          </a:r>
                        </a:p>
                      </a:txBody>
                      <a:tcPr marL="68596" marR="68596" marT="53987" marB="53987"/>
                    </a:tc>
                    <a:extLst>
                      <a:ext uri="{0D108BD9-81ED-4DB2-BD59-A6C34878D82A}">
                        <a16:rowId xmlns:a16="http://schemas.microsoft.com/office/drawing/2014/main" val="1108369171"/>
                      </a:ext>
                    </a:extLst>
                  </a:tr>
                </a:tbl>
              </a:graphicData>
            </a:graphic>
          </p:graphicFrame>
        </mc:Choice>
        <mc:Fallback xmlns="">
          <p:graphicFrame>
            <p:nvGraphicFramePr>
              <p:cNvPr id="4" name="Tijdelijke aanduiding voor inhoud 3">
                <a:extLst>
                  <a:ext uri="{FF2B5EF4-FFF2-40B4-BE49-F238E27FC236}">
                    <a16:creationId xmlns:a16="http://schemas.microsoft.com/office/drawing/2014/main" id="{CF8CA600-9BD3-41D0-A9F4-A450BA7CC22B}"/>
                  </a:ext>
                </a:extLst>
              </p:cNvPr>
              <p:cNvGraphicFramePr>
                <a:graphicFrameLocks noGrp="1"/>
              </p:cNvGraphicFramePr>
              <p:nvPr>
                <p:ph idx="1"/>
                <p:extLst>
                  <p:ext uri="{D42A27DB-BD31-4B8C-83A1-F6EECF244321}">
                    <p14:modId xmlns:p14="http://schemas.microsoft.com/office/powerpoint/2010/main" val="1012274943"/>
                  </p:ext>
                </p:extLst>
              </p:nvPr>
            </p:nvGraphicFramePr>
            <p:xfrm>
              <a:off x="408955" y="1341562"/>
              <a:ext cx="10518034" cy="4862205"/>
            </p:xfrm>
            <a:graphic>
              <a:graphicData uri="http://schemas.openxmlformats.org/drawingml/2006/table">
                <a:tbl>
                  <a:tblPr firstRow="1" firstCol="1" bandRow="1">
                    <a:tableStyleId>{5C22544A-7EE6-4342-B048-85BDC9FD1C3A}</a:tableStyleId>
                  </a:tblPr>
                  <a:tblGrid>
                    <a:gridCol w="2181952">
                      <a:extLst>
                        <a:ext uri="{9D8B030D-6E8A-4147-A177-3AD203B41FA5}">
                          <a16:colId xmlns:a16="http://schemas.microsoft.com/office/drawing/2014/main" val="1642650889"/>
                        </a:ext>
                      </a:extLst>
                    </a:gridCol>
                    <a:gridCol w="3500297">
                      <a:extLst>
                        <a:ext uri="{9D8B030D-6E8A-4147-A177-3AD203B41FA5}">
                          <a16:colId xmlns:a16="http://schemas.microsoft.com/office/drawing/2014/main" val="742752292"/>
                        </a:ext>
                      </a:extLst>
                    </a:gridCol>
                    <a:gridCol w="4835785">
                      <a:extLst>
                        <a:ext uri="{9D8B030D-6E8A-4147-A177-3AD203B41FA5}">
                          <a16:colId xmlns:a16="http://schemas.microsoft.com/office/drawing/2014/main" val="2603229516"/>
                        </a:ext>
                      </a:extLst>
                    </a:gridCol>
                  </a:tblGrid>
                  <a:tr h="546779">
                    <a:tc>
                      <a:txBody>
                        <a:bodyPr/>
                        <a:lstStyle/>
                        <a:p>
                          <a:pPr algn="l">
                            <a:spcAft>
                              <a:spcPts val="0"/>
                            </a:spcAft>
                          </a:pPr>
                          <a:r>
                            <a:rPr lang="nl-NL" sz="2000" dirty="0">
                              <a:effectLst/>
                            </a:rPr>
                            <a:t> </a:t>
                          </a:r>
                          <a:endParaRPr lang="nl-NL"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96" marR="68596" marT="53987" marB="53987"/>
                    </a:tc>
                    <a:tc>
                      <a:txBody>
                        <a:bodyPr/>
                        <a:lstStyle/>
                        <a:p>
                          <a:pPr algn="l">
                            <a:spcAft>
                              <a:spcPts val="0"/>
                            </a:spcAft>
                          </a:pPr>
                          <a:r>
                            <a:rPr lang="nl-NL" sz="2000">
                              <a:effectLst/>
                            </a:rPr>
                            <a:t>Gewone notatie</a:t>
                          </a:r>
                          <a:endParaRPr lang="nl-NL"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96" marR="68596" marT="53987" marB="53987"/>
                    </a:tc>
                    <a:tc>
                      <a:txBody>
                        <a:bodyPr/>
                        <a:lstStyle/>
                        <a:p>
                          <a:pPr algn="l">
                            <a:spcAft>
                              <a:spcPts val="0"/>
                            </a:spcAft>
                          </a:pPr>
                          <a:r>
                            <a:rPr lang="nl-NL" sz="2000" dirty="0">
                              <a:effectLst/>
                            </a:rPr>
                            <a:t>Lineaire wiskunde notatie</a:t>
                          </a:r>
                          <a:endParaRPr lang="nl-NL"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96" marR="68596" marT="53987" marB="53987"/>
                    </a:tc>
                    <a:extLst>
                      <a:ext uri="{0D108BD9-81ED-4DB2-BD59-A6C34878D82A}">
                        <a16:rowId xmlns:a16="http://schemas.microsoft.com/office/drawing/2014/main" val="4263357320"/>
                      </a:ext>
                    </a:extLst>
                  </a:tr>
                  <a:tr h="816595">
                    <a:tc>
                      <a:txBody>
                        <a:bodyPr/>
                        <a:lstStyle/>
                        <a:p>
                          <a:pPr>
                            <a:lnSpc>
                              <a:spcPct val="107000"/>
                            </a:lnSpc>
                            <a:spcAft>
                              <a:spcPts val="0"/>
                            </a:spcAft>
                          </a:pPr>
                          <a:r>
                            <a:rPr lang="nl-NL" sz="2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Breuken</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96" marR="68596" marT="53987" marB="53987"/>
                    </a:tc>
                    <a:tc>
                      <a:txBody>
                        <a:bodyPr/>
                        <a:lstStyle/>
                        <a:p>
                          <a:endParaRPr lang="nl-NL"/>
                        </a:p>
                      </a:txBody>
                      <a:tcPr marL="68596" marR="68596" marT="53987" marB="53987">
                        <a:blipFill>
                          <a:blip r:embed="rId3"/>
                          <a:stretch>
                            <a:fillRect l="-62544" t="-70896" r="-139024" b="-432836"/>
                          </a:stretch>
                        </a:blipFill>
                      </a:tcPr>
                    </a:tc>
                    <a:tc>
                      <a:txBody>
                        <a:bodyPr/>
                        <a:lstStyle/>
                        <a:p>
                          <a:pPr algn="ctr">
                            <a:lnSpc>
                              <a:spcPct val="107000"/>
                            </a:lnSpc>
                            <a:spcAft>
                              <a:spcPts val="0"/>
                            </a:spcAft>
                          </a:pPr>
                          <a:r>
                            <a:rPr lang="nl-NL" sz="2000" b="0" dirty="0">
                              <a:solidFill>
                                <a:srgbClr val="0A1758"/>
                              </a:solidFill>
                              <a:effectLst/>
                              <a:latin typeface="Calibri" panose="020F0502020204030204" pitchFamily="34" charset="0"/>
                              <a:ea typeface="Calibri" panose="020F0502020204030204" pitchFamily="34" charset="0"/>
                              <a:cs typeface="Times New Roman" panose="02020603050405020304" pitchFamily="18" charset="0"/>
                            </a:rPr>
                            <a:t>(3x-1)/(2x^2)</a:t>
                          </a:r>
                        </a:p>
                      </a:txBody>
                      <a:tcPr marL="68596" marR="68596" marT="53987" marB="53987"/>
                    </a:tc>
                    <a:extLst>
                      <a:ext uri="{0D108BD9-81ED-4DB2-BD59-A6C34878D82A}">
                        <a16:rowId xmlns:a16="http://schemas.microsoft.com/office/drawing/2014/main" val="1755974948"/>
                      </a:ext>
                    </a:extLst>
                  </a:tr>
                  <a:tr h="499833">
                    <a:tc>
                      <a:txBody>
                        <a:bodyPr/>
                        <a:lstStyle/>
                        <a:p>
                          <a:pPr>
                            <a:lnSpc>
                              <a:spcPct val="107000"/>
                            </a:lnSpc>
                            <a:spcAft>
                              <a:spcPts val="0"/>
                            </a:spcAft>
                          </a:pPr>
                          <a:r>
                            <a:rPr lang="nl-NL"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Exponenten</a:t>
                          </a:r>
                          <a:endParaRPr lang="nl-NL"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6" marR="68596" marT="53987" marB="53987"/>
                    </a:tc>
                    <a:tc>
                      <a:txBody>
                        <a:bodyPr/>
                        <a:lstStyle/>
                        <a:p>
                          <a:endParaRPr lang="nl-NL"/>
                        </a:p>
                      </a:txBody>
                      <a:tcPr marL="68596" marR="68596" marT="53987" marB="53987">
                        <a:blipFill>
                          <a:blip r:embed="rId3"/>
                          <a:stretch>
                            <a:fillRect l="-62544" t="-279268" r="-139024" b="-607317"/>
                          </a:stretch>
                        </a:blipFill>
                      </a:tcPr>
                    </a:tc>
                    <a:tc>
                      <a:txBody>
                        <a:bodyPr/>
                        <a:lstStyle/>
                        <a:p>
                          <a:pPr algn="ctr">
                            <a:lnSpc>
                              <a:spcPct val="115000"/>
                            </a:lnSpc>
                            <a:spcAft>
                              <a:spcPts val="0"/>
                            </a:spcAft>
                          </a:pPr>
                          <a:r>
                            <a:rPr lang="nl-NL" sz="2000" dirty="0">
                              <a:solidFill>
                                <a:srgbClr val="0A1758"/>
                              </a:solidFill>
                              <a:effectLst/>
                              <a:latin typeface="Calibri" panose="020F0502020204030204" pitchFamily="34" charset="0"/>
                              <a:ea typeface="Calibri" panose="020F0502020204030204" pitchFamily="34" charset="0"/>
                              <a:cs typeface="Times New Roman" panose="02020603050405020304" pitchFamily="18" charset="0"/>
                            </a:rPr>
                            <a:t>x^(2x+1)</a:t>
                          </a:r>
                        </a:p>
                      </a:txBody>
                      <a:tcPr marL="68596" marR="68596" marT="53987" marB="53987"/>
                    </a:tc>
                    <a:extLst>
                      <a:ext uri="{0D108BD9-81ED-4DB2-BD59-A6C34878D82A}">
                        <a16:rowId xmlns:a16="http://schemas.microsoft.com/office/drawing/2014/main" val="375096992"/>
                      </a:ext>
                    </a:extLst>
                  </a:tr>
                  <a:tr h="499833">
                    <a:tc>
                      <a:txBody>
                        <a:bodyPr/>
                        <a:lstStyle/>
                        <a:p>
                          <a:pPr>
                            <a:lnSpc>
                              <a:spcPct val="107000"/>
                            </a:lnSpc>
                            <a:spcAft>
                              <a:spcPts val="0"/>
                            </a:spcAft>
                          </a:pPr>
                          <a:r>
                            <a:rPr lang="nl-NL"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Wortels</a:t>
                          </a:r>
                          <a:endParaRPr lang="nl-NL"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6" marR="68596" marT="53987" marB="53987"/>
                    </a:tc>
                    <a:tc>
                      <a:txBody>
                        <a:bodyPr/>
                        <a:lstStyle/>
                        <a:p>
                          <a:endParaRPr lang="nl-NL"/>
                        </a:p>
                      </a:txBody>
                      <a:tcPr marL="68596" marR="68596" marT="53987" marB="53987">
                        <a:blipFill>
                          <a:blip r:embed="rId3"/>
                          <a:stretch>
                            <a:fillRect l="-62544" t="-379268" r="-139024" b="-507317"/>
                          </a:stretch>
                        </a:blipFill>
                      </a:tcPr>
                    </a:tc>
                    <a:tc>
                      <a:txBody>
                        <a:bodyPr/>
                        <a:lstStyle/>
                        <a:p>
                          <a:pPr algn="ctr">
                            <a:lnSpc>
                              <a:spcPct val="115000"/>
                            </a:lnSpc>
                            <a:spcAft>
                              <a:spcPts val="0"/>
                            </a:spcAft>
                          </a:pPr>
                          <a:r>
                            <a:rPr lang="nl-NL" sz="2000" dirty="0" err="1">
                              <a:solidFill>
                                <a:srgbClr val="0A1758"/>
                              </a:solidFill>
                              <a:effectLst/>
                              <a:latin typeface="Calibri" panose="020F0502020204030204" pitchFamily="34" charset="0"/>
                              <a:ea typeface="Times New Roman" panose="02020603050405020304" pitchFamily="18" charset="0"/>
                              <a:cs typeface="Times New Roman" panose="02020603050405020304" pitchFamily="18" charset="0"/>
                            </a:rPr>
                            <a:t>sqrt</a:t>
                          </a:r>
                          <a:r>
                            <a:rPr lang="nl-NL" sz="2000" dirty="0">
                              <a:solidFill>
                                <a:srgbClr val="0A1758"/>
                              </a:solidFill>
                              <a:effectLst/>
                              <a:latin typeface="Calibri" panose="020F0502020204030204" pitchFamily="34" charset="0"/>
                              <a:ea typeface="Times New Roman" panose="02020603050405020304" pitchFamily="18" charset="0"/>
                              <a:cs typeface="Times New Roman" panose="02020603050405020304" pitchFamily="18" charset="0"/>
                            </a:rPr>
                            <a:t>(2x)</a:t>
                          </a:r>
                          <a:endParaRPr lang="nl-NL" sz="2000" dirty="0">
                            <a:solidFill>
                              <a:srgbClr val="0A175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6" marR="68596" marT="53987" marB="53987"/>
                    </a:tc>
                    <a:extLst>
                      <a:ext uri="{0D108BD9-81ED-4DB2-BD59-A6C34878D82A}">
                        <a16:rowId xmlns:a16="http://schemas.microsoft.com/office/drawing/2014/main" val="3220468970"/>
                      </a:ext>
                    </a:extLst>
                  </a:tr>
                  <a:tr h="499833">
                    <a:tc>
                      <a:txBody>
                        <a:bodyPr/>
                        <a:lstStyle/>
                        <a:p>
                          <a:pPr>
                            <a:lnSpc>
                              <a:spcPct val="107000"/>
                            </a:lnSpc>
                            <a:spcAft>
                              <a:spcPts val="0"/>
                            </a:spcAft>
                          </a:pPr>
                          <a:r>
                            <a:rPr lang="nl-NL" sz="2000"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Subscripten</a:t>
                          </a:r>
                          <a:endParaRPr lang="nl-NL"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6" marR="68596" marT="53987" marB="53987"/>
                    </a:tc>
                    <a:tc>
                      <a:txBody>
                        <a:bodyPr/>
                        <a:lstStyle/>
                        <a:p>
                          <a:endParaRPr lang="nl-NL"/>
                        </a:p>
                      </a:txBody>
                      <a:tcPr marL="68596" marR="68596" marT="53987" marB="53987">
                        <a:blipFill>
                          <a:blip r:embed="rId3"/>
                          <a:stretch>
                            <a:fillRect l="-62544" t="-479268" r="-139024" b="-407317"/>
                          </a:stretch>
                        </a:blipFill>
                      </a:tcPr>
                    </a:tc>
                    <a:tc>
                      <a:txBody>
                        <a:bodyPr/>
                        <a:lstStyle/>
                        <a:p>
                          <a:pPr algn="ctr">
                            <a:lnSpc>
                              <a:spcPct val="115000"/>
                            </a:lnSpc>
                            <a:spcAft>
                              <a:spcPts val="0"/>
                            </a:spcAft>
                          </a:pPr>
                          <a:r>
                            <a:rPr lang="nl-NL" sz="2000" dirty="0" err="1">
                              <a:solidFill>
                                <a:srgbClr val="0A1758"/>
                              </a:solidFill>
                              <a:effectLst/>
                              <a:latin typeface="Calibri" panose="020F0502020204030204" pitchFamily="34" charset="0"/>
                              <a:ea typeface="Calibri" panose="020F0502020204030204" pitchFamily="34" charset="0"/>
                              <a:cs typeface="Times New Roman" panose="02020603050405020304" pitchFamily="18" charset="0"/>
                            </a:rPr>
                            <a:t>F_z</a:t>
                          </a:r>
                          <a:endParaRPr lang="nl-NL" sz="2000" dirty="0">
                            <a:solidFill>
                              <a:srgbClr val="0A175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6" marR="68596" marT="53987" marB="53987"/>
                    </a:tc>
                    <a:extLst>
                      <a:ext uri="{0D108BD9-81ED-4DB2-BD59-A6C34878D82A}">
                        <a16:rowId xmlns:a16="http://schemas.microsoft.com/office/drawing/2014/main" val="3997797079"/>
                      </a:ext>
                    </a:extLst>
                  </a:tr>
                  <a:tr h="499833">
                    <a:tc>
                      <a:txBody>
                        <a:bodyPr/>
                        <a:lstStyle/>
                        <a:p>
                          <a:pPr>
                            <a:lnSpc>
                              <a:spcPct val="107000"/>
                            </a:lnSpc>
                            <a:spcAft>
                              <a:spcPts val="0"/>
                            </a:spcAft>
                          </a:pPr>
                          <a:r>
                            <a:rPr lang="nl-NL"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Hoeken en graden</a:t>
                          </a:r>
                          <a:endParaRPr lang="nl-NL"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6" marR="68596" marT="53987" marB="53987"/>
                    </a:tc>
                    <a:tc>
                      <a:txBody>
                        <a:bodyPr/>
                        <a:lstStyle/>
                        <a:p>
                          <a:endParaRPr lang="nl-NL"/>
                        </a:p>
                      </a:txBody>
                      <a:tcPr marL="68596" marR="68596" marT="53987" marB="53987">
                        <a:blipFill>
                          <a:blip r:embed="rId3"/>
                          <a:stretch>
                            <a:fillRect l="-62544" t="-579268" r="-139024" b="-307317"/>
                          </a:stretch>
                        </a:blipFill>
                      </a:tcPr>
                    </a:tc>
                    <a:tc>
                      <a:txBody>
                        <a:bodyPr/>
                        <a:lstStyle/>
                        <a:p>
                          <a:pPr algn="ctr">
                            <a:lnSpc>
                              <a:spcPct val="115000"/>
                            </a:lnSpc>
                            <a:spcAft>
                              <a:spcPts val="0"/>
                            </a:spcAft>
                          </a:pPr>
                          <a:r>
                            <a:rPr lang="nl-NL" sz="2000" b="0" dirty="0">
                              <a:solidFill>
                                <a:srgbClr val="0A1758"/>
                              </a:solidFill>
                              <a:effectLst/>
                              <a:latin typeface="Calibri" panose="020F0502020204030204" pitchFamily="34" charset="0"/>
                              <a:ea typeface="Times New Roman" panose="02020603050405020304" pitchFamily="18" charset="0"/>
                              <a:cs typeface="Calibri" panose="020F0502020204030204" pitchFamily="34" charset="0"/>
                            </a:rPr>
                            <a:t>hoek(i) = 90 gr</a:t>
                          </a:r>
                          <a:endParaRPr lang="nl-NL" sz="2000" b="0" dirty="0">
                            <a:solidFill>
                              <a:srgbClr val="0A175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6" marR="68596" marT="53987" marB="53987"/>
                    </a:tc>
                    <a:extLst>
                      <a:ext uri="{0D108BD9-81ED-4DB2-BD59-A6C34878D82A}">
                        <a16:rowId xmlns:a16="http://schemas.microsoft.com/office/drawing/2014/main" val="280705345"/>
                      </a:ext>
                    </a:extLst>
                  </a:tr>
                  <a:tr h="499833">
                    <a:tc>
                      <a:txBody>
                        <a:bodyPr/>
                        <a:lstStyle/>
                        <a:p>
                          <a:pPr>
                            <a:lnSpc>
                              <a:spcPct val="107000"/>
                            </a:lnSpc>
                            <a:spcAft>
                              <a:spcPts val="0"/>
                            </a:spcAft>
                          </a:pPr>
                          <a:r>
                            <a:rPr lang="nl-NL"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Goniometrie</a:t>
                          </a:r>
                          <a:endParaRPr lang="nl-NL"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6" marR="68596" marT="53987" marB="53987"/>
                    </a:tc>
                    <a:tc>
                      <a:txBody>
                        <a:bodyPr/>
                        <a:lstStyle/>
                        <a:p>
                          <a:endParaRPr lang="nl-NL"/>
                        </a:p>
                      </a:txBody>
                      <a:tcPr marL="68596" marR="68596" marT="53987" marB="53987">
                        <a:blipFill>
                          <a:blip r:embed="rId3"/>
                          <a:stretch>
                            <a:fillRect l="-62544" t="-679268" r="-139024" b="-207317"/>
                          </a:stretch>
                        </a:blipFill>
                      </a:tcPr>
                    </a:tc>
                    <a:tc>
                      <a:txBody>
                        <a:bodyPr/>
                        <a:lstStyle/>
                        <a:p>
                          <a:pPr algn="ctr">
                            <a:lnSpc>
                              <a:spcPct val="115000"/>
                            </a:lnSpc>
                            <a:spcAft>
                              <a:spcPts val="0"/>
                            </a:spcAft>
                          </a:pPr>
                          <a:r>
                            <a:rPr lang="de-AT" sz="2000" dirty="0" err="1">
                              <a:solidFill>
                                <a:srgbClr val="0A1758"/>
                              </a:solidFill>
                              <a:effectLst/>
                              <a:latin typeface="Calibri" panose="020F0502020204030204" pitchFamily="34" charset="0"/>
                              <a:ea typeface="Calibri" panose="020F0502020204030204" pitchFamily="34" charset="0"/>
                              <a:cs typeface="Calibri" panose="020F0502020204030204" pitchFamily="34" charset="0"/>
                            </a:rPr>
                            <a:t>arcsin</a:t>
                          </a:r>
                          <a:r>
                            <a:rPr lang="de-AT" sz="2000" dirty="0">
                              <a:solidFill>
                                <a:srgbClr val="0A1758"/>
                              </a:solidFill>
                              <a:effectLst/>
                              <a:latin typeface="Calibri" panose="020F0502020204030204" pitchFamily="34" charset="0"/>
                              <a:ea typeface="Calibri" panose="020F0502020204030204" pitchFamily="34" charset="0"/>
                              <a:cs typeface="Calibri" panose="020F0502020204030204" pitchFamily="34" charset="0"/>
                            </a:rPr>
                            <a:t>(37)</a:t>
                          </a:r>
                          <a:endParaRPr lang="nl-NL" sz="2000" dirty="0">
                            <a:solidFill>
                              <a:srgbClr val="0A175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6" marR="68596" marT="53987" marB="53987"/>
                    </a:tc>
                    <a:extLst>
                      <a:ext uri="{0D108BD9-81ED-4DB2-BD59-A6C34878D82A}">
                        <a16:rowId xmlns:a16="http://schemas.microsoft.com/office/drawing/2014/main" val="2113715857"/>
                      </a:ext>
                    </a:extLst>
                  </a:tr>
                  <a:tr h="499833">
                    <a:tc>
                      <a:txBody>
                        <a:bodyPr/>
                        <a:lstStyle/>
                        <a:p>
                          <a:pPr>
                            <a:lnSpc>
                              <a:spcPct val="107000"/>
                            </a:lnSpc>
                            <a:spcAft>
                              <a:spcPts val="0"/>
                            </a:spcAft>
                          </a:pPr>
                          <a:r>
                            <a:rPr lang="nl-NL"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Atoomsoorten</a:t>
                          </a:r>
                          <a:endParaRPr lang="nl-NL"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6" marR="68596" marT="53987" marB="53987"/>
                    </a:tc>
                    <a:tc>
                      <a:txBody>
                        <a:bodyPr/>
                        <a:lstStyle/>
                        <a:p>
                          <a:endParaRPr lang="nl-NL"/>
                        </a:p>
                      </a:txBody>
                      <a:tcPr marL="68596" marR="68596" marT="53987" marB="53987">
                        <a:blipFill>
                          <a:blip r:embed="rId3"/>
                          <a:stretch>
                            <a:fillRect l="-62544" t="-779268" r="-139024" b="-107317"/>
                          </a:stretch>
                        </a:blipFill>
                      </a:tcPr>
                    </a:tc>
                    <a:tc>
                      <a:txBody>
                        <a:bodyPr/>
                        <a:lstStyle/>
                        <a:p>
                          <a:pPr algn="ctr">
                            <a:lnSpc>
                              <a:spcPct val="115000"/>
                            </a:lnSpc>
                            <a:spcAft>
                              <a:spcPts val="0"/>
                            </a:spcAft>
                          </a:pPr>
                          <a:r>
                            <a:rPr lang="nl-NL" sz="2000" dirty="0">
                              <a:solidFill>
                                <a:srgbClr val="0A1758"/>
                              </a:solidFill>
                              <a:effectLst/>
                              <a:latin typeface="Calibri" panose="020F0502020204030204" pitchFamily="34" charset="0"/>
                              <a:ea typeface="Times New Roman" panose="02020603050405020304" pitchFamily="18" charset="0"/>
                              <a:cs typeface="Times New Roman" panose="02020603050405020304" pitchFamily="18" charset="0"/>
                            </a:rPr>
                            <a:t>_92^235 U</a:t>
                          </a:r>
                          <a:endParaRPr lang="nl-NL" sz="2000" dirty="0">
                            <a:solidFill>
                              <a:srgbClr val="0A175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6" marR="68596" marT="53987" marB="53987"/>
                    </a:tc>
                    <a:extLst>
                      <a:ext uri="{0D108BD9-81ED-4DB2-BD59-A6C34878D82A}">
                        <a16:rowId xmlns:a16="http://schemas.microsoft.com/office/drawing/2014/main" val="3442342567"/>
                      </a:ext>
                    </a:extLst>
                  </a:tr>
                  <a:tr h="499833">
                    <a:tc>
                      <a:txBody>
                        <a:bodyPr/>
                        <a:lstStyle/>
                        <a:p>
                          <a:pPr>
                            <a:lnSpc>
                              <a:spcPct val="107000"/>
                            </a:lnSpc>
                            <a:spcAft>
                              <a:spcPts val="0"/>
                            </a:spcAft>
                          </a:pPr>
                          <a:r>
                            <a:rPr lang="nl-NL"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Griekse alfabet</a:t>
                          </a:r>
                          <a:endParaRPr lang="nl-NL"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6" marR="68596" marT="53987" marB="53987"/>
                    </a:tc>
                    <a:tc>
                      <a:txBody>
                        <a:bodyPr/>
                        <a:lstStyle/>
                        <a:p>
                          <a:pPr algn="ctr">
                            <a:lnSpc>
                              <a:spcPct val="115000"/>
                            </a:lnSpc>
                            <a:spcAft>
                              <a:spcPts val="0"/>
                            </a:spcAft>
                          </a:pPr>
                          <a:r>
                            <a:rPr lang="nl-NL" sz="2000" dirty="0">
                              <a:solidFill>
                                <a:srgbClr val="0A1758"/>
                              </a:solidFill>
                              <a:effectLst/>
                              <a:latin typeface="Calibri" panose="020F0502020204030204" pitchFamily="34" charset="0"/>
                              <a:ea typeface="Calibri" panose="020F0502020204030204" pitchFamily="34" charset="0"/>
                              <a:cs typeface="Calibri" panose="020F0502020204030204" pitchFamily="34" charset="0"/>
                            </a:rPr>
                            <a:t>π, α, β, Δ</a:t>
                          </a:r>
                          <a:endParaRPr lang="nl-NL" sz="2000" dirty="0">
                            <a:solidFill>
                              <a:srgbClr val="0A175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6" marR="68596" marT="53987" marB="53987"/>
                    </a:tc>
                    <a:tc>
                      <a:txBody>
                        <a:bodyPr/>
                        <a:lstStyle/>
                        <a:p>
                          <a:pPr algn="ctr">
                            <a:lnSpc>
                              <a:spcPct val="115000"/>
                            </a:lnSpc>
                            <a:spcAft>
                              <a:spcPts val="0"/>
                            </a:spcAft>
                          </a:pPr>
                          <a:r>
                            <a:rPr lang="nl-NL" sz="2000" dirty="0">
                              <a:solidFill>
                                <a:srgbClr val="0A1758"/>
                              </a:solidFill>
                              <a:effectLst/>
                              <a:latin typeface="Calibri" panose="020F0502020204030204" pitchFamily="34" charset="0"/>
                              <a:ea typeface="Calibri" panose="020F0502020204030204" pitchFamily="34" charset="0"/>
                              <a:cs typeface="Times New Roman" panose="02020603050405020304" pitchFamily="18" charset="0"/>
                            </a:rPr>
                            <a:t>pi of ~p, ~a, ~b, ~D</a:t>
                          </a:r>
                        </a:p>
                      </a:txBody>
                      <a:tcPr marL="68596" marR="68596" marT="53987" marB="53987"/>
                    </a:tc>
                    <a:extLst>
                      <a:ext uri="{0D108BD9-81ED-4DB2-BD59-A6C34878D82A}">
                        <a16:rowId xmlns:a16="http://schemas.microsoft.com/office/drawing/2014/main" val="1108369171"/>
                      </a:ext>
                    </a:extLst>
                  </a:tr>
                </a:tbl>
              </a:graphicData>
            </a:graphic>
          </p:graphicFrame>
        </mc:Fallback>
      </mc:AlternateContent>
    </p:spTree>
    <p:extLst>
      <p:ext uri="{BB962C8B-B14F-4D97-AF65-F5344CB8AC3E}">
        <p14:creationId xmlns:p14="http://schemas.microsoft.com/office/powerpoint/2010/main" val="3319017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0AA7144-D1E9-B2DE-FC08-1A8FC70F1CD6}"/>
              </a:ext>
            </a:extLst>
          </p:cNvPr>
          <p:cNvSpPr>
            <a:spLocks noGrp="1"/>
          </p:cNvSpPr>
          <p:nvPr>
            <p:ph type="title"/>
          </p:nvPr>
        </p:nvSpPr>
        <p:spPr/>
        <p:txBody>
          <a:bodyPr/>
          <a:lstStyle/>
          <a:p>
            <a:r>
              <a:rPr lang="nl-NL" dirty="0"/>
              <a:t>Meer informatie</a:t>
            </a:r>
          </a:p>
        </p:txBody>
      </p:sp>
      <p:sp>
        <p:nvSpPr>
          <p:cNvPr id="5" name="Tijdelijke aanduiding voor tekst 4">
            <a:extLst>
              <a:ext uri="{FF2B5EF4-FFF2-40B4-BE49-F238E27FC236}">
                <a16:creationId xmlns:a16="http://schemas.microsoft.com/office/drawing/2014/main" id="{25F51D61-8726-47BC-90B8-732569D57ED2}"/>
              </a:ext>
            </a:extLst>
          </p:cNvPr>
          <p:cNvSpPr>
            <a:spLocks noGrp="1"/>
          </p:cNvSpPr>
          <p:nvPr>
            <p:ph type="body" sz="quarter" idx="10"/>
          </p:nvPr>
        </p:nvSpPr>
        <p:spPr/>
        <p:txBody>
          <a:bodyPr/>
          <a:lstStyle/>
          <a:p>
            <a:r>
              <a:rPr lang="nl-NL" dirty="0"/>
              <a:t>In de notities bij deze slides vind je achtergrondinformatie en linkjes naar uitgebreide documentatie.</a:t>
            </a:r>
          </a:p>
          <a:p>
            <a:endParaRPr lang="nl-NL" dirty="0"/>
          </a:p>
          <a:p>
            <a:r>
              <a:rPr lang="nl-NL" dirty="0"/>
              <a:t>Kijk voor een overzicht van de beschikbare informatie ook eens op:</a:t>
            </a:r>
            <a:endParaRPr lang="nl-NL" dirty="0">
              <a:hlinkClick r:id="rId3"/>
            </a:endParaRPr>
          </a:p>
          <a:p>
            <a:r>
              <a:rPr lang="nl-NL" dirty="0">
                <a:hlinkClick r:id="rId3"/>
              </a:rPr>
              <a:t>eduvip.nl/natuurkunde</a:t>
            </a:r>
          </a:p>
          <a:p>
            <a:endParaRPr lang="nl-NL" dirty="0">
              <a:hlinkClick r:id="rId3"/>
            </a:endParaRPr>
          </a:p>
          <a:p>
            <a:r>
              <a:rPr lang="nl-NL" dirty="0"/>
              <a:t>Of neem contact op met de Helpdesk:</a:t>
            </a:r>
            <a:endParaRPr lang="nl-NL" dirty="0">
              <a:hlinkClick r:id="rId3"/>
            </a:endParaRPr>
          </a:p>
          <a:p>
            <a:r>
              <a:rPr lang="nl-NL" dirty="0">
                <a:hlinkClick r:id="rId3"/>
              </a:rPr>
              <a:t>natuurkunde@visio.org</a:t>
            </a:r>
            <a:endParaRPr lang="nl-NL" dirty="0"/>
          </a:p>
          <a:p>
            <a:r>
              <a:rPr lang="nl-NL" dirty="0">
                <a:hlinkClick r:id="rId4"/>
              </a:rPr>
              <a:t>eduvip.nl/helpdesk-exact</a:t>
            </a:r>
            <a:r>
              <a:rPr lang="nl-NL" dirty="0"/>
              <a:t> </a:t>
            </a:r>
          </a:p>
          <a:p>
            <a:endParaRPr lang="nl-NL" dirty="0"/>
          </a:p>
        </p:txBody>
      </p:sp>
    </p:spTree>
    <p:extLst>
      <p:ext uri="{BB962C8B-B14F-4D97-AF65-F5344CB8AC3E}">
        <p14:creationId xmlns:p14="http://schemas.microsoft.com/office/powerpoint/2010/main" val="794226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0631B1-26EB-96B0-EDF5-B9D71AEDBF30}"/>
              </a:ext>
            </a:extLst>
          </p:cNvPr>
          <p:cNvSpPr>
            <a:spLocks noGrp="1"/>
          </p:cNvSpPr>
          <p:nvPr>
            <p:ph type="title"/>
          </p:nvPr>
        </p:nvSpPr>
        <p:spPr/>
        <p:txBody>
          <a:bodyPr/>
          <a:lstStyle/>
          <a:p>
            <a:r>
              <a:rPr lang="nl-NL" dirty="0"/>
              <a:t>Beeldvorming voor blinde leerlingen: voelbare tekeningen</a:t>
            </a:r>
          </a:p>
        </p:txBody>
      </p:sp>
      <p:sp>
        <p:nvSpPr>
          <p:cNvPr id="3" name="Tijdelijke aanduiding voor inhoud 2">
            <a:extLst>
              <a:ext uri="{FF2B5EF4-FFF2-40B4-BE49-F238E27FC236}">
                <a16:creationId xmlns:a16="http://schemas.microsoft.com/office/drawing/2014/main" id="{49F72205-041F-52D3-BA16-CC50BF528F84}"/>
              </a:ext>
            </a:extLst>
          </p:cNvPr>
          <p:cNvSpPr>
            <a:spLocks noGrp="1"/>
          </p:cNvSpPr>
          <p:nvPr>
            <p:ph idx="1"/>
          </p:nvPr>
        </p:nvSpPr>
        <p:spPr/>
        <p:txBody>
          <a:bodyPr/>
          <a:lstStyle/>
          <a:p>
            <a:pPr marL="342900" indent="-342900">
              <a:buFont typeface="Arial" panose="020B0604020202020204" pitchFamily="34" charset="0"/>
              <a:buChar char="•"/>
            </a:pPr>
            <a:r>
              <a:rPr lang="nl-NL" dirty="0" err="1"/>
              <a:t>Methodegebonden</a:t>
            </a:r>
            <a:endParaRPr lang="nl-NL" dirty="0"/>
          </a:p>
          <a:p>
            <a:pPr marL="342900" indent="-342900">
              <a:buFont typeface="Arial" panose="020B0604020202020204" pitchFamily="34" charset="0"/>
              <a:buChar char="•"/>
            </a:pPr>
            <a:r>
              <a:rPr lang="nl-NL" dirty="0"/>
              <a:t>Thematisch</a:t>
            </a:r>
          </a:p>
          <a:p>
            <a:pPr marL="342900" indent="-342900">
              <a:buFont typeface="Arial" panose="020B0604020202020204" pitchFamily="34" charset="0"/>
              <a:buChar char="•"/>
            </a:pPr>
            <a:endParaRPr lang="nl-NL" dirty="0"/>
          </a:p>
          <a:p>
            <a:r>
              <a:rPr lang="nl-NL" dirty="0"/>
              <a:t>Worden gemaakt door </a:t>
            </a:r>
            <a:r>
              <a:rPr lang="nl-NL" dirty="0">
                <a:hlinkClick r:id="rId3"/>
              </a:rPr>
              <a:t>Dedicon</a:t>
            </a:r>
            <a:endParaRPr lang="nl-NL" dirty="0"/>
          </a:p>
        </p:txBody>
      </p:sp>
      <p:sp>
        <p:nvSpPr>
          <p:cNvPr id="4" name="Tijdelijke aanduiding voor datum 3">
            <a:extLst>
              <a:ext uri="{FF2B5EF4-FFF2-40B4-BE49-F238E27FC236}">
                <a16:creationId xmlns:a16="http://schemas.microsoft.com/office/drawing/2014/main" id="{FE386B96-7BC0-4F77-D275-D14BB755CAEF}"/>
              </a:ext>
            </a:extLst>
          </p:cNvPr>
          <p:cNvSpPr>
            <a:spLocks noGrp="1"/>
          </p:cNvSpPr>
          <p:nvPr>
            <p:ph type="dt" sz="half" idx="10"/>
          </p:nvPr>
        </p:nvSpPr>
        <p:spPr/>
        <p:txBody>
          <a:bodyPr/>
          <a:lstStyle/>
          <a:p>
            <a:fld id="{8613E128-F045-400F-B66E-D341484E7CFF}" type="datetime1">
              <a:rPr lang="nl-NL" smtClean="0"/>
              <a:t>18-12-2022</a:t>
            </a:fld>
            <a:endParaRPr lang="nl-NL"/>
          </a:p>
        </p:txBody>
      </p:sp>
      <p:sp>
        <p:nvSpPr>
          <p:cNvPr id="5" name="Tijdelijke aanduiding voor voettekst 4">
            <a:extLst>
              <a:ext uri="{FF2B5EF4-FFF2-40B4-BE49-F238E27FC236}">
                <a16:creationId xmlns:a16="http://schemas.microsoft.com/office/drawing/2014/main" id="{1B3760DE-291D-3119-47AF-3AC1FB9E85CB}"/>
              </a:ext>
            </a:extLst>
          </p:cNvPr>
          <p:cNvSpPr>
            <a:spLocks noGrp="1"/>
          </p:cNvSpPr>
          <p:nvPr>
            <p:ph type="ftr" sz="quarter" idx="11"/>
          </p:nvPr>
        </p:nvSpPr>
        <p:spPr/>
        <p:txBody>
          <a:bodyPr/>
          <a:lstStyle/>
          <a:p>
            <a:endParaRPr lang="nl-NL"/>
          </a:p>
        </p:txBody>
      </p:sp>
      <p:pic>
        <p:nvPicPr>
          <p:cNvPr id="6" name="Picture 4" descr="HPIM2366">
            <a:extLst>
              <a:ext uri="{FF2B5EF4-FFF2-40B4-BE49-F238E27FC236}">
                <a16:creationId xmlns:a16="http://schemas.microsoft.com/office/drawing/2014/main" id="{1C9DE424-FA1E-4B2F-9743-B5C6D542C5C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96483" y="1964351"/>
            <a:ext cx="5716531" cy="43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3699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ED96A7-F104-67DB-EACB-752AAE2ED61E}"/>
              </a:ext>
            </a:extLst>
          </p:cNvPr>
          <p:cNvSpPr>
            <a:spLocks noGrp="1"/>
          </p:cNvSpPr>
          <p:nvPr>
            <p:ph type="title"/>
          </p:nvPr>
        </p:nvSpPr>
        <p:spPr/>
        <p:txBody>
          <a:bodyPr/>
          <a:lstStyle/>
          <a:p>
            <a:r>
              <a:rPr lang="nl-NL" dirty="0"/>
              <a:t>Ervaren hoe je een voelbare tekening bekijkt</a:t>
            </a:r>
          </a:p>
        </p:txBody>
      </p:sp>
      <p:sp>
        <p:nvSpPr>
          <p:cNvPr id="3" name="Tijdelijke aanduiding voor inhoud 2">
            <a:extLst>
              <a:ext uri="{FF2B5EF4-FFF2-40B4-BE49-F238E27FC236}">
                <a16:creationId xmlns:a16="http://schemas.microsoft.com/office/drawing/2014/main" id="{1FCE74E9-5D58-A906-FC3C-7743EF78CBDA}"/>
              </a:ext>
            </a:extLst>
          </p:cNvPr>
          <p:cNvSpPr>
            <a:spLocks noGrp="1"/>
          </p:cNvSpPr>
          <p:nvPr>
            <p:ph idx="1"/>
          </p:nvPr>
        </p:nvSpPr>
        <p:spPr/>
        <p:txBody>
          <a:bodyPr/>
          <a:lstStyle/>
          <a:p>
            <a:pPr marL="342900" indent="-342900">
              <a:buFont typeface="Arial" panose="020B0604020202020204" pitchFamily="34" charset="0"/>
              <a:buChar char="•"/>
            </a:pPr>
            <a:r>
              <a:rPr lang="nl-NL" dirty="0"/>
              <a:t>Pak de envelop aan</a:t>
            </a:r>
          </a:p>
          <a:p>
            <a:pPr marL="342900" indent="-342900">
              <a:buFont typeface="Arial" panose="020B0604020202020204" pitchFamily="34" charset="0"/>
              <a:buChar char="•"/>
            </a:pPr>
            <a:r>
              <a:rPr lang="nl-NL" dirty="0"/>
              <a:t>Sluit je ogen</a:t>
            </a:r>
          </a:p>
          <a:p>
            <a:pPr marL="342900" indent="-342900">
              <a:buFont typeface="Arial" panose="020B0604020202020204" pitchFamily="34" charset="0"/>
              <a:buChar char="•"/>
            </a:pPr>
            <a:r>
              <a:rPr lang="nl-NL" dirty="0"/>
              <a:t>Pak één tekening uit de envelop</a:t>
            </a:r>
          </a:p>
          <a:p>
            <a:pPr marL="342900" indent="-342900">
              <a:buFont typeface="Arial" panose="020B0604020202020204" pitchFamily="34" charset="0"/>
              <a:buChar char="•"/>
            </a:pPr>
            <a:r>
              <a:rPr lang="nl-NL" dirty="0"/>
              <a:t>Geef de envelop door (houd je ogen dicht)</a:t>
            </a:r>
          </a:p>
          <a:p>
            <a:endParaRPr lang="nl-NL" dirty="0"/>
          </a:p>
          <a:p>
            <a:r>
              <a:rPr lang="nl-NL" dirty="0"/>
              <a:t>Probeer op de tast uit te vinden wat er op de tekening staat</a:t>
            </a:r>
          </a:p>
        </p:txBody>
      </p:sp>
      <p:sp>
        <p:nvSpPr>
          <p:cNvPr id="4" name="Tijdelijke aanduiding voor datum 3">
            <a:extLst>
              <a:ext uri="{FF2B5EF4-FFF2-40B4-BE49-F238E27FC236}">
                <a16:creationId xmlns:a16="http://schemas.microsoft.com/office/drawing/2014/main" id="{1DADEB99-47F4-F591-FD51-871183BD8E8A}"/>
              </a:ext>
            </a:extLst>
          </p:cNvPr>
          <p:cNvSpPr>
            <a:spLocks noGrp="1"/>
          </p:cNvSpPr>
          <p:nvPr>
            <p:ph type="dt" sz="half" idx="10"/>
          </p:nvPr>
        </p:nvSpPr>
        <p:spPr/>
        <p:txBody>
          <a:bodyPr/>
          <a:lstStyle/>
          <a:p>
            <a:fld id="{FED822A4-5A2B-4317-A5E2-B5DDBEB86953}" type="datetime1">
              <a:rPr lang="nl-NL" smtClean="0"/>
              <a:t>18-12-2022</a:t>
            </a:fld>
            <a:endParaRPr lang="nl-NL"/>
          </a:p>
        </p:txBody>
      </p:sp>
      <p:sp>
        <p:nvSpPr>
          <p:cNvPr id="5" name="Tijdelijke aanduiding voor voettekst 4">
            <a:extLst>
              <a:ext uri="{FF2B5EF4-FFF2-40B4-BE49-F238E27FC236}">
                <a16:creationId xmlns:a16="http://schemas.microsoft.com/office/drawing/2014/main" id="{4A1505A7-91A2-ADA5-4EF1-CCEED6AF4903}"/>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3205096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57E50E-6960-0C8A-9AC2-C4F2C54BAB19}"/>
              </a:ext>
            </a:extLst>
          </p:cNvPr>
          <p:cNvSpPr>
            <a:spLocks noGrp="1"/>
          </p:cNvSpPr>
          <p:nvPr>
            <p:ph type="title"/>
          </p:nvPr>
        </p:nvSpPr>
        <p:spPr/>
        <p:txBody>
          <a:bodyPr/>
          <a:lstStyle/>
          <a:p>
            <a:r>
              <a:rPr lang="nl-NL" dirty="0"/>
              <a:t>Het belang van beschrijvingen</a:t>
            </a:r>
          </a:p>
        </p:txBody>
      </p:sp>
      <p:sp>
        <p:nvSpPr>
          <p:cNvPr id="3" name="Tijdelijke aanduiding voor inhoud 2">
            <a:extLst>
              <a:ext uri="{FF2B5EF4-FFF2-40B4-BE49-F238E27FC236}">
                <a16:creationId xmlns:a16="http://schemas.microsoft.com/office/drawing/2014/main" id="{E0D274B5-C551-E23B-9D32-5B2FF058F090}"/>
              </a:ext>
            </a:extLst>
          </p:cNvPr>
          <p:cNvSpPr>
            <a:spLocks noGrp="1"/>
          </p:cNvSpPr>
          <p:nvPr>
            <p:ph idx="1"/>
          </p:nvPr>
        </p:nvSpPr>
        <p:spPr/>
        <p:txBody>
          <a:bodyPr>
            <a:normAutofit/>
          </a:bodyPr>
          <a:lstStyle/>
          <a:p>
            <a:r>
              <a:rPr lang="nl-NL" dirty="0"/>
              <a:t>Zonder beschrijving is een voelbare tekening slechts een wirwar van lijnen.</a:t>
            </a:r>
          </a:p>
          <a:p>
            <a:endParaRPr lang="nl-NL" dirty="0"/>
          </a:p>
          <a:p>
            <a:r>
              <a:rPr lang="nl-NL" dirty="0"/>
              <a:t>Het is lastig om op de tast vormen te herkennen:</a:t>
            </a:r>
          </a:p>
          <a:p>
            <a:pPr lvl="1"/>
            <a:r>
              <a:rPr lang="nl-NL" dirty="0"/>
              <a:t>Zoals het verschil tussen een vierkant en rechthoek</a:t>
            </a:r>
          </a:p>
          <a:p>
            <a:pPr lvl="1"/>
            <a:r>
              <a:rPr lang="nl-NL" dirty="0"/>
              <a:t>Dus benoem de vorm én wat het voorstelt</a:t>
            </a:r>
          </a:p>
          <a:p>
            <a:endParaRPr lang="nl-NL" dirty="0"/>
          </a:p>
          <a:p>
            <a:r>
              <a:rPr lang="nl-NL" dirty="0"/>
              <a:t>Leerlingen missen vaak informatie:</a:t>
            </a:r>
          </a:p>
          <a:p>
            <a:pPr lvl="1"/>
            <a:r>
              <a:rPr lang="nl-NL" dirty="0"/>
              <a:t>Tekst en getallen</a:t>
            </a:r>
          </a:p>
          <a:p>
            <a:pPr lvl="1"/>
            <a:r>
              <a:rPr lang="nl-NL" dirty="0"/>
              <a:t>Eigenschappen: parallel, loodrecht, etc.</a:t>
            </a:r>
          </a:p>
        </p:txBody>
      </p:sp>
    </p:spTree>
    <p:extLst>
      <p:ext uri="{BB962C8B-B14F-4D97-AF65-F5344CB8AC3E}">
        <p14:creationId xmlns:p14="http://schemas.microsoft.com/office/powerpoint/2010/main" val="3749561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04D213-188C-6C78-FBAE-AF2DC5BCAD77}"/>
              </a:ext>
            </a:extLst>
          </p:cNvPr>
          <p:cNvSpPr>
            <a:spLocks noGrp="1"/>
          </p:cNvSpPr>
          <p:nvPr>
            <p:ph type="title"/>
          </p:nvPr>
        </p:nvSpPr>
        <p:spPr/>
        <p:txBody>
          <a:bodyPr/>
          <a:lstStyle/>
          <a:p>
            <a:r>
              <a:rPr lang="nl-NL" dirty="0"/>
              <a:t>Beeldbeschrijving: tips</a:t>
            </a:r>
          </a:p>
        </p:txBody>
      </p:sp>
      <p:sp>
        <p:nvSpPr>
          <p:cNvPr id="3" name="Tijdelijke aanduiding voor inhoud 2">
            <a:extLst>
              <a:ext uri="{FF2B5EF4-FFF2-40B4-BE49-F238E27FC236}">
                <a16:creationId xmlns:a16="http://schemas.microsoft.com/office/drawing/2014/main" id="{3A7DDBD5-561F-06EB-8D52-CAEF92BD3943}"/>
              </a:ext>
            </a:extLst>
          </p:cNvPr>
          <p:cNvSpPr>
            <a:spLocks noGrp="1"/>
          </p:cNvSpPr>
          <p:nvPr>
            <p:ph idx="1"/>
          </p:nvPr>
        </p:nvSpPr>
        <p:spPr/>
        <p:txBody>
          <a:bodyPr>
            <a:normAutofit/>
          </a:bodyPr>
          <a:lstStyle/>
          <a:p>
            <a:r>
              <a:rPr lang="nl-NL" dirty="0"/>
              <a:t>Begin met het grotere geheel, daarna de details.</a:t>
            </a:r>
          </a:p>
          <a:p>
            <a:endParaRPr lang="nl-NL" dirty="0"/>
          </a:p>
          <a:p>
            <a:r>
              <a:rPr lang="nl-NL" dirty="0"/>
              <a:t>Geef specifieke aanwijzing over de positie van iets:</a:t>
            </a:r>
          </a:p>
          <a:p>
            <a:pPr lvl="1"/>
            <a:r>
              <a:rPr lang="nl-NL" dirty="0"/>
              <a:t>Links bovenaan de bladzijde</a:t>
            </a:r>
          </a:p>
          <a:p>
            <a:pPr lvl="1"/>
            <a:r>
              <a:rPr lang="nl-NL" dirty="0"/>
              <a:t>Aan het rechteruiteinde van de horizontale as, er vlak onder</a:t>
            </a:r>
          </a:p>
          <a:p>
            <a:endParaRPr lang="nl-NL" dirty="0"/>
          </a:p>
          <a:p>
            <a:r>
              <a:rPr lang="nl-NL" dirty="0"/>
              <a:t>Benoem herkenbare vormen (driehoek, cirkel) en wat ze voorstellen.</a:t>
            </a:r>
          </a:p>
          <a:p>
            <a:endParaRPr lang="nl-NL" dirty="0"/>
          </a:p>
          <a:p>
            <a:r>
              <a:rPr lang="nl-NL" dirty="0"/>
              <a:t>Benoem alle tekst en cijfers die erbij geschreven zijn.</a:t>
            </a:r>
          </a:p>
          <a:p>
            <a:endParaRPr lang="nl-NL" dirty="0"/>
          </a:p>
          <a:p>
            <a:r>
              <a:rPr lang="nl-NL" dirty="0"/>
              <a:t>Bij toetsen kun je een schriftelijke beeldbeschrijving geven.</a:t>
            </a:r>
          </a:p>
        </p:txBody>
      </p:sp>
    </p:spTree>
    <p:extLst>
      <p:ext uri="{BB962C8B-B14F-4D97-AF65-F5344CB8AC3E}">
        <p14:creationId xmlns:p14="http://schemas.microsoft.com/office/powerpoint/2010/main" val="4268898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4EF975A-A9B9-4E77-AE23-C338D4B2CBAF}"/>
              </a:ext>
            </a:extLst>
          </p:cNvPr>
          <p:cNvSpPr>
            <a:spLocks noGrp="1"/>
          </p:cNvSpPr>
          <p:nvPr>
            <p:ph type="title"/>
          </p:nvPr>
        </p:nvSpPr>
        <p:spPr/>
        <p:txBody>
          <a:bodyPr/>
          <a:lstStyle/>
          <a:p>
            <a:r>
              <a:rPr lang="nl-NL" dirty="0"/>
              <a:t>Thematische voelbare tekeningen</a:t>
            </a:r>
          </a:p>
        </p:txBody>
      </p:sp>
      <p:sp>
        <p:nvSpPr>
          <p:cNvPr id="9" name="Tijdelijke aanduiding voor inhoud 8">
            <a:extLst>
              <a:ext uri="{FF2B5EF4-FFF2-40B4-BE49-F238E27FC236}">
                <a16:creationId xmlns:a16="http://schemas.microsoft.com/office/drawing/2014/main" id="{EF23DAD0-2798-4066-AD35-2B1A8A7D36C4}"/>
              </a:ext>
            </a:extLst>
          </p:cNvPr>
          <p:cNvSpPr>
            <a:spLocks noGrp="1"/>
          </p:cNvSpPr>
          <p:nvPr>
            <p:ph idx="1"/>
          </p:nvPr>
        </p:nvSpPr>
        <p:spPr/>
        <p:txBody>
          <a:bodyPr/>
          <a:lstStyle/>
          <a:p>
            <a:r>
              <a:rPr lang="nl-NL" dirty="0"/>
              <a:t>In de serie ‘Op de tast’ zijn verschenen:</a:t>
            </a:r>
          </a:p>
          <a:p>
            <a:pPr marL="342900" indent="-342900">
              <a:buFont typeface="Arial" panose="020B0604020202020204" pitchFamily="34" charset="0"/>
              <a:buChar char="•"/>
            </a:pPr>
            <a:r>
              <a:rPr lang="nl-NL" dirty="0">
                <a:hlinkClick r:id="rId3"/>
              </a:rPr>
              <a:t>Elektriciteit</a:t>
            </a:r>
            <a:endParaRPr lang="nl-NL" dirty="0"/>
          </a:p>
          <a:p>
            <a:pPr marL="342900" indent="-342900">
              <a:buFont typeface="Arial" panose="020B0604020202020204" pitchFamily="34" charset="0"/>
              <a:buChar char="•"/>
            </a:pPr>
            <a:r>
              <a:rPr lang="nl-NL" dirty="0">
                <a:hlinkClick r:id="rId4"/>
              </a:rPr>
              <a:t>Het oog</a:t>
            </a:r>
            <a:r>
              <a:rPr lang="nl-NL" dirty="0"/>
              <a:t> (ook over lenzen en licht)</a:t>
            </a:r>
          </a:p>
          <a:p>
            <a:pPr marL="342900" indent="-342900">
              <a:buFont typeface="Arial" panose="020B0604020202020204" pitchFamily="34" charset="0"/>
              <a:buChar char="•"/>
            </a:pPr>
            <a:r>
              <a:rPr lang="nl-NL" dirty="0">
                <a:hlinkClick r:id="rId5"/>
              </a:rPr>
              <a:t>Grafieken van beweging</a:t>
            </a:r>
            <a:endParaRPr lang="nl-NL" dirty="0"/>
          </a:p>
          <a:p>
            <a:pPr marL="342900" indent="-342900">
              <a:buFont typeface="Arial" panose="020B0604020202020204" pitchFamily="34" charset="0"/>
              <a:buChar char="•"/>
            </a:pPr>
            <a:r>
              <a:rPr lang="nl-NL" dirty="0">
                <a:hlinkClick r:id="rId6"/>
              </a:rPr>
              <a:t>Periodiek systeem van de elementen</a:t>
            </a:r>
            <a:endParaRPr lang="nl-NL" dirty="0"/>
          </a:p>
          <a:p>
            <a:pPr marL="342900" indent="-342900">
              <a:buFont typeface="Arial" panose="020B0604020202020204" pitchFamily="34" charset="0"/>
              <a:buChar char="•"/>
            </a:pPr>
            <a:r>
              <a:rPr lang="nl-NL" dirty="0">
                <a:hlinkClick r:id="rId7"/>
              </a:rPr>
              <a:t>Structuurformules</a:t>
            </a:r>
            <a:endParaRPr lang="nl-NL" dirty="0"/>
          </a:p>
          <a:p>
            <a:endParaRPr lang="nl-NL" dirty="0"/>
          </a:p>
        </p:txBody>
      </p:sp>
      <p:pic>
        <p:nvPicPr>
          <p:cNvPr id="6" name="Afbeelding 5" descr="Afbeelding met tekst&#10;&#10;Automatisch gegenereerde beschrijving">
            <a:extLst>
              <a:ext uri="{FF2B5EF4-FFF2-40B4-BE49-F238E27FC236}">
                <a16:creationId xmlns:a16="http://schemas.microsoft.com/office/drawing/2014/main" id="{4A3D9874-39AD-4F19-92EC-B8C16EB7080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327396" y="1702786"/>
            <a:ext cx="3867601" cy="5156801"/>
          </a:xfrm>
          <a:prstGeom prst="rect">
            <a:avLst/>
          </a:prstGeom>
        </p:spPr>
      </p:pic>
      <p:pic>
        <p:nvPicPr>
          <p:cNvPr id="8" name="Afbeelding 7">
            <a:extLst>
              <a:ext uri="{FF2B5EF4-FFF2-40B4-BE49-F238E27FC236}">
                <a16:creationId xmlns:a16="http://schemas.microsoft.com/office/drawing/2014/main" id="{20661F11-B21C-4926-BEF4-4C228DC7314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867779" y="4302959"/>
            <a:ext cx="4191970" cy="255662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CBFF6B-0ADC-4E40-B2A1-9452EF3712B5}"/>
              </a:ext>
            </a:extLst>
          </p:cNvPr>
          <p:cNvSpPr>
            <a:spLocks noGrp="1"/>
          </p:cNvSpPr>
          <p:nvPr>
            <p:ph type="title"/>
          </p:nvPr>
        </p:nvSpPr>
        <p:spPr/>
        <p:txBody>
          <a:bodyPr/>
          <a:lstStyle/>
          <a:p>
            <a:r>
              <a:rPr lang="nl-NL" dirty="0"/>
              <a:t>Rasterbord</a:t>
            </a:r>
          </a:p>
        </p:txBody>
      </p:sp>
      <p:sp>
        <p:nvSpPr>
          <p:cNvPr id="4" name="Tijdelijke aanduiding voor inhoud 3">
            <a:extLst>
              <a:ext uri="{FF2B5EF4-FFF2-40B4-BE49-F238E27FC236}">
                <a16:creationId xmlns:a16="http://schemas.microsoft.com/office/drawing/2014/main" id="{F089B902-CEA9-45C0-A648-9BD0DCA8AC43}"/>
              </a:ext>
            </a:extLst>
          </p:cNvPr>
          <p:cNvSpPr>
            <a:spLocks noGrp="1"/>
          </p:cNvSpPr>
          <p:nvPr>
            <p:ph type="body" sz="quarter" idx="10"/>
          </p:nvPr>
        </p:nvSpPr>
        <p:spPr/>
        <p:txBody>
          <a:bodyPr>
            <a:normAutofit/>
          </a:bodyPr>
          <a:lstStyle/>
          <a:p>
            <a:r>
              <a:rPr lang="nl-NL" dirty="0">
                <a:hlinkClick r:id="rId3"/>
              </a:rPr>
              <a:t>eduvip.nl/natuurkundebox</a:t>
            </a:r>
            <a:endParaRPr lang="nl-NL" dirty="0"/>
          </a:p>
          <a:p>
            <a:r>
              <a:rPr lang="nl-NL" dirty="0">
                <a:hlinkClick r:id="rId4"/>
              </a:rPr>
              <a:t>eduvip.nl/product/natuurkundebox</a:t>
            </a:r>
            <a:r>
              <a:rPr lang="nl-NL" dirty="0"/>
              <a:t> </a:t>
            </a:r>
          </a:p>
          <a:p>
            <a:endParaRPr lang="nl-NL" dirty="0"/>
          </a:p>
          <a:p>
            <a:r>
              <a:rPr lang="nl-NL" b="1" dirty="0"/>
              <a:t>Rasterbord</a:t>
            </a:r>
          </a:p>
          <a:p>
            <a:pPr marL="342900" indent="-342900">
              <a:buFont typeface="Arial" panose="020B0604020202020204" pitchFamily="34" charset="0"/>
              <a:buChar char="•"/>
            </a:pPr>
            <a:r>
              <a:rPr lang="nl-NL" dirty="0"/>
              <a:t>Allerlei pinnetjes</a:t>
            </a:r>
          </a:p>
          <a:p>
            <a:pPr marL="342900" indent="-342900">
              <a:buFont typeface="Arial" panose="020B0604020202020204" pitchFamily="34" charset="0"/>
              <a:buChar char="•"/>
            </a:pPr>
            <a:r>
              <a:rPr lang="nl-NL" dirty="0" err="1"/>
              <a:t>Wikki</a:t>
            </a:r>
            <a:r>
              <a:rPr lang="nl-NL" dirty="0"/>
              <a:t> </a:t>
            </a:r>
            <a:r>
              <a:rPr lang="nl-NL" dirty="0" err="1"/>
              <a:t>stix</a:t>
            </a:r>
            <a:endParaRPr lang="nl-NL" dirty="0"/>
          </a:p>
          <a:p>
            <a:pPr marL="342900" indent="-342900">
              <a:buFont typeface="Arial" panose="020B0604020202020204" pitchFamily="34" charset="0"/>
              <a:buChar char="•"/>
            </a:pPr>
            <a:r>
              <a:rPr lang="nl-NL" dirty="0"/>
              <a:t>Saté prikkers</a:t>
            </a:r>
          </a:p>
          <a:p>
            <a:pPr marL="342900" indent="-342900">
              <a:buFont typeface="Arial" panose="020B0604020202020204" pitchFamily="34" charset="0"/>
              <a:buChar char="•"/>
            </a:pPr>
            <a:r>
              <a:rPr lang="nl-NL" dirty="0"/>
              <a:t>Katrolwielen </a:t>
            </a:r>
          </a:p>
          <a:p>
            <a:pPr marL="342900" indent="-342900">
              <a:buFont typeface="Arial" panose="020B0604020202020204" pitchFamily="34" charset="0"/>
              <a:buChar char="•"/>
            </a:pPr>
            <a:r>
              <a:rPr lang="nl-NL" dirty="0"/>
              <a:t>Tafel, parasol, 2 balken</a:t>
            </a:r>
          </a:p>
          <a:p>
            <a:pPr marL="342900" indent="-342900">
              <a:buFont typeface="Arial" panose="020B0604020202020204" pitchFamily="34" charset="0"/>
              <a:buChar char="•"/>
            </a:pPr>
            <a:r>
              <a:rPr lang="nl-NL" dirty="0"/>
              <a:t>Elastiekjes</a:t>
            </a:r>
          </a:p>
          <a:p>
            <a:pPr marL="342900" indent="-342900">
              <a:buFont typeface="Arial" panose="020B0604020202020204" pitchFamily="34" charset="0"/>
              <a:buChar char="•"/>
            </a:pPr>
            <a:r>
              <a:rPr lang="nl-NL" dirty="0"/>
              <a:t>Kneedgum</a:t>
            </a:r>
          </a:p>
          <a:p>
            <a:endParaRPr lang="nl-NL" dirty="0"/>
          </a:p>
        </p:txBody>
      </p:sp>
      <p:pic>
        <p:nvPicPr>
          <p:cNvPr id="6" name="Afbeelding 5" descr="Afbeelding met tekst&#10;&#10;Automatisch gegenereerde beschrijving">
            <a:extLst>
              <a:ext uri="{FF2B5EF4-FFF2-40B4-BE49-F238E27FC236}">
                <a16:creationId xmlns:a16="http://schemas.microsoft.com/office/drawing/2014/main" id="{EC160644-3288-4F7F-BBC3-8FBDFBC8D76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568725" y="1459588"/>
            <a:ext cx="5626450" cy="5400000"/>
          </a:xfrm>
          <a:prstGeom prst="rect">
            <a:avLst/>
          </a:prstGeom>
        </p:spPr>
      </p:pic>
    </p:spTree>
    <p:extLst>
      <p:ext uri="{BB962C8B-B14F-4D97-AF65-F5344CB8AC3E}">
        <p14:creationId xmlns:p14="http://schemas.microsoft.com/office/powerpoint/2010/main" val="476524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A9A6CD-2768-4070-AAE4-A93C87897071}"/>
              </a:ext>
            </a:extLst>
          </p:cNvPr>
          <p:cNvSpPr>
            <a:spLocks noGrp="1"/>
          </p:cNvSpPr>
          <p:nvPr>
            <p:ph type="title"/>
          </p:nvPr>
        </p:nvSpPr>
        <p:spPr/>
        <p:txBody>
          <a:bodyPr/>
          <a:lstStyle/>
          <a:p>
            <a:r>
              <a:rPr lang="nl-NL" dirty="0"/>
              <a:t>Schaduwen</a:t>
            </a:r>
          </a:p>
        </p:txBody>
      </p:sp>
      <p:pic>
        <p:nvPicPr>
          <p:cNvPr id="3" name="Afbeelding 2">
            <a:extLst>
              <a:ext uri="{FF2B5EF4-FFF2-40B4-BE49-F238E27FC236}">
                <a16:creationId xmlns:a16="http://schemas.microsoft.com/office/drawing/2014/main" id="{80EB57EF-1B6C-4D87-8213-66BAD6793373}"/>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5642" y="1920016"/>
            <a:ext cx="3577953" cy="3600833"/>
          </a:xfrm>
          <a:prstGeom prst="rect">
            <a:avLst/>
          </a:prstGeom>
          <a:noFill/>
          <a:ln>
            <a:noFill/>
          </a:ln>
        </p:spPr>
      </p:pic>
      <p:pic>
        <p:nvPicPr>
          <p:cNvPr id="4" name="Afbeelding 3">
            <a:extLst>
              <a:ext uri="{FF2B5EF4-FFF2-40B4-BE49-F238E27FC236}">
                <a16:creationId xmlns:a16="http://schemas.microsoft.com/office/drawing/2014/main" id="{8C14C595-39D0-4436-AB36-0E0D6B04B2F7}"/>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23822" y="1920016"/>
            <a:ext cx="3454575" cy="3600833"/>
          </a:xfrm>
          <a:prstGeom prst="rect">
            <a:avLst/>
          </a:prstGeom>
          <a:noFill/>
          <a:ln>
            <a:noFill/>
          </a:ln>
        </p:spPr>
      </p:pic>
      <p:pic>
        <p:nvPicPr>
          <p:cNvPr id="5" name="Afbeelding 4">
            <a:extLst>
              <a:ext uri="{FF2B5EF4-FFF2-40B4-BE49-F238E27FC236}">
                <a16:creationId xmlns:a16="http://schemas.microsoft.com/office/drawing/2014/main" id="{7C2A533B-ECBF-402B-9A48-89957EA21703}"/>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48625" y="1920016"/>
            <a:ext cx="3570911" cy="3600833"/>
          </a:xfrm>
          <a:prstGeom prst="rect">
            <a:avLst/>
          </a:prstGeom>
          <a:noFill/>
          <a:ln>
            <a:noFill/>
          </a:ln>
        </p:spPr>
      </p:pic>
    </p:spTree>
    <p:extLst>
      <p:ext uri="{BB962C8B-B14F-4D97-AF65-F5344CB8AC3E}">
        <p14:creationId xmlns:p14="http://schemas.microsoft.com/office/powerpoint/2010/main" val="15174772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D0C358-7ED8-4F87-89BC-72D88D57B066}"/>
              </a:ext>
            </a:extLst>
          </p:cNvPr>
          <p:cNvSpPr>
            <a:spLocks noGrp="1"/>
          </p:cNvSpPr>
          <p:nvPr>
            <p:ph type="title"/>
          </p:nvPr>
        </p:nvSpPr>
        <p:spPr/>
        <p:txBody>
          <a:bodyPr/>
          <a:lstStyle/>
          <a:p>
            <a:r>
              <a:rPr lang="nl-NL" dirty="0"/>
              <a:t>Zons- en maansverduistering</a:t>
            </a:r>
          </a:p>
        </p:txBody>
      </p:sp>
      <p:pic>
        <p:nvPicPr>
          <p:cNvPr id="4" name="Afbeelding 3">
            <a:extLst>
              <a:ext uri="{FF2B5EF4-FFF2-40B4-BE49-F238E27FC236}">
                <a16:creationId xmlns:a16="http://schemas.microsoft.com/office/drawing/2014/main" id="{B41B58B9-57EB-4C86-B82B-D0627D7307A7}"/>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75062" y="1920016"/>
            <a:ext cx="4339179" cy="4321000"/>
          </a:xfrm>
          <a:prstGeom prst="rect">
            <a:avLst/>
          </a:prstGeom>
          <a:noFill/>
          <a:ln>
            <a:noFill/>
          </a:ln>
        </p:spPr>
      </p:pic>
      <p:pic>
        <p:nvPicPr>
          <p:cNvPr id="5" name="Afbeelding 4">
            <a:extLst>
              <a:ext uri="{FF2B5EF4-FFF2-40B4-BE49-F238E27FC236}">
                <a16:creationId xmlns:a16="http://schemas.microsoft.com/office/drawing/2014/main" id="{C260E994-A55F-499E-92A2-0F67C43B85C3}"/>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0040" y="1920016"/>
            <a:ext cx="4376979" cy="4321000"/>
          </a:xfrm>
          <a:prstGeom prst="rect">
            <a:avLst/>
          </a:prstGeom>
          <a:noFill/>
          <a:ln>
            <a:noFill/>
          </a:ln>
        </p:spPr>
      </p:pic>
    </p:spTree>
    <p:extLst>
      <p:ext uri="{BB962C8B-B14F-4D97-AF65-F5344CB8AC3E}">
        <p14:creationId xmlns:p14="http://schemas.microsoft.com/office/powerpoint/2010/main" val="2374870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9D233B-09CB-4673-A2EE-FFF2F02A8508}"/>
              </a:ext>
            </a:extLst>
          </p:cNvPr>
          <p:cNvSpPr>
            <a:spLocks noGrp="1"/>
          </p:cNvSpPr>
          <p:nvPr>
            <p:ph type="title"/>
          </p:nvPr>
        </p:nvSpPr>
        <p:spPr/>
        <p:txBody>
          <a:bodyPr/>
          <a:lstStyle/>
          <a:p>
            <a:r>
              <a:rPr lang="nl-NL" dirty="0"/>
              <a:t>Spiegelen</a:t>
            </a:r>
          </a:p>
        </p:txBody>
      </p:sp>
      <p:pic>
        <p:nvPicPr>
          <p:cNvPr id="5" name="Afbeelding 4">
            <a:extLst>
              <a:ext uri="{FF2B5EF4-FFF2-40B4-BE49-F238E27FC236}">
                <a16:creationId xmlns:a16="http://schemas.microsoft.com/office/drawing/2014/main" id="{9EFC0C67-7BB0-4571-BB45-C19BB313170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476081" y="1920016"/>
            <a:ext cx="4297372" cy="4321000"/>
          </a:xfrm>
          <a:prstGeom prst="rect">
            <a:avLst/>
          </a:prstGeom>
          <a:noFill/>
          <a:ln>
            <a:noFill/>
          </a:ln>
          <a:extLst>
            <a:ext uri="{53640926-AAD7-44D8-BBD7-CCE9431645EC}">
              <a14:shadowObscured xmlns:a14="http://schemas.microsoft.com/office/drawing/2010/main"/>
            </a:ext>
          </a:extLst>
        </p:spPr>
      </p:pic>
      <p:pic>
        <p:nvPicPr>
          <p:cNvPr id="6" name="Afbeelding 5">
            <a:extLst>
              <a:ext uri="{FF2B5EF4-FFF2-40B4-BE49-F238E27FC236}">
                <a16:creationId xmlns:a16="http://schemas.microsoft.com/office/drawing/2014/main" id="{173371EA-B0DE-45FD-940A-87A12C70F2B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5735098" y="1920016"/>
            <a:ext cx="4289553" cy="4321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02317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23DC19-6878-4B22-BC7A-51E24DA4856F}"/>
              </a:ext>
            </a:extLst>
          </p:cNvPr>
          <p:cNvSpPr>
            <a:spLocks noGrp="1"/>
          </p:cNvSpPr>
          <p:nvPr>
            <p:ph type="title"/>
          </p:nvPr>
        </p:nvSpPr>
        <p:spPr/>
        <p:txBody>
          <a:bodyPr/>
          <a:lstStyle/>
          <a:p>
            <a:r>
              <a:rPr lang="nl-NL" dirty="0"/>
              <a:t>Positieve lens</a:t>
            </a:r>
          </a:p>
        </p:txBody>
      </p:sp>
      <p:pic>
        <p:nvPicPr>
          <p:cNvPr id="3" name="Afbeelding 2">
            <a:extLst>
              <a:ext uri="{FF2B5EF4-FFF2-40B4-BE49-F238E27FC236}">
                <a16:creationId xmlns:a16="http://schemas.microsoft.com/office/drawing/2014/main" id="{A1D32223-7792-4102-BFCC-577BA03425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0040" y="1920016"/>
            <a:ext cx="5186246" cy="2880667"/>
          </a:xfrm>
          <a:prstGeom prst="rect">
            <a:avLst/>
          </a:prstGeom>
        </p:spPr>
      </p:pic>
      <p:pic>
        <p:nvPicPr>
          <p:cNvPr id="4" name="Afbeelding 3">
            <a:extLst>
              <a:ext uri="{FF2B5EF4-FFF2-40B4-BE49-F238E27FC236}">
                <a16:creationId xmlns:a16="http://schemas.microsoft.com/office/drawing/2014/main" id="{41663452-5A6A-454B-BDD0-48945DC4197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91471" y="1920017"/>
            <a:ext cx="5115311" cy="4321000"/>
          </a:xfrm>
          <a:prstGeom prst="rect">
            <a:avLst/>
          </a:prstGeom>
        </p:spPr>
      </p:pic>
    </p:spTree>
    <p:extLst>
      <p:ext uri="{BB962C8B-B14F-4D97-AF65-F5344CB8AC3E}">
        <p14:creationId xmlns:p14="http://schemas.microsoft.com/office/powerpoint/2010/main" val="2882703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361D8936-C655-4ED0-9DD3-A80D9BF0BE46}"/>
              </a:ext>
            </a:extLst>
          </p:cNvPr>
          <p:cNvSpPr>
            <a:spLocks noGrp="1"/>
          </p:cNvSpPr>
          <p:nvPr>
            <p:ph type="body" sz="quarter" idx="10"/>
          </p:nvPr>
        </p:nvSpPr>
        <p:spPr/>
        <p:txBody>
          <a:bodyPr/>
          <a:lstStyle/>
          <a:p>
            <a:r>
              <a:rPr lang="nl-NL" dirty="0"/>
              <a:t>Voor leerlingen met een visuele beperking:</a:t>
            </a:r>
          </a:p>
          <a:p>
            <a:endParaRPr lang="nl-NL" dirty="0"/>
          </a:p>
          <a:p>
            <a:pPr marL="342900" indent="-342900">
              <a:buFont typeface="Arial" panose="020B0604020202020204" pitchFamily="34" charset="0"/>
              <a:buChar char="•"/>
            </a:pPr>
            <a:r>
              <a:rPr lang="nl-NL" dirty="0"/>
              <a:t>Gezichtsscherpte veraf maximaal 0.3</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Gezichtsscherpte nabij is kleiner of gelijk aan 0.25</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Gezichtsveld is kleiner of gelijk aan 30 graden</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CVI: Leerlingen met CVI die niet aan de oogheelkundige indicatiecriteria voldoen, komen ook in aanmerking voor een arrangement</a:t>
            </a:r>
          </a:p>
        </p:txBody>
      </p:sp>
      <p:sp>
        <p:nvSpPr>
          <p:cNvPr id="5" name="Titel 4">
            <a:extLst>
              <a:ext uri="{FF2B5EF4-FFF2-40B4-BE49-F238E27FC236}">
                <a16:creationId xmlns:a16="http://schemas.microsoft.com/office/drawing/2014/main" id="{E0AA6A00-5D13-459B-8C30-8F841A27B665}"/>
              </a:ext>
            </a:extLst>
          </p:cNvPr>
          <p:cNvSpPr>
            <a:spLocks noGrp="1"/>
          </p:cNvSpPr>
          <p:nvPr>
            <p:ph type="title"/>
          </p:nvPr>
        </p:nvSpPr>
        <p:spPr/>
        <p:txBody>
          <a:bodyPr/>
          <a:lstStyle/>
          <a:p>
            <a:r>
              <a:rPr lang="nl-NL" dirty="0"/>
              <a:t>Cluster 1</a:t>
            </a:r>
          </a:p>
        </p:txBody>
      </p:sp>
    </p:spTree>
    <p:extLst>
      <p:ext uri="{BB962C8B-B14F-4D97-AF65-F5344CB8AC3E}">
        <p14:creationId xmlns:p14="http://schemas.microsoft.com/office/powerpoint/2010/main" val="3915818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6AF944-4156-4181-9E01-F0FB6DE4B1D0}"/>
              </a:ext>
            </a:extLst>
          </p:cNvPr>
          <p:cNvSpPr>
            <a:spLocks noGrp="1"/>
          </p:cNvSpPr>
          <p:nvPr>
            <p:ph type="title"/>
          </p:nvPr>
        </p:nvSpPr>
        <p:spPr/>
        <p:txBody>
          <a:bodyPr/>
          <a:lstStyle/>
          <a:p>
            <a:r>
              <a:rPr lang="nl-NL" dirty="0"/>
              <a:t>Krachten optellen op het rasterbord</a:t>
            </a:r>
          </a:p>
        </p:txBody>
      </p:sp>
      <p:pic>
        <p:nvPicPr>
          <p:cNvPr id="4" name="Afbeelding 3">
            <a:extLst>
              <a:ext uri="{FF2B5EF4-FFF2-40B4-BE49-F238E27FC236}">
                <a16:creationId xmlns:a16="http://schemas.microsoft.com/office/drawing/2014/main" id="{652E580D-3F45-4934-A05F-8C348E10B4F3}"/>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040" y="2133650"/>
            <a:ext cx="5007611" cy="3600833"/>
          </a:xfrm>
          <a:prstGeom prst="rect">
            <a:avLst/>
          </a:prstGeom>
          <a:noFill/>
          <a:ln>
            <a:noFill/>
          </a:ln>
        </p:spPr>
      </p:pic>
      <p:pic>
        <p:nvPicPr>
          <p:cNvPr id="5" name="Afbeelding 4">
            <a:extLst>
              <a:ext uri="{FF2B5EF4-FFF2-40B4-BE49-F238E27FC236}">
                <a16:creationId xmlns:a16="http://schemas.microsoft.com/office/drawing/2014/main" id="{1EC9D7D0-4B94-4655-86FD-ACA75E3D8B8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61222" y="2071948"/>
            <a:ext cx="4465549" cy="3600833"/>
          </a:xfrm>
          <a:prstGeom prst="rect">
            <a:avLst/>
          </a:prstGeom>
          <a:noFill/>
          <a:ln>
            <a:noFill/>
          </a:ln>
        </p:spPr>
      </p:pic>
    </p:spTree>
    <p:extLst>
      <p:ext uri="{BB962C8B-B14F-4D97-AF65-F5344CB8AC3E}">
        <p14:creationId xmlns:p14="http://schemas.microsoft.com/office/powerpoint/2010/main" val="10170073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CBFF6B-0ADC-4E40-B2A1-9452EF3712B5}"/>
              </a:ext>
            </a:extLst>
          </p:cNvPr>
          <p:cNvSpPr>
            <a:spLocks noGrp="1"/>
          </p:cNvSpPr>
          <p:nvPr>
            <p:ph type="title"/>
          </p:nvPr>
        </p:nvSpPr>
        <p:spPr/>
        <p:txBody>
          <a:bodyPr/>
          <a:lstStyle/>
          <a:p>
            <a:r>
              <a:rPr lang="nl-NL" dirty="0"/>
              <a:t>Tekenfolie en tekenmat van rubber</a:t>
            </a:r>
          </a:p>
        </p:txBody>
      </p:sp>
      <p:sp>
        <p:nvSpPr>
          <p:cNvPr id="4" name="Tijdelijke aanduiding voor inhoud 3">
            <a:extLst>
              <a:ext uri="{FF2B5EF4-FFF2-40B4-BE49-F238E27FC236}">
                <a16:creationId xmlns:a16="http://schemas.microsoft.com/office/drawing/2014/main" id="{F089B902-CEA9-45C0-A648-9BD0DCA8AC43}"/>
              </a:ext>
            </a:extLst>
          </p:cNvPr>
          <p:cNvSpPr>
            <a:spLocks noGrp="1"/>
          </p:cNvSpPr>
          <p:nvPr>
            <p:ph type="body" sz="quarter" idx="10"/>
          </p:nvPr>
        </p:nvSpPr>
        <p:spPr/>
        <p:txBody>
          <a:bodyPr>
            <a:normAutofit/>
          </a:bodyPr>
          <a:lstStyle/>
          <a:p>
            <a:r>
              <a:rPr lang="nl-NL" dirty="0">
                <a:hlinkClick r:id="rId3"/>
              </a:rPr>
              <a:t>Tekenmat van rubber</a:t>
            </a:r>
            <a:endParaRPr lang="nl-NL" dirty="0"/>
          </a:p>
          <a:p>
            <a:pPr marL="342900" indent="-342900">
              <a:buFont typeface="Arial" panose="020B0604020202020204" pitchFamily="34" charset="0"/>
              <a:buChar char="•"/>
            </a:pPr>
            <a:r>
              <a:rPr lang="nl-NL" dirty="0"/>
              <a:t>Tekenfolie </a:t>
            </a:r>
            <a:r>
              <a:rPr lang="nl-NL" dirty="0">
                <a:hlinkClick r:id="rId4"/>
              </a:rPr>
              <a:t>A4</a:t>
            </a:r>
            <a:endParaRPr lang="nl-NL" dirty="0"/>
          </a:p>
          <a:p>
            <a:pPr marL="342900" indent="-342900">
              <a:buFont typeface="Arial" panose="020B0604020202020204" pitchFamily="34" charset="0"/>
              <a:buChar char="•"/>
            </a:pPr>
            <a:r>
              <a:rPr lang="nl-NL" dirty="0"/>
              <a:t>Tekenfolie </a:t>
            </a:r>
            <a:r>
              <a:rPr lang="nl-NL" dirty="0">
                <a:hlinkClick r:id="rId5"/>
              </a:rPr>
              <a:t>groot</a:t>
            </a:r>
            <a:r>
              <a:rPr lang="nl-NL" dirty="0"/>
              <a:t> (27x34 cm)</a:t>
            </a:r>
          </a:p>
          <a:p>
            <a:pPr marL="342900" indent="-342900">
              <a:buFont typeface="Arial" panose="020B0604020202020204" pitchFamily="34" charset="0"/>
              <a:buChar char="•"/>
            </a:pPr>
            <a:r>
              <a:rPr lang="nl-NL" dirty="0"/>
              <a:t>Tekenfolie met assenstelsel</a:t>
            </a:r>
          </a:p>
          <a:p>
            <a:endParaRPr lang="nl-NL" dirty="0"/>
          </a:p>
          <a:p>
            <a:r>
              <a:rPr lang="nl-NL" dirty="0"/>
              <a:t>Te gebruiken met:</a:t>
            </a:r>
          </a:p>
          <a:p>
            <a:pPr marL="342900" indent="-342900">
              <a:buFont typeface="Arial" panose="020B0604020202020204" pitchFamily="34" charset="0"/>
              <a:buChar char="•"/>
            </a:pPr>
            <a:r>
              <a:rPr lang="nl-NL" dirty="0"/>
              <a:t>Liniaal</a:t>
            </a:r>
          </a:p>
          <a:p>
            <a:pPr marL="342900" indent="-342900">
              <a:buFont typeface="Arial" panose="020B0604020202020204" pitchFamily="34" charset="0"/>
              <a:buChar char="•"/>
            </a:pPr>
            <a:r>
              <a:rPr lang="nl-NL" dirty="0"/>
              <a:t>Vouwbaar parallellogram</a:t>
            </a:r>
          </a:p>
          <a:p>
            <a:pPr marL="342900" indent="-342900">
              <a:buFont typeface="Arial" panose="020B0604020202020204" pitchFamily="34" charset="0"/>
              <a:buChar char="•"/>
            </a:pPr>
            <a:r>
              <a:rPr lang="nl-NL" dirty="0"/>
              <a:t>Koershoekmeter</a:t>
            </a:r>
          </a:p>
          <a:p>
            <a:endParaRPr lang="nl-NL" dirty="0"/>
          </a:p>
          <a:p>
            <a:endParaRPr lang="nl-NL" dirty="0"/>
          </a:p>
          <a:p>
            <a:endParaRPr lang="nl-NL" dirty="0"/>
          </a:p>
        </p:txBody>
      </p:sp>
      <p:pic>
        <p:nvPicPr>
          <p:cNvPr id="7" name="Afbeelding 6" descr="Afbeelding met tekst&#10;&#10;Automatisch gegenereerde beschrijving">
            <a:extLst>
              <a:ext uri="{FF2B5EF4-FFF2-40B4-BE49-F238E27FC236}">
                <a16:creationId xmlns:a16="http://schemas.microsoft.com/office/drawing/2014/main" id="{29CEE06C-DFC6-407D-815C-CFF56AAF958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392778" y="1826048"/>
            <a:ext cx="3600833" cy="2860741"/>
          </a:xfrm>
          <a:prstGeom prst="rect">
            <a:avLst/>
          </a:prstGeom>
        </p:spPr>
      </p:pic>
      <p:pic>
        <p:nvPicPr>
          <p:cNvPr id="3" name="Tijdelijke aanduiding voor inhoud 6" descr="Afbeelding met circuit, meter&#10;&#10;Automatisch gegenereerde beschrijving">
            <a:extLst>
              <a:ext uri="{FF2B5EF4-FFF2-40B4-BE49-F238E27FC236}">
                <a16:creationId xmlns:a16="http://schemas.microsoft.com/office/drawing/2014/main" id="{D1FAABA4-8BE4-BB5A-DAA7-2244B470199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757954" y="5059171"/>
            <a:ext cx="2437045" cy="1692392"/>
          </a:xfrm>
          <a:prstGeom prst="rect">
            <a:avLst/>
          </a:prstGeom>
        </p:spPr>
      </p:pic>
      <p:pic>
        <p:nvPicPr>
          <p:cNvPr id="5" name="Afbeelding 4" descr="Afbeelding met kaart, pentekening&#10;&#10;Automatisch gegenereerde beschrijving">
            <a:extLst>
              <a:ext uri="{FF2B5EF4-FFF2-40B4-BE49-F238E27FC236}">
                <a16:creationId xmlns:a16="http://schemas.microsoft.com/office/drawing/2014/main" id="{0423FCC9-736B-308E-C67C-346C14C0693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91965" y="5059171"/>
            <a:ext cx="2040552" cy="1692392"/>
          </a:xfrm>
          <a:prstGeom prst="rect">
            <a:avLst/>
          </a:prstGeom>
        </p:spPr>
      </p:pic>
      <p:pic>
        <p:nvPicPr>
          <p:cNvPr id="6" name="Afbeelding 5" descr="Afbeelding met tekst&#10;&#10;Automatisch gegenereerde beschrijving">
            <a:extLst>
              <a:ext uri="{FF2B5EF4-FFF2-40B4-BE49-F238E27FC236}">
                <a16:creationId xmlns:a16="http://schemas.microsoft.com/office/drawing/2014/main" id="{102082F2-E733-45D0-4674-6EA0F2C20989}"/>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rot="5400000">
            <a:off x="7649039" y="4802910"/>
            <a:ext cx="1692392" cy="2204914"/>
          </a:xfrm>
          <a:prstGeom prst="rect">
            <a:avLst/>
          </a:prstGeom>
        </p:spPr>
      </p:pic>
    </p:spTree>
    <p:extLst>
      <p:ext uri="{BB962C8B-B14F-4D97-AF65-F5344CB8AC3E}">
        <p14:creationId xmlns:p14="http://schemas.microsoft.com/office/powerpoint/2010/main" val="13644011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1CD4DA-2EC1-4B39-9933-05AC8104EF1D}"/>
              </a:ext>
            </a:extLst>
          </p:cNvPr>
          <p:cNvSpPr>
            <a:spLocks noGrp="1"/>
          </p:cNvSpPr>
          <p:nvPr>
            <p:ph type="title"/>
          </p:nvPr>
        </p:nvSpPr>
        <p:spPr/>
        <p:txBody>
          <a:bodyPr/>
          <a:lstStyle/>
          <a:p>
            <a:r>
              <a:rPr lang="nl-NL" dirty="0"/>
              <a:t>Evenwijdige lijnen</a:t>
            </a:r>
          </a:p>
        </p:txBody>
      </p:sp>
      <p:pic>
        <p:nvPicPr>
          <p:cNvPr id="10" name="Afbeelding 9" descr="Afbeelding met persoon, binnen, wapen&#10;&#10;Automatisch gegenereerde beschrijving">
            <a:extLst>
              <a:ext uri="{FF2B5EF4-FFF2-40B4-BE49-F238E27FC236}">
                <a16:creationId xmlns:a16="http://schemas.microsoft.com/office/drawing/2014/main" id="{AB219577-C068-4C8B-8278-DF6534A8D0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09458" y="4478238"/>
            <a:ext cx="3511940" cy="2340000"/>
          </a:xfrm>
          <a:prstGeom prst="rect">
            <a:avLst/>
          </a:prstGeom>
        </p:spPr>
      </p:pic>
      <p:pic>
        <p:nvPicPr>
          <p:cNvPr id="11" name="Afbeelding 10" descr="Afbeelding met whiteboard&#10;&#10;Automatisch gegenereerde beschrijving">
            <a:extLst>
              <a:ext uri="{FF2B5EF4-FFF2-40B4-BE49-F238E27FC236}">
                <a16:creationId xmlns:a16="http://schemas.microsoft.com/office/drawing/2014/main" id="{EDD51679-1C72-4E5D-AA5D-63DB3427876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6259" y="1845618"/>
            <a:ext cx="3508595" cy="2340000"/>
          </a:xfrm>
          <a:prstGeom prst="rect">
            <a:avLst/>
          </a:prstGeom>
        </p:spPr>
      </p:pic>
      <p:pic>
        <p:nvPicPr>
          <p:cNvPr id="12" name="Afbeelding 11" descr="Afbeelding met binnen, werktafel, tafel&#10;&#10;Automatisch gegenereerde beschrijving">
            <a:extLst>
              <a:ext uri="{FF2B5EF4-FFF2-40B4-BE49-F238E27FC236}">
                <a16:creationId xmlns:a16="http://schemas.microsoft.com/office/drawing/2014/main" id="{C7A5227B-234B-4838-9ABB-B2EB1D411A3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09459" y="1845618"/>
            <a:ext cx="3512464" cy="2340000"/>
          </a:xfrm>
          <a:prstGeom prst="rect">
            <a:avLst/>
          </a:prstGeom>
        </p:spPr>
      </p:pic>
      <p:pic>
        <p:nvPicPr>
          <p:cNvPr id="13" name="Afbeelding 12" descr="Afbeelding met persoon, binnen&#10;&#10;Automatisch gegenereerde beschrijving">
            <a:extLst>
              <a:ext uri="{FF2B5EF4-FFF2-40B4-BE49-F238E27FC236}">
                <a16:creationId xmlns:a16="http://schemas.microsoft.com/office/drawing/2014/main" id="{DF0F561C-BFEE-4E21-BB7D-4B3B3410C94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6262" y="4478238"/>
            <a:ext cx="3503855" cy="2340000"/>
          </a:xfrm>
          <a:prstGeom prst="rect">
            <a:avLst/>
          </a:prstGeom>
        </p:spPr>
      </p:pic>
    </p:spTree>
    <p:extLst>
      <p:ext uri="{BB962C8B-B14F-4D97-AF65-F5344CB8AC3E}">
        <p14:creationId xmlns:p14="http://schemas.microsoft.com/office/powerpoint/2010/main" val="41708059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A7A373-F01E-45EE-AF22-CF4EAC329F82}"/>
              </a:ext>
            </a:extLst>
          </p:cNvPr>
          <p:cNvSpPr>
            <a:spLocks noGrp="1"/>
          </p:cNvSpPr>
          <p:nvPr>
            <p:ph type="title"/>
          </p:nvPr>
        </p:nvSpPr>
        <p:spPr/>
        <p:txBody>
          <a:bodyPr/>
          <a:lstStyle/>
          <a:p>
            <a:r>
              <a:rPr lang="nl-NL" dirty="0"/>
              <a:t>Krachten: parallellogrammethode</a:t>
            </a:r>
          </a:p>
        </p:txBody>
      </p:sp>
      <p:pic>
        <p:nvPicPr>
          <p:cNvPr id="4" name="Afbeelding 3" descr="Afbeelding met tekst, kist, accessoire&#10;&#10;Automatisch gegenereerde beschrijving">
            <a:extLst>
              <a:ext uri="{FF2B5EF4-FFF2-40B4-BE49-F238E27FC236}">
                <a16:creationId xmlns:a16="http://schemas.microsoft.com/office/drawing/2014/main" id="{D7056877-1D78-4A8E-8E6E-120F9ACEADB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70207" y="4510444"/>
            <a:ext cx="2300569" cy="1800417"/>
          </a:xfrm>
          <a:prstGeom prst="rect">
            <a:avLst/>
          </a:prstGeom>
        </p:spPr>
      </p:pic>
      <p:pic>
        <p:nvPicPr>
          <p:cNvPr id="6" name="Afbeelding 5" descr="Afbeelding met tekst, doos&#10;&#10;Automatisch gegenereerde beschrijving">
            <a:extLst>
              <a:ext uri="{FF2B5EF4-FFF2-40B4-BE49-F238E27FC236}">
                <a16:creationId xmlns:a16="http://schemas.microsoft.com/office/drawing/2014/main" id="{813EF512-A1A6-4423-B212-28576E8AD4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0040" y="2061642"/>
            <a:ext cx="2342942" cy="1800417"/>
          </a:xfrm>
          <a:prstGeom prst="rect">
            <a:avLst/>
          </a:prstGeom>
        </p:spPr>
      </p:pic>
      <p:pic>
        <p:nvPicPr>
          <p:cNvPr id="8" name="Afbeelding 7" descr="Afbeelding met tekst, muur&#10;&#10;Automatisch gegenereerde beschrijving">
            <a:extLst>
              <a:ext uri="{FF2B5EF4-FFF2-40B4-BE49-F238E27FC236}">
                <a16:creationId xmlns:a16="http://schemas.microsoft.com/office/drawing/2014/main" id="{D71B13FD-B9B2-4AB6-BCC5-AB28D77DB90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18252" y="2061642"/>
            <a:ext cx="2320805" cy="1800417"/>
          </a:xfrm>
          <a:prstGeom prst="rect">
            <a:avLst/>
          </a:prstGeom>
        </p:spPr>
      </p:pic>
      <p:pic>
        <p:nvPicPr>
          <p:cNvPr id="10" name="Afbeelding 9" descr="Afbeelding met persoon, muur, binnen&#10;&#10;Automatisch gegenereerde beschrijving">
            <a:extLst>
              <a:ext uri="{FF2B5EF4-FFF2-40B4-BE49-F238E27FC236}">
                <a16:creationId xmlns:a16="http://schemas.microsoft.com/office/drawing/2014/main" id="{635CB785-BB0D-40ED-96EA-3517F9E16B1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34327" y="2047544"/>
            <a:ext cx="2340610" cy="1800417"/>
          </a:xfrm>
          <a:prstGeom prst="rect">
            <a:avLst/>
          </a:prstGeom>
        </p:spPr>
      </p:pic>
      <p:pic>
        <p:nvPicPr>
          <p:cNvPr id="12" name="Afbeelding 11" descr="Afbeelding met tekst, kantoorartikelen, kist, envelop&#10;&#10;Automatisch gegenereerde beschrijving">
            <a:extLst>
              <a:ext uri="{FF2B5EF4-FFF2-40B4-BE49-F238E27FC236}">
                <a16:creationId xmlns:a16="http://schemas.microsoft.com/office/drawing/2014/main" id="{4B1688FF-E47D-4D60-AC19-DE791B03272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270207" y="2047544"/>
            <a:ext cx="2321536" cy="1800417"/>
          </a:xfrm>
          <a:prstGeom prst="rect">
            <a:avLst/>
          </a:prstGeom>
        </p:spPr>
      </p:pic>
      <p:pic>
        <p:nvPicPr>
          <p:cNvPr id="14" name="Afbeelding 13" descr="Afbeelding met tekst, kist, accessoire&#10;&#10;Automatisch gegenereerde beschrijving">
            <a:extLst>
              <a:ext uri="{FF2B5EF4-FFF2-40B4-BE49-F238E27FC236}">
                <a16:creationId xmlns:a16="http://schemas.microsoft.com/office/drawing/2014/main" id="{33210666-9DC9-4874-832B-365ABC4F12D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0979" y="4515429"/>
            <a:ext cx="2312003" cy="1800417"/>
          </a:xfrm>
          <a:prstGeom prst="rect">
            <a:avLst/>
          </a:prstGeom>
        </p:spPr>
      </p:pic>
      <p:pic>
        <p:nvPicPr>
          <p:cNvPr id="16" name="Afbeelding 15" descr="Afbeelding met tekst, kantoorartikelen, kist, accessoire&#10;&#10;Automatisch gegenereerde beschrijving">
            <a:extLst>
              <a:ext uri="{FF2B5EF4-FFF2-40B4-BE49-F238E27FC236}">
                <a16:creationId xmlns:a16="http://schemas.microsoft.com/office/drawing/2014/main" id="{2AF493C8-8FAA-4124-B211-D7DC02A1426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418252" y="4515429"/>
            <a:ext cx="2355097" cy="1800417"/>
          </a:xfrm>
          <a:prstGeom prst="rect">
            <a:avLst/>
          </a:prstGeom>
        </p:spPr>
      </p:pic>
      <p:pic>
        <p:nvPicPr>
          <p:cNvPr id="18" name="Afbeelding 17" descr="Afbeelding met tekst, kantoorartikelen&#10;&#10;Automatisch gegenereerde beschrijving">
            <a:extLst>
              <a:ext uri="{FF2B5EF4-FFF2-40B4-BE49-F238E27FC236}">
                <a16:creationId xmlns:a16="http://schemas.microsoft.com/office/drawing/2014/main" id="{3E5DDFC7-124D-466F-B46A-23A15EAE4D1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334327" y="4515429"/>
            <a:ext cx="2302917" cy="1800417"/>
          </a:xfrm>
          <a:prstGeom prst="rect">
            <a:avLst/>
          </a:prstGeom>
        </p:spPr>
      </p:pic>
    </p:spTree>
    <p:extLst>
      <p:ext uri="{BB962C8B-B14F-4D97-AF65-F5344CB8AC3E}">
        <p14:creationId xmlns:p14="http://schemas.microsoft.com/office/powerpoint/2010/main" val="22318525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2DCE9D-710C-419F-A376-6C7D44470F89}"/>
              </a:ext>
            </a:extLst>
          </p:cNvPr>
          <p:cNvSpPr>
            <a:spLocks noGrp="1"/>
          </p:cNvSpPr>
          <p:nvPr>
            <p:ph type="title"/>
          </p:nvPr>
        </p:nvSpPr>
        <p:spPr/>
        <p:txBody>
          <a:bodyPr/>
          <a:lstStyle/>
          <a:p>
            <a:r>
              <a:rPr lang="nl-NL" dirty="0"/>
              <a:t>Resultaat</a:t>
            </a:r>
          </a:p>
        </p:txBody>
      </p:sp>
      <p:pic>
        <p:nvPicPr>
          <p:cNvPr id="5" name="Afbeelding 4" descr="Afbeelding met kaart, pentekening&#10;&#10;Automatisch gegenereerde beschrijving">
            <a:extLst>
              <a:ext uri="{FF2B5EF4-FFF2-40B4-BE49-F238E27FC236}">
                <a16:creationId xmlns:a16="http://schemas.microsoft.com/office/drawing/2014/main" id="{7EE154B8-CE9E-4C76-98EF-EB0CE59A2F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0040" y="1929499"/>
            <a:ext cx="5209922" cy="4321000"/>
          </a:xfrm>
          <a:prstGeom prst="rect">
            <a:avLst/>
          </a:prstGeom>
        </p:spPr>
      </p:pic>
      <p:pic>
        <p:nvPicPr>
          <p:cNvPr id="7" name="Afbeelding 6" descr="Afbeelding met tekst&#10;&#10;Automatisch gegenereerde beschrijving">
            <a:extLst>
              <a:ext uri="{FF2B5EF4-FFF2-40B4-BE49-F238E27FC236}">
                <a16:creationId xmlns:a16="http://schemas.microsoft.com/office/drawing/2014/main" id="{E64CB75E-DCF7-4120-92AD-CBDA9FDC65B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6621996" y="1275216"/>
            <a:ext cx="4321000" cy="5629568"/>
          </a:xfrm>
          <a:prstGeom prst="rect">
            <a:avLst/>
          </a:prstGeom>
        </p:spPr>
      </p:pic>
    </p:spTree>
    <p:extLst>
      <p:ext uri="{BB962C8B-B14F-4D97-AF65-F5344CB8AC3E}">
        <p14:creationId xmlns:p14="http://schemas.microsoft.com/office/powerpoint/2010/main" val="31540797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BF493E-6ED8-4AC1-BC93-EA7448C66650}"/>
              </a:ext>
            </a:extLst>
          </p:cNvPr>
          <p:cNvSpPr>
            <a:spLocks noGrp="1"/>
          </p:cNvSpPr>
          <p:nvPr>
            <p:ph type="title"/>
          </p:nvPr>
        </p:nvSpPr>
        <p:spPr/>
        <p:txBody>
          <a:bodyPr/>
          <a:lstStyle/>
          <a:p>
            <a:r>
              <a:rPr lang="nl-NL" dirty="0"/>
              <a:t>Roosterpapier + prikbord</a:t>
            </a:r>
          </a:p>
        </p:txBody>
      </p:sp>
      <p:sp>
        <p:nvSpPr>
          <p:cNvPr id="3" name="Tijdelijke aanduiding voor inhoud 2">
            <a:extLst>
              <a:ext uri="{FF2B5EF4-FFF2-40B4-BE49-F238E27FC236}">
                <a16:creationId xmlns:a16="http://schemas.microsoft.com/office/drawing/2014/main" id="{E739E1C7-D1BB-4EC7-A7F5-74E25DCFF85B}"/>
              </a:ext>
            </a:extLst>
          </p:cNvPr>
          <p:cNvSpPr>
            <a:spLocks noGrp="1"/>
          </p:cNvSpPr>
          <p:nvPr>
            <p:ph idx="1"/>
          </p:nvPr>
        </p:nvSpPr>
        <p:spPr/>
        <p:txBody>
          <a:bodyPr/>
          <a:lstStyle/>
          <a:p>
            <a:r>
              <a:rPr lang="nl-NL" b="1" dirty="0"/>
              <a:t>Roosterpapier</a:t>
            </a:r>
          </a:p>
          <a:p>
            <a:r>
              <a:rPr lang="nl-NL" dirty="0"/>
              <a:t>6 Varianten</a:t>
            </a:r>
          </a:p>
          <a:p>
            <a:r>
              <a:rPr lang="nl-NL" dirty="0"/>
              <a:t>Bestellen bij </a:t>
            </a:r>
            <a:r>
              <a:rPr lang="nl-NL" dirty="0">
                <a:hlinkClick r:id="rId3"/>
              </a:rPr>
              <a:t>Dedicon</a:t>
            </a:r>
            <a:endParaRPr lang="nl-NL" dirty="0"/>
          </a:p>
          <a:p>
            <a:endParaRPr lang="nl-NL" dirty="0"/>
          </a:p>
          <a:p>
            <a:r>
              <a:rPr lang="nl-NL" b="1" dirty="0"/>
              <a:t>Prikbord</a:t>
            </a:r>
          </a:p>
          <a:p>
            <a:r>
              <a:rPr lang="nl-NL" dirty="0"/>
              <a:t>Bestellen in </a:t>
            </a:r>
            <a:r>
              <a:rPr lang="nl-NL" dirty="0">
                <a:hlinkClick r:id="rId4"/>
              </a:rPr>
              <a:t>eduVIP webshop</a:t>
            </a:r>
            <a:endParaRPr lang="nl-NL" dirty="0"/>
          </a:p>
          <a:p>
            <a:r>
              <a:rPr lang="nl-NL" dirty="0">
                <a:hlinkClick r:id="rId5"/>
              </a:rPr>
              <a:t>A4</a:t>
            </a:r>
            <a:r>
              <a:rPr lang="nl-NL" dirty="0"/>
              <a:t> formaat</a:t>
            </a:r>
          </a:p>
          <a:p>
            <a:r>
              <a:rPr lang="nl-NL" dirty="0">
                <a:hlinkClick r:id="rId6"/>
              </a:rPr>
              <a:t>Groot</a:t>
            </a:r>
            <a:r>
              <a:rPr lang="nl-NL" dirty="0"/>
              <a:t> (rubberen mat)</a:t>
            </a:r>
          </a:p>
          <a:p>
            <a:endParaRPr lang="nl-NL" dirty="0"/>
          </a:p>
          <a:p>
            <a:r>
              <a:rPr lang="nl-NL" b="1" dirty="0"/>
              <a:t>Punaises</a:t>
            </a:r>
          </a:p>
          <a:p>
            <a:endParaRPr lang="nl-NL" b="1" dirty="0"/>
          </a:p>
          <a:p>
            <a:r>
              <a:rPr lang="nl-NL" b="1" dirty="0"/>
              <a:t>Elastiek</a:t>
            </a:r>
          </a:p>
        </p:txBody>
      </p:sp>
      <p:pic>
        <p:nvPicPr>
          <p:cNvPr id="6" name="Afbeelding 5">
            <a:extLst>
              <a:ext uri="{FF2B5EF4-FFF2-40B4-BE49-F238E27FC236}">
                <a16:creationId xmlns:a16="http://schemas.microsoft.com/office/drawing/2014/main" id="{BD623CBE-33BA-B500-EF80-9D8CC9E2695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10800000" flipV="1">
            <a:off x="5823188" y="1826048"/>
            <a:ext cx="5889485" cy="4168369"/>
          </a:xfrm>
          <a:prstGeom prst="rect">
            <a:avLst/>
          </a:prstGeom>
        </p:spPr>
      </p:pic>
    </p:spTree>
    <p:extLst>
      <p:ext uri="{BB962C8B-B14F-4D97-AF65-F5344CB8AC3E}">
        <p14:creationId xmlns:p14="http://schemas.microsoft.com/office/powerpoint/2010/main" val="6265674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0AA7144-D1E9-B2DE-FC08-1A8FC70F1CD6}"/>
              </a:ext>
            </a:extLst>
          </p:cNvPr>
          <p:cNvSpPr>
            <a:spLocks noGrp="1"/>
          </p:cNvSpPr>
          <p:nvPr>
            <p:ph type="title"/>
          </p:nvPr>
        </p:nvSpPr>
        <p:spPr/>
        <p:txBody>
          <a:bodyPr/>
          <a:lstStyle/>
          <a:p>
            <a:r>
              <a:rPr lang="nl-NL"/>
              <a:t>Vragen?</a:t>
            </a:r>
          </a:p>
        </p:txBody>
      </p:sp>
      <p:sp>
        <p:nvSpPr>
          <p:cNvPr id="5" name="Tijdelijke aanduiding voor tekst 4">
            <a:extLst>
              <a:ext uri="{FF2B5EF4-FFF2-40B4-BE49-F238E27FC236}">
                <a16:creationId xmlns:a16="http://schemas.microsoft.com/office/drawing/2014/main" id="{25F51D61-8726-47BC-90B8-732569D57ED2}"/>
              </a:ext>
            </a:extLst>
          </p:cNvPr>
          <p:cNvSpPr>
            <a:spLocks noGrp="1"/>
          </p:cNvSpPr>
          <p:nvPr>
            <p:ph type="body" sz="quarter" idx="10"/>
          </p:nvPr>
        </p:nvSpPr>
        <p:spPr/>
        <p:txBody>
          <a:bodyPr/>
          <a:lstStyle/>
          <a:p>
            <a:r>
              <a:rPr lang="nl-NL">
                <a:hlinkClick r:id="rId3"/>
              </a:rPr>
              <a:t>eduvip</a:t>
            </a:r>
            <a:r>
              <a:rPr lang="nl-NL" dirty="0">
                <a:hlinkClick r:id="rId3"/>
              </a:rPr>
              <a:t>.nl/natuurkunde</a:t>
            </a:r>
          </a:p>
          <a:p>
            <a:endParaRPr lang="nl-NL" dirty="0">
              <a:hlinkClick r:id="rId3"/>
            </a:endParaRPr>
          </a:p>
          <a:p>
            <a:r>
              <a:rPr lang="nl-NL" dirty="0">
                <a:hlinkClick r:id="rId3"/>
              </a:rPr>
              <a:t>natuurkunde@visio.org</a:t>
            </a:r>
            <a:endParaRPr lang="nl-NL" dirty="0"/>
          </a:p>
          <a:p>
            <a:endParaRPr lang="nl-NL" dirty="0"/>
          </a:p>
          <a:p>
            <a:r>
              <a:rPr lang="nl-NL" dirty="0">
                <a:hlinkClick r:id="rId4"/>
              </a:rPr>
              <a:t>eduvip.nl/helpdesk-exact</a:t>
            </a:r>
            <a:r>
              <a:rPr lang="nl-NL" dirty="0"/>
              <a:t> </a:t>
            </a:r>
          </a:p>
          <a:p>
            <a:endParaRPr lang="nl-NL" dirty="0"/>
          </a:p>
          <a:p>
            <a:endParaRPr lang="nl-NL" sz="6000" dirty="0"/>
          </a:p>
        </p:txBody>
      </p:sp>
    </p:spTree>
    <p:extLst>
      <p:ext uri="{BB962C8B-B14F-4D97-AF65-F5344CB8AC3E}">
        <p14:creationId xmlns:p14="http://schemas.microsoft.com/office/powerpoint/2010/main" val="420201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EC474434-82AC-4218-9E80-8518A9B05321}"/>
              </a:ext>
            </a:extLst>
          </p:cNvPr>
          <p:cNvSpPr>
            <a:spLocks noGrp="1"/>
          </p:cNvSpPr>
          <p:nvPr>
            <p:ph type="title"/>
          </p:nvPr>
        </p:nvSpPr>
        <p:spPr/>
        <p:txBody>
          <a:bodyPr/>
          <a:lstStyle/>
          <a:p>
            <a:r>
              <a:rPr lang="nl-NL" dirty="0"/>
              <a:t>Beperking gezichtsscherpte</a:t>
            </a:r>
          </a:p>
        </p:txBody>
      </p:sp>
      <p:pic>
        <p:nvPicPr>
          <p:cNvPr id="14340" name="Picture 19">
            <a:extLst>
              <a:ext uri="{FF2B5EF4-FFF2-40B4-BE49-F238E27FC236}">
                <a16:creationId xmlns:a16="http://schemas.microsoft.com/office/drawing/2014/main" id="{9DF8F1D2-A8C7-4CF0-8D6B-166B321DE6FB}"/>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249715" y="1035433"/>
            <a:ext cx="4569040" cy="5797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descr="D:\eye_chart_3.png">
            <a:extLst>
              <a:ext uri="{FF2B5EF4-FFF2-40B4-BE49-F238E27FC236}">
                <a16:creationId xmlns:a16="http://schemas.microsoft.com/office/drawing/2014/main" id="{F1B14AA6-03A9-8302-EF2B-166DDB1AE640}"/>
              </a:ext>
            </a:extLst>
          </p:cNvPr>
          <p:cNvPicPr>
            <a:picLocks noChangeAspect="1" noChangeArrowheads="1"/>
          </p:cNvPicPr>
          <p:nvPr/>
        </p:nvPicPr>
        <p:blipFill>
          <a:blip r:embed="rId4" cstate="print"/>
          <a:srcRect/>
          <a:stretch>
            <a:fillRect/>
          </a:stretch>
        </p:blipFill>
        <p:spPr bwMode="auto">
          <a:xfrm>
            <a:off x="475642" y="2421682"/>
            <a:ext cx="4718379" cy="340771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FC563B-AFF9-4B70-A18C-BA5E11B0B6F5}"/>
              </a:ext>
            </a:extLst>
          </p:cNvPr>
          <p:cNvSpPr>
            <a:spLocks noGrp="1"/>
          </p:cNvSpPr>
          <p:nvPr>
            <p:ph type="title"/>
          </p:nvPr>
        </p:nvSpPr>
        <p:spPr/>
        <p:txBody>
          <a:bodyPr/>
          <a:lstStyle/>
          <a:p>
            <a:r>
              <a:rPr lang="nl-NL" dirty="0"/>
              <a:t>Beperking gezichtsveld</a:t>
            </a:r>
          </a:p>
        </p:txBody>
      </p:sp>
      <p:pic>
        <p:nvPicPr>
          <p:cNvPr id="3" name="Picture 5">
            <a:extLst>
              <a:ext uri="{FF2B5EF4-FFF2-40B4-BE49-F238E27FC236}">
                <a16:creationId xmlns:a16="http://schemas.microsoft.com/office/drawing/2014/main" id="{1CA7E4A8-C479-4EA2-B443-03A1C0E0AE33}"/>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937347" y="1909187"/>
            <a:ext cx="3270794" cy="43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5">
            <a:extLst>
              <a:ext uri="{FF2B5EF4-FFF2-40B4-BE49-F238E27FC236}">
                <a16:creationId xmlns:a16="http://schemas.microsoft.com/office/drawing/2014/main" id="{0C723A78-E25D-4B16-8EE9-930387E39919}"/>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36947" y="1944019"/>
            <a:ext cx="3263365" cy="43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3230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EA295-E0DE-470F-9CB2-F35966BD5977}"/>
              </a:ext>
            </a:extLst>
          </p:cNvPr>
          <p:cNvSpPr>
            <a:spLocks noGrp="1"/>
          </p:cNvSpPr>
          <p:nvPr>
            <p:ph type="title"/>
          </p:nvPr>
        </p:nvSpPr>
        <p:spPr/>
        <p:txBody>
          <a:bodyPr/>
          <a:lstStyle/>
          <a:p>
            <a:r>
              <a:rPr lang="nl-NL" dirty="0"/>
              <a:t>CVI: 	</a:t>
            </a:r>
            <a:r>
              <a:rPr lang="nl-NL" dirty="0" err="1"/>
              <a:t>cerebral</a:t>
            </a:r>
            <a:r>
              <a:rPr lang="nl-NL" dirty="0"/>
              <a:t> </a:t>
            </a:r>
            <a:r>
              <a:rPr lang="nl-NL" dirty="0" err="1"/>
              <a:t>visual</a:t>
            </a:r>
            <a:r>
              <a:rPr lang="nl-NL" dirty="0"/>
              <a:t> </a:t>
            </a:r>
            <a:r>
              <a:rPr lang="nl-NL" dirty="0" err="1"/>
              <a:t>impairment</a:t>
            </a:r>
            <a:br>
              <a:rPr lang="nl-NL" dirty="0"/>
            </a:br>
            <a:r>
              <a:rPr lang="nl-NL" dirty="0"/>
              <a:t>	cerebrale visuele inperking</a:t>
            </a:r>
          </a:p>
        </p:txBody>
      </p:sp>
      <p:sp>
        <p:nvSpPr>
          <p:cNvPr id="4" name="Tijdelijke aanduiding voor inhoud 3">
            <a:extLst>
              <a:ext uri="{FF2B5EF4-FFF2-40B4-BE49-F238E27FC236}">
                <a16:creationId xmlns:a16="http://schemas.microsoft.com/office/drawing/2014/main" id="{8FEDE5B2-BDEF-4D7E-9D7C-2FDAF07CAA3C}"/>
              </a:ext>
            </a:extLst>
          </p:cNvPr>
          <p:cNvSpPr>
            <a:spLocks noGrp="1"/>
          </p:cNvSpPr>
          <p:nvPr>
            <p:ph idx="1"/>
          </p:nvPr>
        </p:nvSpPr>
        <p:spPr>
          <a:xfrm>
            <a:off x="480039" y="2205658"/>
            <a:ext cx="5761563" cy="3972735"/>
          </a:xfrm>
        </p:spPr>
        <p:txBody>
          <a:bodyPr>
            <a:normAutofit/>
          </a:bodyPr>
          <a:lstStyle/>
          <a:p>
            <a:r>
              <a:rPr lang="nl-NL" dirty="0"/>
              <a:t>Stoornis in de informatieverwerking in de hersenen met vele verschijningsvormen. Bijvoorbeeld:</a:t>
            </a:r>
          </a:p>
          <a:p>
            <a:pPr marL="342900" indent="-342900">
              <a:buFont typeface="Arial" panose="020B0604020202020204" pitchFamily="34" charset="0"/>
              <a:buChar char="•"/>
            </a:pPr>
            <a:r>
              <a:rPr lang="nl-NL" dirty="0"/>
              <a:t>Gebrek aan overzicht</a:t>
            </a:r>
          </a:p>
          <a:p>
            <a:pPr marL="342900" indent="-342900">
              <a:buFont typeface="Arial" panose="020B0604020202020204" pitchFamily="34" charset="0"/>
              <a:buChar char="•"/>
            </a:pPr>
            <a:r>
              <a:rPr lang="nl-NL" dirty="0"/>
              <a:t>Moeite met samenhang</a:t>
            </a:r>
          </a:p>
          <a:p>
            <a:pPr marL="342900" indent="-342900">
              <a:buFont typeface="Arial" panose="020B0604020202020204" pitchFamily="34" charset="0"/>
              <a:buChar char="•"/>
            </a:pPr>
            <a:r>
              <a:rPr lang="nl-NL" dirty="0"/>
              <a:t>Moeite om informatie te vinden in een drukke afbeelding of op een kaart</a:t>
            </a:r>
          </a:p>
          <a:p>
            <a:pPr marL="342900" indent="-342900">
              <a:buFont typeface="Arial" panose="020B0604020202020204" pitchFamily="34" charset="0"/>
              <a:buChar char="•"/>
            </a:pPr>
            <a:r>
              <a:rPr lang="nl-NL" dirty="0"/>
              <a:t>Moeite met het inschatten van afstanden of snelheden</a:t>
            </a:r>
          </a:p>
        </p:txBody>
      </p:sp>
      <p:pic>
        <p:nvPicPr>
          <p:cNvPr id="5" name="Tijdelijke aanduiding voor inhoud 4">
            <a:extLst>
              <a:ext uri="{FF2B5EF4-FFF2-40B4-BE49-F238E27FC236}">
                <a16:creationId xmlns:a16="http://schemas.microsoft.com/office/drawing/2014/main" id="{539F0D73-0CFD-1752-9A68-9A40355B2F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6601643" y="1368211"/>
            <a:ext cx="5475000"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3802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a:extLst>
              <a:ext uri="{FF2B5EF4-FFF2-40B4-BE49-F238E27FC236}">
                <a16:creationId xmlns:a16="http://schemas.microsoft.com/office/drawing/2014/main" id="{5BBB8037-F634-4AEF-9881-E08F0527A63D}"/>
              </a:ext>
            </a:extLst>
          </p:cNvPr>
          <p:cNvSpPr>
            <a:spLocks noGrp="1"/>
          </p:cNvSpPr>
          <p:nvPr>
            <p:ph type="title"/>
          </p:nvPr>
        </p:nvSpPr>
        <p:spPr/>
        <p:txBody>
          <a:bodyPr/>
          <a:lstStyle/>
          <a:p>
            <a:r>
              <a:rPr lang="nl-NL" dirty="0"/>
              <a:t>Lastige afbeeldingen</a:t>
            </a:r>
          </a:p>
        </p:txBody>
      </p:sp>
      <p:pic>
        <p:nvPicPr>
          <p:cNvPr id="14" name="Afbeelding 6" descr="Afbeeldingsresultaat voor torso biologie">
            <a:extLst>
              <a:ext uri="{FF2B5EF4-FFF2-40B4-BE49-F238E27FC236}">
                <a16:creationId xmlns:a16="http://schemas.microsoft.com/office/drawing/2014/main" id="{2DE5AD79-4934-1E96-4A37-8DE25DE99E05}"/>
              </a:ext>
            </a:extLst>
          </p:cNvPr>
          <p:cNvPicPr/>
          <p:nvPr/>
        </p:nvPicPr>
        <p:blipFill rotWithShape="1">
          <a:blip r:embed="rId3" cstate="email">
            <a:clrChange>
              <a:clrFrom>
                <a:srgbClr val="FEFFF1"/>
              </a:clrFrom>
              <a:clrTo>
                <a:srgbClr val="FEFFF1">
                  <a:alpha val="0"/>
                </a:srgbClr>
              </a:clrTo>
            </a:clrChange>
            <a:extLst>
              <a:ext uri="{28A0092B-C50C-407E-A947-70E740481C1C}">
                <a14:useLocalDpi xmlns:a14="http://schemas.microsoft.com/office/drawing/2010/main"/>
              </a:ext>
            </a:extLst>
          </a:blip>
          <a:srcRect b="-1772"/>
          <a:stretch/>
        </p:blipFill>
        <p:spPr>
          <a:xfrm>
            <a:off x="9049915" y="1108843"/>
            <a:ext cx="2801626" cy="3862069"/>
          </a:xfrm>
          <a:prstGeom prst="rect">
            <a:avLst/>
          </a:prstGeom>
        </p:spPr>
      </p:pic>
      <p:pic>
        <p:nvPicPr>
          <p:cNvPr id="17" name="Afbeelding 16">
            <a:extLst>
              <a:ext uri="{FF2B5EF4-FFF2-40B4-BE49-F238E27FC236}">
                <a16:creationId xmlns:a16="http://schemas.microsoft.com/office/drawing/2014/main" id="{162FFF4E-E2AA-B1BA-A567-237B7399ACC2}"/>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Effect>
                      <a14:brightnessContrast contrast="-20000"/>
                    </a14:imgEffect>
                  </a14:imgLayer>
                </a14:imgProps>
              </a:ext>
            </a:extLst>
          </a:blip>
          <a:stretch>
            <a:fillRect/>
          </a:stretch>
        </p:blipFill>
        <p:spPr>
          <a:xfrm>
            <a:off x="4001590" y="5005812"/>
            <a:ext cx="5376143" cy="1759465"/>
          </a:xfrm>
          <a:prstGeom prst="rect">
            <a:avLst/>
          </a:prstGeom>
        </p:spPr>
      </p:pic>
      <p:pic>
        <p:nvPicPr>
          <p:cNvPr id="21" name="Afbeelding 20">
            <a:extLst>
              <a:ext uri="{FF2B5EF4-FFF2-40B4-BE49-F238E27FC236}">
                <a16:creationId xmlns:a16="http://schemas.microsoft.com/office/drawing/2014/main" id="{93969C01-98BE-3D13-E126-F6DB355079FE}"/>
              </a:ext>
            </a:extLst>
          </p:cNvPr>
          <p:cNvPicPr>
            <a:picLocks noChangeAspect="1"/>
          </p:cNvPicPr>
          <p:nvPr/>
        </p:nvPicPr>
        <p:blipFill>
          <a:blip r:embed="rId6"/>
          <a:stretch>
            <a:fillRect/>
          </a:stretch>
        </p:blipFill>
        <p:spPr>
          <a:xfrm>
            <a:off x="696987" y="1673549"/>
            <a:ext cx="2877561" cy="5114987"/>
          </a:xfrm>
          <a:prstGeom prst="rect">
            <a:avLst/>
          </a:prstGeom>
        </p:spPr>
      </p:pic>
    </p:spTree>
    <p:extLst>
      <p:ext uri="{BB962C8B-B14F-4D97-AF65-F5344CB8AC3E}">
        <p14:creationId xmlns:p14="http://schemas.microsoft.com/office/powerpoint/2010/main" val="502874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88D5B453-C743-08CD-7885-972CAC12552E}"/>
              </a:ext>
            </a:extLst>
          </p:cNvPr>
          <p:cNvSpPr>
            <a:spLocks noGrp="1"/>
          </p:cNvSpPr>
          <p:nvPr>
            <p:ph type="title"/>
          </p:nvPr>
        </p:nvSpPr>
        <p:spPr/>
        <p:txBody>
          <a:bodyPr/>
          <a:lstStyle/>
          <a:p>
            <a:r>
              <a:rPr lang="nl-NL" dirty="0"/>
              <a:t>Hoeveel procent van de leerlingen met een visuele beperking gaat naar het regulier onderwijs?</a:t>
            </a:r>
          </a:p>
        </p:txBody>
      </p:sp>
      <p:sp>
        <p:nvSpPr>
          <p:cNvPr id="3" name="Tijdelijke aanduiding voor datum 2">
            <a:extLst>
              <a:ext uri="{FF2B5EF4-FFF2-40B4-BE49-F238E27FC236}">
                <a16:creationId xmlns:a16="http://schemas.microsoft.com/office/drawing/2014/main" id="{6412DF6E-BB15-8A11-7DCB-003764B4A2C8}"/>
              </a:ext>
            </a:extLst>
          </p:cNvPr>
          <p:cNvSpPr>
            <a:spLocks noGrp="1"/>
          </p:cNvSpPr>
          <p:nvPr>
            <p:ph type="dt" sz="half" idx="4294967295"/>
          </p:nvPr>
        </p:nvSpPr>
        <p:spPr>
          <a:xfrm>
            <a:off x="0" y="0"/>
            <a:ext cx="0" cy="0"/>
          </a:xfrm>
        </p:spPr>
        <p:txBody>
          <a:bodyPr/>
          <a:lstStyle/>
          <a:p>
            <a:fld id="{CFCDEF99-5488-45EB-9491-4C1E153EA72C}" type="datetime1">
              <a:rPr lang="nl-NL" smtClean="0"/>
              <a:t>18-12-2022</a:t>
            </a:fld>
            <a:endParaRPr lang="nl-NL" dirty="0"/>
          </a:p>
        </p:txBody>
      </p:sp>
      <p:sp>
        <p:nvSpPr>
          <p:cNvPr id="7" name="Rechthoek 6">
            <a:extLst>
              <a:ext uri="{FF2B5EF4-FFF2-40B4-BE49-F238E27FC236}">
                <a16:creationId xmlns:a16="http://schemas.microsoft.com/office/drawing/2014/main" id="{1EB499B9-D820-8F94-3012-DC2C3287B3B1}"/>
              </a:ext>
            </a:extLst>
          </p:cNvPr>
          <p:cNvSpPr/>
          <p:nvPr/>
        </p:nvSpPr>
        <p:spPr bwMode="auto">
          <a:xfrm>
            <a:off x="0" y="2709714"/>
            <a:ext cx="12195175" cy="720080"/>
          </a:xfrm>
          <a:prstGeom prst="rect">
            <a:avLst/>
          </a:prstGeom>
          <a:noFill/>
          <a:ln w="38100" cap="flat" cmpd="sng" algn="ctr">
            <a:solidFill>
              <a:srgbClr val="0A1758"/>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58763" marR="0" indent="-258763" algn="l" defTabSz="914400" rtl="0" eaLnBrk="1" fontAlgn="base" latinLnBrk="0" hangingPunct="1">
              <a:lnSpc>
                <a:spcPts val="3275"/>
              </a:lnSpc>
              <a:spcBef>
                <a:spcPct val="0"/>
              </a:spcBef>
              <a:spcAft>
                <a:spcPct val="0"/>
              </a:spcAft>
              <a:buClrTx/>
              <a:buSzTx/>
              <a:buFont typeface="Wingdings" pitchFamily="2" charset="2"/>
              <a:buChar char="§"/>
              <a:tabLst/>
            </a:pPr>
            <a:endParaRPr kumimoji="0" lang="nl-NL" sz="2300" b="0" i="0" u="none" strike="noStrike" cap="none" normalizeH="0" baseline="0">
              <a:ln>
                <a:noFill/>
              </a:ln>
              <a:solidFill>
                <a:schemeClr val="tx1"/>
              </a:solidFill>
              <a:effectLst/>
              <a:latin typeface="Verdana" pitchFamily="34" charset="0"/>
            </a:endParaRPr>
          </a:p>
        </p:txBody>
      </p:sp>
      <p:sp>
        <p:nvSpPr>
          <p:cNvPr id="8" name="Rechthoek 7">
            <a:extLst>
              <a:ext uri="{FF2B5EF4-FFF2-40B4-BE49-F238E27FC236}">
                <a16:creationId xmlns:a16="http://schemas.microsoft.com/office/drawing/2014/main" id="{A703187B-3F16-2445-4409-B4E0784F1301}"/>
              </a:ext>
            </a:extLst>
          </p:cNvPr>
          <p:cNvSpPr/>
          <p:nvPr/>
        </p:nvSpPr>
        <p:spPr bwMode="auto">
          <a:xfrm>
            <a:off x="-12195175" y="2709714"/>
            <a:ext cx="12195175" cy="720080"/>
          </a:xfrm>
          <a:prstGeom prst="rect">
            <a:avLst/>
          </a:prstGeom>
          <a:solidFill>
            <a:srgbClr val="F1E800"/>
          </a:solidFill>
          <a:ln w="38100" cap="flat" cmpd="sng" algn="ctr">
            <a:solidFill>
              <a:srgbClr val="0A1758"/>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58763" marR="0" indent="-258763" algn="l" defTabSz="914400" rtl="0" eaLnBrk="1" fontAlgn="base" latinLnBrk="0" hangingPunct="1">
              <a:lnSpc>
                <a:spcPts val="3275"/>
              </a:lnSpc>
              <a:spcBef>
                <a:spcPct val="0"/>
              </a:spcBef>
              <a:spcAft>
                <a:spcPct val="0"/>
              </a:spcAft>
              <a:buClrTx/>
              <a:buSzTx/>
              <a:buFont typeface="Wingdings" pitchFamily="2" charset="2"/>
              <a:buChar char="§"/>
              <a:tabLst/>
            </a:pPr>
            <a:endParaRPr kumimoji="0" lang="nl-NL" sz="2300" b="0" i="0" u="none" strike="noStrike" cap="none" normalizeH="0" baseline="0">
              <a:ln>
                <a:noFill/>
              </a:ln>
              <a:solidFill>
                <a:schemeClr val="tx1"/>
              </a:solidFill>
              <a:effectLst/>
              <a:latin typeface="Verdana" pitchFamily="34" charset="0"/>
            </a:endParaRPr>
          </a:p>
        </p:txBody>
      </p:sp>
      <p:sp>
        <p:nvSpPr>
          <p:cNvPr id="9" name="Tekstvak 8">
            <a:extLst>
              <a:ext uri="{FF2B5EF4-FFF2-40B4-BE49-F238E27FC236}">
                <a16:creationId xmlns:a16="http://schemas.microsoft.com/office/drawing/2014/main" id="{162154DE-977B-A4F3-88D5-6B03DAE30187}"/>
              </a:ext>
            </a:extLst>
          </p:cNvPr>
          <p:cNvSpPr txBox="1"/>
          <p:nvPr/>
        </p:nvSpPr>
        <p:spPr>
          <a:xfrm>
            <a:off x="-2121" y="3498163"/>
            <a:ext cx="689612" cy="470898"/>
          </a:xfrm>
          <a:prstGeom prst="rect">
            <a:avLst/>
          </a:prstGeom>
          <a:noFill/>
        </p:spPr>
        <p:txBody>
          <a:bodyPr wrap="none" rtlCol="0">
            <a:spAutoFit/>
          </a:bodyPr>
          <a:lstStyle/>
          <a:p>
            <a:pPr>
              <a:buNone/>
            </a:pPr>
            <a:r>
              <a:rPr lang="nl-NL" dirty="0">
                <a:solidFill>
                  <a:srgbClr val="0A1758"/>
                </a:solidFill>
              </a:rPr>
              <a:t>0%</a:t>
            </a:r>
          </a:p>
        </p:txBody>
      </p:sp>
      <p:sp>
        <p:nvSpPr>
          <p:cNvPr id="10" name="Tekstvak 9">
            <a:extLst>
              <a:ext uri="{FF2B5EF4-FFF2-40B4-BE49-F238E27FC236}">
                <a16:creationId xmlns:a16="http://schemas.microsoft.com/office/drawing/2014/main" id="{40778763-DA97-CD0E-7936-D0F7B4F33217}"/>
              </a:ext>
            </a:extLst>
          </p:cNvPr>
          <p:cNvSpPr txBox="1"/>
          <p:nvPr/>
        </p:nvSpPr>
        <p:spPr>
          <a:xfrm>
            <a:off x="11119560" y="3498163"/>
            <a:ext cx="1064715" cy="470898"/>
          </a:xfrm>
          <a:prstGeom prst="rect">
            <a:avLst/>
          </a:prstGeom>
          <a:noFill/>
        </p:spPr>
        <p:txBody>
          <a:bodyPr wrap="none" rtlCol="0">
            <a:spAutoFit/>
          </a:bodyPr>
          <a:lstStyle/>
          <a:p>
            <a:pPr>
              <a:buNone/>
            </a:pPr>
            <a:r>
              <a:rPr lang="nl-NL" dirty="0">
                <a:solidFill>
                  <a:srgbClr val="0A1758"/>
                </a:solidFill>
              </a:rPr>
              <a:t>100%</a:t>
            </a:r>
          </a:p>
        </p:txBody>
      </p:sp>
      <p:sp>
        <p:nvSpPr>
          <p:cNvPr id="11" name="Tekstvak 10">
            <a:extLst>
              <a:ext uri="{FF2B5EF4-FFF2-40B4-BE49-F238E27FC236}">
                <a16:creationId xmlns:a16="http://schemas.microsoft.com/office/drawing/2014/main" id="{EF9DD0CE-5B9A-4785-9956-8243A053FF64}"/>
              </a:ext>
            </a:extLst>
          </p:cNvPr>
          <p:cNvSpPr txBox="1"/>
          <p:nvPr/>
        </p:nvSpPr>
        <p:spPr>
          <a:xfrm>
            <a:off x="5657947" y="3498163"/>
            <a:ext cx="877163" cy="470898"/>
          </a:xfrm>
          <a:prstGeom prst="rect">
            <a:avLst/>
          </a:prstGeom>
          <a:noFill/>
        </p:spPr>
        <p:txBody>
          <a:bodyPr wrap="none" rtlCol="0">
            <a:spAutoFit/>
          </a:bodyPr>
          <a:lstStyle/>
          <a:p>
            <a:pPr>
              <a:buNone/>
            </a:pPr>
            <a:r>
              <a:rPr lang="nl-NL" dirty="0">
                <a:solidFill>
                  <a:srgbClr val="0A1758"/>
                </a:solidFill>
              </a:rPr>
              <a:t>50%</a:t>
            </a:r>
          </a:p>
        </p:txBody>
      </p:sp>
      <p:sp>
        <p:nvSpPr>
          <p:cNvPr id="12" name="Tekstvak 11">
            <a:extLst>
              <a:ext uri="{FF2B5EF4-FFF2-40B4-BE49-F238E27FC236}">
                <a16:creationId xmlns:a16="http://schemas.microsoft.com/office/drawing/2014/main" id="{E2459556-04C0-CA7F-4D60-8F1720A77787}"/>
              </a:ext>
            </a:extLst>
          </p:cNvPr>
          <p:cNvSpPr txBox="1"/>
          <p:nvPr/>
        </p:nvSpPr>
        <p:spPr>
          <a:xfrm>
            <a:off x="2734137" y="3498163"/>
            <a:ext cx="877163" cy="470898"/>
          </a:xfrm>
          <a:prstGeom prst="rect">
            <a:avLst/>
          </a:prstGeom>
          <a:noFill/>
        </p:spPr>
        <p:txBody>
          <a:bodyPr wrap="none" rtlCol="0">
            <a:spAutoFit/>
          </a:bodyPr>
          <a:lstStyle/>
          <a:p>
            <a:pPr>
              <a:buNone/>
            </a:pPr>
            <a:r>
              <a:rPr lang="nl-NL" dirty="0">
                <a:solidFill>
                  <a:srgbClr val="0A1758"/>
                </a:solidFill>
              </a:rPr>
              <a:t>25%</a:t>
            </a:r>
          </a:p>
        </p:txBody>
      </p:sp>
      <p:sp>
        <p:nvSpPr>
          <p:cNvPr id="13" name="Tekstvak 12">
            <a:extLst>
              <a:ext uri="{FF2B5EF4-FFF2-40B4-BE49-F238E27FC236}">
                <a16:creationId xmlns:a16="http://schemas.microsoft.com/office/drawing/2014/main" id="{73275415-AEC7-1483-D29C-EF1A21E75476}"/>
              </a:ext>
            </a:extLst>
          </p:cNvPr>
          <p:cNvSpPr txBox="1"/>
          <p:nvPr/>
        </p:nvSpPr>
        <p:spPr>
          <a:xfrm>
            <a:off x="8581757" y="3498163"/>
            <a:ext cx="877163" cy="470898"/>
          </a:xfrm>
          <a:prstGeom prst="rect">
            <a:avLst/>
          </a:prstGeom>
          <a:noFill/>
        </p:spPr>
        <p:txBody>
          <a:bodyPr wrap="none" rtlCol="0">
            <a:spAutoFit/>
          </a:bodyPr>
          <a:lstStyle/>
          <a:p>
            <a:pPr>
              <a:buNone/>
            </a:pPr>
            <a:r>
              <a:rPr lang="nl-NL" dirty="0">
                <a:solidFill>
                  <a:srgbClr val="0A1758"/>
                </a:solidFill>
              </a:rPr>
              <a:t>75%</a:t>
            </a:r>
          </a:p>
        </p:txBody>
      </p:sp>
      <p:sp>
        <p:nvSpPr>
          <p:cNvPr id="14" name="Rechthoek 13">
            <a:extLst>
              <a:ext uri="{FF2B5EF4-FFF2-40B4-BE49-F238E27FC236}">
                <a16:creationId xmlns:a16="http://schemas.microsoft.com/office/drawing/2014/main" id="{6154E3AE-213E-B29C-81EF-67EFE8EDAD4A}"/>
              </a:ext>
            </a:extLst>
          </p:cNvPr>
          <p:cNvSpPr/>
          <p:nvPr/>
        </p:nvSpPr>
        <p:spPr bwMode="auto">
          <a:xfrm>
            <a:off x="0" y="4941962"/>
            <a:ext cx="12195175" cy="720080"/>
          </a:xfrm>
          <a:prstGeom prst="rect">
            <a:avLst/>
          </a:prstGeom>
          <a:noFill/>
          <a:ln w="38100" cap="flat" cmpd="sng" algn="ctr">
            <a:solidFill>
              <a:srgbClr val="0A1758"/>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58763" marR="0" indent="-258763" algn="l" defTabSz="914400" rtl="0" eaLnBrk="1" fontAlgn="base" latinLnBrk="0" hangingPunct="1">
              <a:lnSpc>
                <a:spcPts val="3275"/>
              </a:lnSpc>
              <a:spcBef>
                <a:spcPct val="0"/>
              </a:spcBef>
              <a:spcAft>
                <a:spcPct val="0"/>
              </a:spcAft>
              <a:buClrTx/>
              <a:buSzTx/>
              <a:buFont typeface="Wingdings" pitchFamily="2" charset="2"/>
              <a:buChar char="§"/>
              <a:tabLst/>
            </a:pPr>
            <a:endParaRPr kumimoji="0" lang="nl-NL" sz="2300" b="0" i="0" u="none" strike="noStrike" cap="none" normalizeH="0" baseline="0">
              <a:ln>
                <a:noFill/>
              </a:ln>
              <a:solidFill>
                <a:schemeClr val="tx1"/>
              </a:solidFill>
              <a:effectLst/>
              <a:latin typeface="Verdana" pitchFamily="34" charset="0"/>
            </a:endParaRPr>
          </a:p>
        </p:txBody>
      </p:sp>
      <p:sp>
        <p:nvSpPr>
          <p:cNvPr id="15" name="Rechthoek 14">
            <a:extLst>
              <a:ext uri="{FF2B5EF4-FFF2-40B4-BE49-F238E27FC236}">
                <a16:creationId xmlns:a16="http://schemas.microsoft.com/office/drawing/2014/main" id="{BE2EBAA1-ACD7-E702-2E4E-E2B92C7A9AA8}"/>
              </a:ext>
            </a:extLst>
          </p:cNvPr>
          <p:cNvSpPr/>
          <p:nvPr/>
        </p:nvSpPr>
        <p:spPr bwMode="auto">
          <a:xfrm>
            <a:off x="0" y="4941962"/>
            <a:ext cx="9625979" cy="720080"/>
          </a:xfrm>
          <a:prstGeom prst="rect">
            <a:avLst/>
          </a:prstGeom>
          <a:solidFill>
            <a:srgbClr val="F1E800"/>
          </a:solidFill>
          <a:ln w="38100" cap="flat" cmpd="sng" algn="ctr">
            <a:solidFill>
              <a:srgbClr val="0A1758"/>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58763" marR="0" indent="-258763" algn="l" defTabSz="914400" rtl="0" eaLnBrk="1" fontAlgn="base" latinLnBrk="0" hangingPunct="1">
              <a:lnSpc>
                <a:spcPts val="3275"/>
              </a:lnSpc>
              <a:spcBef>
                <a:spcPct val="0"/>
              </a:spcBef>
              <a:spcAft>
                <a:spcPct val="0"/>
              </a:spcAft>
              <a:buClrTx/>
              <a:buSzTx/>
              <a:buFont typeface="Wingdings" pitchFamily="2" charset="2"/>
              <a:buChar char="§"/>
              <a:tabLst/>
            </a:pPr>
            <a:endParaRPr kumimoji="0" lang="nl-NL" sz="2300" b="0" i="0" u="none" strike="noStrike" cap="none" normalizeH="0" baseline="0">
              <a:ln>
                <a:noFill/>
              </a:ln>
              <a:solidFill>
                <a:schemeClr val="tx1"/>
              </a:solidFill>
              <a:effectLst/>
              <a:latin typeface="Verdana" pitchFamily="34" charset="0"/>
            </a:endParaRPr>
          </a:p>
        </p:txBody>
      </p:sp>
      <p:sp>
        <p:nvSpPr>
          <p:cNvPr id="16" name="Tekstvak 15">
            <a:extLst>
              <a:ext uri="{FF2B5EF4-FFF2-40B4-BE49-F238E27FC236}">
                <a16:creationId xmlns:a16="http://schemas.microsoft.com/office/drawing/2014/main" id="{DAEC6123-F63D-1390-E9E2-2455409E38FB}"/>
              </a:ext>
            </a:extLst>
          </p:cNvPr>
          <p:cNvSpPr txBox="1"/>
          <p:nvPr/>
        </p:nvSpPr>
        <p:spPr>
          <a:xfrm>
            <a:off x="8932520" y="5878066"/>
            <a:ext cx="1386918" cy="470898"/>
          </a:xfrm>
          <a:prstGeom prst="rect">
            <a:avLst/>
          </a:prstGeom>
          <a:noFill/>
        </p:spPr>
        <p:txBody>
          <a:bodyPr wrap="none" rtlCol="0">
            <a:spAutoFit/>
          </a:bodyPr>
          <a:lstStyle/>
          <a:p>
            <a:pPr>
              <a:buNone/>
            </a:pPr>
            <a:r>
              <a:rPr lang="nl-NL" dirty="0">
                <a:solidFill>
                  <a:srgbClr val="0A1758"/>
                </a:solidFill>
              </a:rPr>
              <a:t>75-80%</a:t>
            </a:r>
          </a:p>
        </p:txBody>
      </p:sp>
    </p:spTree>
    <p:extLst>
      <p:ext uri="{BB962C8B-B14F-4D97-AF65-F5344CB8AC3E}">
        <p14:creationId xmlns:p14="http://schemas.microsoft.com/office/powerpoint/2010/main" val="42356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1.57834E-6 L 1 -1.57834E-6 " pathEditMode="relative" rAng="0" ptsTypes="AA">
                                      <p:cBhvr>
                                        <p:cTn id="6" dur="30000" fill="hold"/>
                                        <p:tgtEl>
                                          <p:spTgt spid="8"/>
                                        </p:tgtEl>
                                        <p:attrNameLst>
                                          <p:attrName>ppt_x</p:attrName>
                                          <p:attrName>ppt_y</p:attrName>
                                        </p:attrNameLst>
                                      </p:cBhvr>
                                      <p:rCtr x="50000" y="0"/>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5" grpId="0" animBg="1"/>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CD21BD-277F-2B01-F818-C502FABD811D}"/>
              </a:ext>
            </a:extLst>
          </p:cNvPr>
          <p:cNvSpPr>
            <a:spLocks noGrp="1"/>
          </p:cNvSpPr>
          <p:nvPr>
            <p:ph type="title"/>
          </p:nvPr>
        </p:nvSpPr>
        <p:spPr/>
        <p:txBody>
          <a:bodyPr/>
          <a:lstStyle/>
          <a:p>
            <a:r>
              <a:rPr lang="nl-NL" dirty="0"/>
              <a:t>Hoeveel leerlingen gaan naar het regulier onderwijs?</a:t>
            </a:r>
          </a:p>
        </p:txBody>
      </p:sp>
      <p:sp>
        <p:nvSpPr>
          <p:cNvPr id="3" name="Tijdelijke aanduiding voor tekst 2">
            <a:extLst>
              <a:ext uri="{FF2B5EF4-FFF2-40B4-BE49-F238E27FC236}">
                <a16:creationId xmlns:a16="http://schemas.microsoft.com/office/drawing/2014/main" id="{96F29202-B581-C31A-862B-C3BC5633053A}"/>
              </a:ext>
            </a:extLst>
          </p:cNvPr>
          <p:cNvSpPr>
            <a:spLocks noGrp="1"/>
          </p:cNvSpPr>
          <p:nvPr>
            <p:ph type="body" sz="quarter" idx="10"/>
          </p:nvPr>
        </p:nvSpPr>
        <p:spPr>
          <a:xfrm>
            <a:off x="480040" y="1969200"/>
            <a:ext cx="11162163" cy="4443412"/>
          </a:xfrm>
        </p:spPr>
        <p:txBody>
          <a:bodyPr/>
          <a:lstStyle/>
          <a:p>
            <a:r>
              <a:rPr lang="nl-NL" dirty="0"/>
              <a:t>Van alle schoolsoorten:</a:t>
            </a:r>
          </a:p>
        </p:txBody>
      </p:sp>
      <p:graphicFrame>
        <p:nvGraphicFramePr>
          <p:cNvPr id="9" name="Grafiek 8">
            <a:extLst>
              <a:ext uri="{FF2B5EF4-FFF2-40B4-BE49-F238E27FC236}">
                <a16:creationId xmlns:a16="http://schemas.microsoft.com/office/drawing/2014/main" id="{1A23F502-F889-4836-7106-5D8257EFC3E8}"/>
              </a:ext>
            </a:extLst>
          </p:cNvPr>
          <p:cNvGraphicFramePr>
            <a:graphicFrameLocks/>
          </p:cNvGraphicFramePr>
          <p:nvPr>
            <p:extLst>
              <p:ext uri="{D42A27DB-BD31-4B8C-83A1-F6EECF244321}">
                <p14:modId xmlns:p14="http://schemas.microsoft.com/office/powerpoint/2010/main" val="120515018"/>
              </p:ext>
            </p:extLst>
          </p:nvPr>
        </p:nvGraphicFramePr>
        <p:xfrm>
          <a:off x="3321446" y="2637706"/>
          <a:ext cx="4754076" cy="36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afiek 9">
            <a:extLst>
              <a:ext uri="{FF2B5EF4-FFF2-40B4-BE49-F238E27FC236}">
                <a16:creationId xmlns:a16="http://schemas.microsoft.com/office/drawing/2014/main" id="{B822030C-E589-1CC7-6F58-AFD238F21CAF}"/>
              </a:ext>
            </a:extLst>
          </p:cNvPr>
          <p:cNvGraphicFramePr>
            <a:graphicFrameLocks/>
          </p:cNvGraphicFramePr>
          <p:nvPr>
            <p:extLst>
              <p:ext uri="{D42A27DB-BD31-4B8C-83A1-F6EECF244321}">
                <p14:modId xmlns:p14="http://schemas.microsoft.com/office/powerpoint/2010/main" val="2806131721"/>
              </p:ext>
            </p:extLst>
          </p:nvPr>
        </p:nvGraphicFramePr>
        <p:xfrm>
          <a:off x="253986" y="2637706"/>
          <a:ext cx="3045540" cy="360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92997433"/>
      </p:ext>
    </p:extLst>
  </p:cSld>
  <p:clrMapOvr>
    <a:masterClrMapping/>
  </p:clrMapOvr>
</p:sld>
</file>

<file path=ppt/theme/theme1.xml><?xml version="1.0" encoding="utf-8"?>
<a:theme xmlns:a="http://schemas.openxmlformats.org/drawingml/2006/main" name="Standaardontwerp">
  <a:themeElements>
    <a:clrScheme name="Aangepast 2">
      <a:dk1>
        <a:srgbClr val="FFFFFF"/>
      </a:dk1>
      <a:lt1>
        <a:srgbClr val="FFFFFF"/>
      </a:lt1>
      <a:dk2>
        <a:srgbClr val="0A1758"/>
      </a:dk2>
      <a:lt2>
        <a:srgbClr val="DADADA"/>
      </a:lt2>
      <a:accent1>
        <a:srgbClr val="475182"/>
      </a:accent1>
      <a:accent2>
        <a:srgbClr val="848BAB"/>
      </a:accent2>
      <a:accent3>
        <a:srgbClr val="C2C5D5"/>
      </a:accent3>
      <a:accent4>
        <a:srgbClr val="F1E800"/>
      </a:accent4>
      <a:accent5>
        <a:srgbClr val="B1B3C1"/>
      </a:accent5>
      <a:accent6>
        <a:srgbClr val="FFFFFF"/>
      </a:accent6>
      <a:hlink>
        <a:srgbClr val="777D9B"/>
      </a:hlink>
      <a:folHlink>
        <a:srgbClr val="F8F380"/>
      </a:folHlink>
    </a:clrScheme>
    <a:fontScheme name="Standaardontwerp">
      <a:majorFont>
        <a:latin typeface="Verdana"/>
        <a:ea typeface=""/>
        <a:cs typeface=""/>
      </a:majorFont>
      <a:minorFont>
        <a:latin typeface="Verdana"/>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258763" marR="0" indent="-258763" algn="l" defTabSz="914400" rtl="0" eaLnBrk="1" fontAlgn="base" latinLnBrk="0" hangingPunct="1">
          <a:lnSpc>
            <a:spcPts val="3275"/>
          </a:lnSpc>
          <a:spcBef>
            <a:spcPct val="0"/>
          </a:spcBef>
          <a:spcAft>
            <a:spcPct val="0"/>
          </a:spcAft>
          <a:buClrTx/>
          <a:buSzTx/>
          <a:buFont typeface="Wingdings" pitchFamily="2" charset="2"/>
          <a:buChar char="§"/>
          <a:tabLst/>
          <a:defRPr kumimoji="0" lang="nl-NL" altLang="en-US" sz="23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258763" marR="0" indent="-258763" algn="l" defTabSz="914400" rtl="0" eaLnBrk="1" fontAlgn="base" latinLnBrk="0" hangingPunct="1">
          <a:lnSpc>
            <a:spcPts val="3275"/>
          </a:lnSpc>
          <a:spcBef>
            <a:spcPct val="0"/>
          </a:spcBef>
          <a:spcAft>
            <a:spcPct val="0"/>
          </a:spcAft>
          <a:buClrTx/>
          <a:buSzTx/>
          <a:buFont typeface="Wingdings" pitchFamily="2" charset="2"/>
          <a:buChar char="§"/>
          <a:tabLst/>
          <a:defRPr kumimoji="0" lang="nl-NL" altLang="en-US" sz="23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ardontwerp 13">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14">
        <a:dk1>
          <a:srgbClr val="FFFFFF"/>
        </a:dk1>
        <a:lt1>
          <a:srgbClr val="FFFFFF"/>
        </a:lt1>
        <a:dk2>
          <a:srgbClr val="0A1758"/>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15">
        <a:dk1>
          <a:srgbClr val="FFFFFF"/>
        </a:dk1>
        <a:lt1>
          <a:srgbClr val="FFFFFF"/>
        </a:lt1>
        <a:dk2>
          <a:srgbClr val="0A1758"/>
        </a:dk2>
        <a:lt2>
          <a:srgbClr val="808080"/>
        </a:lt2>
        <a:accent1>
          <a:srgbClr val="475182"/>
        </a:accent1>
        <a:accent2>
          <a:srgbClr val="848BAB"/>
        </a:accent2>
        <a:accent3>
          <a:srgbClr val="FFFFFF"/>
        </a:accent3>
        <a:accent4>
          <a:srgbClr val="DADADA"/>
        </a:accent4>
        <a:accent5>
          <a:srgbClr val="B1B3C1"/>
        </a:accent5>
        <a:accent6>
          <a:srgbClr val="777D9B"/>
        </a:accent6>
        <a:hlink>
          <a:srgbClr val="C2C5D5"/>
        </a:hlink>
        <a:folHlink>
          <a:srgbClr val="F8F380"/>
        </a:folHlink>
      </a:clrScheme>
      <a:clrMap bg1="lt1" tx1="dk1" bg2="lt2" tx2="dk2" accent1="accent1" accent2="accent2" accent3="accent3" accent4="accent4" accent5="accent5" accent6="accent6" hlink="hlink" folHlink="folHlink"/>
    </a:extraClrScheme>
    <a:extraClrScheme>
      <a:clrScheme name="Standaardontwerp 16">
        <a:dk1>
          <a:srgbClr val="FFFFFF"/>
        </a:dk1>
        <a:lt1>
          <a:srgbClr val="FFFFFF"/>
        </a:lt1>
        <a:dk2>
          <a:srgbClr val="06226A"/>
        </a:dk2>
        <a:lt2>
          <a:srgbClr val="808080"/>
        </a:lt2>
        <a:accent1>
          <a:srgbClr val="475182"/>
        </a:accent1>
        <a:accent2>
          <a:srgbClr val="848BAB"/>
        </a:accent2>
        <a:accent3>
          <a:srgbClr val="FFFFFF"/>
        </a:accent3>
        <a:accent4>
          <a:srgbClr val="DADADA"/>
        </a:accent4>
        <a:accent5>
          <a:srgbClr val="B1B3C1"/>
        </a:accent5>
        <a:accent6>
          <a:srgbClr val="777D9B"/>
        </a:accent6>
        <a:hlink>
          <a:srgbClr val="C2C5D5"/>
        </a:hlink>
        <a:folHlink>
          <a:srgbClr val="F8F3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Visio template.potx" id="{2052DC69-7741-4B49-8832-73B632C1DFA3}" vid="{3511FBDC-EBA1-4338-ACD0-5C54022909F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Visio document" ma:contentTypeID="0x010100D3012BA87A44FF43B5A99E64875F6A5000746741354638DE4D852E37EFA9CAE9EA" ma:contentTypeVersion="5" ma:contentTypeDescription="" ma:contentTypeScope="" ma:versionID="6a17f9b446ecfeb13b1d75c3ded73437">
  <xsd:schema xmlns:xsd="http://www.w3.org/2001/XMLSchema" xmlns:p="http://schemas.microsoft.com/office/2006/metadata/properties" xmlns:ns2="9632014f-e6bf-4cfa-a70e-06f6918bc828" targetNamespace="http://schemas.microsoft.com/office/2006/metadata/properties" ma:root="true" ma:fieldsID="5a6532229e38e9a4753ea384694c37fc" ns2:_="">
    <xsd:import namespace="9632014f-e6bf-4cfa-a70e-06f6918bc828"/>
    <xsd:element name="properties">
      <xsd:complexType>
        <xsd:sequence>
          <xsd:element name="documentManagement">
            <xsd:complexType>
              <xsd:all>
                <xsd:element ref="ns2:VisioAuteur" minOccurs="0"/>
                <xsd:element ref="ns2:publicatiedatum"/>
                <xsd:element ref="ns2:expiratiedatum"/>
                <xsd:element ref="ns2:TagsFieldForKWizComTags1" minOccurs="0"/>
              </xsd:all>
            </xsd:complexType>
          </xsd:element>
        </xsd:sequence>
      </xsd:complexType>
    </xsd:element>
  </xsd:schema>
  <xsd:schema xmlns:xsd="http://www.w3.org/2001/XMLSchema" xmlns:dms="http://schemas.microsoft.com/office/2006/documentManagement/types" targetNamespace="9632014f-e6bf-4cfa-a70e-06f6918bc828" elementFormDefault="qualified">
    <xsd:import namespace="http://schemas.microsoft.com/office/2006/documentManagement/types"/>
    <xsd:element name="VisioAuteur" ma:index="8" nillable="true" ma:displayName="Visio Auteur" ma:list="UserInfo" ma:internalName="VisioAuteur"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catiedatum" ma:index="9" ma:displayName="Publicatiedatum" ma:format="DateOnly" ma:internalName="publicatiedatum">
      <xsd:simpleType>
        <xsd:restriction base="dms:DateTime"/>
      </xsd:simpleType>
    </xsd:element>
    <xsd:element name="expiratiedatum" ma:index="10" ma:displayName="Expiratiedatum" ma:description="De instructieflyers op de Help-site bieden je houvast bij het bepalen van de expiratiedatum." ma:format="DateOnly" ma:internalName="expiratiedatum">
      <xsd:simpleType>
        <xsd:restriction base="dms:DateTime"/>
      </xsd:simpleType>
    </xsd:element>
    <xsd:element name="TagsFieldForKWizComTags1" ma:index="11" nillable="true" ma:displayName="Trefwoorden organisatie" ma:internalName="TagsFieldForKWizComTags1">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isioAuteur xmlns="9632014f-e6bf-4cfa-a70e-06f6918bc828">
      <UserInfo>
        <DisplayName/>
        <AccountId xsi:nil="true"/>
        <AccountType/>
      </UserInfo>
    </VisioAuteur>
    <expiratiedatum xmlns="9632014f-e6bf-4cfa-a70e-06f6918bc828">2010-02-14T23:00:00+00:00</expiratiedatum>
    <publicatiedatum xmlns="9632014f-e6bf-4cfa-a70e-06f6918bc828">2009-12-31T23:00:00+00:00</publicatiedatum>
    <TagsFieldForKWizComTags1 xmlns="9632014f-e6bf-4cfa-a70e-06f6918bc828">huisstijl;powerpoint</TagsFieldForKWizComTags1>
  </documentManagement>
</p:properties>
</file>

<file path=customXml/itemProps1.xml><?xml version="1.0" encoding="utf-8"?>
<ds:datastoreItem xmlns:ds="http://schemas.openxmlformats.org/officeDocument/2006/customXml" ds:itemID="{30CFC7B9-C559-46AA-AE1D-795A5D4212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32014f-e6bf-4cfa-a70e-06f6918bc828"/>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84D7BA3D-6F66-4C4F-9528-839FE6032AC2}">
  <ds:schemaRefs>
    <ds:schemaRef ds:uri="http://schemas.microsoft.com/sharepoint/v3/contenttype/forms"/>
  </ds:schemaRefs>
</ds:datastoreItem>
</file>

<file path=customXml/itemProps3.xml><?xml version="1.0" encoding="utf-8"?>
<ds:datastoreItem xmlns:ds="http://schemas.openxmlformats.org/officeDocument/2006/customXml" ds:itemID="{9D29C586-CF58-4ACD-8031-63ABAB9796F0}">
  <ds:schemaRefs>
    <ds:schemaRef ds:uri="http://purl.org/dc/dcmitype/"/>
    <ds:schemaRef ds:uri="9632014f-e6bf-4cfa-a70e-06f6918bc828"/>
    <ds:schemaRef ds:uri="http://purl.org/dc/elements/1.1/"/>
    <ds:schemaRef ds:uri="http://schemas.microsoft.com/office/2006/documentManagement/types"/>
    <ds:schemaRef ds:uri="http://www.w3.org/XML/1998/namespace"/>
    <ds:schemaRef ds:uri="http://schemas.openxmlformats.org/package/2006/metadata/core-properties"/>
    <ds:schemaRef ds:uri="http://purl.org/dc/term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Visio Template</Template>
  <TotalTime>0</TotalTime>
  <Words>2715</Words>
  <Application>Microsoft Office PowerPoint</Application>
  <PresentationFormat>Aangepast</PresentationFormat>
  <Paragraphs>446</Paragraphs>
  <Slides>36</Slides>
  <Notes>36</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36</vt:i4>
      </vt:variant>
    </vt:vector>
  </HeadingPairs>
  <TitlesOfParts>
    <vt:vector size="43" baseType="lpstr">
      <vt:lpstr>Arial</vt:lpstr>
      <vt:lpstr>Calibri</vt:lpstr>
      <vt:lpstr>Cambria Math</vt:lpstr>
      <vt:lpstr>Times New Roman</vt:lpstr>
      <vt:lpstr>Verdana</vt:lpstr>
      <vt:lpstr>Wingdings</vt:lpstr>
      <vt:lpstr>Standaardontwerp</vt:lpstr>
      <vt:lpstr>Natuurkunde op de tast</vt:lpstr>
      <vt:lpstr>Meer informatie</vt:lpstr>
      <vt:lpstr>Cluster 1</vt:lpstr>
      <vt:lpstr>Beperking gezichtsscherpte</vt:lpstr>
      <vt:lpstr>Beperking gezichtsveld</vt:lpstr>
      <vt:lpstr>CVI:  cerebral visual impairment  cerebrale visuele inperking</vt:lpstr>
      <vt:lpstr>Lastige afbeeldingen</vt:lpstr>
      <vt:lpstr>Hoeveel procent van de leerlingen met een visuele beperking gaat naar het regulier onderwijs?</vt:lpstr>
      <vt:lpstr>Hoeveel leerlingen gaan naar het regulier onderwijs?</vt:lpstr>
      <vt:lpstr>Aob</vt:lpstr>
      <vt:lpstr>Ongeveer 200 VSO cluster 1 leerlingen in Nederland</vt:lpstr>
      <vt:lpstr>De school in Rotterdam</vt:lpstr>
      <vt:lpstr>Welk percentage van de leerlingen in Rotterdam kiest natuurkunde als eindexamenvak?</vt:lpstr>
      <vt:lpstr>Doen de blinde leerlingen ook eindexamen?</vt:lpstr>
      <vt:lpstr>Doen blinde leerlingen ook practica?</vt:lpstr>
      <vt:lpstr>Practicummaterialen</vt:lpstr>
      <vt:lpstr>Moet je als docent van een blinde leerling braille kennen?</vt:lpstr>
      <vt:lpstr>Bijzonderheden van het brailleschrift</vt:lpstr>
      <vt:lpstr>PowerPoint-presentatie</vt:lpstr>
      <vt:lpstr>Beeldvorming voor blinde leerlingen: voelbare tekeningen</vt:lpstr>
      <vt:lpstr>Ervaren hoe je een voelbare tekening bekijkt</vt:lpstr>
      <vt:lpstr>Het belang van beschrijvingen</vt:lpstr>
      <vt:lpstr>Beeldbeschrijving: tips</vt:lpstr>
      <vt:lpstr>Thematische voelbare tekeningen</vt:lpstr>
      <vt:lpstr>Rasterbord</vt:lpstr>
      <vt:lpstr>Schaduwen</vt:lpstr>
      <vt:lpstr>Zons- en maansverduistering</vt:lpstr>
      <vt:lpstr>Spiegelen</vt:lpstr>
      <vt:lpstr>Positieve lens</vt:lpstr>
      <vt:lpstr>Krachten optellen op het rasterbord</vt:lpstr>
      <vt:lpstr>Tekenfolie en tekenmat van rubber</vt:lpstr>
      <vt:lpstr>Evenwijdige lijnen</vt:lpstr>
      <vt:lpstr>Krachten: parallellogrammethode</vt:lpstr>
      <vt:lpstr>Resultaat</vt:lpstr>
      <vt:lpstr>Roosterpapier + prikbord</vt:lpstr>
      <vt:lpstr>Vragen?</vt:lpstr>
    </vt:vector>
  </TitlesOfParts>
  <Company>Koninklijke Visio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Ilse Disseldorp</dc:creator>
  <cp:lastModifiedBy>Ilse Disseldorp</cp:lastModifiedBy>
  <cp:revision>1</cp:revision>
  <dcterms:created xsi:type="dcterms:W3CDTF">2022-08-31T06:07:59Z</dcterms:created>
  <dcterms:modified xsi:type="dcterms:W3CDTF">2022-12-18T14:50:37Z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_Template">
    <vt:lpwstr>Visio Template</vt:lpwstr>
  </property>
</Properties>
</file>