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media1.mp4" ContentType="video/unknown"/>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p:spTree>
      <p:nvGrpSpPr>
        <p:cNvPr id="1" name=""/>
        <p:cNvGrpSpPr/>
        <p:nvPr/>
      </p:nvGrpSpPr>
      <p:grpSpPr>
        <a:xfrm>
          <a:off x="0" y="0"/>
          <a:ext cx="0" cy="0"/>
          <a:chOff x="0" y="0"/>
          <a:chExt cx="0" cy="0"/>
        </a:xfrm>
      </p:grpSpPr>
      <p:sp>
        <p:nvSpPr>
          <p:cNvPr id="11" name="Auteur en datum"/>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en datum</a:t>
            </a:r>
          </a:p>
        </p:txBody>
      </p:sp>
      <p:sp>
        <p:nvSpPr>
          <p:cNvPr id="12" name="Naam presentatie"/>
          <p:cNvSpPr txBox="1"/>
          <p:nvPr>
            <p:ph type="title" hasCustomPrompt="1"/>
          </p:nvPr>
        </p:nvSpPr>
        <p:spPr>
          <a:xfrm>
            <a:off x="1206496" y="2574991"/>
            <a:ext cx="21971004" cy="4648201"/>
          </a:xfrm>
          <a:prstGeom prst="rect">
            <a:avLst/>
          </a:prstGeom>
        </p:spPr>
        <p:txBody>
          <a:bodyPr anchor="b"/>
          <a:lstStyle>
            <a:lvl1pPr>
              <a:defRPr spc="-232" sz="11600"/>
            </a:lvl1pPr>
          </a:lstStyle>
          <a:p>
            <a:pPr/>
            <a:r>
              <a:t>Naam presentatie</a:t>
            </a:r>
          </a:p>
        </p:txBody>
      </p:sp>
      <p:sp>
        <p:nvSpPr>
          <p:cNvPr id="13" name="Hoofdtekst - niveau één…"/>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Ondertitel presentatie</a:t>
            </a:r>
          </a:p>
          <a:p>
            <a:pPr lvl="1"/>
            <a:r>
              <a:t/>
            </a:r>
          </a:p>
          <a:p>
            <a:pPr lvl="2"/>
            <a:r>
              <a:t/>
            </a:r>
          </a:p>
          <a:p>
            <a:pPr lvl="3"/>
            <a:r>
              <a:t/>
            </a:r>
          </a:p>
          <a:p>
            <a:pPr lvl="4"/>
            <a:r>
              <a:t/>
            </a:r>
          </a:p>
        </p:txBody>
      </p:sp>
      <p:sp>
        <p:nvSpPr>
          <p:cNvPr id="14"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Uiting">
    <p:spTree>
      <p:nvGrpSpPr>
        <p:cNvPr id="1" name=""/>
        <p:cNvGrpSpPr/>
        <p:nvPr/>
      </p:nvGrpSpPr>
      <p:grpSpPr>
        <a:xfrm>
          <a:off x="0" y="0"/>
          <a:ext cx="0" cy="0"/>
          <a:chOff x="0" y="0"/>
          <a:chExt cx="0" cy="0"/>
        </a:xfrm>
      </p:grpSpPr>
      <p:sp>
        <p:nvSpPr>
          <p:cNvPr id="98" name="Hoofdtekst - niveau één…"/>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Uiting</a:t>
            </a:r>
          </a:p>
          <a:p>
            <a:pPr lvl="1"/>
            <a:r>
              <a:t/>
            </a:r>
          </a:p>
          <a:p>
            <a:pPr lvl="2"/>
            <a:r>
              <a:t/>
            </a:r>
          </a:p>
          <a:p>
            <a:pPr lvl="3"/>
            <a:r>
              <a:t/>
            </a:r>
          </a:p>
          <a:p>
            <a:pPr lvl="4"/>
            <a:r>
              <a:t/>
            </a:r>
          </a:p>
        </p:txBody>
      </p:sp>
      <p:sp>
        <p:nvSpPr>
          <p:cNvPr id="99"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root feit">
    <p:spTree>
      <p:nvGrpSpPr>
        <p:cNvPr id="1" name=""/>
        <p:cNvGrpSpPr/>
        <p:nvPr/>
      </p:nvGrpSpPr>
      <p:grpSpPr>
        <a:xfrm>
          <a:off x="0" y="0"/>
          <a:ext cx="0" cy="0"/>
          <a:chOff x="0" y="0"/>
          <a:chExt cx="0" cy="0"/>
        </a:xfrm>
      </p:grpSpPr>
      <p:sp>
        <p:nvSpPr>
          <p:cNvPr id="106" name="Hoofdtekst - niveau één…"/>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eitinformatie"/>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Feitinformatie</a:t>
            </a:r>
          </a:p>
        </p:txBody>
      </p:sp>
      <p:sp>
        <p:nvSpPr>
          <p:cNvPr id="10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at">
    <p:spTree>
      <p:nvGrpSpPr>
        <p:cNvPr id="1" name=""/>
        <p:cNvGrpSpPr/>
        <p:nvPr/>
      </p:nvGrpSpPr>
      <p:grpSpPr>
        <a:xfrm>
          <a:off x="0" y="0"/>
          <a:ext cx="0" cy="0"/>
          <a:chOff x="0" y="0"/>
          <a:chExt cx="0" cy="0"/>
        </a:xfrm>
      </p:grpSpPr>
      <p:sp>
        <p:nvSpPr>
          <p:cNvPr id="115" name="Toekenning"/>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Toekenning</a:t>
            </a:r>
          </a:p>
        </p:txBody>
      </p:sp>
      <p:sp>
        <p:nvSpPr>
          <p:cNvPr id="116" name="Hoofdtekst - niveau één…"/>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“Bijzonder citaat”</a:t>
            </a:r>
          </a:p>
          <a:p>
            <a:pPr lvl="1"/>
            <a:r>
              <a:t/>
            </a:r>
          </a:p>
          <a:p>
            <a:pPr lvl="2"/>
            <a:r>
              <a:t/>
            </a:r>
          </a:p>
          <a:p>
            <a:pPr lvl="3"/>
            <a:r>
              <a:t/>
            </a:r>
          </a:p>
          <a:p>
            <a:pPr lvl="4"/>
            <a:r>
              <a:t/>
            </a:r>
          </a:p>
        </p:txBody>
      </p:sp>
      <p:sp>
        <p:nvSpPr>
          <p:cNvPr id="117"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driemaal">
    <p:spTree>
      <p:nvGrpSpPr>
        <p:cNvPr id="1" name=""/>
        <p:cNvGrpSpPr/>
        <p:nvPr/>
      </p:nvGrpSpPr>
      <p:grpSpPr>
        <a:xfrm>
          <a:off x="0" y="0"/>
          <a:ext cx="0" cy="0"/>
          <a:chOff x="0" y="0"/>
          <a:chExt cx="0" cy="0"/>
        </a:xfrm>
      </p:grpSpPr>
      <p:sp>
        <p:nvSpPr>
          <p:cNvPr id="124" name="Schaal salade met gebakken rijst, gekookte eieren en eetstokje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Schaal met zalmkoekjes, salade en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Schaal pappardellepasta met peterselieboter, geroosterde hazelnoten en geraspte parmezaanse kaas"/>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schaal salade met gebakken rijst, gekookte eieren en eetstokje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Dianumm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g">
    <p:spTree>
      <p:nvGrpSpPr>
        <p:cNvPr id="1" name=""/>
        <p:cNvGrpSpPr/>
        <p:nvPr/>
      </p:nvGrpSpPr>
      <p:grpSpPr>
        <a:xfrm>
          <a:off x="0" y="0"/>
          <a:ext cx="0" cy="0"/>
          <a:chOff x="0" y="0"/>
          <a:chExt cx="0" cy="0"/>
        </a:xfrm>
      </p:grpSpPr>
      <p:sp>
        <p:nvSpPr>
          <p:cNvPr id="142"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foto">
    <p:spTree>
      <p:nvGrpSpPr>
        <p:cNvPr id="1" name=""/>
        <p:cNvGrpSpPr/>
        <p:nvPr/>
      </p:nvGrpSpPr>
      <p:grpSpPr>
        <a:xfrm>
          <a:off x="0" y="0"/>
          <a:ext cx="0" cy="0"/>
          <a:chOff x="0" y="0"/>
          <a:chExt cx="0" cy="0"/>
        </a:xfrm>
      </p:grpSpPr>
      <p:sp>
        <p:nvSpPr>
          <p:cNvPr id="21" name="Avocado's en limoenen"/>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Naam presentatie"/>
          <p:cNvSpPr txBox="1"/>
          <p:nvPr>
            <p:ph type="title" hasCustomPrompt="1"/>
          </p:nvPr>
        </p:nvSpPr>
        <p:spPr>
          <a:xfrm>
            <a:off x="1206500" y="7124700"/>
            <a:ext cx="21971000" cy="4648200"/>
          </a:xfrm>
          <a:prstGeom prst="rect">
            <a:avLst/>
          </a:prstGeom>
        </p:spPr>
        <p:txBody>
          <a:bodyPr anchor="b"/>
          <a:lstStyle>
            <a:lvl1pPr>
              <a:defRPr spc="-232" sz="11600"/>
            </a:lvl1pPr>
          </a:lstStyle>
          <a:p>
            <a:pPr/>
            <a:r>
              <a:t>Naam presentatie</a:t>
            </a:r>
          </a:p>
        </p:txBody>
      </p:sp>
      <p:sp>
        <p:nvSpPr>
          <p:cNvPr id="23" name="Auteur en datum"/>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Auteur en datum</a:t>
            </a:r>
          </a:p>
        </p:txBody>
      </p:sp>
      <p:sp>
        <p:nvSpPr>
          <p:cNvPr id="24" name="Hoofdtekst - niveau één…"/>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Ondertitel presentatie</a:t>
            </a:r>
          </a:p>
          <a:p>
            <a:pPr lvl="1"/>
            <a:r>
              <a:t/>
            </a:r>
          </a:p>
          <a:p>
            <a:pPr lvl="2"/>
            <a:r>
              <a:t/>
            </a:r>
          </a:p>
          <a:p>
            <a:pPr lvl="3"/>
            <a:r>
              <a:t/>
            </a:r>
          </a:p>
          <a:p>
            <a:pPr lvl="4"/>
            <a:r>
              <a:t/>
            </a:r>
          </a:p>
        </p:txBody>
      </p:sp>
      <p:sp>
        <p:nvSpPr>
          <p:cNvPr id="2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foto alt">
    <p:spTree>
      <p:nvGrpSpPr>
        <p:cNvPr id="1" name=""/>
        <p:cNvGrpSpPr/>
        <p:nvPr/>
      </p:nvGrpSpPr>
      <p:grpSpPr>
        <a:xfrm>
          <a:off x="0" y="0"/>
          <a:ext cx="0" cy="0"/>
          <a:chOff x="0" y="0"/>
          <a:chExt cx="0" cy="0"/>
        </a:xfrm>
      </p:grpSpPr>
      <p:sp>
        <p:nvSpPr>
          <p:cNvPr id="32" name="Schaal met zalmkoekjes, salade en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Naam dia"/>
          <p:cNvSpPr txBox="1"/>
          <p:nvPr>
            <p:ph type="title" hasCustomPrompt="1"/>
          </p:nvPr>
        </p:nvSpPr>
        <p:spPr>
          <a:xfrm>
            <a:off x="1206500" y="1270000"/>
            <a:ext cx="9779000" cy="5882273"/>
          </a:xfrm>
          <a:prstGeom prst="rect">
            <a:avLst/>
          </a:prstGeom>
        </p:spPr>
        <p:txBody>
          <a:bodyPr anchor="b"/>
          <a:lstStyle/>
          <a:p>
            <a:pPr/>
            <a:r>
              <a:t>Naam dia</a:t>
            </a:r>
          </a:p>
        </p:txBody>
      </p:sp>
      <p:sp>
        <p:nvSpPr>
          <p:cNvPr id="34" name="Hoofdtekst - niveau één…"/>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Ondertitel dia</a:t>
            </a:r>
          </a:p>
          <a:p>
            <a:pPr lvl="1"/>
            <a:r>
              <a:t/>
            </a:r>
          </a:p>
          <a:p>
            <a:pPr lvl="2"/>
            <a:r>
              <a:t/>
            </a:r>
          </a:p>
          <a:p>
            <a:pPr lvl="3"/>
            <a:r>
              <a:t/>
            </a:r>
          </a:p>
          <a:p>
            <a:pPr lvl="4"/>
            <a:r>
              <a:t/>
            </a:r>
          </a:p>
        </p:txBody>
      </p:sp>
      <p:sp>
        <p:nvSpPr>
          <p:cNvPr id="35" name="Dia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psomming">
    <p:spTree>
      <p:nvGrpSpPr>
        <p:cNvPr id="1" name=""/>
        <p:cNvGrpSpPr/>
        <p:nvPr/>
      </p:nvGrpSpPr>
      <p:grpSpPr>
        <a:xfrm>
          <a:off x="0" y="0"/>
          <a:ext cx="0" cy="0"/>
          <a:chOff x="0" y="0"/>
          <a:chExt cx="0" cy="0"/>
        </a:xfrm>
      </p:grpSpPr>
      <p:sp>
        <p:nvSpPr>
          <p:cNvPr id="42" name="Naam dia"/>
          <p:cNvSpPr txBox="1"/>
          <p:nvPr>
            <p:ph type="title" hasCustomPrompt="1"/>
          </p:nvPr>
        </p:nvSpPr>
        <p:spPr>
          <a:prstGeom prst="rect">
            <a:avLst/>
          </a:prstGeom>
        </p:spPr>
        <p:txBody>
          <a:bodyPr/>
          <a:lstStyle/>
          <a:p>
            <a:pPr/>
            <a:r>
              <a:t>Naam dia</a:t>
            </a:r>
          </a:p>
        </p:txBody>
      </p:sp>
      <p:sp>
        <p:nvSpPr>
          <p:cNvPr id="43" name="Ondertitel di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Ondertitel dia</a:t>
            </a:r>
          </a:p>
        </p:txBody>
      </p:sp>
      <p:sp>
        <p:nvSpPr>
          <p:cNvPr id="44" name="Hoofdtekst - niveau één…"/>
          <p:cNvSpPr txBox="1"/>
          <p:nvPr>
            <p:ph type="body" idx="1" hasCustomPrompt="1"/>
          </p:nvPr>
        </p:nvSpPr>
        <p:spPr>
          <a:prstGeom prst="rect">
            <a:avLst/>
          </a:prstGeom>
        </p:spPr>
        <p:txBody>
          <a:bodyPr/>
          <a:lstStyle/>
          <a:p>
            <a:pPr/>
            <a:r>
              <a:t>Dia-opsommingstekst</a:t>
            </a:r>
          </a:p>
          <a:p>
            <a:pPr lvl="1"/>
            <a:r>
              <a:t/>
            </a:r>
          </a:p>
          <a:p>
            <a:pPr lvl="2"/>
            <a:r>
              <a:t/>
            </a:r>
          </a:p>
          <a:p>
            <a:pPr lvl="3"/>
            <a:r>
              <a:t/>
            </a:r>
          </a:p>
          <a:p>
            <a:pPr lvl="4"/>
            <a:r>
              <a:t/>
            </a:r>
          </a:p>
        </p:txBody>
      </p:sp>
      <p:sp>
        <p:nvSpPr>
          <p:cNvPr id="4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psomming">
    <p:spTree>
      <p:nvGrpSpPr>
        <p:cNvPr id="1" name=""/>
        <p:cNvGrpSpPr/>
        <p:nvPr/>
      </p:nvGrpSpPr>
      <p:grpSpPr>
        <a:xfrm>
          <a:off x="0" y="0"/>
          <a:ext cx="0" cy="0"/>
          <a:chOff x="0" y="0"/>
          <a:chExt cx="0" cy="0"/>
        </a:xfrm>
      </p:grpSpPr>
      <p:sp>
        <p:nvSpPr>
          <p:cNvPr id="52" name="Hoofdtekst - niveau één…"/>
          <p:cNvSpPr txBox="1"/>
          <p:nvPr>
            <p:ph type="body" idx="1" hasCustomPrompt="1"/>
          </p:nvPr>
        </p:nvSpPr>
        <p:spPr>
          <a:prstGeom prst="rect">
            <a:avLst/>
          </a:prstGeom>
        </p:spPr>
        <p:txBody>
          <a:bodyPr numCol="2" spcCol="1098550"/>
          <a:lstStyle/>
          <a:p>
            <a:pPr/>
            <a:r>
              <a:t>Dia-opsommingstekst</a:t>
            </a:r>
          </a:p>
          <a:p>
            <a:pPr lvl="1"/>
            <a:r>
              <a:t/>
            </a:r>
          </a:p>
          <a:p>
            <a:pPr lvl="2"/>
            <a:r>
              <a:t/>
            </a:r>
          </a:p>
          <a:p>
            <a:pPr lvl="3"/>
            <a:r>
              <a:t/>
            </a:r>
          </a:p>
          <a:p>
            <a:pPr lvl="4"/>
            <a:r>
              <a:t/>
            </a:r>
          </a:p>
        </p:txBody>
      </p:sp>
      <p:sp>
        <p:nvSpPr>
          <p:cNvPr id="5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opsomm., foto">
    <p:spTree>
      <p:nvGrpSpPr>
        <p:cNvPr id="1" name=""/>
        <p:cNvGrpSpPr/>
        <p:nvPr/>
      </p:nvGrpSpPr>
      <p:grpSpPr>
        <a:xfrm>
          <a:off x="0" y="0"/>
          <a:ext cx="0" cy="0"/>
          <a:chOff x="0" y="0"/>
          <a:chExt cx="0" cy="0"/>
        </a:xfrm>
      </p:grpSpPr>
      <p:sp>
        <p:nvSpPr>
          <p:cNvPr id="60" name="Ondertitel di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Ondertitel dia</a:t>
            </a:r>
          </a:p>
        </p:txBody>
      </p:sp>
      <p:sp>
        <p:nvSpPr>
          <p:cNvPr id="61" name="Hoofdtekst - niveau één…"/>
          <p:cNvSpPr txBox="1"/>
          <p:nvPr>
            <p:ph type="body" sz="half" idx="1" hasCustomPrompt="1"/>
          </p:nvPr>
        </p:nvSpPr>
        <p:spPr>
          <a:xfrm>
            <a:off x="1206500" y="4248504"/>
            <a:ext cx="9779000" cy="8256630"/>
          </a:xfrm>
          <a:prstGeom prst="rect">
            <a:avLst/>
          </a:prstGeom>
        </p:spPr>
        <p:txBody>
          <a:bodyPr/>
          <a:lstStyle/>
          <a:p>
            <a:pPr/>
            <a:r>
              <a:t>Dia-opsommingstekst</a:t>
            </a:r>
          </a:p>
          <a:p>
            <a:pPr lvl="1"/>
            <a:r>
              <a:t/>
            </a:r>
          </a:p>
          <a:p>
            <a:pPr lvl="2"/>
            <a:r>
              <a:t/>
            </a:r>
          </a:p>
          <a:p>
            <a:pPr lvl="3"/>
            <a:r>
              <a:t/>
            </a:r>
          </a:p>
          <a:p>
            <a:pPr lvl="4"/>
            <a:r>
              <a:t/>
            </a:r>
          </a:p>
        </p:txBody>
      </p:sp>
      <p:sp>
        <p:nvSpPr>
          <p:cNvPr id="62" name="Schaal pappardellepasta met peterselieboter, geroosterde hazelnoten en geraspte parmezaanse kaas"/>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Naam dia"/>
          <p:cNvSpPr txBox="1"/>
          <p:nvPr>
            <p:ph type="title" hasCustomPrompt="1"/>
          </p:nvPr>
        </p:nvSpPr>
        <p:spPr>
          <a:xfrm>
            <a:off x="1206500" y="1079500"/>
            <a:ext cx="9779000" cy="1435100"/>
          </a:xfrm>
          <a:prstGeom prst="rect">
            <a:avLst/>
          </a:prstGeom>
        </p:spPr>
        <p:txBody>
          <a:bodyPr/>
          <a:lstStyle/>
          <a:p>
            <a:pPr/>
            <a:r>
              <a:t>Naam dia</a:t>
            </a:r>
          </a:p>
        </p:txBody>
      </p:sp>
      <p:sp>
        <p:nvSpPr>
          <p:cNvPr id="64"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e">
    <p:spTree>
      <p:nvGrpSpPr>
        <p:cNvPr id="1" name=""/>
        <p:cNvGrpSpPr/>
        <p:nvPr/>
      </p:nvGrpSpPr>
      <p:grpSpPr>
        <a:xfrm>
          <a:off x="0" y="0"/>
          <a:ext cx="0" cy="0"/>
          <a:chOff x="0" y="0"/>
          <a:chExt cx="0" cy="0"/>
        </a:xfrm>
      </p:grpSpPr>
      <p:sp>
        <p:nvSpPr>
          <p:cNvPr id="71" name="Sectietitel"/>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Sectietitel</a:t>
            </a:r>
          </a:p>
        </p:txBody>
      </p:sp>
      <p:sp>
        <p:nvSpPr>
          <p:cNvPr id="72" name="Dianumm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lleen titel">
    <p:spTree>
      <p:nvGrpSpPr>
        <p:cNvPr id="1" name=""/>
        <p:cNvGrpSpPr/>
        <p:nvPr/>
      </p:nvGrpSpPr>
      <p:grpSpPr>
        <a:xfrm>
          <a:off x="0" y="0"/>
          <a:ext cx="0" cy="0"/>
          <a:chOff x="0" y="0"/>
          <a:chExt cx="0" cy="0"/>
        </a:xfrm>
      </p:grpSpPr>
      <p:sp>
        <p:nvSpPr>
          <p:cNvPr id="79" name="Naam dia"/>
          <p:cNvSpPr txBox="1"/>
          <p:nvPr>
            <p:ph type="title" hasCustomPrompt="1"/>
          </p:nvPr>
        </p:nvSpPr>
        <p:spPr>
          <a:xfrm>
            <a:off x="1206500" y="1079500"/>
            <a:ext cx="21971000" cy="1434949"/>
          </a:xfrm>
          <a:prstGeom prst="rect">
            <a:avLst/>
          </a:prstGeom>
        </p:spPr>
        <p:txBody>
          <a:bodyPr/>
          <a:lstStyle/>
          <a:p>
            <a:pPr/>
            <a:r>
              <a:t>Naam dia</a:t>
            </a:r>
          </a:p>
        </p:txBody>
      </p:sp>
      <p:sp>
        <p:nvSpPr>
          <p:cNvPr id="80" name="Ondertitel di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Ondertitel dia</a:t>
            </a:r>
          </a:p>
        </p:txBody>
      </p:sp>
      <p:sp>
        <p:nvSpPr>
          <p:cNvPr id="8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itel agenda"/>
          <p:cNvSpPr txBox="1"/>
          <p:nvPr>
            <p:ph type="title" hasCustomPrompt="1"/>
          </p:nvPr>
        </p:nvSpPr>
        <p:spPr>
          <a:xfrm>
            <a:off x="1206500" y="1079500"/>
            <a:ext cx="21971000" cy="1435100"/>
          </a:xfrm>
          <a:prstGeom prst="rect">
            <a:avLst/>
          </a:prstGeom>
        </p:spPr>
        <p:txBody>
          <a:bodyPr/>
          <a:lstStyle/>
          <a:p>
            <a:pPr/>
            <a:r>
              <a:t>Titel agenda</a:t>
            </a:r>
          </a:p>
        </p:txBody>
      </p:sp>
      <p:sp>
        <p:nvSpPr>
          <p:cNvPr id="89" name="Ondertitel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Ondertitel agenda</a:t>
            </a:r>
          </a:p>
        </p:txBody>
      </p:sp>
      <p:sp>
        <p:nvSpPr>
          <p:cNvPr id="90" name="Hoofdtekst - niveau één…"/>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Agendaonderwerpen</a:t>
            </a:r>
          </a:p>
          <a:p>
            <a:pPr lvl="1"/>
            <a:r>
              <a:t/>
            </a:r>
          </a:p>
          <a:p>
            <a:pPr lvl="2"/>
            <a:r>
              <a:t/>
            </a:r>
          </a:p>
          <a:p>
            <a:pPr lvl="3"/>
            <a:r>
              <a:t/>
            </a:r>
          </a:p>
          <a:p>
            <a:pPr lvl="4"/>
            <a:r>
              <a:t/>
            </a:r>
          </a:p>
        </p:txBody>
      </p:sp>
      <p:sp>
        <p:nvSpPr>
          <p:cNvPr id="9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Naam di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Naam dia</a:t>
            </a:r>
          </a:p>
        </p:txBody>
      </p:sp>
      <p:sp>
        <p:nvSpPr>
          <p:cNvPr id="3" name="Hoofdtekst - niveau één…"/>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Dia-opsommingstekst</a:t>
            </a:r>
          </a:p>
          <a:p>
            <a:pPr lvl="1"/>
            <a:r>
              <a:t/>
            </a:r>
          </a:p>
          <a:p>
            <a:pPr lvl="2"/>
            <a:r>
              <a:t/>
            </a:r>
          </a:p>
          <a:p>
            <a:pPr lvl="3"/>
            <a:r>
              <a:t/>
            </a:r>
          </a:p>
          <a:p>
            <a:pPr lvl="4"/>
            <a:r>
              <a:t/>
            </a:r>
          </a:p>
        </p:txBody>
      </p:sp>
      <p:sp>
        <p:nvSpPr>
          <p:cNvPr id="4" name="Dianumm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 Id="rId3" Type="http://schemas.openxmlformats.org/officeDocument/2006/relationships/image" Target="../media/image1.bmp"/></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png"/><Relationship Id="rId5" Type="http://schemas.openxmlformats.org/officeDocument/2006/relationships/image" Target="../media/image1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1.bmp"/></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1.bmp"/></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1.bmp"/></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 Id="rId3" Type="http://schemas.openxmlformats.org/officeDocument/2006/relationships/image" Target="../media/image1.bmp"/></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1.bmp"/></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1.gif"/><Relationship Id="rId4" Type="http://schemas.openxmlformats.org/officeDocument/2006/relationships/image" Target="../media/image1.bmp"/></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1.bmp"/></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bmp"/><Relationship Id="rId3" Type="http://schemas.openxmlformats.org/officeDocument/2006/relationships/image" Target="../media/image3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1.bmp"/></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 Id="rId3" Type="http://schemas.openxmlformats.org/officeDocument/2006/relationships/image" Target="../media/image1.bmp"/><Relationship Id="rId4" Type="http://schemas.openxmlformats.org/officeDocument/2006/relationships/image" Target="../media/image1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image" Target="../media/image1.bmp"/></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 Id="rId3" Type="http://schemas.openxmlformats.org/officeDocument/2006/relationships/image" Target="../media/image1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Corona-virus.jpg" descr="Corona-virus.jpg"/>
          <p:cNvPicPr>
            <a:picLocks noChangeAspect="1"/>
          </p:cNvPicPr>
          <p:nvPr/>
        </p:nvPicPr>
        <p:blipFill>
          <a:blip r:embed="rId2">
            <a:extLst/>
          </a:blip>
          <a:stretch>
            <a:fillRect/>
          </a:stretch>
        </p:blipFill>
        <p:spPr>
          <a:xfrm>
            <a:off x="-244331" y="-135418"/>
            <a:ext cx="24872662" cy="13986836"/>
          </a:xfrm>
          <a:prstGeom prst="rect">
            <a:avLst/>
          </a:prstGeom>
          <a:ln w="12700">
            <a:miter lim="400000"/>
          </a:ln>
        </p:spPr>
      </p:pic>
      <p:sp>
        <p:nvSpPr>
          <p:cNvPr id="152" name="Bart Grob…"/>
          <p:cNvSpPr txBox="1"/>
          <p:nvPr>
            <p:ph type="body" idx="21"/>
          </p:nvPr>
        </p:nvSpPr>
        <p:spPr>
          <a:xfrm>
            <a:off x="1201340" y="11859862"/>
            <a:ext cx="21971003" cy="1728607"/>
          </a:xfrm>
          <a:prstGeom prst="rect">
            <a:avLst/>
          </a:prstGeom>
          <a:extLst>
            <a:ext uri="{C572A759-6A51-4108-AA02-DFA0A04FC94B}">
              <ma14:wrappingTextBoxFlag xmlns:ma14="http://schemas.microsoft.com/office/mac/drawingml/2011/main" val="1"/>
            </a:ext>
          </a:extLst>
        </p:spPr>
        <p:txBody>
          <a:bodyPr/>
          <a:lstStyle/>
          <a:p>
            <a:pPr>
              <a:defRPr>
                <a:solidFill>
                  <a:srgbClr val="FFFFFF"/>
                </a:solidFill>
              </a:defRPr>
            </a:pPr>
            <a:r>
              <a:t>Bart Grob </a:t>
            </a:r>
          </a:p>
          <a:p>
            <a:pPr>
              <a:defRPr>
                <a:solidFill>
                  <a:srgbClr val="FFFFFF"/>
                </a:solidFill>
              </a:defRPr>
            </a:pPr>
            <a:r>
              <a:t>Rijksmuseum Boerhaave</a:t>
            </a:r>
          </a:p>
        </p:txBody>
      </p:sp>
      <p:sp>
        <p:nvSpPr>
          <p:cNvPr id="153" name="Beeldmakers"/>
          <p:cNvSpPr txBox="1"/>
          <p:nvPr>
            <p:ph type="ctrTitle"/>
          </p:nvPr>
        </p:nvSpPr>
        <p:spPr>
          <a:xfrm>
            <a:off x="1206498" y="3336432"/>
            <a:ext cx="21971004" cy="4648201"/>
          </a:xfrm>
          <a:prstGeom prst="rect">
            <a:avLst/>
          </a:prstGeom>
        </p:spPr>
        <p:txBody>
          <a:bodyPr/>
          <a:lstStyle>
            <a:lvl1pPr>
              <a:defRPr>
                <a:solidFill>
                  <a:srgbClr val="FFFFFF"/>
                </a:solidFill>
              </a:defRPr>
            </a:lvl1pPr>
          </a:lstStyle>
          <a:p>
            <a:pPr/>
            <a:r>
              <a:t>Beeldmakers</a:t>
            </a:r>
          </a:p>
        </p:txBody>
      </p:sp>
      <p:sp>
        <p:nvSpPr>
          <p:cNvPr id="154" name="ontwikkeling van de medische beeldvormende techniek"/>
          <p:cNvSpPr txBox="1"/>
          <p:nvPr>
            <p:ph type="subTitle" sz="quarter" idx="1"/>
          </p:nvPr>
        </p:nvSpPr>
        <p:spPr>
          <a:xfrm>
            <a:off x="1206500" y="8203924"/>
            <a:ext cx="21971000" cy="1905001"/>
          </a:xfrm>
          <a:prstGeom prst="rect">
            <a:avLst/>
          </a:prstGeom>
        </p:spPr>
        <p:txBody>
          <a:bodyPr/>
          <a:lstStyle>
            <a:lvl1pPr defTabSz="792479">
              <a:defRPr sz="6432">
                <a:solidFill>
                  <a:srgbClr val="FFFFFF"/>
                </a:solidFill>
              </a:defRPr>
            </a:lvl1pPr>
          </a:lstStyle>
          <a:p>
            <a:pPr/>
            <a:r>
              <a:t> ontwikkeling van de medische beeldvormende techniek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Ultrasound"/>
          <p:cNvSpPr txBox="1"/>
          <p:nvPr>
            <p:ph type="title"/>
          </p:nvPr>
        </p:nvSpPr>
        <p:spPr>
          <a:prstGeom prst="rect">
            <a:avLst/>
          </a:prstGeom>
        </p:spPr>
        <p:txBody>
          <a:bodyPr/>
          <a:lstStyle/>
          <a:p>
            <a:pPr/>
            <a:r>
              <a:t>Ultrasound</a:t>
            </a:r>
          </a:p>
        </p:txBody>
      </p:sp>
      <p:pic>
        <p:nvPicPr>
          <p:cNvPr id="190" name="1*qnQ27bAcu0sUvooIJQMarw.jpeg" descr="1*qnQ27bAcu0sUvooIJQMarw.jpeg"/>
          <p:cNvPicPr>
            <a:picLocks noChangeAspect="1"/>
          </p:cNvPicPr>
          <p:nvPr/>
        </p:nvPicPr>
        <p:blipFill>
          <a:blip r:embed="rId2">
            <a:extLst/>
          </a:blip>
          <a:stretch>
            <a:fillRect/>
          </a:stretch>
        </p:blipFill>
        <p:spPr>
          <a:xfrm>
            <a:off x="7194938" y="1152997"/>
            <a:ext cx="16985521" cy="11903238"/>
          </a:xfrm>
          <a:prstGeom prst="rect">
            <a:avLst/>
          </a:prstGeom>
          <a:ln w="12700">
            <a:miter lim="400000"/>
          </a:ln>
        </p:spPr>
      </p:pic>
      <p:pic>
        <p:nvPicPr>
          <p:cNvPr id="191" name="logo_Rijksmuseum-Boerhaave_horizontaal.bmp" descr="logo_Rijksmuseum-Boerhaave_horizontaal.bmp"/>
          <p:cNvPicPr>
            <a:picLocks noChangeAspect="1"/>
          </p:cNvPicPr>
          <p:nvPr/>
        </p:nvPicPr>
        <p:blipFill>
          <a:blip r:embed="rId3">
            <a:extLst/>
          </a:blip>
          <a:stretch>
            <a:fillRect/>
          </a:stretch>
        </p:blipFill>
        <p:spPr>
          <a:xfrm>
            <a:off x="29882" y="12632742"/>
            <a:ext cx="4273609" cy="10714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schaal salade met gebakken rijst, gekookte eieren en eetstokjes" descr="schaal salade met gebakken rijst, gekookte eieren en eetstokjes"/>
          <p:cNvPicPr>
            <a:picLocks noChangeAspect="1"/>
          </p:cNvPicPr>
          <p:nvPr>
            <p:ph type="pic" idx="21"/>
          </p:nvPr>
        </p:nvPicPr>
        <p:blipFill>
          <a:blip r:embed="rId2">
            <a:extLst/>
          </a:blip>
          <a:srcRect l="8333" t="0" r="8333" b="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schaal salade met gebakken rijst, gekookte eieren en eetstokjes" descr="schaal salade met gebakken rijst, gekookte eieren en eetstokjes"/>
          <p:cNvPicPr>
            <a:picLocks noChangeAspect="1"/>
          </p:cNvPicPr>
          <p:nvPr>
            <p:ph type="pic" idx="21"/>
          </p:nvPr>
        </p:nvPicPr>
        <p:blipFill>
          <a:blip r:embed="rId2">
            <a:extLst/>
          </a:blip>
          <a:srcRect l="0" t="0" r="0" b="15572"/>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Rechthoek"/>
          <p:cNvSpPr/>
          <p:nvPr/>
        </p:nvSpPr>
        <p:spPr>
          <a:xfrm>
            <a:off x="41" y="12875"/>
            <a:ext cx="24383918" cy="13716001"/>
          </a:xfrm>
          <a:prstGeom prst="rect">
            <a:avLst/>
          </a:prstGeom>
          <a:solidFill>
            <a:srgbClr val="D5D5D5"/>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98" name="echo max verstappen.mp4" descr="echo max verstappen.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2775531" y="2255784"/>
            <a:ext cx="10722040" cy="8772578"/>
          </a:xfrm>
          <a:prstGeom prst="rect">
            <a:avLst/>
          </a:prstGeom>
          <a:ln w="12700">
            <a:miter lim="400000"/>
          </a:ln>
        </p:spPr>
      </p:pic>
      <p:pic>
        <p:nvPicPr>
          <p:cNvPr id="199" name="IMG_20210306_1_32.jpg" descr="IMG_20210306_1_32.jpg"/>
          <p:cNvPicPr>
            <a:picLocks noChangeAspect="1"/>
          </p:cNvPicPr>
          <p:nvPr/>
        </p:nvPicPr>
        <p:blipFill>
          <a:blip r:embed="rId5">
            <a:extLst/>
          </a:blip>
          <a:stretch>
            <a:fillRect/>
          </a:stretch>
        </p:blipFill>
        <p:spPr>
          <a:xfrm>
            <a:off x="652126" y="2255784"/>
            <a:ext cx="11696770" cy="877257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135" fill="hold"/>
                                        <p:tgtEl>
                                          <p:spTgt spid="1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8"/>
                </p:tgtEl>
              </p:cMediaNode>
            </p:video>
            <p:seq concurrent="1" prevAc="none" nextAc="seek">
              <p:cTn id="8" evtFilter="cancelBubble" nodeType="interactiveSeq" restart="whenNotActive" fill="hold">
                <p:stCondLst>
                  <p:cond delay="0" evt="onClick">
                    <p:tgtEl>
                      <p:spTgt spid="19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8"/>
                                        </p:tgtEl>
                                      </p:cBhvr>
                                    </p:cmd>
                                  </p:childTnLst>
                                </p:cTn>
                              </p:par>
                            </p:childTnLst>
                          </p:cTn>
                        </p:par>
                      </p:childTnLst>
                    </p:cTn>
                  </p:par>
                </p:childTnLst>
              </p:cTn>
              <p:nextCondLst>
                <p:cond delay="0" evt="onClick">
                  <p:tgtEl>
                    <p:spTgt spid="19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Electronen Microscopie"/>
          <p:cNvSpPr txBox="1"/>
          <p:nvPr>
            <p:ph type="title"/>
          </p:nvPr>
        </p:nvSpPr>
        <p:spPr>
          <a:prstGeom prst="rect">
            <a:avLst/>
          </a:prstGeom>
        </p:spPr>
        <p:txBody>
          <a:bodyPr/>
          <a:lstStyle/>
          <a:p>
            <a:pPr/>
            <a:r>
              <a:t>Electronen Microscopie</a:t>
            </a:r>
          </a:p>
        </p:txBody>
      </p:sp>
      <p:pic>
        <p:nvPicPr>
          <p:cNvPr id="202" name="1-s2.0-S1076567022000052-f05-07-9780323989190.jpg" descr="1-s2.0-S1076567022000052-f05-07-9780323989190.jpg"/>
          <p:cNvPicPr>
            <a:picLocks noChangeAspect="1"/>
          </p:cNvPicPr>
          <p:nvPr/>
        </p:nvPicPr>
        <p:blipFill>
          <a:blip r:embed="rId2">
            <a:extLst/>
          </a:blip>
          <a:stretch>
            <a:fillRect/>
          </a:stretch>
        </p:blipFill>
        <p:spPr>
          <a:xfrm>
            <a:off x="14306788" y="296305"/>
            <a:ext cx="8096693" cy="13123390"/>
          </a:xfrm>
          <a:prstGeom prst="rect">
            <a:avLst/>
          </a:prstGeom>
          <a:ln w="12700">
            <a:miter lim="400000"/>
          </a:ln>
        </p:spPr>
      </p:pic>
      <p:pic>
        <p:nvPicPr>
          <p:cNvPr id="203" name="img.jpeg" descr="img.jpeg"/>
          <p:cNvPicPr>
            <a:picLocks noChangeAspect="1"/>
          </p:cNvPicPr>
          <p:nvPr/>
        </p:nvPicPr>
        <p:blipFill>
          <a:blip r:embed="rId3">
            <a:extLst/>
          </a:blip>
          <a:stretch>
            <a:fillRect/>
          </a:stretch>
        </p:blipFill>
        <p:spPr>
          <a:xfrm>
            <a:off x="1299100" y="3357975"/>
            <a:ext cx="12237006" cy="8302907"/>
          </a:xfrm>
          <a:prstGeom prst="rect">
            <a:avLst/>
          </a:prstGeom>
          <a:ln w="12700">
            <a:miter lim="400000"/>
          </a:ln>
        </p:spPr>
      </p:pic>
      <p:pic>
        <p:nvPicPr>
          <p:cNvPr id="204" name="logo_Rijksmuseum-Boerhaave_horizontaal.bmp" descr="logo_Rijksmuseum-Boerhaave_horizontaal.bmp"/>
          <p:cNvPicPr>
            <a:picLocks noChangeAspect="1"/>
          </p:cNvPicPr>
          <p:nvPr/>
        </p:nvPicPr>
        <p:blipFill>
          <a:blip r:embed="rId4">
            <a:extLst/>
          </a:blip>
          <a:stretch>
            <a:fillRect/>
          </a:stretch>
        </p:blipFill>
        <p:spPr>
          <a:xfrm>
            <a:off x="29882" y="12632742"/>
            <a:ext cx="4273609" cy="10714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06" name="schaal salade met gebakken rijst, gekookte eieren en eetstokjes" descr="schaal salade met gebakken rijst, gekookte eieren en eetstokjes"/>
          <p:cNvPicPr>
            <a:picLocks noChangeAspect="1"/>
          </p:cNvPicPr>
          <p:nvPr>
            <p:ph type="pic" idx="21"/>
          </p:nvPr>
        </p:nvPicPr>
        <p:blipFill>
          <a:blip r:embed="rId2">
            <a:extLst/>
          </a:blip>
          <a:srcRect l="0" t="3919" r="0" b="3919"/>
          <a:stretch>
            <a:fillRect/>
          </a:stretch>
        </p:blipFill>
        <p:spPr>
          <a:xfrm>
            <a:off x="2281277" y="0"/>
            <a:ext cx="19821445" cy="13716000"/>
          </a:xfrm>
          <a:prstGeom prst="rect">
            <a:avLst/>
          </a:prstGeom>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Schaal salade met gebakken rijst, gekookte eieren en eetstokjes" descr="Schaal salade met gebakken rijst, gekookte eieren en eetstokjes"/>
          <p:cNvPicPr>
            <a:picLocks noChangeAspect="1"/>
          </p:cNvPicPr>
          <p:nvPr>
            <p:ph type="pic" idx="21"/>
          </p:nvPr>
        </p:nvPicPr>
        <p:blipFill>
          <a:blip r:embed="rId2">
            <a:extLst/>
          </a:blip>
          <a:srcRect l="11452" t="0" r="11452" b="0"/>
          <a:stretch>
            <a:fillRect/>
          </a:stretch>
        </p:blipFill>
        <p:spPr>
          <a:xfrm>
            <a:off x="15760699" y="1270000"/>
            <a:ext cx="7423448" cy="5410200"/>
          </a:xfrm>
          <a:prstGeom prst="rect">
            <a:avLst/>
          </a:prstGeom>
        </p:spPr>
      </p:pic>
      <p:pic>
        <p:nvPicPr>
          <p:cNvPr id="209" name="Schaal met zalmkoekjes, salade en hummus " descr="Schaal met zalmkoekjes, salade en hummus "/>
          <p:cNvPicPr>
            <a:picLocks noChangeAspect="1"/>
          </p:cNvPicPr>
          <p:nvPr>
            <p:ph type="pic" idx="22"/>
          </p:nvPr>
        </p:nvPicPr>
        <p:blipFill>
          <a:blip r:embed="rId3">
            <a:extLst/>
          </a:blip>
          <a:srcRect l="14015" t="0" r="14015" b="0"/>
          <a:stretch>
            <a:fillRect/>
          </a:stretch>
        </p:blipFill>
        <p:spPr>
          <a:xfrm>
            <a:off x="15760700" y="7098672"/>
            <a:ext cx="7423561" cy="5415343"/>
          </a:xfrm>
          <a:prstGeom prst="rect">
            <a:avLst/>
          </a:prstGeom>
        </p:spPr>
      </p:pic>
      <p:pic>
        <p:nvPicPr>
          <p:cNvPr id="210" name="Schaal pappardellepasta met peterselieboter, geroosterde hazelnoten en geraspte parmezaanse kaas" descr="Schaal pappardellepasta met peterselieboter, geroosterde hazelnoten en geraspte parmezaanse kaas"/>
          <p:cNvPicPr>
            <a:picLocks noChangeAspect="1"/>
          </p:cNvPicPr>
          <p:nvPr>
            <p:ph type="pic" idx="23"/>
          </p:nvPr>
        </p:nvPicPr>
        <p:blipFill>
          <a:blip r:embed="rId4">
            <a:extLst/>
          </a:blip>
          <a:srcRect l="5107" t="0" r="5107" b="0"/>
          <a:stretch>
            <a:fillRect/>
          </a:stretch>
        </p:blipFill>
        <p:spPr>
          <a:xfrm>
            <a:off x="1211198" y="1270000"/>
            <a:ext cx="14168502" cy="11243712"/>
          </a:xfrm>
          <a:prstGeom prst="rect">
            <a:avLst/>
          </a:prstGeom>
        </p:spPr>
      </p:pic>
      <p:pic>
        <p:nvPicPr>
          <p:cNvPr id="211" name="logo_Rijksmuseum-Boerhaave_horizontaal.bmp" descr="logo_Rijksmuseum-Boerhaave_horizontaal.bmp"/>
          <p:cNvPicPr>
            <a:picLocks noChangeAspect="1"/>
          </p:cNvPicPr>
          <p:nvPr/>
        </p:nvPicPr>
        <p:blipFill>
          <a:blip r:embed="rId5">
            <a:extLst/>
          </a:blip>
          <a:stretch>
            <a:fillRect/>
          </a:stretch>
        </p:blipFill>
        <p:spPr>
          <a:xfrm>
            <a:off x="29882" y="12632742"/>
            <a:ext cx="4273609" cy="10714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Schaal salade met gebakken rijst, gekookte eieren en eetstokjes" descr="Schaal salade met gebakken rijst, gekookte eieren en eetstokjes"/>
          <p:cNvPicPr>
            <a:picLocks noChangeAspect="1"/>
          </p:cNvPicPr>
          <p:nvPr>
            <p:ph type="pic" idx="21"/>
          </p:nvPr>
        </p:nvPicPr>
        <p:blipFill>
          <a:blip r:embed="rId2">
            <a:extLst/>
          </a:blip>
          <a:srcRect l="0" t="2447" r="0" b="2447"/>
          <a:stretch>
            <a:fillRect/>
          </a:stretch>
        </p:blipFill>
        <p:spPr>
          <a:xfrm>
            <a:off x="15760700" y="1270000"/>
            <a:ext cx="7423448" cy="5410200"/>
          </a:xfrm>
          <a:prstGeom prst="rect">
            <a:avLst/>
          </a:prstGeom>
        </p:spPr>
      </p:pic>
      <p:pic>
        <p:nvPicPr>
          <p:cNvPr id="214" name="Schaal met zalmkoekjes, salade en hummus " descr="Schaal met zalmkoekjes, salade en hummus "/>
          <p:cNvPicPr>
            <a:picLocks noChangeAspect="1"/>
          </p:cNvPicPr>
          <p:nvPr>
            <p:ph type="pic" idx="22"/>
          </p:nvPr>
        </p:nvPicPr>
        <p:blipFill>
          <a:blip r:embed="rId3">
            <a:extLst/>
          </a:blip>
          <a:srcRect l="0" t="13525" r="0" b="13525"/>
          <a:stretch>
            <a:fillRect/>
          </a:stretch>
        </p:blipFill>
        <p:spPr>
          <a:xfrm>
            <a:off x="15760700" y="7098672"/>
            <a:ext cx="7423560" cy="5415343"/>
          </a:xfrm>
          <a:prstGeom prst="rect">
            <a:avLst/>
          </a:prstGeom>
        </p:spPr>
      </p:pic>
      <p:pic>
        <p:nvPicPr>
          <p:cNvPr id="215" name="Schaal pappardellepasta met peterselieboter, geroosterde hazelnoten en geraspte parmezaanse kaas" descr="Schaal pappardellepasta met peterselieboter, geroosterde hazelnoten en geraspte parmezaanse kaas"/>
          <p:cNvPicPr>
            <a:picLocks noChangeAspect="1"/>
          </p:cNvPicPr>
          <p:nvPr>
            <p:ph type="pic" idx="23"/>
          </p:nvPr>
        </p:nvPicPr>
        <p:blipFill>
          <a:blip r:embed="rId4">
            <a:extLst/>
          </a:blip>
          <a:srcRect l="0" t="10300" r="0" b="10300"/>
          <a:stretch>
            <a:fillRect/>
          </a:stretch>
        </p:blipFill>
        <p:spPr>
          <a:xfrm>
            <a:off x="1199585" y="1259306"/>
            <a:ext cx="14168502" cy="11243713"/>
          </a:xfrm>
          <a:prstGeom prst="rect">
            <a:avLst/>
          </a:prstGeom>
        </p:spPr>
      </p:pic>
      <p:sp>
        <p:nvSpPr>
          <p:cNvPr id="216" name="SEM"/>
          <p:cNvSpPr txBox="1"/>
          <p:nvPr/>
        </p:nvSpPr>
        <p:spPr>
          <a:xfrm>
            <a:off x="1241821" y="1301865"/>
            <a:ext cx="1849731" cy="10312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6200">
                <a:solidFill>
                  <a:srgbClr val="FFFFFF"/>
                </a:solidFill>
              </a:defRPr>
            </a:lvl1pPr>
          </a:lstStyle>
          <a:p>
            <a:pPr/>
            <a:r>
              <a:t>SEM</a:t>
            </a:r>
          </a:p>
        </p:txBody>
      </p:sp>
      <p:pic>
        <p:nvPicPr>
          <p:cNvPr id="217" name="logo_Rijksmuseum-Boerhaave_horizontaal.bmp" descr="logo_Rijksmuseum-Boerhaave_horizontaal.bmp"/>
          <p:cNvPicPr>
            <a:picLocks noChangeAspect="1"/>
          </p:cNvPicPr>
          <p:nvPr/>
        </p:nvPicPr>
        <p:blipFill>
          <a:blip r:embed="rId5">
            <a:extLst/>
          </a:blip>
          <a:stretch>
            <a:fillRect/>
          </a:stretch>
        </p:blipFill>
        <p:spPr>
          <a:xfrm>
            <a:off x="29882" y="12632742"/>
            <a:ext cx="4273609" cy="10714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MRI"/>
          <p:cNvSpPr txBox="1"/>
          <p:nvPr>
            <p:ph type="title"/>
          </p:nvPr>
        </p:nvSpPr>
        <p:spPr>
          <a:prstGeom prst="rect">
            <a:avLst/>
          </a:prstGeom>
        </p:spPr>
        <p:txBody>
          <a:bodyPr/>
          <a:lstStyle/>
          <a:p>
            <a:pPr/>
            <a:r>
              <a:t>MRI</a:t>
            </a:r>
          </a:p>
        </p:txBody>
      </p:sp>
      <p:pic>
        <p:nvPicPr>
          <p:cNvPr id="220" name="Modern_3T_MRI.JPG" descr="Modern_3T_MRI.JPG"/>
          <p:cNvPicPr>
            <a:picLocks noChangeAspect="1"/>
          </p:cNvPicPr>
          <p:nvPr/>
        </p:nvPicPr>
        <p:blipFill>
          <a:blip r:embed="rId2">
            <a:extLst/>
          </a:blip>
          <a:stretch>
            <a:fillRect/>
          </a:stretch>
        </p:blipFill>
        <p:spPr>
          <a:xfrm>
            <a:off x="8143940" y="-1"/>
            <a:ext cx="18288001" cy="13716001"/>
          </a:xfrm>
          <a:prstGeom prst="rect">
            <a:avLst/>
          </a:prstGeom>
          <a:ln w="12700">
            <a:miter lim="400000"/>
          </a:ln>
        </p:spPr>
      </p:pic>
      <p:pic>
        <p:nvPicPr>
          <p:cNvPr id="221" name="logo_Rijksmuseum-Boerhaave_horizontaal.bmp" descr="logo_Rijksmuseum-Boerhaave_horizontaal.bmp"/>
          <p:cNvPicPr>
            <a:picLocks noChangeAspect="1"/>
          </p:cNvPicPr>
          <p:nvPr/>
        </p:nvPicPr>
        <p:blipFill>
          <a:blip r:embed="rId3">
            <a:extLst/>
          </a:blip>
          <a:stretch>
            <a:fillRect/>
          </a:stretch>
        </p:blipFill>
        <p:spPr>
          <a:xfrm>
            <a:off x="29882" y="12632742"/>
            <a:ext cx="4273609" cy="1071401"/>
          </a:xfrm>
          <a:prstGeom prst="rect">
            <a:avLst/>
          </a:prstGeom>
          <a:ln w="12700">
            <a:miter lim="400000"/>
          </a:ln>
        </p:spPr>
      </p:pic>
      <p:sp>
        <p:nvSpPr>
          <p:cNvPr id="222" name="Magnetic resonance imaging, in het Nederlands soms aangeduid met kernspintomografie,…"/>
          <p:cNvSpPr txBox="1"/>
          <p:nvPr/>
        </p:nvSpPr>
        <p:spPr>
          <a:xfrm>
            <a:off x="360171" y="4681286"/>
            <a:ext cx="7210418" cy="43534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700">
                <a:solidFill>
                  <a:srgbClr val="000000"/>
                </a:solidFill>
                <a:latin typeface="Arial"/>
                <a:ea typeface="Arial"/>
                <a:cs typeface="Arial"/>
                <a:sym typeface="Arial"/>
              </a:defRPr>
            </a:pPr>
            <a:r>
              <a:t>Magnetic resonance imaging, in het Nederlands soms aangeduid met kernspintomografie,</a:t>
            </a:r>
          </a:p>
          <a:p>
            <a:pPr algn="l" defTabSz="457200">
              <a:defRPr sz="3700">
                <a:solidFill>
                  <a:srgbClr val="000000"/>
                </a:solidFill>
                <a:latin typeface="Arial"/>
                <a:ea typeface="Arial"/>
                <a:cs typeface="Arial"/>
                <a:sym typeface="Arial"/>
              </a:defRPr>
            </a:pPr>
            <a:r>
              <a:t>is een medische beeldvormingstechniek die wordt gebruikt voor het in kaart brengen van het lichaam en bepaalde lichaamsprocessen.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graphic-3.large.jpg" descr="graphic-3.large.jpg"/>
          <p:cNvPicPr>
            <a:picLocks noChangeAspect="1"/>
          </p:cNvPicPr>
          <p:nvPr/>
        </p:nvPicPr>
        <p:blipFill>
          <a:blip r:embed="rId2">
            <a:extLst/>
          </a:blip>
          <a:stretch>
            <a:fillRect/>
          </a:stretch>
        </p:blipFill>
        <p:spPr>
          <a:xfrm>
            <a:off x="2133432" y="479232"/>
            <a:ext cx="10779540" cy="11011586"/>
          </a:xfrm>
          <a:prstGeom prst="rect">
            <a:avLst/>
          </a:prstGeom>
          <a:ln w="12700">
            <a:miter lim="400000"/>
          </a:ln>
        </p:spPr>
      </p:pic>
      <p:pic>
        <p:nvPicPr>
          <p:cNvPr id="225" name="00363731.jpg" descr="00363731.jpg"/>
          <p:cNvPicPr>
            <a:picLocks noChangeAspect="1"/>
          </p:cNvPicPr>
          <p:nvPr/>
        </p:nvPicPr>
        <p:blipFill>
          <a:blip r:embed="rId3">
            <a:extLst/>
          </a:blip>
          <a:stretch>
            <a:fillRect/>
          </a:stretch>
        </p:blipFill>
        <p:spPr>
          <a:xfrm>
            <a:off x="14891624" y="463827"/>
            <a:ext cx="7259314" cy="4839544"/>
          </a:xfrm>
          <a:prstGeom prst="rect">
            <a:avLst/>
          </a:prstGeom>
          <a:ln w="12700">
            <a:miter lim="400000"/>
          </a:ln>
        </p:spPr>
      </p:pic>
      <p:pic>
        <p:nvPicPr>
          <p:cNvPr id="226" name="08934-notw7-viagraKOcxd.jpg" descr="08934-notw7-viagraKOcxd.jpg"/>
          <p:cNvPicPr>
            <a:picLocks noChangeAspect="1"/>
          </p:cNvPicPr>
          <p:nvPr/>
        </p:nvPicPr>
        <p:blipFill>
          <a:blip r:embed="rId4">
            <a:extLst/>
          </a:blip>
          <a:stretch>
            <a:fillRect/>
          </a:stretch>
        </p:blipFill>
        <p:spPr>
          <a:xfrm>
            <a:off x="14076281" y="6358088"/>
            <a:ext cx="8890001" cy="5880101"/>
          </a:xfrm>
          <a:prstGeom prst="rect">
            <a:avLst/>
          </a:prstGeom>
          <a:ln w="12700">
            <a:miter lim="400000"/>
          </a:ln>
        </p:spPr>
      </p:pic>
      <p:pic>
        <p:nvPicPr>
          <p:cNvPr id="227" name="logo_Rijksmuseum-Boerhaave_horizontaal.bmp" descr="logo_Rijksmuseum-Boerhaave_horizontaal.bmp"/>
          <p:cNvPicPr>
            <a:picLocks noChangeAspect="1"/>
          </p:cNvPicPr>
          <p:nvPr/>
        </p:nvPicPr>
        <p:blipFill>
          <a:blip r:embed="rId5">
            <a:extLst/>
          </a:blip>
          <a:stretch>
            <a:fillRect/>
          </a:stretch>
        </p:blipFill>
        <p:spPr>
          <a:xfrm>
            <a:off x="29882" y="12632742"/>
            <a:ext cx="4273609" cy="10714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Vesalius"/>
          <p:cNvSpPr txBox="1"/>
          <p:nvPr>
            <p:ph type="title"/>
          </p:nvPr>
        </p:nvSpPr>
        <p:spPr>
          <a:prstGeom prst="rect">
            <a:avLst/>
          </a:prstGeom>
        </p:spPr>
        <p:txBody>
          <a:bodyPr/>
          <a:lstStyle/>
          <a:p>
            <a:pPr/>
            <a:r>
              <a:t>Vesalius</a:t>
            </a:r>
          </a:p>
        </p:txBody>
      </p:sp>
      <p:sp>
        <p:nvSpPr>
          <p:cNvPr id="157" name="..in den begin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 den beginne</a:t>
            </a:r>
          </a:p>
        </p:txBody>
      </p:sp>
      <p:pic>
        <p:nvPicPr>
          <p:cNvPr id="158" name="il_fullxfull.1567551692_4c98.jpg.avif" descr="il_fullxfull.1567551692_4c98.jpg.avif"/>
          <p:cNvPicPr>
            <a:picLocks noChangeAspect="1"/>
          </p:cNvPicPr>
          <p:nvPr/>
        </p:nvPicPr>
        <p:blipFill>
          <a:blip r:embed="rId2">
            <a:extLst/>
          </a:blip>
          <a:stretch>
            <a:fillRect/>
          </a:stretch>
        </p:blipFill>
        <p:spPr>
          <a:xfrm>
            <a:off x="984087" y="3554698"/>
            <a:ext cx="6397783" cy="9975752"/>
          </a:xfrm>
          <a:prstGeom prst="rect">
            <a:avLst/>
          </a:prstGeom>
          <a:ln w="12700">
            <a:miter lim="400000"/>
          </a:ln>
        </p:spPr>
      </p:pic>
      <p:pic>
        <p:nvPicPr>
          <p:cNvPr id="159" name="71WxsjPA6pL._AC_SY741_.jpg" descr="71WxsjPA6pL._AC_SY741_.jpg"/>
          <p:cNvPicPr>
            <a:picLocks noChangeAspect="1"/>
          </p:cNvPicPr>
          <p:nvPr/>
        </p:nvPicPr>
        <p:blipFill>
          <a:blip r:embed="rId3">
            <a:extLst/>
          </a:blip>
          <a:stretch>
            <a:fillRect/>
          </a:stretch>
        </p:blipFill>
        <p:spPr>
          <a:xfrm>
            <a:off x="8547024" y="3388634"/>
            <a:ext cx="6206236" cy="9975752"/>
          </a:xfrm>
          <a:prstGeom prst="rect">
            <a:avLst/>
          </a:prstGeom>
          <a:ln w="12700">
            <a:miter lim="400000"/>
          </a:ln>
        </p:spPr>
      </p:pic>
      <p:pic>
        <p:nvPicPr>
          <p:cNvPr id="160" name="inh-558381.jpg" descr="inh-558381.jpg"/>
          <p:cNvPicPr>
            <a:picLocks noChangeAspect="1"/>
          </p:cNvPicPr>
          <p:nvPr/>
        </p:nvPicPr>
        <p:blipFill>
          <a:blip r:embed="rId4">
            <a:extLst/>
          </a:blip>
          <a:stretch>
            <a:fillRect/>
          </a:stretch>
        </p:blipFill>
        <p:spPr>
          <a:xfrm>
            <a:off x="15409298" y="3388634"/>
            <a:ext cx="7781086" cy="9975752"/>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29" name="schaal salade met gebakken rijst, gekookte eieren en eetstokjes" descr="schaal salade met gebakken rijst, gekookte eieren en eetstokjes"/>
          <p:cNvPicPr>
            <a:picLocks noChangeAspect="1"/>
          </p:cNvPicPr>
          <p:nvPr>
            <p:ph type="pic" idx="21"/>
          </p:nvPr>
        </p:nvPicPr>
        <p:blipFill>
          <a:blip r:embed="rId2">
            <a:extLst/>
          </a:blip>
          <a:srcRect l="0" t="0" r="0" b="0"/>
          <a:stretch>
            <a:fillRect/>
          </a:stretch>
        </p:blipFill>
        <p:spPr>
          <a:xfrm>
            <a:off x="0" y="1014188"/>
            <a:ext cx="24384000" cy="11687624"/>
          </a:xfrm>
          <a:prstGeom prst="rect">
            <a:avLst/>
          </a:prstGeom>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Computer tomografie"/>
          <p:cNvSpPr txBox="1"/>
          <p:nvPr>
            <p:ph type="title"/>
          </p:nvPr>
        </p:nvSpPr>
        <p:spPr>
          <a:xfrm>
            <a:off x="1206500" y="1079500"/>
            <a:ext cx="9405326" cy="3802675"/>
          </a:xfrm>
          <a:prstGeom prst="rect">
            <a:avLst/>
          </a:prstGeom>
        </p:spPr>
        <p:txBody>
          <a:bodyPr/>
          <a:lstStyle/>
          <a:p>
            <a:pPr/>
            <a:r>
              <a:t>Computer tomografie</a:t>
            </a:r>
          </a:p>
        </p:txBody>
      </p:sp>
      <p:pic>
        <p:nvPicPr>
          <p:cNvPr id="232" name="Prism-Body-Thoracic-Aorta-Stent-01.jpg" descr="Prism-Body-Thoracic-Aorta-Stent-01.jpg"/>
          <p:cNvPicPr>
            <a:picLocks noChangeAspect="1"/>
          </p:cNvPicPr>
          <p:nvPr/>
        </p:nvPicPr>
        <p:blipFill>
          <a:blip r:embed="rId2">
            <a:extLst/>
          </a:blip>
          <a:stretch>
            <a:fillRect/>
          </a:stretch>
        </p:blipFill>
        <p:spPr>
          <a:xfrm>
            <a:off x="10644823" y="-1"/>
            <a:ext cx="13716001" cy="13716001"/>
          </a:xfrm>
          <a:prstGeom prst="rect">
            <a:avLst/>
          </a:prstGeom>
          <a:ln w="12700">
            <a:miter lim="400000"/>
          </a:ln>
        </p:spPr>
      </p:pic>
      <p:pic>
        <p:nvPicPr>
          <p:cNvPr id="233" name="Drawing_of_CT_fan_beam_(left)_and_patient_in_a_CT_imaging_system.gif" descr="Drawing_of_CT_fan_beam_(left)_and_patient_in_a_CT_imaging_system.gif"/>
          <p:cNvPicPr>
            <a:picLocks noChangeAspect="1"/>
          </p:cNvPicPr>
          <p:nvPr/>
        </p:nvPicPr>
        <p:blipFill>
          <a:blip r:embed="rId3">
            <a:extLst/>
          </a:blip>
          <a:stretch>
            <a:fillRect/>
          </a:stretch>
        </p:blipFill>
        <p:spPr>
          <a:xfrm>
            <a:off x="3355318" y="5123134"/>
            <a:ext cx="5107690" cy="6506752"/>
          </a:xfrm>
          <a:prstGeom prst="rect">
            <a:avLst/>
          </a:prstGeom>
          <a:ln w="12700">
            <a:miter lim="400000"/>
          </a:ln>
        </p:spPr>
      </p:pic>
      <p:pic>
        <p:nvPicPr>
          <p:cNvPr id="234" name="logo_Rijksmuseum-Boerhaave_horizontaal.bmp" descr="logo_Rijksmuseum-Boerhaave_horizontaal.bmp"/>
          <p:cNvPicPr>
            <a:picLocks noChangeAspect="1"/>
          </p:cNvPicPr>
          <p:nvPr/>
        </p:nvPicPr>
        <p:blipFill>
          <a:blip r:embed="rId4">
            <a:extLst/>
          </a:blip>
          <a:stretch>
            <a:fillRect/>
          </a:stretch>
        </p:blipFill>
        <p:spPr>
          <a:xfrm>
            <a:off x="29882" y="12632742"/>
            <a:ext cx="4273609" cy="10714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PET"/>
          <p:cNvSpPr txBox="1"/>
          <p:nvPr>
            <p:ph type="title"/>
          </p:nvPr>
        </p:nvSpPr>
        <p:spPr>
          <a:prstGeom prst="rect">
            <a:avLst/>
          </a:prstGeom>
        </p:spPr>
        <p:txBody>
          <a:bodyPr/>
          <a:lstStyle/>
          <a:p>
            <a:pPr/>
            <a:r>
              <a:t>PET</a:t>
            </a:r>
          </a:p>
        </p:txBody>
      </p:sp>
      <p:pic>
        <p:nvPicPr>
          <p:cNvPr id="237" name="PET-MIPS_anim_frame.PNG" descr="PET-MIPS_anim_frame.PNG"/>
          <p:cNvPicPr>
            <a:picLocks noChangeAspect="1"/>
          </p:cNvPicPr>
          <p:nvPr/>
        </p:nvPicPr>
        <p:blipFill>
          <a:blip r:embed="rId2">
            <a:extLst/>
          </a:blip>
          <a:stretch>
            <a:fillRect/>
          </a:stretch>
        </p:blipFill>
        <p:spPr>
          <a:xfrm>
            <a:off x="13688124" y="-2103817"/>
            <a:ext cx="10712865" cy="16141356"/>
          </a:xfrm>
          <a:prstGeom prst="rect">
            <a:avLst/>
          </a:prstGeom>
          <a:ln w="12700">
            <a:miter lim="400000"/>
          </a:ln>
        </p:spPr>
      </p:pic>
      <p:pic>
        <p:nvPicPr>
          <p:cNvPr id="238" name="logo_Rijksmuseum-Boerhaave_horizontaal.bmp" descr="logo_Rijksmuseum-Boerhaave_horizontaal.bmp"/>
          <p:cNvPicPr>
            <a:picLocks noChangeAspect="1"/>
          </p:cNvPicPr>
          <p:nvPr/>
        </p:nvPicPr>
        <p:blipFill>
          <a:blip r:embed="rId3">
            <a:extLst/>
          </a:blip>
          <a:stretch>
            <a:fillRect/>
          </a:stretch>
        </p:blipFill>
        <p:spPr>
          <a:xfrm>
            <a:off x="29882" y="12632742"/>
            <a:ext cx="4273609" cy="1071401"/>
          </a:xfrm>
          <a:prstGeom prst="rect">
            <a:avLst/>
          </a:prstGeom>
          <a:ln w="12700">
            <a:miter lim="400000"/>
          </a:ln>
        </p:spPr>
      </p:pic>
      <p:sp>
        <p:nvSpPr>
          <p:cNvPr id="239" name="Positronemissietomografie is een beeldvormende techniek waarbij een radioactief isotoop wordt toegediend aan een patiënt. Deze radionuclides verzamelen zich op bepaalde plaatsen in het lichaam. Bij het verval produceren deze atoomkernen een positron en e"/>
          <p:cNvSpPr txBox="1"/>
          <p:nvPr/>
        </p:nvSpPr>
        <p:spPr>
          <a:xfrm>
            <a:off x="1056838" y="4072000"/>
            <a:ext cx="10976340" cy="55719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500">
                <a:solidFill>
                  <a:srgbClr val="000000"/>
                </a:solidFill>
              </a:defRPr>
            </a:lvl1pPr>
          </a:lstStyle>
          <a:p>
            <a:pPr/>
            <a:r>
              <a:t>Positronemissietomografie is een beeldvormende techniek waarbij een radioactief isotoop wordt toegediend aan een patiënt. Deze radionuclides verzamelen zich op bepaalde plaatsen in het lichaam. Bij het verval produceren deze atoomkernen een positron en een neutrino</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ractografie"/>
          <p:cNvSpPr txBox="1"/>
          <p:nvPr>
            <p:ph type="title"/>
          </p:nvPr>
        </p:nvSpPr>
        <p:spPr>
          <a:xfrm>
            <a:off x="371057" y="1525069"/>
            <a:ext cx="6669304" cy="1433164"/>
          </a:xfrm>
          <a:prstGeom prst="rect">
            <a:avLst/>
          </a:prstGeom>
        </p:spPr>
        <p:txBody>
          <a:bodyPr/>
          <a:lstStyle/>
          <a:p>
            <a:pPr/>
            <a:r>
              <a:t>Tractografie</a:t>
            </a:r>
          </a:p>
        </p:txBody>
      </p:sp>
      <p:pic>
        <p:nvPicPr>
          <p:cNvPr id="242" name="logo_Rijksmuseum-Boerhaave_horizontaal.bmp" descr="logo_Rijksmuseum-Boerhaave_horizontaal.bmp"/>
          <p:cNvPicPr>
            <a:picLocks noChangeAspect="1"/>
          </p:cNvPicPr>
          <p:nvPr/>
        </p:nvPicPr>
        <p:blipFill>
          <a:blip r:embed="rId2">
            <a:extLst/>
          </a:blip>
          <a:stretch>
            <a:fillRect/>
          </a:stretch>
        </p:blipFill>
        <p:spPr>
          <a:xfrm>
            <a:off x="29882" y="12632742"/>
            <a:ext cx="4273609" cy="1071401"/>
          </a:xfrm>
          <a:prstGeom prst="rect">
            <a:avLst/>
          </a:prstGeom>
          <a:ln w="12700">
            <a:miter lim="400000"/>
          </a:ln>
        </p:spPr>
      </p:pic>
      <p:sp>
        <p:nvSpPr>
          <p:cNvPr id="243" name="Door Thomas Schultz - Eigen werk, CC BY-SA 3.0, https://commons.wikimedia.org/w/index.php?curid=1201188"/>
          <p:cNvSpPr txBox="1"/>
          <p:nvPr/>
        </p:nvSpPr>
        <p:spPr>
          <a:xfrm>
            <a:off x="8712860" y="12937759"/>
            <a:ext cx="1542410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Door Thomas Schultz - Eigen werk, CC BY-SA 3.0, https://commons.wikimedia.org/w/index.php?curid=1201188</a:t>
            </a:r>
          </a:p>
        </p:txBody>
      </p:sp>
      <p:pic>
        <p:nvPicPr>
          <p:cNvPr id="244" name="DTI-sagittal-fibers.jpg" descr="DTI-sagittal-fibers.jpg"/>
          <p:cNvPicPr>
            <a:picLocks noChangeAspect="1"/>
          </p:cNvPicPr>
          <p:nvPr/>
        </p:nvPicPr>
        <p:blipFill>
          <a:blip r:embed="rId3">
            <a:extLst/>
          </a:blip>
          <a:stretch>
            <a:fillRect/>
          </a:stretch>
        </p:blipFill>
        <p:spPr>
          <a:xfrm>
            <a:off x="9677029" y="281024"/>
            <a:ext cx="13495763" cy="12583710"/>
          </a:xfrm>
          <a:prstGeom prst="rect">
            <a:avLst/>
          </a:prstGeom>
          <a:ln w="12700">
            <a:miter lim="400000"/>
          </a:ln>
        </p:spPr>
      </p:pic>
      <p:sp>
        <p:nvSpPr>
          <p:cNvPr id="245" name="Tractografie is het in beeld brengen van neurale verbindingen in de hersenen, door middel van Diffusion Tensor Imaging. DTI is een MRI techniek die gevoelig is voor diffusie van watermoleculen in het lichaam, en waarbij diffusiepatronen in een driedimens"/>
          <p:cNvSpPr txBox="1"/>
          <p:nvPr/>
        </p:nvSpPr>
        <p:spPr>
          <a:xfrm>
            <a:off x="283471" y="5411826"/>
            <a:ext cx="8082160" cy="5231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800">
                <a:solidFill>
                  <a:srgbClr val="000000"/>
                </a:solidFill>
              </a:defRPr>
            </a:lvl1pPr>
          </a:lstStyle>
          <a:p>
            <a:pPr/>
            <a:r>
              <a:t>Tractografie is het in beeld brengen van neurale verbindingen in de hersenen, door middel van Diffusion Tensor Imaging. DTI is een MRI techniek die gevoelig is voor diffusie van watermoleculen in het lichaam, en waarbij diffusiepatronen in een driedimensionaal beeld worden weergegeven.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Waarom kent iedereen covid?"/>
          <p:cNvSpPr txBox="1"/>
          <p:nvPr>
            <p:ph type="title"/>
          </p:nvPr>
        </p:nvSpPr>
        <p:spPr>
          <a:prstGeom prst="rect">
            <a:avLst/>
          </a:prstGeom>
        </p:spPr>
        <p:txBody>
          <a:bodyPr/>
          <a:lstStyle/>
          <a:p>
            <a:pPr/>
            <a:r>
              <a:t>Waarom kent iedereen covid?</a:t>
            </a:r>
          </a:p>
        </p:txBody>
      </p:sp>
      <p:sp>
        <p:nvSpPr>
          <p:cNvPr id="248" name="Beeldvorming heeft effec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Beeldvorming heeft effect</a:t>
            </a:r>
          </a:p>
        </p:txBody>
      </p:sp>
      <p:sp>
        <p:nvSpPr>
          <p:cNvPr id="249" name="Begrip…"/>
          <p:cNvSpPr txBox="1"/>
          <p:nvPr>
            <p:ph type="body" sz="half" idx="1"/>
          </p:nvPr>
        </p:nvSpPr>
        <p:spPr>
          <a:xfrm>
            <a:off x="1206500" y="4248504"/>
            <a:ext cx="8371229" cy="8256012"/>
          </a:xfrm>
          <a:prstGeom prst="rect">
            <a:avLst/>
          </a:prstGeom>
        </p:spPr>
        <p:txBody>
          <a:bodyPr/>
          <a:lstStyle/>
          <a:p>
            <a:pPr/>
            <a:r>
              <a:t>Begrip</a:t>
            </a:r>
          </a:p>
          <a:p>
            <a:pPr/>
            <a:r>
              <a:t>Gedeelde kennis</a:t>
            </a:r>
          </a:p>
          <a:p>
            <a:pPr/>
            <a:r>
              <a:t>Collectief geheugen</a:t>
            </a:r>
          </a:p>
          <a:p>
            <a:pPr/>
            <a:r>
              <a:t>Communicatie</a:t>
            </a:r>
          </a:p>
        </p:txBody>
      </p:sp>
      <p:pic>
        <p:nvPicPr>
          <p:cNvPr id="250" name="images-20.jpeg" descr="images-20.jpeg"/>
          <p:cNvPicPr>
            <a:picLocks noChangeAspect="1"/>
          </p:cNvPicPr>
          <p:nvPr/>
        </p:nvPicPr>
        <p:blipFill>
          <a:blip r:embed="rId2">
            <a:extLst/>
          </a:blip>
          <a:stretch>
            <a:fillRect/>
          </a:stretch>
        </p:blipFill>
        <p:spPr>
          <a:xfrm>
            <a:off x="8041871" y="5779739"/>
            <a:ext cx="7204498" cy="4433538"/>
          </a:xfrm>
          <a:prstGeom prst="rect">
            <a:avLst/>
          </a:prstGeom>
          <a:ln w="12700">
            <a:miter lim="400000"/>
          </a:ln>
        </p:spPr>
      </p:pic>
      <p:pic>
        <p:nvPicPr>
          <p:cNvPr id="251" name="5g covid.jpeg" descr="5g covid.jpeg"/>
          <p:cNvPicPr>
            <a:picLocks noChangeAspect="1"/>
          </p:cNvPicPr>
          <p:nvPr/>
        </p:nvPicPr>
        <p:blipFill>
          <a:blip r:embed="rId3">
            <a:extLst/>
          </a:blip>
          <a:stretch>
            <a:fillRect/>
          </a:stretch>
        </p:blipFill>
        <p:spPr>
          <a:xfrm>
            <a:off x="13763038" y="3031808"/>
            <a:ext cx="7789891" cy="10689404"/>
          </a:xfrm>
          <a:prstGeom prst="rect">
            <a:avLst/>
          </a:prstGeom>
          <a:ln w="12700">
            <a:miter lim="400000"/>
          </a:ln>
        </p:spPr>
      </p:pic>
      <p:pic>
        <p:nvPicPr>
          <p:cNvPr id="252" name="logo_Rijksmuseum-Boerhaave_horizontaal.bmp" descr="logo_Rijksmuseum-Boerhaave_horizontaal.bmp"/>
          <p:cNvPicPr>
            <a:picLocks noChangeAspect="1"/>
          </p:cNvPicPr>
          <p:nvPr/>
        </p:nvPicPr>
        <p:blipFill>
          <a:blip r:embed="rId4">
            <a:extLst/>
          </a:blip>
          <a:stretch>
            <a:fillRect/>
          </a:stretch>
        </p:blipFill>
        <p:spPr>
          <a:xfrm>
            <a:off x="29882" y="12632742"/>
            <a:ext cx="4273609" cy="10714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schaal salade met gebakken rijst, gekookte eieren en eetstokjes" descr="schaal salade met gebakken rijst, gekookte eieren en eetstokjes"/>
          <p:cNvPicPr>
            <a:picLocks noChangeAspect="1"/>
          </p:cNvPicPr>
          <p:nvPr>
            <p:ph type="pic" idx="21"/>
          </p:nvPr>
        </p:nvPicPr>
        <p:blipFill>
          <a:blip r:embed="rId2">
            <a:extLst/>
          </a:blip>
          <a:srcRect l="14" t="0" r="14" b="0"/>
          <a:stretch>
            <a:fillRect/>
          </a:stretch>
        </p:blipFill>
        <p:spPr>
          <a:xfrm>
            <a:off x="0" y="0"/>
            <a:ext cx="24384000" cy="13716000"/>
          </a:xfrm>
          <a:prstGeom prst="rect">
            <a:avLst/>
          </a:prstGeom>
        </p:spPr>
      </p:pic>
      <p:sp>
        <p:nvSpPr>
          <p:cNvPr id="255" name="Beeldmakers produceren de blikvangers van deze tijd.…"/>
          <p:cNvSpPr txBox="1"/>
          <p:nvPr/>
        </p:nvSpPr>
        <p:spPr>
          <a:xfrm>
            <a:off x="220631" y="1286393"/>
            <a:ext cx="11560368" cy="111432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8900">
                <a:solidFill>
                  <a:srgbClr val="FFFFFF"/>
                </a:solidFill>
              </a:defRPr>
            </a:pPr>
            <a:r>
              <a:t>Beeldmakers produceren de blikvangers van deze tijd. </a:t>
            </a:r>
          </a:p>
          <a:p>
            <a:pPr>
              <a:defRPr b="1" sz="8900">
                <a:solidFill>
                  <a:srgbClr val="FFFFFF"/>
                </a:solidFill>
              </a:defRPr>
            </a:pPr>
            <a:r>
              <a:t>Ze hebben daarmee een grote impact op onze visuele samenleving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Albinus"/>
          <p:cNvSpPr txBox="1"/>
          <p:nvPr>
            <p:ph type="title"/>
          </p:nvPr>
        </p:nvSpPr>
        <p:spPr>
          <a:prstGeom prst="rect">
            <a:avLst/>
          </a:prstGeom>
        </p:spPr>
        <p:txBody>
          <a:bodyPr/>
          <a:lstStyle/>
          <a:p>
            <a:pPr/>
            <a:r>
              <a:t>Albinus</a:t>
            </a:r>
          </a:p>
        </p:txBody>
      </p:sp>
      <p:pic>
        <p:nvPicPr>
          <p:cNvPr id="163" name="-Albinus-Albinus-Pair-of-Anatomical-Studies-engravings-318600-1085871.jpg" descr="-Albinus-Albinus-Pair-of-Anatomical-Studies-engravings-318600-1085871.jpg"/>
          <p:cNvPicPr>
            <a:picLocks noChangeAspect="1"/>
          </p:cNvPicPr>
          <p:nvPr/>
        </p:nvPicPr>
        <p:blipFill>
          <a:blip r:embed="rId2">
            <a:extLst/>
          </a:blip>
          <a:stretch>
            <a:fillRect/>
          </a:stretch>
        </p:blipFill>
        <p:spPr>
          <a:xfrm>
            <a:off x="619176" y="3879692"/>
            <a:ext cx="14573018" cy="8993635"/>
          </a:xfrm>
          <a:prstGeom prst="rect">
            <a:avLst/>
          </a:prstGeom>
          <a:ln w="12700">
            <a:miter lim="400000"/>
          </a:ln>
        </p:spPr>
      </p:pic>
      <p:pic>
        <p:nvPicPr>
          <p:cNvPr id="164" name="Clara_Rhinoceros_from_Bernhard_Siegfried_Albinus_TAB_VIII_-_1749.jpg" descr="Clara_Rhinoceros_from_Bernhard_Siegfried_Albinus_TAB_VIII_-_1749.jpg"/>
          <p:cNvPicPr>
            <a:picLocks noChangeAspect="1"/>
          </p:cNvPicPr>
          <p:nvPr/>
        </p:nvPicPr>
        <p:blipFill>
          <a:blip r:embed="rId3">
            <a:extLst/>
          </a:blip>
          <a:stretch>
            <a:fillRect/>
          </a:stretch>
        </p:blipFill>
        <p:spPr>
          <a:xfrm>
            <a:off x="15427346" y="766048"/>
            <a:ext cx="8657770" cy="1215850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Meten is weten"/>
          <p:cNvSpPr txBox="1"/>
          <p:nvPr>
            <p:ph type="title"/>
          </p:nvPr>
        </p:nvSpPr>
        <p:spPr>
          <a:prstGeom prst="rect">
            <a:avLst/>
          </a:prstGeom>
        </p:spPr>
        <p:txBody>
          <a:bodyPr/>
          <a:lstStyle/>
          <a:p>
            <a:pPr/>
            <a:r>
              <a:t>Meten is weten</a:t>
            </a:r>
          </a:p>
        </p:txBody>
      </p:sp>
      <p:sp>
        <p:nvSpPr>
          <p:cNvPr id="167" name="Fysiologi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Fysiologie</a:t>
            </a:r>
          </a:p>
        </p:txBody>
      </p:sp>
      <p:pic>
        <p:nvPicPr>
          <p:cNvPr id="168" name="Donders_Franciscus_Cornelis_1818_-_1889-600x447.jpg" descr="Donders_Franciscus_Cornelis_1818_-_1889-600x447.jpg"/>
          <p:cNvPicPr>
            <a:picLocks noChangeAspect="1"/>
          </p:cNvPicPr>
          <p:nvPr/>
        </p:nvPicPr>
        <p:blipFill>
          <a:blip r:embed="rId2">
            <a:extLst/>
          </a:blip>
          <a:stretch>
            <a:fillRect/>
          </a:stretch>
        </p:blipFill>
        <p:spPr>
          <a:xfrm>
            <a:off x="10211313" y="2496792"/>
            <a:ext cx="12921079" cy="9626204"/>
          </a:xfrm>
          <a:prstGeom prst="rect">
            <a:avLst/>
          </a:prstGeom>
          <a:ln w="12700">
            <a:miter lim="400000"/>
          </a:ln>
        </p:spPr>
      </p:pic>
      <p:pic>
        <p:nvPicPr>
          <p:cNvPr id="169" name="Ludwigs-kymograph-wave-writer-this-device-was-able-for-the-first-time-to-graphically.png.jpeg" descr="Ludwigs-kymograph-wave-writer-this-device-was-able-for-the-first-time-to-graphically.png.jpeg"/>
          <p:cNvPicPr>
            <a:picLocks noChangeAspect="1"/>
          </p:cNvPicPr>
          <p:nvPr/>
        </p:nvPicPr>
        <p:blipFill>
          <a:blip r:embed="rId3">
            <a:extLst/>
          </a:blip>
          <a:stretch>
            <a:fillRect/>
          </a:stretch>
        </p:blipFill>
        <p:spPr>
          <a:xfrm>
            <a:off x="5550695" y="3729529"/>
            <a:ext cx="3535092" cy="4795941"/>
          </a:xfrm>
          <a:prstGeom prst="rect">
            <a:avLst/>
          </a:prstGeom>
          <a:ln w="12700">
            <a:miter lim="400000"/>
          </a:ln>
        </p:spPr>
      </p:pic>
      <p:pic>
        <p:nvPicPr>
          <p:cNvPr id="170" name="Engraving;_direct_sphymograph;_E.J._Marey_Wellcome_L0012232.jpg" descr="Engraving;_direct_sphymograph;_E.J._Marey_Wellcome_L0012232.jpg"/>
          <p:cNvPicPr>
            <a:picLocks noChangeAspect="1"/>
          </p:cNvPicPr>
          <p:nvPr/>
        </p:nvPicPr>
        <p:blipFill>
          <a:blip r:embed="rId4">
            <a:extLst/>
          </a:blip>
          <a:stretch>
            <a:fillRect/>
          </a:stretch>
        </p:blipFill>
        <p:spPr>
          <a:xfrm>
            <a:off x="1613645" y="8947256"/>
            <a:ext cx="7080142" cy="331425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Röntgen"/>
          <p:cNvSpPr txBox="1"/>
          <p:nvPr>
            <p:ph type="title"/>
          </p:nvPr>
        </p:nvSpPr>
        <p:spPr>
          <a:prstGeom prst="rect">
            <a:avLst/>
          </a:prstGeom>
        </p:spPr>
        <p:txBody>
          <a:bodyPr/>
          <a:lstStyle/>
          <a:p>
            <a:pPr/>
            <a:r>
              <a:t>Röntgen</a:t>
            </a:r>
          </a:p>
        </p:txBody>
      </p:sp>
      <p:pic>
        <p:nvPicPr>
          <p:cNvPr id="173" name="Crookes_tube_two_views.jpg" descr="Crookes_tube_two_views.jpg"/>
          <p:cNvPicPr>
            <a:picLocks noChangeAspect="1"/>
          </p:cNvPicPr>
          <p:nvPr/>
        </p:nvPicPr>
        <p:blipFill>
          <a:blip r:embed="rId2">
            <a:extLst/>
          </a:blip>
          <a:stretch>
            <a:fillRect/>
          </a:stretch>
        </p:blipFill>
        <p:spPr>
          <a:xfrm>
            <a:off x="9787650" y="297950"/>
            <a:ext cx="12543188" cy="13120100"/>
          </a:xfrm>
          <a:prstGeom prst="rect">
            <a:avLst/>
          </a:prstGeom>
          <a:ln w="12700">
            <a:miter lim="400000"/>
          </a:ln>
        </p:spPr>
      </p:pic>
      <p:pic>
        <p:nvPicPr>
          <p:cNvPr id="174" name="logo_Rijksmuseum-Boerhaave_horizontaal.bmp" descr="logo_Rijksmuseum-Boerhaave_horizontaal.bmp"/>
          <p:cNvPicPr>
            <a:picLocks noChangeAspect="1"/>
          </p:cNvPicPr>
          <p:nvPr/>
        </p:nvPicPr>
        <p:blipFill>
          <a:blip r:embed="rId3">
            <a:extLst/>
          </a:blip>
          <a:stretch>
            <a:fillRect/>
          </a:stretch>
        </p:blipFill>
        <p:spPr>
          <a:xfrm>
            <a:off x="29882" y="12632742"/>
            <a:ext cx="4273609" cy="1071401"/>
          </a:xfrm>
          <a:prstGeom prst="rect">
            <a:avLst/>
          </a:prstGeom>
          <a:ln w="12700">
            <a:miter lim="400000"/>
          </a:ln>
        </p:spPr>
      </p:pic>
      <p:pic>
        <p:nvPicPr>
          <p:cNvPr id="175" name="220px-Roentgen2.jpg" descr="220px-Roentgen2.jpg"/>
          <p:cNvPicPr>
            <a:picLocks noChangeAspect="1"/>
          </p:cNvPicPr>
          <p:nvPr/>
        </p:nvPicPr>
        <p:blipFill>
          <a:blip r:embed="rId4">
            <a:extLst/>
          </a:blip>
          <a:stretch>
            <a:fillRect/>
          </a:stretch>
        </p:blipFill>
        <p:spPr>
          <a:xfrm>
            <a:off x="2453110" y="3488549"/>
            <a:ext cx="5815624" cy="816830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Rechthoek"/>
          <p:cNvSpPr/>
          <p:nvPr/>
        </p:nvSpPr>
        <p:spPr>
          <a:xfrm>
            <a:off x="-27807" y="12875"/>
            <a:ext cx="24439613" cy="13690251"/>
          </a:xfrm>
          <a:prstGeom prst="rect">
            <a:avLst/>
          </a:prstGeom>
          <a:gradFill>
            <a:gsLst>
              <a:gs pos="0">
                <a:srgbClr val="FFFFFF"/>
              </a:gs>
              <a:gs pos="100000">
                <a:srgbClr val="D5D5D5"/>
              </a:gs>
            </a:gsLst>
            <a:lin ang="5400000"/>
          </a:gra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78" name="1240-5.jpeg" descr="1240-5.jpeg"/>
          <p:cNvPicPr>
            <a:picLocks noChangeAspect="1"/>
          </p:cNvPicPr>
          <p:nvPr/>
        </p:nvPicPr>
        <p:blipFill>
          <a:blip r:embed="rId2">
            <a:extLst/>
          </a:blip>
          <a:stretch>
            <a:fillRect/>
          </a:stretch>
        </p:blipFill>
        <p:spPr>
          <a:xfrm>
            <a:off x="7540323" y="378100"/>
            <a:ext cx="8762351" cy="129598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ECG"/>
          <p:cNvSpPr txBox="1"/>
          <p:nvPr>
            <p:ph type="title"/>
          </p:nvPr>
        </p:nvSpPr>
        <p:spPr>
          <a:prstGeom prst="rect">
            <a:avLst/>
          </a:prstGeom>
        </p:spPr>
        <p:txBody>
          <a:bodyPr/>
          <a:lstStyle/>
          <a:p>
            <a:pPr/>
            <a:r>
              <a:t>ECG</a:t>
            </a:r>
          </a:p>
        </p:txBody>
      </p:sp>
      <p:pic>
        <p:nvPicPr>
          <p:cNvPr id="181" name="763-20.jpeg" descr="763-20.jpeg"/>
          <p:cNvPicPr>
            <a:picLocks noChangeAspect="1"/>
          </p:cNvPicPr>
          <p:nvPr/>
        </p:nvPicPr>
        <p:blipFill>
          <a:blip r:embed="rId2">
            <a:extLst/>
          </a:blip>
          <a:stretch>
            <a:fillRect/>
          </a:stretch>
        </p:blipFill>
        <p:spPr>
          <a:xfrm>
            <a:off x="8431940" y="1158642"/>
            <a:ext cx="14281149" cy="11398716"/>
          </a:xfrm>
          <a:prstGeom prst="rect">
            <a:avLst/>
          </a:prstGeom>
          <a:ln w="12700">
            <a:miter lim="400000"/>
          </a:ln>
        </p:spPr>
      </p:pic>
      <p:pic>
        <p:nvPicPr>
          <p:cNvPr id="182" name="logo_Rijksmuseum-Boerhaave_horizontaal.bmp" descr="logo_Rijksmuseum-Boerhaave_horizontaal.bmp"/>
          <p:cNvPicPr>
            <a:picLocks noChangeAspect="1"/>
          </p:cNvPicPr>
          <p:nvPr/>
        </p:nvPicPr>
        <p:blipFill>
          <a:blip r:embed="rId3">
            <a:extLst/>
          </a:blip>
          <a:stretch>
            <a:fillRect/>
          </a:stretch>
        </p:blipFill>
        <p:spPr>
          <a:xfrm>
            <a:off x="29882" y="12632742"/>
            <a:ext cx="4273609" cy="10714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FFFFFF"/>
            </a:gs>
            <a:gs pos="100000">
              <a:srgbClr val="D5D5D5"/>
            </a:gs>
          </a:gsLst>
          <a:lin ang="5400000" scaled="0"/>
        </a:gradFill>
      </p:bgPr>
    </p:bg>
    <p:spTree>
      <p:nvGrpSpPr>
        <p:cNvPr id="1" name=""/>
        <p:cNvGrpSpPr/>
        <p:nvPr/>
      </p:nvGrpSpPr>
      <p:grpSpPr>
        <a:xfrm>
          <a:off x="0" y="0"/>
          <a:ext cx="0" cy="0"/>
          <a:chOff x="0" y="0"/>
          <a:chExt cx="0" cy="0"/>
        </a:xfrm>
      </p:grpSpPr>
      <p:pic>
        <p:nvPicPr>
          <p:cNvPr id="184" name="snellen-fig4-300dpi-w400h544.jpg" descr="snellen-fig4-300dpi-w400h544.jpg"/>
          <p:cNvPicPr>
            <a:picLocks noChangeAspect="1"/>
          </p:cNvPicPr>
          <p:nvPr/>
        </p:nvPicPr>
        <p:blipFill>
          <a:blip r:embed="rId2">
            <a:extLst/>
          </a:blip>
          <a:stretch>
            <a:fillRect/>
          </a:stretch>
        </p:blipFill>
        <p:spPr>
          <a:xfrm>
            <a:off x="12940502" y="599188"/>
            <a:ext cx="9204136" cy="12517624"/>
          </a:xfrm>
          <a:prstGeom prst="rect">
            <a:avLst/>
          </a:prstGeom>
          <a:ln w="12700">
            <a:miter lim="400000"/>
          </a:ln>
        </p:spPr>
      </p:pic>
      <p:pic>
        <p:nvPicPr>
          <p:cNvPr id="185" name="Kapillarelektrometer-2.jpg" descr="Kapillarelektrometer-2.jpg"/>
          <p:cNvPicPr>
            <a:picLocks noChangeAspect="1"/>
          </p:cNvPicPr>
          <p:nvPr/>
        </p:nvPicPr>
        <p:blipFill>
          <a:blip r:embed="rId3">
            <a:extLst/>
          </a:blip>
          <a:stretch>
            <a:fillRect/>
          </a:stretch>
        </p:blipFill>
        <p:spPr>
          <a:xfrm>
            <a:off x="339153" y="1921583"/>
            <a:ext cx="10896238" cy="987283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schaal salade met gebakken rijst, gekookte eieren en eetstokjes" descr="schaal salade met gebakken rijst, gekookte eieren en eetstokjes"/>
          <p:cNvPicPr>
            <a:picLocks noChangeAspect="1"/>
          </p:cNvPicPr>
          <p:nvPr>
            <p:ph type="pic" idx="21"/>
          </p:nvPr>
        </p:nvPicPr>
        <p:blipFill>
          <a:blip r:embed="rId2">
            <a:extLst/>
          </a:blip>
          <a:srcRect l="0" t="0" r="0" b="22835"/>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