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4"/>
  </p:sldMasterIdLst>
  <p:notesMasterIdLst>
    <p:notesMasterId r:id="rId25"/>
  </p:notesMasterIdLst>
  <p:sldIdLst>
    <p:sldId id="256" r:id="rId5"/>
    <p:sldId id="268" r:id="rId6"/>
    <p:sldId id="257" r:id="rId7"/>
    <p:sldId id="274" r:id="rId8"/>
    <p:sldId id="258" r:id="rId9"/>
    <p:sldId id="279" r:id="rId10"/>
    <p:sldId id="278" r:id="rId11"/>
    <p:sldId id="281" r:id="rId12"/>
    <p:sldId id="282" r:id="rId13"/>
    <p:sldId id="280" r:id="rId14"/>
    <p:sldId id="283" r:id="rId15"/>
    <p:sldId id="284" r:id="rId16"/>
    <p:sldId id="266" r:id="rId17"/>
    <p:sldId id="271" r:id="rId18"/>
    <p:sldId id="264" r:id="rId19"/>
    <p:sldId id="270" r:id="rId20"/>
    <p:sldId id="275" r:id="rId21"/>
    <p:sldId id="267"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3BA9E-7F83-458A-BF39-E3B5316FF204}" v="46" dt="2020-12-08T06:27:04.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a Verhage" userId="4ba14a3e-99a6-434f-8df3-0021259e434a" providerId="ADAL" clId="{7153BA9E-7F83-458A-BF39-E3B5316FF204}"/>
    <pc:docChg chg="undo custSel mod modSld">
      <pc:chgData name="Mariëlla Verhage" userId="4ba14a3e-99a6-434f-8df3-0021259e434a" providerId="ADAL" clId="{7153BA9E-7F83-458A-BF39-E3B5316FF204}" dt="2020-12-11T06:01:19.166" v="371" actId="20577"/>
      <pc:docMkLst>
        <pc:docMk/>
      </pc:docMkLst>
      <pc:sldChg chg="addSp delSp modSp mod">
        <pc:chgData name="Mariëlla Verhage" userId="4ba14a3e-99a6-434f-8df3-0021259e434a" providerId="ADAL" clId="{7153BA9E-7F83-458A-BF39-E3B5316FF204}" dt="2020-12-07T11:16:07.570" v="43" actId="20577"/>
        <pc:sldMkLst>
          <pc:docMk/>
          <pc:sldMk cId="778167343" sldId="268"/>
        </pc:sldMkLst>
        <pc:spChg chg="mod">
          <ac:chgData name="Mariëlla Verhage" userId="4ba14a3e-99a6-434f-8df3-0021259e434a" providerId="ADAL" clId="{7153BA9E-7F83-458A-BF39-E3B5316FF204}" dt="2020-12-07T11:16:07.570" v="43" actId="20577"/>
          <ac:spMkLst>
            <pc:docMk/>
            <pc:sldMk cId="778167343" sldId="268"/>
            <ac:spMk id="6" creationId="{00000000-0000-0000-0000-000000000000}"/>
          </ac:spMkLst>
        </pc:spChg>
        <pc:picChg chg="del">
          <ac:chgData name="Mariëlla Verhage" userId="4ba14a3e-99a6-434f-8df3-0021259e434a" providerId="ADAL" clId="{7153BA9E-7F83-458A-BF39-E3B5316FF204}" dt="2020-12-07T11:15:35.088" v="1" actId="478"/>
          <ac:picMkLst>
            <pc:docMk/>
            <pc:sldMk cId="778167343" sldId="268"/>
            <ac:picMk id="4" creationId="{00000000-0000-0000-0000-000000000000}"/>
          </ac:picMkLst>
        </pc:picChg>
        <pc:picChg chg="add mod modCrop">
          <ac:chgData name="Mariëlla Verhage" userId="4ba14a3e-99a6-434f-8df3-0021259e434a" providerId="ADAL" clId="{7153BA9E-7F83-458A-BF39-E3B5316FF204}" dt="2020-12-07T11:15:55.227" v="8" actId="732"/>
          <ac:picMkLst>
            <pc:docMk/>
            <pc:sldMk cId="778167343" sldId="268"/>
            <ac:picMk id="7" creationId="{4C3DA890-31AF-4809-B707-67161B9BF636}"/>
          </ac:picMkLst>
        </pc:picChg>
      </pc:sldChg>
      <pc:sldChg chg="modSp mod">
        <pc:chgData name="Mariëlla Verhage" userId="4ba14a3e-99a6-434f-8df3-0021259e434a" providerId="ADAL" clId="{7153BA9E-7F83-458A-BF39-E3B5316FF204}" dt="2020-12-08T06:27:53.606" v="356" actId="6549"/>
        <pc:sldMkLst>
          <pc:docMk/>
          <pc:sldMk cId="918526306" sldId="278"/>
        </pc:sldMkLst>
        <pc:spChg chg="mod">
          <ac:chgData name="Mariëlla Verhage" userId="4ba14a3e-99a6-434f-8df3-0021259e434a" providerId="ADAL" clId="{7153BA9E-7F83-458A-BF39-E3B5316FF204}" dt="2020-12-08T06:27:53.606" v="356" actId="6549"/>
          <ac:spMkLst>
            <pc:docMk/>
            <pc:sldMk cId="918526306" sldId="278"/>
            <ac:spMk id="3" creationId="{00000000-0000-0000-0000-000000000000}"/>
          </ac:spMkLst>
        </pc:spChg>
      </pc:sldChg>
      <pc:sldChg chg="addSp delSp modSp mod setBg modAnim">
        <pc:chgData name="Mariëlla Verhage" userId="4ba14a3e-99a6-434f-8df3-0021259e434a" providerId="ADAL" clId="{7153BA9E-7F83-458A-BF39-E3B5316FF204}" dt="2020-12-11T06:01:19.166" v="371" actId="20577"/>
        <pc:sldMkLst>
          <pc:docMk/>
          <pc:sldMk cId="2633391217" sldId="280"/>
        </pc:sldMkLst>
        <pc:spChg chg="mod">
          <ac:chgData name="Mariëlla Verhage" userId="4ba14a3e-99a6-434f-8df3-0021259e434a" providerId="ADAL" clId="{7153BA9E-7F83-458A-BF39-E3B5316FF204}" dt="2020-12-08T06:23:05.452" v="250" actId="404"/>
          <ac:spMkLst>
            <pc:docMk/>
            <pc:sldMk cId="2633391217" sldId="280"/>
            <ac:spMk id="2" creationId="{00000000-0000-0000-0000-000000000000}"/>
          </ac:spMkLst>
        </pc:spChg>
        <pc:spChg chg="del mod">
          <ac:chgData name="Mariëlla Verhage" userId="4ba14a3e-99a6-434f-8df3-0021259e434a" providerId="ADAL" clId="{7153BA9E-7F83-458A-BF39-E3B5316FF204}" dt="2020-12-08T06:22:33.379" v="242" actId="478"/>
          <ac:spMkLst>
            <pc:docMk/>
            <pc:sldMk cId="2633391217" sldId="280"/>
            <ac:spMk id="3" creationId="{00000000-0000-0000-0000-000000000000}"/>
          </ac:spMkLst>
        </pc:spChg>
        <pc:spChg chg="add del mod">
          <ac:chgData name="Mariëlla Verhage" userId="4ba14a3e-99a6-434f-8df3-0021259e434a" providerId="ADAL" clId="{7153BA9E-7F83-458A-BF39-E3B5316FF204}" dt="2020-12-08T06:13:30.248" v="46" actId="26606"/>
          <ac:spMkLst>
            <pc:docMk/>
            <pc:sldMk cId="2633391217" sldId="280"/>
            <ac:spMk id="4" creationId="{BB3276C3-0AC1-4CC4-9733-0996FFD8E443}"/>
          </ac:spMkLst>
        </pc:spChg>
        <pc:spChg chg="add del mod">
          <ac:chgData name="Mariëlla Verhage" userId="4ba14a3e-99a6-434f-8df3-0021259e434a" providerId="ADAL" clId="{7153BA9E-7F83-458A-BF39-E3B5316FF204}" dt="2020-12-08T06:22:36.672" v="243" actId="478"/>
          <ac:spMkLst>
            <pc:docMk/>
            <pc:sldMk cId="2633391217" sldId="280"/>
            <ac:spMk id="8" creationId="{14EEA971-0FAD-40B6-BA19-2A58830F73E9}"/>
          </ac:spMkLst>
        </pc:spChg>
        <pc:graphicFrameChg chg="add mod modGraphic">
          <ac:chgData name="Mariëlla Verhage" userId="4ba14a3e-99a6-434f-8df3-0021259e434a" providerId="ADAL" clId="{7153BA9E-7F83-458A-BF39-E3B5316FF204}" dt="2020-12-11T06:01:19.166" v="371" actId="20577"/>
          <ac:graphicFrameMkLst>
            <pc:docMk/>
            <pc:sldMk cId="2633391217" sldId="280"/>
            <ac:graphicFrameMk id="5" creationId="{861D52B5-A360-4734-9438-E0A75BF1FFED}"/>
          </ac:graphicFrameMkLst>
        </pc:graphicFrameChg>
        <pc:graphicFrameChg chg="add del mod modGraphic">
          <ac:chgData name="Mariëlla Verhage" userId="4ba14a3e-99a6-434f-8df3-0021259e434a" providerId="ADAL" clId="{7153BA9E-7F83-458A-BF39-E3B5316FF204}" dt="2020-12-08T06:23:20.502" v="251" actId="478"/>
          <ac:graphicFrameMkLst>
            <pc:docMk/>
            <pc:sldMk cId="2633391217" sldId="280"/>
            <ac:graphicFrameMk id="6" creationId="{7F436A86-AA41-49EC-AE13-7DD2F02C04D1}"/>
          </ac:graphicFrameMkLst>
        </pc:graphicFrameChg>
        <pc:picChg chg="add mod">
          <ac:chgData name="Mariëlla Verhage" userId="4ba14a3e-99a6-434f-8df3-0021259e434a" providerId="ADAL" clId="{7153BA9E-7F83-458A-BF39-E3B5316FF204}" dt="2020-12-08T06:22:40.076" v="244" actId="1076"/>
          <ac:picMkLst>
            <pc:docMk/>
            <pc:sldMk cId="2633391217" sldId="280"/>
            <ac:picMk id="1026" creationId="{C17A8C53-8BF7-43F6-8F73-9680F7F2C019}"/>
          </ac:picMkLst>
        </pc:picChg>
      </pc:sldChg>
      <pc:sldChg chg="addSp delSp modSp mod modAnim">
        <pc:chgData name="Mariëlla Verhage" userId="4ba14a3e-99a6-434f-8df3-0021259e434a" providerId="ADAL" clId="{7153BA9E-7F83-458A-BF39-E3B5316FF204}" dt="2020-12-08T06:24:07.774" v="265" actId="14734"/>
        <pc:sldMkLst>
          <pc:docMk/>
          <pc:sldMk cId="328084875" sldId="283"/>
        </pc:sldMkLst>
        <pc:spChg chg="mod">
          <ac:chgData name="Mariëlla Verhage" userId="4ba14a3e-99a6-434f-8df3-0021259e434a" providerId="ADAL" clId="{7153BA9E-7F83-458A-BF39-E3B5316FF204}" dt="2020-12-08T06:16:47.244" v="94" actId="14100"/>
          <ac:spMkLst>
            <pc:docMk/>
            <pc:sldMk cId="328084875" sldId="283"/>
            <ac:spMk id="2" creationId="{00000000-0000-0000-0000-000000000000}"/>
          </ac:spMkLst>
        </pc:spChg>
        <pc:spChg chg="del mod">
          <ac:chgData name="Mariëlla Verhage" userId="4ba14a3e-99a6-434f-8df3-0021259e434a" providerId="ADAL" clId="{7153BA9E-7F83-458A-BF39-E3B5316FF204}" dt="2020-12-08T06:16:26.003" v="89"/>
          <ac:spMkLst>
            <pc:docMk/>
            <pc:sldMk cId="328084875" sldId="283"/>
            <ac:spMk id="3" creationId="{00000000-0000-0000-0000-000000000000}"/>
          </ac:spMkLst>
        </pc:spChg>
        <pc:graphicFrameChg chg="add mod modGraphic">
          <ac:chgData name="Mariëlla Verhage" userId="4ba14a3e-99a6-434f-8df3-0021259e434a" providerId="ADAL" clId="{7153BA9E-7F83-458A-BF39-E3B5316FF204}" dt="2020-12-08T06:24:07.774" v="265" actId="14734"/>
          <ac:graphicFrameMkLst>
            <pc:docMk/>
            <pc:sldMk cId="328084875" sldId="283"/>
            <ac:graphicFrameMk id="4" creationId="{6071DFEB-8129-4E7B-B771-8AF349E8AF4B}"/>
          </ac:graphicFrameMkLst>
        </pc:graphicFrameChg>
        <pc:picChg chg="add mod">
          <ac:chgData name="Mariëlla Verhage" userId="4ba14a3e-99a6-434f-8df3-0021259e434a" providerId="ADAL" clId="{7153BA9E-7F83-458A-BF39-E3B5316FF204}" dt="2020-12-08T06:16:52.363" v="95" actId="1076"/>
          <ac:picMkLst>
            <pc:docMk/>
            <pc:sldMk cId="328084875" sldId="283"/>
            <ac:picMk id="5" creationId="{62E42995-7832-4F79-9E67-2D26AE009B40}"/>
          </ac:picMkLst>
        </pc:picChg>
      </pc:sldChg>
      <pc:sldChg chg="addSp delSp modSp mod modAnim">
        <pc:chgData name="Mariëlla Verhage" userId="4ba14a3e-99a6-434f-8df3-0021259e434a" providerId="ADAL" clId="{7153BA9E-7F83-458A-BF39-E3B5316FF204}" dt="2020-12-08T06:27:04.913" v="355"/>
        <pc:sldMkLst>
          <pc:docMk/>
          <pc:sldMk cId="2470072345" sldId="284"/>
        </pc:sldMkLst>
        <pc:spChg chg="del">
          <ac:chgData name="Mariëlla Verhage" userId="4ba14a3e-99a6-434f-8df3-0021259e434a" providerId="ADAL" clId="{7153BA9E-7F83-458A-BF39-E3B5316FF204}" dt="2020-12-08T06:24:23.880" v="266" actId="478"/>
          <ac:spMkLst>
            <pc:docMk/>
            <pc:sldMk cId="2470072345" sldId="284"/>
            <ac:spMk id="3" creationId="{00000000-0000-0000-0000-000000000000}"/>
          </ac:spMkLst>
        </pc:spChg>
        <pc:grpChg chg="del mod">
          <ac:chgData name="Mariëlla Verhage" userId="4ba14a3e-99a6-434f-8df3-0021259e434a" providerId="ADAL" clId="{7153BA9E-7F83-458A-BF39-E3B5316FF204}" dt="2020-12-08T06:24:50.668" v="285"/>
          <ac:grpSpMkLst>
            <pc:docMk/>
            <pc:sldMk cId="2470072345" sldId="284"/>
            <ac:grpSpMk id="18" creationId="{A2C773B4-9E18-467B-845A-FCB7CEF4DDE3}"/>
          </ac:grpSpMkLst>
        </pc:grpChg>
        <pc:grpChg chg="del mod">
          <ac:chgData name="Mariëlla Verhage" userId="4ba14a3e-99a6-434f-8df3-0021259e434a" providerId="ADAL" clId="{7153BA9E-7F83-458A-BF39-E3B5316FF204}" dt="2020-12-08T06:25:42.411" v="335"/>
          <ac:grpSpMkLst>
            <pc:docMk/>
            <pc:sldMk cId="2470072345" sldId="284"/>
            <ac:grpSpMk id="22" creationId="{A3FBE38E-1C8C-4CFC-905A-1E6EC57DA089}"/>
          </ac:grpSpMkLst>
        </pc:grpChg>
        <pc:grpChg chg="del mod">
          <ac:chgData name="Mariëlla Verhage" userId="4ba14a3e-99a6-434f-8df3-0021259e434a" providerId="ADAL" clId="{7153BA9E-7F83-458A-BF39-E3B5316FF204}" dt="2020-12-08T06:24:58.056" v="294"/>
          <ac:grpSpMkLst>
            <pc:docMk/>
            <pc:sldMk cId="2470072345" sldId="284"/>
            <ac:grpSpMk id="29" creationId="{FBA738C2-1391-4C4F-A6A7-0D32010F72FC}"/>
          </ac:grpSpMkLst>
        </pc:grpChg>
        <pc:grpChg chg="del mod">
          <ac:chgData name="Mariëlla Verhage" userId="4ba14a3e-99a6-434f-8df3-0021259e434a" providerId="ADAL" clId="{7153BA9E-7F83-458A-BF39-E3B5316FF204}" dt="2020-12-08T06:25:05.922" v="307"/>
          <ac:grpSpMkLst>
            <pc:docMk/>
            <pc:sldMk cId="2470072345" sldId="284"/>
            <ac:grpSpMk id="31" creationId="{E385ABBC-D89E-4AD3-ADD2-2F95040A046C}"/>
          </ac:grpSpMkLst>
        </pc:grpChg>
        <pc:grpChg chg="del mod">
          <ac:chgData name="Mariëlla Verhage" userId="4ba14a3e-99a6-434f-8df3-0021259e434a" providerId="ADAL" clId="{7153BA9E-7F83-458A-BF39-E3B5316FF204}" dt="2020-12-08T06:25:05.922" v="307"/>
          <ac:grpSpMkLst>
            <pc:docMk/>
            <pc:sldMk cId="2470072345" sldId="284"/>
            <ac:grpSpMk id="44" creationId="{CC9F054F-34E4-4687-879D-8F48E1B5B273}"/>
          </ac:grpSpMkLst>
        </pc:grpChg>
        <pc:grpChg chg="del mod">
          <ac:chgData name="Mariëlla Verhage" userId="4ba14a3e-99a6-434f-8df3-0021259e434a" providerId="ADAL" clId="{7153BA9E-7F83-458A-BF39-E3B5316FF204}" dt="2020-12-08T06:25:06.868" v="309"/>
          <ac:grpSpMkLst>
            <pc:docMk/>
            <pc:sldMk cId="2470072345" sldId="284"/>
            <ac:grpSpMk id="45" creationId="{3D518E0B-E361-45C4-B8F2-06DA5A91A5B0}"/>
          </ac:grpSpMkLst>
        </pc:grpChg>
        <pc:grpChg chg="del mod">
          <ac:chgData name="Mariëlla Verhage" userId="4ba14a3e-99a6-434f-8df3-0021259e434a" providerId="ADAL" clId="{7153BA9E-7F83-458A-BF39-E3B5316FF204}" dt="2020-12-08T06:25:23.630" v="316"/>
          <ac:grpSpMkLst>
            <pc:docMk/>
            <pc:sldMk cId="2470072345" sldId="284"/>
            <ac:grpSpMk id="47" creationId="{444264E6-DD6F-4853-8331-F06A14FA06E4}"/>
          </ac:grpSpMkLst>
        </pc:grpChg>
        <pc:grpChg chg="del mod">
          <ac:chgData name="Mariëlla Verhage" userId="4ba14a3e-99a6-434f-8df3-0021259e434a" providerId="ADAL" clId="{7153BA9E-7F83-458A-BF39-E3B5316FF204}" dt="2020-12-08T06:25:42.411" v="335"/>
          <ac:grpSpMkLst>
            <pc:docMk/>
            <pc:sldMk cId="2470072345" sldId="284"/>
            <ac:grpSpMk id="50" creationId="{A13C6F3D-CE04-4EF1-BF19-35B1A77E7094}"/>
          </ac:grpSpMkLst>
        </pc:grpChg>
        <pc:grpChg chg="mod">
          <ac:chgData name="Mariëlla Verhage" userId="4ba14a3e-99a6-434f-8df3-0021259e434a" providerId="ADAL" clId="{7153BA9E-7F83-458A-BF39-E3B5316FF204}" dt="2020-12-08T06:25:24.377" v="317"/>
          <ac:grpSpMkLst>
            <pc:docMk/>
            <pc:sldMk cId="2470072345" sldId="284"/>
            <ac:grpSpMk id="52" creationId="{6FDE3834-FE03-4CD8-83E8-EF449A3B6003}"/>
          </ac:grpSpMkLst>
        </pc:grpChg>
        <pc:grpChg chg="del mod">
          <ac:chgData name="Mariëlla Verhage" userId="4ba14a3e-99a6-434f-8df3-0021259e434a" providerId="ADAL" clId="{7153BA9E-7F83-458A-BF39-E3B5316FF204}" dt="2020-12-08T06:25:42.411" v="335"/>
          <ac:grpSpMkLst>
            <pc:docMk/>
            <pc:sldMk cId="2470072345" sldId="284"/>
            <ac:grpSpMk id="61" creationId="{B5BE3843-2C64-4032-BD9E-4F4777655005}"/>
          </ac:grpSpMkLst>
        </pc:grpChg>
        <pc:grpChg chg="mod">
          <ac:chgData name="Mariëlla Verhage" userId="4ba14a3e-99a6-434f-8df3-0021259e434a" providerId="ADAL" clId="{7153BA9E-7F83-458A-BF39-E3B5316FF204}" dt="2020-12-08T06:25:42.411" v="335"/>
          <ac:grpSpMkLst>
            <pc:docMk/>
            <pc:sldMk cId="2470072345" sldId="284"/>
            <ac:grpSpMk id="68" creationId="{B9CDC656-F66E-44E0-B06F-1CADBEEEBAE6}"/>
          </ac:grpSpMkLst>
        </pc:grpChg>
        <pc:grpChg chg="mod">
          <ac:chgData name="Mariëlla Verhage" userId="4ba14a3e-99a6-434f-8df3-0021259e434a" providerId="ADAL" clId="{7153BA9E-7F83-458A-BF39-E3B5316FF204}" dt="2020-12-08T06:25:50.569" v="346"/>
          <ac:grpSpMkLst>
            <pc:docMk/>
            <pc:sldMk cId="2470072345" sldId="284"/>
            <ac:grpSpMk id="79" creationId="{CB5B4801-1FA2-4DB9-AF95-965EA6B3E873}"/>
          </ac:grpSpMkLst>
        </pc:grpChg>
        <pc:inkChg chg="add mod">
          <ac:chgData name="Mariëlla Verhage" userId="4ba14a3e-99a6-434f-8df3-0021259e434a" providerId="ADAL" clId="{7153BA9E-7F83-458A-BF39-E3B5316FF204}" dt="2020-12-08T06:25:42.411" v="335"/>
          <ac:inkMkLst>
            <pc:docMk/>
            <pc:sldMk cId="2470072345" sldId="284"/>
            <ac:inkMk id="4" creationId="{389BDDB7-7573-408E-8B66-84012101B2BA}"/>
          </ac:inkMkLst>
        </pc:inkChg>
        <pc:inkChg chg="add mod">
          <ac:chgData name="Mariëlla Verhage" userId="4ba14a3e-99a6-434f-8df3-0021259e434a" providerId="ADAL" clId="{7153BA9E-7F83-458A-BF39-E3B5316FF204}" dt="2020-12-08T06:25:42.411" v="335"/>
          <ac:inkMkLst>
            <pc:docMk/>
            <pc:sldMk cId="2470072345" sldId="284"/>
            <ac:inkMk id="5" creationId="{4CA6689B-25F6-4179-B9BF-40EF41E596AD}"/>
          </ac:inkMkLst>
        </pc:inkChg>
        <pc:inkChg chg="add del mod">
          <ac:chgData name="Mariëlla Verhage" userId="4ba14a3e-99a6-434f-8df3-0021259e434a" providerId="ADAL" clId="{7153BA9E-7F83-458A-BF39-E3B5316FF204}" dt="2020-12-08T06:25:08.818" v="310"/>
          <ac:inkMkLst>
            <pc:docMk/>
            <pc:sldMk cId="2470072345" sldId="284"/>
            <ac:inkMk id="6" creationId="{96504309-08CB-4CEF-B56B-CF17ED1FE9EA}"/>
          </ac:inkMkLst>
        </pc:inkChg>
        <pc:inkChg chg="add mod">
          <ac:chgData name="Mariëlla Verhage" userId="4ba14a3e-99a6-434f-8df3-0021259e434a" providerId="ADAL" clId="{7153BA9E-7F83-458A-BF39-E3B5316FF204}" dt="2020-12-08T06:25:42.411" v="335"/>
          <ac:inkMkLst>
            <pc:docMk/>
            <pc:sldMk cId="2470072345" sldId="284"/>
            <ac:inkMk id="7" creationId="{2E5BB905-E9D6-48E9-A525-FE7619C69EAF}"/>
          </ac:inkMkLst>
        </pc:inkChg>
        <pc:inkChg chg="add mod">
          <ac:chgData name="Mariëlla Verhage" userId="4ba14a3e-99a6-434f-8df3-0021259e434a" providerId="ADAL" clId="{7153BA9E-7F83-458A-BF39-E3B5316FF204}" dt="2020-12-08T06:25:42.411" v="335"/>
          <ac:inkMkLst>
            <pc:docMk/>
            <pc:sldMk cId="2470072345" sldId="284"/>
            <ac:inkMk id="8" creationId="{C34413A0-FACC-4F01-AC56-15EEF7EE1BDA}"/>
          </ac:inkMkLst>
        </pc:inkChg>
        <pc:inkChg chg="add mod">
          <ac:chgData name="Mariëlla Verhage" userId="4ba14a3e-99a6-434f-8df3-0021259e434a" providerId="ADAL" clId="{7153BA9E-7F83-458A-BF39-E3B5316FF204}" dt="2020-12-08T06:25:42.411" v="335"/>
          <ac:inkMkLst>
            <pc:docMk/>
            <pc:sldMk cId="2470072345" sldId="284"/>
            <ac:inkMk id="9" creationId="{AB5BD6C9-C17F-4975-907F-F3CA7D3DED26}"/>
          </ac:inkMkLst>
        </pc:inkChg>
        <pc:inkChg chg="add mod">
          <ac:chgData name="Mariëlla Verhage" userId="4ba14a3e-99a6-434f-8df3-0021259e434a" providerId="ADAL" clId="{7153BA9E-7F83-458A-BF39-E3B5316FF204}" dt="2020-12-08T06:25:42.411" v="335"/>
          <ac:inkMkLst>
            <pc:docMk/>
            <pc:sldMk cId="2470072345" sldId="284"/>
            <ac:inkMk id="10" creationId="{6C23FC69-2B8E-4E43-9E9F-CCDFA2E311F8}"/>
          </ac:inkMkLst>
        </pc:inkChg>
        <pc:inkChg chg="add mod">
          <ac:chgData name="Mariëlla Verhage" userId="4ba14a3e-99a6-434f-8df3-0021259e434a" providerId="ADAL" clId="{7153BA9E-7F83-458A-BF39-E3B5316FF204}" dt="2020-12-08T06:25:42.411" v="335"/>
          <ac:inkMkLst>
            <pc:docMk/>
            <pc:sldMk cId="2470072345" sldId="284"/>
            <ac:inkMk id="11" creationId="{A07B1503-C266-47D8-B0F0-3EBBBF51AD42}"/>
          </ac:inkMkLst>
        </pc:inkChg>
        <pc:inkChg chg="add mod">
          <ac:chgData name="Mariëlla Verhage" userId="4ba14a3e-99a6-434f-8df3-0021259e434a" providerId="ADAL" clId="{7153BA9E-7F83-458A-BF39-E3B5316FF204}" dt="2020-12-08T06:25:42.411" v="335"/>
          <ac:inkMkLst>
            <pc:docMk/>
            <pc:sldMk cId="2470072345" sldId="284"/>
            <ac:inkMk id="12" creationId="{E493D608-F9BD-4A2C-A220-B27BBA30DCEC}"/>
          </ac:inkMkLst>
        </pc:inkChg>
        <pc:inkChg chg="add mod">
          <ac:chgData name="Mariëlla Verhage" userId="4ba14a3e-99a6-434f-8df3-0021259e434a" providerId="ADAL" clId="{7153BA9E-7F83-458A-BF39-E3B5316FF204}" dt="2020-12-08T06:25:42.411" v="335"/>
          <ac:inkMkLst>
            <pc:docMk/>
            <pc:sldMk cId="2470072345" sldId="284"/>
            <ac:inkMk id="13" creationId="{43C7E769-BA78-45A0-A0D2-7723A449E8E8}"/>
          </ac:inkMkLst>
        </pc:inkChg>
        <pc:inkChg chg="add mod">
          <ac:chgData name="Mariëlla Verhage" userId="4ba14a3e-99a6-434f-8df3-0021259e434a" providerId="ADAL" clId="{7153BA9E-7F83-458A-BF39-E3B5316FF204}" dt="2020-12-08T06:25:42.411" v="335"/>
          <ac:inkMkLst>
            <pc:docMk/>
            <pc:sldMk cId="2470072345" sldId="284"/>
            <ac:inkMk id="14" creationId="{B9412807-24FC-4FD5-8788-E1CD54A57319}"/>
          </ac:inkMkLst>
        </pc:inkChg>
        <pc:inkChg chg="add mod">
          <ac:chgData name="Mariëlla Verhage" userId="4ba14a3e-99a6-434f-8df3-0021259e434a" providerId="ADAL" clId="{7153BA9E-7F83-458A-BF39-E3B5316FF204}" dt="2020-12-08T06:25:42.411" v="335"/>
          <ac:inkMkLst>
            <pc:docMk/>
            <pc:sldMk cId="2470072345" sldId="284"/>
            <ac:inkMk id="15" creationId="{96C29597-C9CE-4217-B649-99A9A7921C25}"/>
          </ac:inkMkLst>
        </pc:inkChg>
        <pc:inkChg chg="add mod">
          <ac:chgData name="Mariëlla Verhage" userId="4ba14a3e-99a6-434f-8df3-0021259e434a" providerId="ADAL" clId="{7153BA9E-7F83-458A-BF39-E3B5316FF204}" dt="2020-12-08T06:25:42.411" v="335"/>
          <ac:inkMkLst>
            <pc:docMk/>
            <pc:sldMk cId="2470072345" sldId="284"/>
            <ac:inkMk id="16" creationId="{E39B6DAE-CC2E-4A40-97F5-A29E0BF4A08E}"/>
          </ac:inkMkLst>
        </pc:inkChg>
        <pc:inkChg chg="add mod">
          <ac:chgData name="Mariëlla Verhage" userId="4ba14a3e-99a6-434f-8df3-0021259e434a" providerId="ADAL" clId="{7153BA9E-7F83-458A-BF39-E3B5316FF204}" dt="2020-12-08T06:25:42.411" v="335"/>
          <ac:inkMkLst>
            <pc:docMk/>
            <pc:sldMk cId="2470072345" sldId="284"/>
            <ac:inkMk id="17" creationId="{3BAA5D38-2607-4B52-BF63-A50F1353C412}"/>
          </ac:inkMkLst>
        </pc:inkChg>
        <pc:inkChg chg="add mod">
          <ac:chgData name="Mariëlla Verhage" userId="4ba14a3e-99a6-434f-8df3-0021259e434a" providerId="ADAL" clId="{7153BA9E-7F83-458A-BF39-E3B5316FF204}" dt="2020-12-08T06:25:42.411" v="335"/>
          <ac:inkMkLst>
            <pc:docMk/>
            <pc:sldMk cId="2470072345" sldId="284"/>
            <ac:inkMk id="19" creationId="{79A762F0-5B19-4140-9495-D634AB6E2427}"/>
          </ac:inkMkLst>
        </pc:inkChg>
        <pc:inkChg chg="add mod">
          <ac:chgData name="Mariëlla Verhage" userId="4ba14a3e-99a6-434f-8df3-0021259e434a" providerId="ADAL" clId="{7153BA9E-7F83-458A-BF39-E3B5316FF204}" dt="2020-12-08T06:25:42.411" v="335"/>
          <ac:inkMkLst>
            <pc:docMk/>
            <pc:sldMk cId="2470072345" sldId="284"/>
            <ac:inkMk id="20" creationId="{A92DF844-451E-421A-98B7-D37E9FD26195}"/>
          </ac:inkMkLst>
        </pc:inkChg>
        <pc:inkChg chg="add mod">
          <ac:chgData name="Mariëlla Verhage" userId="4ba14a3e-99a6-434f-8df3-0021259e434a" providerId="ADAL" clId="{7153BA9E-7F83-458A-BF39-E3B5316FF204}" dt="2020-12-08T06:25:42.411" v="335"/>
          <ac:inkMkLst>
            <pc:docMk/>
            <pc:sldMk cId="2470072345" sldId="284"/>
            <ac:inkMk id="21" creationId="{AF4C2387-9F8C-4E66-9638-769111CB8214}"/>
          </ac:inkMkLst>
        </pc:inkChg>
        <pc:inkChg chg="add mod">
          <ac:chgData name="Mariëlla Verhage" userId="4ba14a3e-99a6-434f-8df3-0021259e434a" providerId="ADAL" clId="{7153BA9E-7F83-458A-BF39-E3B5316FF204}" dt="2020-12-08T06:25:31.255" v="320" actId="1076"/>
          <ac:inkMkLst>
            <pc:docMk/>
            <pc:sldMk cId="2470072345" sldId="284"/>
            <ac:inkMk id="23" creationId="{A77B7939-D81E-4F85-A9B1-F6E29F0D77FB}"/>
          </ac:inkMkLst>
        </pc:inkChg>
        <pc:inkChg chg="add mod">
          <ac:chgData name="Mariëlla Verhage" userId="4ba14a3e-99a6-434f-8df3-0021259e434a" providerId="ADAL" clId="{7153BA9E-7F83-458A-BF39-E3B5316FF204}" dt="2020-12-08T06:25:31.255" v="320" actId="1076"/>
          <ac:inkMkLst>
            <pc:docMk/>
            <pc:sldMk cId="2470072345" sldId="284"/>
            <ac:inkMk id="24" creationId="{8BCF10A9-1928-45F9-A1BD-2FE9E82A75BA}"/>
          </ac:inkMkLst>
        </pc:inkChg>
        <pc:inkChg chg="add mod">
          <ac:chgData name="Mariëlla Verhage" userId="4ba14a3e-99a6-434f-8df3-0021259e434a" providerId="ADAL" clId="{7153BA9E-7F83-458A-BF39-E3B5316FF204}" dt="2020-12-08T06:25:31.255" v="320" actId="1076"/>
          <ac:inkMkLst>
            <pc:docMk/>
            <pc:sldMk cId="2470072345" sldId="284"/>
            <ac:inkMk id="25" creationId="{1C600951-7B68-4801-9C70-52DD96253888}"/>
          </ac:inkMkLst>
        </pc:inkChg>
        <pc:inkChg chg="add mod">
          <ac:chgData name="Mariëlla Verhage" userId="4ba14a3e-99a6-434f-8df3-0021259e434a" providerId="ADAL" clId="{7153BA9E-7F83-458A-BF39-E3B5316FF204}" dt="2020-12-08T06:25:31.255" v="320" actId="1076"/>
          <ac:inkMkLst>
            <pc:docMk/>
            <pc:sldMk cId="2470072345" sldId="284"/>
            <ac:inkMk id="26" creationId="{E6D6999F-1924-4A07-A023-CBD80227CC25}"/>
          </ac:inkMkLst>
        </pc:inkChg>
        <pc:inkChg chg="add mod">
          <ac:chgData name="Mariëlla Verhage" userId="4ba14a3e-99a6-434f-8df3-0021259e434a" providerId="ADAL" clId="{7153BA9E-7F83-458A-BF39-E3B5316FF204}" dt="2020-12-08T06:25:31.255" v="320" actId="1076"/>
          <ac:inkMkLst>
            <pc:docMk/>
            <pc:sldMk cId="2470072345" sldId="284"/>
            <ac:inkMk id="27" creationId="{F1A5124F-DB0A-49A4-8EAB-4B1374903F3A}"/>
          </ac:inkMkLst>
        </pc:inkChg>
        <pc:inkChg chg="add mod">
          <ac:chgData name="Mariëlla Verhage" userId="4ba14a3e-99a6-434f-8df3-0021259e434a" providerId="ADAL" clId="{7153BA9E-7F83-458A-BF39-E3B5316FF204}" dt="2020-12-08T06:25:31.255" v="320" actId="1076"/>
          <ac:inkMkLst>
            <pc:docMk/>
            <pc:sldMk cId="2470072345" sldId="284"/>
            <ac:inkMk id="28" creationId="{C9E72888-C583-4F79-98E0-26A6142B95A4}"/>
          </ac:inkMkLst>
        </pc:inkChg>
        <pc:inkChg chg="add mod">
          <ac:chgData name="Mariëlla Verhage" userId="4ba14a3e-99a6-434f-8df3-0021259e434a" providerId="ADAL" clId="{7153BA9E-7F83-458A-BF39-E3B5316FF204}" dt="2020-12-08T06:25:31.255" v="320" actId="1076"/>
          <ac:inkMkLst>
            <pc:docMk/>
            <pc:sldMk cId="2470072345" sldId="284"/>
            <ac:inkMk id="30" creationId="{C78836E3-D165-4F5F-9F51-6406ED1D5ECA}"/>
          </ac:inkMkLst>
        </pc:inkChg>
        <pc:inkChg chg="add mod">
          <ac:chgData name="Mariëlla Verhage" userId="4ba14a3e-99a6-434f-8df3-0021259e434a" providerId="ADAL" clId="{7153BA9E-7F83-458A-BF39-E3B5316FF204}" dt="2020-12-08T06:25:31.255" v="320" actId="1076"/>
          <ac:inkMkLst>
            <pc:docMk/>
            <pc:sldMk cId="2470072345" sldId="284"/>
            <ac:inkMk id="32" creationId="{AFEEE43D-CAE2-4872-A50E-9ABC55E6B221}"/>
          </ac:inkMkLst>
        </pc:inkChg>
        <pc:inkChg chg="add mod">
          <ac:chgData name="Mariëlla Verhage" userId="4ba14a3e-99a6-434f-8df3-0021259e434a" providerId="ADAL" clId="{7153BA9E-7F83-458A-BF39-E3B5316FF204}" dt="2020-12-08T06:25:31.255" v="320" actId="1076"/>
          <ac:inkMkLst>
            <pc:docMk/>
            <pc:sldMk cId="2470072345" sldId="284"/>
            <ac:inkMk id="33" creationId="{74234605-2517-46FE-9176-5FEEB90049B7}"/>
          </ac:inkMkLst>
        </pc:inkChg>
        <pc:inkChg chg="add mod">
          <ac:chgData name="Mariëlla Verhage" userId="4ba14a3e-99a6-434f-8df3-0021259e434a" providerId="ADAL" clId="{7153BA9E-7F83-458A-BF39-E3B5316FF204}" dt="2020-12-08T06:25:31.255" v="320" actId="1076"/>
          <ac:inkMkLst>
            <pc:docMk/>
            <pc:sldMk cId="2470072345" sldId="284"/>
            <ac:inkMk id="34" creationId="{0B72160E-9B5A-4125-81FA-96195C727608}"/>
          </ac:inkMkLst>
        </pc:inkChg>
        <pc:inkChg chg="add mod">
          <ac:chgData name="Mariëlla Verhage" userId="4ba14a3e-99a6-434f-8df3-0021259e434a" providerId="ADAL" clId="{7153BA9E-7F83-458A-BF39-E3B5316FF204}" dt="2020-12-08T06:25:31.255" v="320" actId="1076"/>
          <ac:inkMkLst>
            <pc:docMk/>
            <pc:sldMk cId="2470072345" sldId="284"/>
            <ac:inkMk id="35" creationId="{2F125AFE-08A8-40A3-962E-A3A3B10CA1CC}"/>
          </ac:inkMkLst>
        </pc:inkChg>
        <pc:inkChg chg="add mod">
          <ac:chgData name="Mariëlla Verhage" userId="4ba14a3e-99a6-434f-8df3-0021259e434a" providerId="ADAL" clId="{7153BA9E-7F83-458A-BF39-E3B5316FF204}" dt="2020-12-08T06:25:31.255" v="320" actId="1076"/>
          <ac:inkMkLst>
            <pc:docMk/>
            <pc:sldMk cId="2470072345" sldId="284"/>
            <ac:inkMk id="36" creationId="{B1A05D6E-61DA-4FCB-B718-15AA01E46037}"/>
          </ac:inkMkLst>
        </pc:inkChg>
        <pc:inkChg chg="add mod">
          <ac:chgData name="Mariëlla Verhage" userId="4ba14a3e-99a6-434f-8df3-0021259e434a" providerId="ADAL" clId="{7153BA9E-7F83-458A-BF39-E3B5316FF204}" dt="2020-12-08T06:25:31.255" v="320" actId="1076"/>
          <ac:inkMkLst>
            <pc:docMk/>
            <pc:sldMk cId="2470072345" sldId="284"/>
            <ac:inkMk id="37" creationId="{F2A6CF99-0886-4163-9187-CAC47873319F}"/>
          </ac:inkMkLst>
        </pc:inkChg>
        <pc:inkChg chg="add mod">
          <ac:chgData name="Mariëlla Verhage" userId="4ba14a3e-99a6-434f-8df3-0021259e434a" providerId="ADAL" clId="{7153BA9E-7F83-458A-BF39-E3B5316FF204}" dt="2020-12-08T06:25:31.255" v="320" actId="1076"/>
          <ac:inkMkLst>
            <pc:docMk/>
            <pc:sldMk cId="2470072345" sldId="284"/>
            <ac:inkMk id="38" creationId="{51B44D70-1941-42D1-9640-3C225E6D7033}"/>
          </ac:inkMkLst>
        </pc:inkChg>
        <pc:inkChg chg="add mod">
          <ac:chgData name="Mariëlla Verhage" userId="4ba14a3e-99a6-434f-8df3-0021259e434a" providerId="ADAL" clId="{7153BA9E-7F83-458A-BF39-E3B5316FF204}" dt="2020-12-08T06:25:31.255" v="320" actId="1076"/>
          <ac:inkMkLst>
            <pc:docMk/>
            <pc:sldMk cId="2470072345" sldId="284"/>
            <ac:inkMk id="39" creationId="{03804871-5BFF-4607-AC28-23F28AB2C7DC}"/>
          </ac:inkMkLst>
        </pc:inkChg>
        <pc:inkChg chg="add mod">
          <ac:chgData name="Mariëlla Verhage" userId="4ba14a3e-99a6-434f-8df3-0021259e434a" providerId="ADAL" clId="{7153BA9E-7F83-458A-BF39-E3B5316FF204}" dt="2020-12-08T06:25:31.255" v="320" actId="1076"/>
          <ac:inkMkLst>
            <pc:docMk/>
            <pc:sldMk cId="2470072345" sldId="284"/>
            <ac:inkMk id="40" creationId="{8E8BCC9C-4639-4693-BA38-1631A8C2F09B}"/>
          </ac:inkMkLst>
        </pc:inkChg>
        <pc:inkChg chg="add mod">
          <ac:chgData name="Mariëlla Verhage" userId="4ba14a3e-99a6-434f-8df3-0021259e434a" providerId="ADAL" clId="{7153BA9E-7F83-458A-BF39-E3B5316FF204}" dt="2020-12-08T06:25:31.255" v="320" actId="1076"/>
          <ac:inkMkLst>
            <pc:docMk/>
            <pc:sldMk cId="2470072345" sldId="284"/>
            <ac:inkMk id="41" creationId="{2B76789C-94F0-4F1F-988A-49B2C9EF76EC}"/>
          </ac:inkMkLst>
        </pc:inkChg>
        <pc:inkChg chg="add mod">
          <ac:chgData name="Mariëlla Verhage" userId="4ba14a3e-99a6-434f-8df3-0021259e434a" providerId="ADAL" clId="{7153BA9E-7F83-458A-BF39-E3B5316FF204}" dt="2020-12-08T06:25:31.255" v="320" actId="1076"/>
          <ac:inkMkLst>
            <pc:docMk/>
            <pc:sldMk cId="2470072345" sldId="284"/>
            <ac:inkMk id="42" creationId="{26F80919-100A-4D42-816A-7926FF7F1F25}"/>
          </ac:inkMkLst>
        </pc:inkChg>
        <pc:inkChg chg="add mod">
          <ac:chgData name="Mariëlla Verhage" userId="4ba14a3e-99a6-434f-8df3-0021259e434a" providerId="ADAL" clId="{7153BA9E-7F83-458A-BF39-E3B5316FF204}" dt="2020-12-08T06:25:31.255" v="320" actId="1076"/>
          <ac:inkMkLst>
            <pc:docMk/>
            <pc:sldMk cId="2470072345" sldId="284"/>
            <ac:inkMk id="43" creationId="{CAB29F6F-51EC-4DA8-9B20-60B78E54D6D2}"/>
          </ac:inkMkLst>
        </pc:inkChg>
        <pc:inkChg chg="add mod">
          <ac:chgData name="Mariëlla Verhage" userId="4ba14a3e-99a6-434f-8df3-0021259e434a" providerId="ADAL" clId="{7153BA9E-7F83-458A-BF39-E3B5316FF204}" dt="2020-12-08T06:25:31.255" v="320" actId="1076"/>
          <ac:inkMkLst>
            <pc:docMk/>
            <pc:sldMk cId="2470072345" sldId="284"/>
            <ac:inkMk id="46" creationId="{F435FB54-FBD3-4239-8605-CA3BDAC177DD}"/>
          </ac:inkMkLst>
        </pc:inkChg>
        <pc:inkChg chg="add mod">
          <ac:chgData name="Mariëlla Verhage" userId="4ba14a3e-99a6-434f-8df3-0021259e434a" providerId="ADAL" clId="{7153BA9E-7F83-458A-BF39-E3B5316FF204}" dt="2020-12-08T06:25:42.411" v="335"/>
          <ac:inkMkLst>
            <pc:docMk/>
            <pc:sldMk cId="2470072345" sldId="284"/>
            <ac:inkMk id="48" creationId="{93A6CA33-00B2-470A-A13E-D4C83D09C319}"/>
          </ac:inkMkLst>
        </pc:inkChg>
        <pc:inkChg chg="add mod">
          <ac:chgData name="Mariëlla Verhage" userId="4ba14a3e-99a6-434f-8df3-0021259e434a" providerId="ADAL" clId="{7153BA9E-7F83-458A-BF39-E3B5316FF204}" dt="2020-12-08T06:25:42.411" v="335"/>
          <ac:inkMkLst>
            <pc:docMk/>
            <pc:sldMk cId="2470072345" sldId="284"/>
            <ac:inkMk id="49" creationId="{C920C658-A4A7-47A7-8EDE-3432DD10585A}"/>
          </ac:inkMkLst>
        </pc:inkChg>
        <pc:inkChg chg="add del mod">
          <ac:chgData name="Mariëlla Verhage" userId="4ba14a3e-99a6-434f-8df3-0021259e434a" providerId="ADAL" clId="{7153BA9E-7F83-458A-BF39-E3B5316FF204}" dt="2020-12-08T06:25:24.377" v="317"/>
          <ac:inkMkLst>
            <pc:docMk/>
            <pc:sldMk cId="2470072345" sldId="284"/>
            <ac:inkMk id="51" creationId="{92650C24-13DA-4EC8-B20A-C85046B56108}"/>
          </ac:inkMkLst>
        </pc:inkChg>
        <pc:inkChg chg="add del">
          <ac:chgData name="Mariëlla Verhage" userId="4ba14a3e-99a6-434f-8df3-0021259e434a" providerId="ADAL" clId="{7153BA9E-7F83-458A-BF39-E3B5316FF204}" dt="2020-12-08T06:25:26.670" v="319"/>
          <ac:inkMkLst>
            <pc:docMk/>
            <pc:sldMk cId="2470072345" sldId="284"/>
            <ac:inkMk id="53" creationId="{5EAAF925-1078-41A9-986C-E47E3C6A8D06}"/>
          </ac:inkMkLst>
        </pc:inkChg>
        <pc:inkChg chg="add mod">
          <ac:chgData name="Mariëlla Verhage" userId="4ba14a3e-99a6-434f-8df3-0021259e434a" providerId="ADAL" clId="{7153BA9E-7F83-458A-BF39-E3B5316FF204}" dt="2020-12-08T06:25:42.411" v="335"/>
          <ac:inkMkLst>
            <pc:docMk/>
            <pc:sldMk cId="2470072345" sldId="284"/>
            <ac:inkMk id="54" creationId="{0890820C-CFAE-4271-8DF4-C8A0017232A4}"/>
          </ac:inkMkLst>
        </pc:inkChg>
        <pc:inkChg chg="add mod">
          <ac:chgData name="Mariëlla Verhage" userId="4ba14a3e-99a6-434f-8df3-0021259e434a" providerId="ADAL" clId="{7153BA9E-7F83-458A-BF39-E3B5316FF204}" dt="2020-12-08T06:25:42.411" v="335"/>
          <ac:inkMkLst>
            <pc:docMk/>
            <pc:sldMk cId="2470072345" sldId="284"/>
            <ac:inkMk id="55" creationId="{E156729B-AC3C-444B-9D6E-B01D14F26CE0}"/>
          </ac:inkMkLst>
        </pc:inkChg>
        <pc:inkChg chg="add mod">
          <ac:chgData name="Mariëlla Verhage" userId="4ba14a3e-99a6-434f-8df3-0021259e434a" providerId="ADAL" clId="{7153BA9E-7F83-458A-BF39-E3B5316FF204}" dt="2020-12-08T06:25:42.411" v="335"/>
          <ac:inkMkLst>
            <pc:docMk/>
            <pc:sldMk cId="2470072345" sldId="284"/>
            <ac:inkMk id="56" creationId="{618A48B4-99FB-496F-9464-16053DF03549}"/>
          </ac:inkMkLst>
        </pc:inkChg>
        <pc:inkChg chg="add mod">
          <ac:chgData name="Mariëlla Verhage" userId="4ba14a3e-99a6-434f-8df3-0021259e434a" providerId="ADAL" clId="{7153BA9E-7F83-458A-BF39-E3B5316FF204}" dt="2020-12-08T06:25:42.411" v="335"/>
          <ac:inkMkLst>
            <pc:docMk/>
            <pc:sldMk cId="2470072345" sldId="284"/>
            <ac:inkMk id="57" creationId="{672AA27A-7248-4D36-B9A5-7BB997522396}"/>
          </ac:inkMkLst>
        </pc:inkChg>
        <pc:inkChg chg="add mod">
          <ac:chgData name="Mariëlla Verhage" userId="4ba14a3e-99a6-434f-8df3-0021259e434a" providerId="ADAL" clId="{7153BA9E-7F83-458A-BF39-E3B5316FF204}" dt="2020-12-08T06:25:42.411" v="335"/>
          <ac:inkMkLst>
            <pc:docMk/>
            <pc:sldMk cId="2470072345" sldId="284"/>
            <ac:inkMk id="58" creationId="{55DFDFBD-7790-4B7B-8245-F72FDC29CB55}"/>
          </ac:inkMkLst>
        </pc:inkChg>
        <pc:inkChg chg="add mod">
          <ac:chgData name="Mariëlla Verhage" userId="4ba14a3e-99a6-434f-8df3-0021259e434a" providerId="ADAL" clId="{7153BA9E-7F83-458A-BF39-E3B5316FF204}" dt="2020-12-08T06:25:42.411" v="335"/>
          <ac:inkMkLst>
            <pc:docMk/>
            <pc:sldMk cId="2470072345" sldId="284"/>
            <ac:inkMk id="59" creationId="{0F3DEB00-542F-47DF-8C69-5E20FD3D6B03}"/>
          </ac:inkMkLst>
        </pc:inkChg>
        <pc:inkChg chg="add mod">
          <ac:chgData name="Mariëlla Verhage" userId="4ba14a3e-99a6-434f-8df3-0021259e434a" providerId="ADAL" clId="{7153BA9E-7F83-458A-BF39-E3B5316FF204}" dt="2020-12-08T06:25:42.411" v="335"/>
          <ac:inkMkLst>
            <pc:docMk/>
            <pc:sldMk cId="2470072345" sldId="284"/>
            <ac:inkMk id="60" creationId="{6D19C4BE-301A-44AC-AE07-9C9724CFB252}"/>
          </ac:inkMkLst>
        </pc:inkChg>
        <pc:inkChg chg="add mod">
          <ac:chgData name="Mariëlla Verhage" userId="4ba14a3e-99a6-434f-8df3-0021259e434a" providerId="ADAL" clId="{7153BA9E-7F83-458A-BF39-E3B5316FF204}" dt="2020-12-08T06:25:42.411" v="335"/>
          <ac:inkMkLst>
            <pc:docMk/>
            <pc:sldMk cId="2470072345" sldId="284"/>
            <ac:inkMk id="62" creationId="{F8CD1907-D29E-4555-870A-21A5D4AD828B}"/>
          </ac:inkMkLst>
        </pc:inkChg>
        <pc:inkChg chg="add mod">
          <ac:chgData name="Mariëlla Verhage" userId="4ba14a3e-99a6-434f-8df3-0021259e434a" providerId="ADAL" clId="{7153BA9E-7F83-458A-BF39-E3B5316FF204}" dt="2020-12-08T06:25:42.411" v="335"/>
          <ac:inkMkLst>
            <pc:docMk/>
            <pc:sldMk cId="2470072345" sldId="284"/>
            <ac:inkMk id="63" creationId="{E6E90931-B42B-4A4D-9EA9-AC1540DA9D7D}"/>
          </ac:inkMkLst>
        </pc:inkChg>
        <pc:inkChg chg="add mod">
          <ac:chgData name="Mariëlla Verhage" userId="4ba14a3e-99a6-434f-8df3-0021259e434a" providerId="ADAL" clId="{7153BA9E-7F83-458A-BF39-E3B5316FF204}" dt="2020-12-08T06:25:42.411" v="335"/>
          <ac:inkMkLst>
            <pc:docMk/>
            <pc:sldMk cId="2470072345" sldId="284"/>
            <ac:inkMk id="64" creationId="{E5EA40D6-6F20-40DA-A93C-6F1C5EFD1D87}"/>
          </ac:inkMkLst>
        </pc:inkChg>
        <pc:inkChg chg="add mod">
          <ac:chgData name="Mariëlla Verhage" userId="4ba14a3e-99a6-434f-8df3-0021259e434a" providerId="ADAL" clId="{7153BA9E-7F83-458A-BF39-E3B5316FF204}" dt="2020-12-08T06:25:42.411" v="335"/>
          <ac:inkMkLst>
            <pc:docMk/>
            <pc:sldMk cId="2470072345" sldId="284"/>
            <ac:inkMk id="65" creationId="{AF384859-AA01-4467-936B-8E9CA7DB8699}"/>
          </ac:inkMkLst>
        </pc:inkChg>
        <pc:inkChg chg="add mod">
          <ac:chgData name="Mariëlla Verhage" userId="4ba14a3e-99a6-434f-8df3-0021259e434a" providerId="ADAL" clId="{7153BA9E-7F83-458A-BF39-E3B5316FF204}" dt="2020-12-08T06:25:42.411" v="335"/>
          <ac:inkMkLst>
            <pc:docMk/>
            <pc:sldMk cId="2470072345" sldId="284"/>
            <ac:inkMk id="66" creationId="{A49754CD-3BC8-44DA-BA8B-54945993B49A}"/>
          </ac:inkMkLst>
        </pc:inkChg>
        <pc:inkChg chg="add mod">
          <ac:chgData name="Mariëlla Verhage" userId="4ba14a3e-99a6-434f-8df3-0021259e434a" providerId="ADAL" clId="{7153BA9E-7F83-458A-BF39-E3B5316FF204}" dt="2020-12-08T06:25:42.411" v="335"/>
          <ac:inkMkLst>
            <pc:docMk/>
            <pc:sldMk cId="2470072345" sldId="284"/>
            <ac:inkMk id="67" creationId="{877588ED-00B2-4549-8FC7-1CF76555A67B}"/>
          </ac:inkMkLst>
        </pc:inkChg>
        <pc:inkChg chg="add mod">
          <ac:chgData name="Mariëlla Verhage" userId="4ba14a3e-99a6-434f-8df3-0021259e434a" providerId="ADAL" clId="{7153BA9E-7F83-458A-BF39-E3B5316FF204}" dt="2020-12-08T06:25:50.569" v="346"/>
          <ac:inkMkLst>
            <pc:docMk/>
            <pc:sldMk cId="2470072345" sldId="284"/>
            <ac:inkMk id="69" creationId="{137CF400-4018-4572-8E8D-DC7DA415DCAF}"/>
          </ac:inkMkLst>
        </pc:inkChg>
        <pc:inkChg chg="add mod">
          <ac:chgData name="Mariëlla Verhage" userId="4ba14a3e-99a6-434f-8df3-0021259e434a" providerId="ADAL" clId="{7153BA9E-7F83-458A-BF39-E3B5316FF204}" dt="2020-12-08T06:25:50.569" v="346"/>
          <ac:inkMkLst>
            <pc:docMk/>
            <pc:sldMk cId="2470072345" sldId="284"/>
            <ac:inkMk id="70" creationId="{265DF942-51AB-4840-A99D-861C9F386C85}"/>
          </ac:inkMkLst>
        </pc:inkChg>
        <pc:inkChg chg="add mod">
          <ac:chgData name="Mariëlla Verhage" userId="4ba14a3e-99a6-434f-8df3-0021259e434a" providerId="ADAL" clId="{7153BA9E-7F83-458A-BF39-E3B5316FF204}" dt="2020-12-08T06:25:50.569" v="346"/>
          <ac:inkMkLst>
            <pc:docMk/>
            <pc:sldMk cId="2470072345" sldId="284"/>
            <ac:inkMk id="71" creationId="{63FD9A86-6B38-4617-A4D7-EC8773B7C890}"/>
          </ac:inkMkLst>
        </pc:inkChg>
        <pc:inkChg chg="add mod">
          <ac:chgData name="Mariëlla Verhage" userId="4ba14a3e-99a6-434f-8df3-0021259e434a" providerId="ADAL" clId="{7153BA9E-7F83-458A-BF39-E3B5316FF204}" dt="2020-12-08T06:25:50.569" v="346"/>
          <ac:inkMkLst>
            <pc:docMk/>
            <pc:sldMk cId="2470072345" sldId="284"/>
            <ac:inkMk id="72" creationId="{A56995B8-4487-4A37-AF24-4C2BF32F824F}"/>
          </ac:inkMkLst>
        </pc:inkChg>
        <pc:inkChg chg="add mod">
          <ac:chgData name="Mariëlla Verhage" userId="4ba14a3e-99a6-434f-8df3-0021259e434a" providerId="ADAL" clId="{7153BA9E-7F83-458A-BF39-E3B5316FF204}" dt="2020-12-08T06:25:50.569" v="346"/>
          <ac:inkMkLst>
            <pc:docMk/>
            <pc:sldMk cId="2470072345" sldId="284"/>
            <ac:inkMk id="73" creationId="{0FE37073-C656-40D0-B97E-79E0814DFC25}"/>
          </ac:inkMkLst>
        </pc:inkChg>
        <pc:inkChg chg="add mod">
          <ac:chgData name="Mariëlla Verhage" userId="4ba14a3e-99a6-434f-8df3-0021259e434a" providerId="ADAL" clId="{7153BA9E-7F83-458A-BF39-E3B5316FF204}" dt="2020-12-08T06:25:50.569" v="346"/>
          <ac:inkMkLst>
            <pc:docMk/>
            <pc:sldMk cId="2470072345" sldId="284"/>
            <ac:inkMk id="74" creationId="{52A3AAB9-34B8-4A26-A963-98CFB8787C0A}"/>
          </ac:inkMkLst>
        </pc:inkChg>
        <pc:inkChg chg="add mod">
          <ac:chgData name="Mariëlla Verhage" userId="4ba14a3e-99a6-434f-8df3-0021259e434a" providerId="ADAL" clId="{7153BA9E-7F83-458A-BF39-E3B5316FF204}" dt="2020-12-08T06:25:50.569" v="346"/>
          <ac:inkMkLst>
            <pc:docMk/>
            <pc:sldMk cId="2470072345" sldId="284"/>
            <ac:inkMk id="75" creationId="{91654938-169B-49F5-AF26-80848034AB83}"/>
          </ac:inkMkLst>
        </pc:inkChg>
        <pc:inkChg chg="add mod">
          <ac:chgData name="Mariëlla Verhage" userId="4ba14a3e-99a6-434f-8df3-0021259e434a" providerId="ADAL" clId="{7153BA9E-7F83-458A-BF39-E3B5316FF204}" dt="2020-12-08T06:25:50.569" v="346"/>
          <ac:inkMkLst>
            <pc:docMk/>
            <pc:sldMk cId="2470072345" sldId="284"/>
            <ac:inkMk id="76" creationId="{F51EA2F6-ECD7-463D-AB7A-F0FDF78948E1}"/>
          </ac:inkMkLst>
        </pc:inkChg>
        <pc:inkChg chg="add mod">
          <ac:chgData name="Mariëlla Verhage" userId="4ba14a3e-99a6-434f-8df3-0021259e434a" providerId="ADAL" clId="{7153BA9E-7F83-458A-BF39-E3B5316FF204}" dt="2020-12-08T06:25:50.569" v="346"/>
          <ac:inkMkLst>
            <pc:docMk/>
            <pc:sldMk cId="2470072345" sldId="284"/>
            <ac:inkMk id="77" creationId="{72052D97-C96B-4851-A093-E367E7FF0DC1}"/>
          </ac:inkMkLst>
        </pc:inkChg>
        <pc:inkChg chg="add mod">
          <ac:chgData name="Mariëlla Verhage" userId="4ba14a3e-99a6-434f-8df3-0021259e434a" providerId="ADAL" clId="{7153BA9E-7F83-458A-BF39-E3B5316FF204}" dt="2020-12-08T06:25:50.569" v="346"/>
          <ac:inkMkLst>
            <pc:docMk/>
            <pc:sldMk cId="2470072345" sldId="284"/>
            <ac:inkMk id="78" creationId="{3A2EEF50-2FB9-4F54-9B47-2578A1748401}"/>
          </ac:inkMkLst>
        </pc:inkChg>
        <pc:inkChg chg="add">
          <ac:chgData name="Mariëlla Verhage" userId="4ba14a3e-99a6-434f-8df3-0021259e434a" providerId="ADAL" clId="{7153BA9E-7F83-458A-BF39-E3B5316FF204}" dt="2020-12-08T06:26:20.360" v="349" actId="9405"/>
          <ac:inkMkLst>
            <pc:docMk/>
            <pc:sldMk cId="2470072345" sldId="284"/>
            <ac:inkMk id="80" creationId="{DB588E1E-8192-4BF7-AB27-EBF8CD4C34EF}"/>
          </ac:inkMkLst>
        </pc:inkChg>
        <pc:inkChg chg="add del">
          <ac:chgData name="Mariëlla Verhage" userId="4ba14a3e-99a6-434f-8df3-0021259e434a" providerId="ADAL" clId="{7153BA9E-7F83-458A-BF39-E3B5316FF204}" dt="2020-12-08T06:26:26.514" v="351"/>
          <ac:inkMkLst>
            <pc:docMk/>
            <pc:sldMk cId="2470072345" sldId="284"/>
            <ac:inkMk id="81" creationId="{3C4D6F81-E663-44EA-997B-6983ED8CEBF6}"/>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51.637"/>
    </inkml:context>
    <inkml:brush xml:id="br0">
      <inkml:brushProperty name="width" value="0.05" units="cm"/>
      <inkml:brushProperty name="height" value="0.05" units="cm"/>
    </inkml:brush>
  </inkml:definitions>
  <inkml:trace contextRef="#ctx0" brushRef="#br0">72 3 15744,'16'31'480,"-16"-31"-473,0 0 1,0 0 0,0 0 0,0 1 0,0-1 0,0 0 0,0 0 0,0 0 0,0 0 0,0 0 0,0 0 0,0 1 0,0-1-1,0 0 1,0 0 0,0 0 0,0 0 0,0 0 0,0 0 0,0 1 0,0-1 0,0 0 0,0 0 0,0 0 0,0 0 0,0 0-1,0 0 1,0 0 0,0 1 0,-1-1 0,1 0 0,0 0 0,0 0 0,0 0 0,0 0 0,0 0 0,0 0 0,0 0 0,0 0-1,-1 0 1,1 0 0,0 0 0,0 0 0,0 1 0,0-1 0,0 0 0,0 0 0,0 0 0,-1 0 0,1 0 0,0 0 0,0 0-1,-15-8 373,2-5 308,-6-4 706,18 17-1361,1 0 0,-1 0 1,1 0-1,-1 0 0,1 0 1,-1 0-1,0 0 0,1 0 1,-1 0-1,1 0 0,-1 0 0,1 0 1,-1 0-1,1 0 0,-1 0 1,1 0-1,-1 0 0,1 1 0,-1-1 1,1 0-1,-1 0 0,1 1 1,-1-1-1,1 0 0,-1 1 1,1-1-1,0 1 0,-1-1 0,1 0 1,0 1-1,-1-1 0,1 1 1,0-1-1,-1 1 0,1-1 1,0 1-1,0-1 0,0 1 0,-1 0 1,-3 10 146,1-1-1,0 1 1,0-1 0,1 1 0,-1 19 0,1 63 375,2-66-376,33 601 1485,16 347-368,-32-439-800,-15 285 37,-3-806-523,-10 311 300,12-254-210,4-1-1,19 105 1,-22-166-95,9 31 16,-10-39-26,0-1 0,-1 0 0,1 1 0,0-1 1,0 0-1,0 1 0,0-1 0,0 0 0,0 0 0,0 0 1,0 0-1,0 0 0,0 0 0,1 0 0,-1 0 0,0 0 1,1-1-1,-1 1 0,1-1 0,-1 1 0,1-1 0,2 1 1,25-1-3282,2-3-13033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0.556"/>
    </inkml:context>
    <inkml:brush xml:id="br0">
      <inkml:brushProperty name="width" value="0.05" units="cm"/>
      <inkml:brushProperty name="height" value="0.05" units="cm"/>
    </inkml:brush>
  </inkml:definitions>
  <inkml:trace contextRef="#ctx0" brushRef="#br0">195 56 18303,'3'0'78,"0"-1"0,0 0 0,0 1 0,0-1 0,0 0 0,0 0 0,0-1 0,3-1 0,-4 2 41,0 0 0,0 0 1,0 0-1,0 0 1,0 0-1,0 1 1,0-1-1,0 1 0,0-1 1,4 1-1,-5 0-88,1 1 0,-1-1 0,0 1-1,0-1 1,0 1 0,0 0 0,0-1 0,0 1 0,0 0-1,0 0 1,0 0 0,-1 0 0,1 0 0,0 0-1,0 0 1,-1 0 0,1 0 0,-1 0 0,1 0-1,-1 1 1,1-1 0,-1 0 0,0 0 0,1 0 0,-1 2-1,2 3 85,-1 0 0,0 0-1,0 1 1,0-1 0,-1 0-1,0 1 1,0-1 0,0 0 0,-1 1-1,0-1 1,-1 0 0,1 0-1,-4 10 1,4-14-90,0 0 0,-1 0 0,1 0 0,0 0 0,-1 0 0,1 0 0,-1 0 0,1-1 0,-1 1 0,0-1 0,0 1 0,0-1 0,0 1 0,0-1 0,0 0 0,0 0 0,0 0 0,0 0 0,0 0 0,-1-1 0,1 1 0,0-1 0,-1 1 0,1-1 0,0 0 0,-1 0 0,1 0 0,0 0 0,-1 0 0,1-1 1,0 1-1,-1-1 0,1 1 0,0-1 0,0 0 0,-1 0 0,1 0 0,-2-2 0,-4-1 38,1 0 0,0-1 0,0 0 0,0 0-1,1-1 1,0 1 0,0-1 0,0-1 0,1 1 0,-9-14 0,12 16-25,-1 0-1,1 0 0,1 0 1,-1-1-1,0 1 1,1 0-1,0-1 0,0 1 1,0-9-1,1 10-20,0 0 0,0 1 0,1-1-1,-1 1 1,1-1 0,-1 1 0,1-1 0,0 1 0,0-1 0,0 1-1,0 0 1,1 0 0,-1-1 0,1 1 0,-1 0 0,1 0 0,0 0-1,2-2 1,-3 3-2,1 0-1,0-1 1,0 1-1,0 0 1,-1 0-1,1 0 1,0 0-1,0 0 1,0 1-1,1-1 1,-1 1-1,0-1 1,0 1-1,0 0 1,0 0-1,0 0 1,1 0 0,2 0-1,0 1 9,0 0 0,-1 1-1,1-1 1,-1 1 0,0 0 0,1 0 0,-1 0 0,5 4-1,-1 0 8,-1 0-1,0 0 1,0 0-1,0 1 1,-1 0-1,0 0 1,-1 1-1,7 11 1,-9-15-16,-1 0 1,0 1 0,-1-1-1,1 1 1,-1 0 0,0 0-1,0-1 1,0 1-1,-1 0 1,0 0 0,0 9-1,-1-11-6,1-1 0,-1 0 0,0 1 0,0-1 0,0 0 0,0 0 0,0 1 0,0-1 0,0 0 1,-1 0-1,1 0 0,-1-1 0,1 1 0,-1 0 0,0 0 0,0-1 0,0 1 0,0-1 0,0 0 0,0 0 0,0 1 0,0-1 0,-1 0 0,1-1 0,-4 2 0,-5 1 21,0-1 0,0 0 1,0 0-1,0-1 0,0 0 0,0-1 0,-21-3 1,30 3-23,-1 0 1,1-1 0,-1 1 0,1-1 0,-1 0 0,1 1-1,0-1 1,-1 0 0,1-1 0,0 1 0,0 0 0,0-1-1,-1 1 1,2-1 0,-1 0 0,0 1 0,0-1 0,0 0-1,1 0 1,-1 0 0,1 0 0,0-1 0,-1 1-1,1 0 1,0 0 0,0-1 0,1 1 0,-1-1 0,0 1-1,1-1 1,0 1 0,-1-1 0,1 1 0,0-1 0,0 1-1,1-1 1,-1 0 0,0 1 0,1-1 0,0-2 0,0 0 8,1-1 1,0 0 0,-1 1-1,2 0 1,-1 0 0,1-1-1,4-5 1,-7 9-14,1 1 0,0 0 0,0 0-1,0 0 1,0 0 0,0 0 0,0 0 0,0 0 0,0 0 0,0 0 0,0 1 0,0-1-1,1 0 1,-1 1 0,0-1 0,1 1 0,-1-1 0,0 1 0,1 0 0,-1-1 0,0 1 0,1 0-1,-1 0 1,1 0 0,-1 0 0,0 0 0,1 0 0,-1 1 0,1-1 0,-1 0 0,0 1-1,1-1 1,-1 1 0,2 0 0,1 1-3,1 1 0,-1-1 0,0 1 0,-1-1 0,1 1 0,0 1 0,-1-1 0,1 0 0,-1 1 0,0-1 0,0 1 0,-1 0 0,1 0 0,-1 0 0,0 0 0,0 1 0,0-1 0,-1 1 0,1-1 0,-1 1 0,0-1 0,0 1 0,-1 0 0,1 0 0,-1-1 0,0 1 0,-1 0 0,1-1 0,-1 1 0,0 0 0,0-1 0,0 1 0,0 0 0,-1-1 0,0 0 0,0 1 0,0-1 0,-1 0 0,1 0 0,-1 0 0,0-1 0,0 1 0,-7 5 0,5-5 4,0-1 0,0 0-1,-1 0 1,1 0 0,-1-1 0,0 0 0,0 0-1,0 0 1,0-1 0,0 0 0,0 0-1,0 0 1,0-1 0,0 0 0,-1 0-1,-7-2 1,11 2-1,0-1 0,0 1 0,0-1 0,0 0 0,0 0 0,0 0 0,0-1 0,0 1 0,0-1 0,1 1-1,-1-1 1,0 0 0,1 0 0,-3-3 0,3 3-2,1 0 0,0 0 0,-1 0 0,1 0 0,0-1 0,1 1 0,-1 0-1,0 0 1,1-1 0,-1 1 0,1-1 0,0 1 0,-1 0 0,1-1 0,0 1 0,1 0 0,-1-1 0,0 1-1,1-1 1,-1 1 0,2-3 0,0-1 7,0 1 1,0-1-1,0 1 0,1-1 1,-1 1-1,5-6 0,8-2-3394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1.247"/>
    </inkml:context>
    <inkml:brush xml:id="br0">
      <inkml:brushProperty name="width" value="0.05" units="cm"/>
      <inkml:brushProperty name="height" value="0.05" units="cm"/>
    </inkml:brush>
  </inkml:definitions>
  <inkml:trace contextRef="#ctx0" brushRef="#br0">1 180 7936,'0'0'238,"0"0"0,1 1 0,-1-1-1,0 0 1,1 0 0,-1 0 0,0 0 0,1 1 0,-1-1 0,1 0 0,-1 0 0,0 0 0,1 0 0,-1 0 0,0 0 0,1 0 0,-1 0-1,1 0 1,-1 0 0,0 0 0,1 0 0,-1 0 0,1 0 0,-1-1 0,0 1 0,1 0 0,-1 0 0,0 0 0,1 0 0,-1-1-1,0 1 1,1 0 0,-1-1 0,23-12 907,5-3-438,-18 14-505,0-1-1,-1 1 1,1 1 0,0 0-1,15 0 1,-20 2-92,1-1 0,-1 1 1,0-1-1,0 1 0,0 1 0,0-1 0,-1 1 0,1 0 0,0 0 0,-1 0 0,1 1 0,-1-1 1,5 4-1,-8-5-58,0 0 1,0-1 0,0 1 0,0 0-1,0 0 1,0 0 0,0 0 0,0 0-1,0 0 1,-1 0 0,1 0 0,0 0-1,-1 0 1,1 0 0,0 0 0,-1 0-1,0 1 1,1-1 0,-1 0 0,0 0-1,1 1 1,-1-1 0,0 0-1,0 1 1,0-1 0,0 0 0,-1 2-1,0-1 1,0 0-1,0-1 1,0 1-1,-1-1 1,1 1-1,-1-1 1,1 0-1,-1 0 1,1 1-1,-1-1 0,0 0 1,1-1-1,-1 1 1,0 0-1,-3 1 1,-5 1 69,0-1 1,0 1-1,0-2 0,-1 1 1,-19-1-1,24-2-75,0 1 0,-1-1 0,1-1 0,0 1 0,-1-1 0,1 0 0,0 0 0,0-1 0,1 0 0,-1 0 0,0 0 0,-8-8 0,11 8-26,1 1 1,-1-1 0,1 1-1,0-1 1,0 0 0,0 0-1,1 0 1,-1 0 0,1 0-1,-1 0 1,1 0-1,0-1 1,0 1 0,0 0-1,1-1 1,-1 1 0,1-1-1,0 1 1,0 0 0,0-1-1,1 1 1,-1-1 0,1 1-1,-1 0 1,3-5 0,-1 2 8,1-1 1,1 0 0,-1 1 0,1 0 0,0 0 0,0 0 0,1 0 0,0 1 0,0-1 0,0 1-1,1 0 1,0 1 0,0 0 0,0 0 0,0 0 0,1 0 0,-1 1 0,1 0 0,0 1-1,0-1 1,0 1 0,0 0 0,0 1 0,1 0 0,-1 0 0,0 1 0,0 0 0,9 1 0,-9 0-10,0 2 0,-1-1 1,1 1-1,-1 0 0,0 0 1,0 0-1,0 1 0,0 0 1,-1 0-1,0 1 0,1 0 1,-2-1-1,1 2 0,0-1 1,4 9-1,-8-12-11,0 0 0,-1 0 0,1 0 0,-1 0 0,0 0 0,0 0 0,0 0 0,0 1 0,0-1 0,0 0-1,0 0 1,-1 0 0,1 0 0,-1 0 0,1 0 0,-1 0 0,0 0 0,0 0 0,0 0 0,0 0 0,0-1 0,-2 3 0,-33 38 243,29-35-202,2-2 1,-1 1-1,0-1 0,0 0 1,0-1-1,-1 0 0,1 0 1,-1 0-1,0-1 1,-12 4-1,-18 2-3381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1.866"/>
    </inkml:context>
    <inkml:brush xml:id="br0">
      <inkml:brushProperty name="width" value="0.05" units="cm"/>
      <inkml:brushProperty name="height" value="0.05" units="cm"/>
    </inkml:brush>
  </inkml:definitions>
  <inkml:trace contextRef="#ctx0" brushRef="#br0">84 335 15360,'11'-24'997,"1"-1"0,1 1 0,20-26 1,-31 48-944,-1 0 0,0 0-1,1 1 1,-1-1 0,1 0 0,0 1 0,0-1 0,-1 1 0,1-1 0,0 1 0,0 0 0,0 0 0,1 0-1,2-2 1,-4 3-38,-1 0 0,1 0 0,-1 0 0,1 0 0,0 1 0,-1-1 0,1 0 0,-1 0 0,1 0 0,0 0 0,-1 1 0,1-1 0,-1 0 0,1 0 0,-1 1 0,1-1 1,-1 1-1,1-1 0,-1 0 0,1 1 0,0 0 0,8 21 337,-6-6-162,-2 1-1,1 0 1,-2-1-1,0 1 1,-1-1-1,-1 1 1,0-1-1,-2 1 1,0-1-1,0 0 1,-1 0-1,-1-1 0,-11 20 1,16-32-169,0-1-1,-1 0 1,1 0 0,0 0 0,-1 0-1,1 0 1,-1 0 0,0-1 0,0 1-1,0 0 1,0-1 0,0 1-1,0-1 1,0 0 0,0 0 0,-1 0-1,1 0 1,0 0 0,-1 0 0,1-1-1,0 1 1,-1-1 0,1 1-1,-1-1 1,1 0 0,-1 0 0,1 0-1,-1-1 1,1 1 0,-1 0 0,1-1-1,0 0 1,-1 1 0,1-1-1,-5-2 1,2 0 11,0-1 1,0 1-1,0-1 0,0 1 0,1-1 0,-1-1 0,1 1 1,0-1-1,1 1 0,-1-1 0,1 0 0,0-1 1,0 1-1,-2-6 0,-1-4 26,2-1 1,0 1-1,1-1 0,0 0 0,2 0 1,-1 0-1,2 0 0,0 0 1,1 0-1,6-30 0,-5 37-26,1 0-1,0 0 0,0 0 0,1 0 0,0 0 0,0 1 1,1 0-1,10-14 0,-11 17-17,1 1 0,-1-1 0,1 1 0,0 0 0,1 0 0,-1 0 0,0 1 0,1-1 0,0 1 0,0 1 0,0-1 0,0 1 0,12-2 0,-16 3-7,1 0-1,-1 1 1,1-1 0,-1 1-1,1 0 1,0-1 0,-1 1-1,1 1 1,0-1 0,-1 0-1,1 1 1,0-1 0,-1 1-1,1 0 1,-1 0 0,1 0-1,-1 0 1,0 0 0,1 0-1,-1 1 1,0-1 0,0 1 0,0 0-1,0-1 1,0 1 0,0 0-1,-1 0 1,1 0 0,0 1-1,-1-1 1,0 0 0,1 0-1,-1 1 1,0-1 0,0 1-1,-1-1 1,1 1 0,0-1-1,-1 1 1,0 0 0,1-1-1,-1 1 1,0 0 0,0-1-1,-1 1 1,1 0 0,0-1-1,-1 1 1,-1 4 0,-1 6 27,-1-1 0,0 1-1,-11 22 1,13-32-22,0 0 0,0 1 0,0-1 0,0 0 0,0 0-1,-1-1 1,1 1 0,-1 0 0,0-1 0,0 1 0,1-1 0,-2 0 0,1 0-1,0 0 1,0-1 0,-1 1 0,1-1 0,-7 2 0,8-3-8,0 0 1,0 0 0,0 0-1,0-1 1,0 1-1,0-1 1,0 1 0,0-1-1,0 0 1,0 0 0,1 0-1,-1 0 1,0 0-1,0 0 1,1 0 0,-1-1-1,1 1 1,-1-1-1,1 1 1,0-1 0,0 1-1,-1-1 1,1 0-1,0 1 1,-1-4 0,-3-6-5,0 1-1,0-1 1,-3-13 0,3 7-103,1 0 0,-3-32-1,5 12-2875,-2-28-13448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2.585"/>
    </inkml:context>
    <inkml:brush xml:id="br0">
      <inkml:brushProperty name="width" value="0.05" units="cm"/>
      <inkml:brushProperty name="height" value="0.05" units="cm"/>
    </inkml:brush>
  </inkml:definitions>
  <inkml:trace contextRef="#ctx0" brushRef="#br0">148 154 16000,'-7'2'58,"4"-2"25,1 1 0,0 0 0,-1 0-1,1-1 1,-1 1 0,1-1 0,-1 0 0,1 0 0,-1 0 0,1 0-1,-1 0 1,1-1 0,-1 1 0,-3-2 1258,24-3 857,-17 7-2143,0-1 0,0 0 0,0 0 1,-1 1-1,1-1 0,0 0 0,-1 1 1,1-1-1,-1 1 0,1-1 0,-1 1 1,0-1-1,1 1 0,-1-1 0,0 1 0,0-1 1,0 1-1,0-1 0,-1 1 0,1-1 1,-1 3-1,-8 33 351,7-30-341,-1-1 1,0 1-1,0-1 0,0 0 1,-1 0-1,0 0 0,0 0 1,-1-1-1,1 1 0,-1-1 1,0 0-1,-1-1 0,1 1 1,-1-1-1,-9 5 0,14-9-55,0 0-1,0 1 0,0-1 0,1 0 0,-1 0 1,0 0-1,0 1 0,0-1 0,0 0 1,0 0-1,0 0 0,0-1 0,0 1 1,0 0-1,0 0 0,0 0 0,1-1 0,-1 1 1,0-1-1,0 1 0,0 0 0,0-1 1,1 1-1,-1-1 0,0 0 0,0 1 1,1-1-1,-1 0 0,1 1 0,-1-1 0,0 0 1,1 0-1,-1 1 0,1-1 0,0 0 1,-1 0-1,1-1 0,-2-2 29,0-1 1,1 1-1,-1-1 0,1 1 0,0-1 1,0-6-1,1 0 14,0-1-1,1 1 1,0-1-1,1 1 1,0 0 0,1-1-1,1 1 1,-1 0 0,1 1-1,7-12 1,-8 14-20,2 1 0,-1 0-1,1 0 1,0 0 0,0 0 0,1 1 0,0 0-1,0 0 1,0 0 0,1 1 0,0 0 0,0 0 0,0 1-1,13-6 1,-17 9-23,1-1 0,0 1 0,-1 0 0,1 0-1,0 1 1,0-1 0,0 1 0,0 0 0,-1 0-1,1 0 1,0 0 0,0 1 0,0-1 0,-1 1 0,1 0-1,0 0 1,-1 1 0,1-1 0,0 1 0,-1 0-1,0 0 1,1 0 0,-1 0 0,0 0 0,0 1 0,-1-1-1,1 1 1,0 0 0,-1 0 0,1 0 0,-1 0-1,2 5 1,0-2 8,-1-1 1,-1 2-1,1-1 0,-1 0 0,0 0 1,0 1-1,-1-1 0,0 1 0,0-1 1,-1 1-1,1 0 0,-1-1 0,-1 1 1,1-1-1,-1 1 0,-1-1 0,1 1 1,-4 7-1,4-11-10,-1 0 1,1 0-1,-1 0 1,0 0-1,0 0 1,0-1 0,0 1-1,-1-1 1,1 0-1,-1 1 1,0-1-1,1 0 1,-1 0-1,0-1 1,0 1-1,0-1 1,0 1-1,0-1 1,-1 0-1,1 0 1,0-1-1,-1 1 1,1-1-1,-6 1 1,1-1 16,0 0 0,-1 0 0,1-1 1,0 0-1,-1-1 0,1 0 0,0 0 0,-13-6 0,15 6 16,0-1 0,0 0-1,1 0 1,0 0 0,0-1-1,0 0 1,0 0 0,-7-7 0,11 9-31,0 1-1,0-1 1,0 1 0,0-1 0,0 1 0,0-1 0,1 0 0,-1 1 0,0-1 0,1 0 0,0 0 0,-1 1 0,1-1 0,0 0 0,0 0 0,0 0 0,0 1 0,0-1-1,0 0 1,0 0 0,1 0 0,-1 1 0,1-1 0,-1 0 0,1 0 0,0 1 0,0-1 0,0 1 0,0-1 0,0 1 0,0-1 0,0 1 0,1-2 0,5-4 12,0 1 0,0 0 0,0 1 0,1 0 1,0 0-1,-1 0 0,2 1 0,8-3 1,20-12 21,14-14-3349,1-3-13227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3.217"/>
    </inkml:context>
    <inkml:brush xml:id="br0">
      <inkml:brushProperty name="width" value="0.05" units="cm"/>
      <inkml:brushProperty name="height" value="0.05" units="cm"/>
    </inkml:brush>
  </inkml:definitions>
  <inkml:trace contextRef="#ctx0" brushRef="#br0">0 1 21119,'3'11'97,"-1"1"0,2-1 0,0 0-1,0 0 1,1 0 0,0-1 0,9 13-1,50 65 905,-62-84-984,20 23 353,2 0-1,0-1 1,2-2-1,0 0 0,2-2 1,54 33-1,-63-44-541,0-2-1,0 0 0,0-1 1,1 0-1,1-2 0,-1-1 1,1 0-1,0-2 0,0 0 1,0-1-1,0-1 0,37-4 1,-38 0-16041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3.635"/>
    </inkml:context>
    <inkml:brush xml:id="br0">
      <inkml:brushProperty name="width" value="0.05" units="cm"/>
      <inkml:brushProperty name="height" value="0.05" units="cm"/>
    </inkml:brush>
  </inkml:definitions>
  <inkml:trace contextRef="#ctx0" brushRef="#br0">0 597 21503,'12'-16'0,"6"-8"128,1-15 128,6-12 128,-3-6 128,4-6-128,0 0 0,0-1-128,-3 7 0,0 4-128,-7 15 128,-6 8-128,-2 8 0,-3 11-128,-2 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3.988"/>
    </inkml:context>
    <inkml:brush xml:id="br0">
      <inkml:brushProperty name="width" value="0.05" units="cm"/>
      <inkml:brushProperty name="height" value="0.05" units="cm"/>
    </inkml:brush>
  </inkml:definitions>
  <inkml:trace contextRef="#ctx0" brushRef="#br0">1 326 18303,'9'-8'0,"9"-4"0,3 1 0,5 5 384,13-16 128,13-4 128,14-3 0,10-7 384,10 2 128,10 2-384,-8 4 0,0-1-384,-18 9 128,-12 4-256,-12 6 128,-15 4-384,-12 6 128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4.450"/>
    </inkml:context>
    <inkml:brush xml:id="br0">
      <inkml:brushProperty name="width" value="0.05" units="cm"/>
      <inkml:brushProperty name="height" value="0.05" units="cm"/>
    </inkml:brush>
  </inkml:definitions>
  <inkml:trace contextRef="#ctx0" brushRef="#br0">90 188 16767,'39'-35'938,"-30"26"-527,0 0 0,1 1 0,12-10 0,-21 18-362,0-1 0,0 1 0,0-1 0,0 1 0,0-1 0,0 1 0,0-1 0,0 1 0,0 0 0,0 0 0,0-1 0,0 1 0,0 0 0,0 0 0,1 0 0,-1 0 0,0 0 0,0 1 0,0-1 0,0 0 0,0 0 0,0 1 0,0-1 0,0 1 0,0-1 0,0 0 0,0 1 0,0 0 0,-1-1 0,1 1 0,0 0 0,0-1 0,0 1 0,-1 0 1,1 0-1,0 0 0,-1 0 0,1-1 0,-1 1 0,1 0 0,-1 0 0,1 0 0,-1 0 0,0 0 0,1 0 0,-1 1 0,0 0 0,2 5 66,0 0 0,-1 0-1,0 0 1,0 0 0,-1 0 0,0 9 0,-1-8-89,1 3 131,-1 0 1,-1-1 0,1 1 0,-2-1 0,-4 14 0,7-22-123,-1-1 1,0 1-1,0-1 0,0 1 0,1-1 0,-2 1 1,1-1-1,0 0 0,0 0 0,0 1 1,0-1-1,-1 0 0,1 0 0,0 0 0,-1 0 1,1-1-1,-3 2 0,2-2-9,0 1-1,0-1 1,0 0 0,0 0-1,0 0 1,0 0 0,0 0-1,0-1 1,0 1 0,0-1-1,0 1 1,0-1 0,0 0 0,0 1-1,0-1 1,0 0 0,-2-2-1,-3-2 27,1 1 0,0-1-1,1 0 1,-1 0 0,1 0 0,0-1-1,0 0 1,1 0 0,-1 0 0,1-1-1,1 0 1,-1 1 0,1-1 0,1 0-1,-1 0 1,-2-14 0,3 11 3,0-1-1,1 1 1,0 0 0,1 0-1,0-1 1,1 1 0,0 0-1,0 0 1,1 0 0,1 0 0,6-19-1,-8 27-43,0 0 0,0 1-1,-1-1 1,1 0 0,0 1-1,0-1 1,1 1 0,-1-1-1,0 1 1,0 0 0,1 0-1,-1-1 1,1 1 0,-1 0-1,1 0 1,-1 0 0,1 1-1,0-1 1,0 0 0,-1 1-1,1-1 1,0 1 0,0-1-1,0 1 1,-1 0 0,1 0-1,0 0 1,0 0 0,0 0-1,0 0 1,-1 0 0,1 1-1,0-1 1,0 0 0,2 2-1,0-1 8,1 1 0,-1 0 1,0 0-1,0 1 0,1-1 0,-1 1 0,-1 0 0,1 0 0,0 0 0,-1 1 0,0-1 0,6 8 0,-5-5-2,0 0 0,-1 0 0,1 0 0,-1 1 0,-1-1 0,1 1 0,1 9 0,-3-13-10,-1 0-1,0-1 1,0 1-1,0 0 1,0 0-1,0 0 1,-1-1-1,0 1 1,1 0 0,-1-1-1,0 1 1,0 0-1,0-1 1,0 1-1,-1-1 1,1 0-1,-1 1 1,1-1 0,-1 0-1,0 0 1,0 0-1,-2 2 1,-4 2 9,0 0 0,0 0 0,-1-1 0,1 0 0,-1-1 0,0 0 0,0 0 0,-1-1 0,1 0 0,-1-1 0,0 0 1,1 0-1,-1-1 0,0 0 0,0-1 0,-19-2 0,28 2-14,-1 0 1,1 0-1,0-1 1,0 1-1,-1-1 1,1 1-1,0-1 1,0 1-1,0-1 1,0 0-1,0 1 1,0-1-1,0 0 0,0 0 1,0 0-1,0 0 1,0 0-1,1 0 1,-1 0-1,0 0 1,0 0-1,1 0 1,-1 0-1,1 0 1,-1 0-1,1-1 1,0 1-1,-1 0 1,1 0-1,0-1 1,0 1-1,0 0 0,0 0 1,0-1-1,0 1 1,0 0-1,1 0 1,-1-1-1,0 1 1,1 0-1,-1 0 1,0 0-1,1-1 1,0 1-1,-1 0 1,2-1-1,2-6 19,0 0 1,1 1-1,0-1 0,12-11 1,-9 10 13,0 1 0,1 0 0,0 0 0,19-12 0,-26 19-27,0 0 0,0-1-1,1 1 1,-1 0-1,0 0 1,1 0 0,-1 0-1,0 0 1,1 1-1,-1-1 1,1 1 0,-1-1-1,1 1 1,-1 0 0,1 0-1,-1 0 1,1 1-1,0-1 1,-1 0 0,1 1-1,-1 0 1,0 0-1,1-1 1,-1 1 0,0 1-1,1-1 1,-1 0 0,4 3-1,-4-1-6,-1-1 0,1 1 0,0-1 0,-1 1 0,1 0 0,-1 0 0,0 0 0,0 0 0,0 0 0,0 0 0,0 0 0,-1 0 0,1 0 0,-1 0 0,0 0 0,0 1 0,0-1 0,-1 3 0,1-1 0,-1 0 0,0 0 0,0-1 0,0 1 0,0-1 0,-1 1 0,0-1 0,0 0 0,0 1 0,0-1 0,-6 6 0,-27 27-3392,-17 20-13567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4.994"/>
    </inkml:context>
    <inkml:brush xml:id="br0">
      <inkml:brushProperty name="width" value="0.05" units="cm"/>
      <inkml:brushProperty name="height" value="0.05" units="cm"/>
    </inkml:brush>
  </inkml:definitions>
  <inkml:trace contextRef="#ctx0" brushRef="#br0">0 0 18559,'28'20'520,"-23"-16"-308,0-1 0,1 1 0,-1 0 0,-1 0 0,8 8 0,-10-7-51,0 0-1,0 0 1,0 0-1,-1 0 0,0 0 1,0 1-1,0-1 0,0 0 1,-1 1-1,0 9 1,0-1 58,20 190 1250,1 68-36,-21-265-1378,0 0 0,0 0 0,1 0 1,0-1-1,0 1 0,3 6 0,7 8-3215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5.339"/>
    </inkml:context>
    <inkml:brush xml:id="br0">
      <inkml:brushProperty name="width" value="0.05" units="cm"/>
      <inkml:brushProperty name="height" value="0.05" units="cm"/>
    </inkml:brush>
  </inkml:definitions>
  <inkml:trace contextRef="#ctx0" brushRef="#br0">432 19 20351,'0'-1'10,"-1"0"-1,1 1 0,0-1 0,0 0 0,0 1 0,-1-1 1,1 0-1,0 1 0,0-1 0,0 0 0,0 0 0,0 1 1,0-1-1,0 0 0,0 1 0,1-1 0,-1 0 0,0 1 0,0-1 1,0 0-1,1 1 0,0-2 0,-1 0 147,-5 6 10,4-3-144,-17 13 486,2 1 0,-18 20 0,-9 10-48,-254 248 1887,285-280-2259,5-7 168,11-18-3480,4-6-12349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52.166"/>
    </inkml:context>
    <inkml:brush xml:id="br0">
      <inkml:brushProperty name="width" value="0.05" units="cm"/>
      <inkml:brushProperty name="height" value="0.05" units="cm"/>
    </inkml:brush>
  </inkml:definitions>
  <inkml:trace contextRef="#ctx0" brushRef="#br0">0 2963 19327,'162'-267'768,"373"-528"1038,-355 553-1141,253-261 0,-88 165-313,-8 9 107,-183 160-153,-124 131-194,-1-2-1,36-65 0,-59 94-126,0-1-1,-1-1 1,5-17 0,-3 0-2911,1-11-12113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05.922"/>
    </inkml:context>
    <inkml:brush xml:id="br0">
      <inkml:brushProperty name="width" value="0.05" units="cm"/>
      <inkml:brushProperty name="height" value="0.05" units="cm"/>
    </inkml:brush>
  </inkml:definitions>
  <inkml:trace contextRef="#ctx0" brushRef="#br0">56 145 17535,'6'10'148,"-1"-11"222,-1-17 603,-1 5-565,0 1-2,1-1 0,1 1 0,8-16 0,-11 23-272,1-1 0,0 1 0,1 0 0,-1 0 0,1 1 1,0-1-1,0 1 0,0 0 0,8-6 0,-11 9-104,0 1 0,0-1-1,0 1 1,-1-1 0,1 1 0,0 0-1,0-1 1,0 1 0,0 0-1,0 0 1,0-1 0,0 1 0,0 0-1,0 0 1,0 0 0,0 0-1,0 0 1,0 1 0,0-1 0,-1 0-1,1 0 1,0 1 0,0-1-1,0 0 1,1 2 0,0-1 8,0 0 0,-1 1 1,1 0-1,0-1 0,-1 1 0,0 0 0,1 0 1,-1 0-1,0-1 0,2 5 0,0 2 37,-1-1 0,1 1 0,-1 0 0,-1 0 0,2 12 0,-3-9 16,-1 1 0,0-1-1,0 1 1,-1-1 0,-1 1 0,0-1-1,0 0 1,-1 0 0,-7 13 0,8-17-39,0-1 0,-1 0 0,1 0 0,-1 0 0,-1-1 0,1 1 0,-1-1 0,0 0 0,0-1 0,0 1 0,-1-1 0,1 0 0,-1 0 0,0 0 0,0-1 0,-12 4 0,16-6-30,-1 0 0,1 0 0,0 0 0,-1-1 0,1 1 0,-1-1 1,0 0-1,1 0 0,-1 0 0,1 0 0,-1 0 0,1-1 0,-1 1 0,1-1 0,-1 1 0,1-1 1,-1 0-1,1 0 0,0 0 0,0 0 0,-4-3 0,4 2 0,0 0 1,0-1-1,1 1 1,-1-1-1,1 1 0,-1-1 1,1 1-1,0-1 1,0 0-1,0 0 0,0 0 1,0 0-1,1 0 1,0 0-1,-1-4 0,1-6 44,0 0-1,1 0 0,1 0 0,0 0 1,1 0-1,8-24 0,-7 26-32,1-1 0,0 0 0,1 1 0,0 0 0,9-12 0,-13 21-28,-1 1 0,0-1 0,1 0 0,-1 1-1,1-1 1,-1 1 0,1 0 0,0-1 0,-1 1 0,1 0 0,0 0 0,0 0 0,0 0 0,0 1-1,0-1 1,0 0 0,0 1 0,0-1 0,0 1 0,0 0 0,1 0 0,-1 0 0,0 0 0,0 0-1,0 0 1,0 0 0,0 1 0,0-1 0,0 1 0,0 0 0,0-1 0,0 1 0,0 0 0,0 0-1,0 0 1,0 1 0,2 1 0,2 2-5,-1 0-1,0 1 1,0-1-1,-1 1 1,1 0 0,-1 1-1,0-1 1,-1 1-1,0-1 1,0 1-1,0 0 1,-1 0 0,0 0-1,0 0 1,0 13-1,0-9 16,-1-1-1,0 1 0,-1 0 0,-1-1 0,0 1 1,0 0-1,-1-1 0,0 1 0,0-1 0,-6 13 0,7-21-6,0 1-1,0-1 0,0 1 1,-1-1-1,1 0 0,-1 1 1,1-1-1,-1 0 0,0 0 1,0 0-1,0 0 0,0-1 1,0 1-1,0-1 0,0 1 1,-1-1-1,1 1 0,0-1 1,-1 0-1,1 0 0,-1 0 1,0-1-1,1 1 0,-1-1 1,0 1-1,1-1 0,-1 0 1,0 0-1,1 0 0,-1 0 1,0-1-1,-4 0 0,2-1 2,0 1-1,1-1 0,-1 0 1,1-1-1,0 1 1,0-1-1,0 1 0,0-1 1,0 0-1,0-1 0,1 1 1,0-1-1,-1 0 0,1 1 1,1-1-1,-5-8 0,1-2 19,2 0-1,0 0 0,0 0 1,2 0-1,0-1 0,0 1 0,1-1 1,1 1-1,0-1 0,1 1 0,1-1 1,7-27-1,-9 40-17,0 1 0,1 0-1,-1-1 1,1 1 0,-1 0 0,1-1 0,-1 1 0,1 0 0,0-1 0,0 1-1,-1 0 1,1 0 0,0 0 0,0 0 0,0 0 0,1 0 0,-1 0 0,0 0-1,0 0 1,0 1 0,1-1 0,-1 0 0,0 1 0,1-1 0,-1 1 0,0-1-1,1 1 1,-1 0 0,1 0 0,-1-1 0,0 1 0,1 0 0,-1 0 0,2 1-1,4 0-546,-1 1 0,0 0 0,0 0 0,0 0 0,0 1 0,8 5 0,17 10-16848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38.527"/>
    </inkml:context>
    <inkml:brush xml:id="br0">
      <inkml:brushProperty name="width" value="0.05" units="cm"/>
      <inkml:brushProperty name="height" value="0.05" units="cm"/>
    </inkml:brush>
  </inkml:definitions>
  <inkml:trace contextRef="#ctx0" brushRef="#br0">0 1 20351,'7'4'109,"-1"-1"-1,1 1 0,0-1 0,0-1 1,0 1-1,0-1 0,10 1 0,-8-1 47,-1 0-1,1 1 0,0-1 1,-1 2-1,9 4 0,13 12-50,-1 0 0,-1 3 0,34 34 0,71 87 1112,-104-110-864,626 795 2251,-506-605-2582,167 231 598,-304-439-594,1 1 0,1-2 0,1 0-1,0-1 1,25 19 0,-40-33-29,1 0 1,0 1-1,-1-1 0,1 0 0,0 1 0,-1-1 1,1 0-1,0 0 0,-1 1 0,1-1 0,0 0 1,0 0-1,-1 0 0,1 0 0,0 0 0,0 0 1,-1 0-1,1 0 0,0 0 0,0 0 0,-1-1 1,1 1-1,0 0 0,-1 0 0,1-1 0,0 1 1,-1-1-1,1 1 0,-1 0 0,1-1 0,0 1 1,-1-1-1,1 1 0,-1-1 0,1 0 0,-1 1 1,0-1-1,1 1 0,0-2 0,12-28-1447,-12 25 750,9-19-3907,2 1-9215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39.066"/>
    </inkml:context>
    <inkml:brush xml:id="br0">
      <inkml:brushProperty name="width" value="0.05" units="cm"/>
      <inkml:brushProperty name="height" value="0.05" units="cm"/>
    </inkml:brush>
  </inkml:definitions>
  <inkml:trace contextRef="#ctx0" brushRef="#br0">0 2600 15360,'3'-3'77,"-1"0"1,0 1 0,0-1 0,0 0 0,-1 0 0,1 0 0,-1-1 0,0 1 0,0 0 0,0 0 0,0-1 0,0 1 0,-1-1 0,1 1 0,-1-1 0,0 1-1,0-1 1,-1-4 0,3-17 745,13-67 1442,37-123-1,46-89-829,-48 154-1255,80-241 62,124-412 434,-215 663-484,57-224 341,-89 314-362,-14 55-408,0 5-934,2 2-2648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0.658"/>
    </inkml:context>
    <inkml:brush xml:id="br0">
      <inkml:brushProperty name="width" value="0.05" units="cm"/>
      <inkml:brushProperty name="height" value="0.05" units="cm"/>
    </inkml:brush>
  </inkml:definitions>
  <inkml:trace contextRef="#ctx0" brushRef="#br0">1 1138 15360,'56'-13'2225,"90"-31"1,-26 6 192,110-25-1410,899-259 736,-390 58-1155,-167 53-48,-424 167-394,-81 25 174,111-46 1,-178 65-379,1 0 0,-1-1 0,0 1 0,1 0 1,-1-1-1,0 1 0,1-1 0,-1 1 0,0-1 1,0 1-1,1-1 0,-1 1 0,0-1 1,0 1-1,0-1 0,0 1 0,0-1 0,0 1 1,0-1-1,0 1 0,0-1 0,0 1 0,0-1 1,0 1-1,0-1 0,0 1 0,0-1 1,0 1-1,-1-1 0,1 1 0,0 0 0,0-1 1,-1 1-1,1-1 0,0 1 0,-1 0 0,1-1 1,0 1-1,-1-1 0,1 1 0,0 0 1,-1-1-1,1 1 0,-1 0 0,1 0 0,-1-1 1,-24-20-8182,23 20 7241,-14-12-8368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1.237"/>
    </inkml:context>
    <inkml:brush xml:id="br0">
      <inkml:brushProperty name="width" value="0.05" units="cm"/>
      <inkml:brushProperty name="height" value="0.05" units="cm"/>
    </inkml:brush>
  </inkml:definitions>
  <inkml:trace contextRef="#ctx0" brushRef="#br0">211 1 18815,'-4'38'176,"2"-66"224,-14 81 829,5-19-879,-12 43 1015,-64 143 1,77-200-1284,0-3 47,1 1-1,0 1 0,2-1 1,0 1-1,1 1 1,-3 20-1,9-38-118,0 0-1,0 1 1,0-1 0,0 1 0,0-1-1,1 0 1,-1 0 0,1 1 0,0-1-1,0 0 1,0 0 0,0 0 0,0 1-1,0-1 1,1-1 0,-1 1 0,0 0-1,1 0 1,0 0 0,-1-1 0,1 1-1,0-1 1,0 1 0,0-1 0,0 0-1,0 0 1,0 0 0,0 0 0,0 0-1,4 1 1,6 2 47,1 0 0,0-1 0,26 3 0,-38-6-54,97 10 335,-49-7-321,1 3 0,-1 2 0,87 26 0,-55-3 103,-33-12 46,0-2 0,59 12 0,-93-26-131,2 1 350,-35 8-58,-44 13-39,32-15-3648,-7 1-13386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1.721"/>
    </inkml:context>
    <inkml:brush xml:id="br0">
      <inkml:brushProperty name="width" value="0.05" units="cm"/>
      <inkml:brushProperty name="height" value="0.05" units="cm"/>
    </inkml:brush>
  </inkml:definitions>
  <inkml:trace contextRef="#ctx0" brushRef="#br0">0 1 21631,'1'8'56,"0"1"-1,0-1 1,1 0-1,0 1 0,1-1 1,-1 0-1,8 13 1,7 24 204,185 759 2976,-57-200-1864,166 418-156,-263-855-917,-49-160-1160,-3-6-2481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2.430"/>
    </inkml:context>
    <inkml:brush xml:id="br0">
      <inkml:brushProperty name="width" value="0.05" units="cm"/>
      <inkml:brushProperty name="height" value="0.05" units="cm"/>
    </inkml:brush>
  </inkml:definitions>
  <inkml:trace contextRef="#ctx0" brushRef="#br0">420 0 22911,'-5'3'9,"0"1"1,0 0-1,0-1 0,1 1 0,0 1 0,0-1 0,0 1 0,0 0 1,1 0-1,-1 0 0,1 0 0,1 0 0,-3 7 0,-101 191 390,-142 294 1229,240-476-1491,8-21-135,0 0 1,0-1-1,0 1 0,0 0 0,0 0 1,0 0-1,0 0 0,0 0 1,0 0-1,0 0 0,0 0 0,0 0 1,0 0-1,0 0 0,0 0 1,0-1-1,1 1 0,-1 0 0,0 0 1,0 0-1,0 0 0,0 0 0,0 0 1,0 0-1,0 0 0,0 0 1,0 0-1,0 0 0,1 0 0,-1 0 1,0 0-1,0 0 0,0 0 1,0 0-1,0 0 0,0 0 0,0 0 1,0 0-1,0 0 0,0 0 1,1 0-1,-1 0 0,0 0 0,0 0 1,0 0-1,0 1 0,0-1 1,0 0-1,0 0 0,0 0 0,0 0 1,0 0-1,0 0 0,23-37 122,66-153-101,-50 101-24,59-100 0,-95 184 1,-1 1 0,1 0 0,0 0 0,0 1 0,0-1 0,1 0 0,-1 1 0,1 0 0,0 0 0,8-5 0,-9 7 0,0 0 0,0 0 0,1 0 0,-1 0 0,0 0 0,1 1 0,-1 0 0,0-1 0,1 1 0,-1 0 0,1 1 0,-1-1 0,0 1 0,1-1 0,-1 1 0,6 2 0,14 8 44,-1 0 1,0 2-1,-1 0 0,0 1 0,25 23 1,14 8 73,67 38 853,147 69-1,-227-123-717,-34-21-154,0 1 0,1-2 0,-1 0-1,23 8 1,-31-16-104,-9-4 14,-13-5-418,-2 4-1845,0-1 0,-18-9-1,-2-5-12208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3.159"/>
    </inkml:context>
    <inkml:brush xml:id="br0">
      <inkml:brushProperty name="width" value="0.05" units="cm"/>
      <inkml:brushProperty name="height" value="0.05" units="cm"/>
    </inkml:brush>
  </inkml:definitions>
  <inkml:trace contextRef="#ctx0" brushRef="#br0">108 16 21375,'10'-5'-106,"-10"5"107,0 0 0,-1 0 0,1 0 0,0 0 0,0 0 0,-1 0 0,1 0 1,0 0-1,0 0 0,0 0 0,-1 0 0,1 0 0,0-1 0,0 1 0,0 0 0,-1 0 1,1 0-1,0 0 0,0 0 0,0 0 0,0-1 0,-1 1 0,1 0 0,0 0 1,0 0-1,0 0 0,0-1 0,0 1 0,0 0 0,-1 0 0,1 0 0,0-1 0,0 1 1,0 0-1,0 0 0,0 0 0,0-1 0,0 1 0,0 0 0,0 0 0,0-1 0,0 1 1,0 0-1,0 0 0,0 0 0,0-1 0,0 1 0,0 0 0,1 0 0,-1 0 0,0-1 1,0 1-1,0 0 0,0 0 0,0 0 0,0-1 0,1 1 0,-1 0 0,0 0 0,0 0 1,0 0-1,0 0 0,1-1 0,-1 1 0,0 0 0,0 0 0,1 0 0,-1 0 30,-4 2-10,1 0 0,0 1 0,0-1 0,0 1 0,0 0-1,1 0 1,-1 0 0,1 1 0,-1-1 0,1 0 0,1 1-1,-1 0 1,-2 5 0,1-3 71,-15 30 758,-18 53-1,32-76-779,-1 1 0,2 1 1,0-1-1,0 1 0,2-1 1,-1 1-1,2 19 1,0-32-66,1 0 0,-1 0 1,0 0-1,1 1 1,-1-1-1,1 0 1,-1 0-1,1 0 1,0 0-1,0-1 0,0 1 1,0 0-1,0 0 1,1-1-1,-1 1 1,2 2-1,-1-3 1,-1-1-1,0 1 0,0 0 1,1-1-1,-1 1 0,0-1 1,1 1-1,-1-1 0,1 0 1,-1 1-1,0-1 0,1 0 1,-1 0-1,1 0 1,-1 0-1,1 0 0,-1 0 1,3-1-1,0-1 16,1 1 0,0-1 0,-1 0 0,1-1 1,-1 1-1,1-1 0,-1 0 0,0 0 0,0 0 0,0 0 0,6-9 1,-2 2-9,-1-1 0,0 0 0,0 0 0,-1-1 0,-1 0 0,0 0 0,0 0 0,-1-1 0,-1 0 0,0 1 0,-1-1 0,-1 0 0,1 0 0,-2 0 0,0-1 0,-1 1 0,-2-14 0,3 25-12,-1 0 1,1 0-1,0 0 0,-1 0 0,0 0 0,1 0 1,-1 0-1,0 0 0,0 0 0,0 1 1,0-1-1,-1 0 0,1 1 0,0-1 0,-1 1 1,1-1-1,-1 1 0,1 0 0,-1 0 0,-2-2 1,2 3 15,1-1 1,-1 1 0,1 0 0,-1 0-1,1 0 1,-1 0 0,1 0 0,-1 1-1,0-1 1,1 0 0,-1 1 0,1-1-1,0 1 1,-1-1 0,1 1 0,-1 0 0,1 0-1,0-1 1,-1 1 0,0 2 0,-4 1 68,1 1-1,0 0 1,1 0 0,-1 1 0,1 0 0,0-1 0,0 1 0,1 0 0,0 1 0,-4 9 0,4-4-61,-2 2-15,1 0-1,0 1 1,-2 29 0,5-44-24,1 0 0,0 0-1,0 0 1,0 1 0,0-1-1,0 0 1,0 0 0,0 0-1,0 0 1,0 1 0,0-1-1,0 0 1,0 0 0,0 0-1,0 1 1,1-1 0,-1 0-1,0 0 1,0 0 0,0 0-1,0 1 1,0-1 0,0 0-1,0 0 1,0 0 0,1 0 0,-1 0-1,0 0 1,0 1 0,0-1-1,0 0 1,0 0 0,1 0-1,-1 0 1,0 0 0,0 0-1,0 0 1,1 0 0,-1 0-1,0 0 1,0 0 0,0 0-1,0 0 1,1 0 0,-1 0-1,0 0 1,0 0 0,0 0-1,1 0 1,-1 0 0,0 0-1,0 0 1,0 0 0,0 0 0,1 0-1,-1 0 1,0 0 0,0 0-1,0-1 1,0 1 0,12-9-2331,-10 8 1297,15-15-14013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3.721"/>
    </inkml:context>
    <inkml:brush xml:id="br0">
      <inkml:brushProperty name="width" value="0.05" units="cm"/>
      <inkml:brushProperty name="height" value="0.05" units="cm"/>
    </inkml:brush>
  </inkml:definitions>
  <inkml:trace contextRef="#ctx0" brushRef="#br0">313 1 19455,'0'1'27,"1"1"1,0 0-1,-1 0 0,1 0 0,-1 0 0,0 0 0,0 0 0,0 0 0,0 0 0,0 0 0,0 0 0,-1 2 0,1-2 21,-1-1-1,0 0 1,0 0 0,0 1-1,-1-1 1,1 0 0,0 0-1,0 0 1,-1 0-1,1-1 1,0 1 0,-2 1-1,-10 6 134,-13 14 335,0 0-1,2 2 1,1 1 0,1 1-1,-27 41 1,32-42-391,1 0 0,1 1 1,1 0-1,2 2 0,0-1 1,2 1-1,-7 30 0,17-55-102,-1 0-1,0 0 1,1-1-1,0 1 1,0 0-1,-1 0 1,2 0-1,-1-1 1,0 1-1,0 0 1,1 0-1,0-1 1,-1 1-1,1 0 1,0-1-1,1 1 1,-1 0-1,0-1 1,1 0-1,2 5 1,-2-5-11,1-1 1,-1 1 0,0-1 0,1 0 0,-1 0 0,1 0 0,-1 0-1,1 0 1,-1 0 0,1 0 0,0-1 0,-1 0 0,1 1 0,0-1-1,-1 0 1,1 0 0,0 0 0,-1-1 0,1 1 0,0-1 0,-1 1-1,3-2 1,6-2 34,-1 0 1,-1 0-1,1-1 0,-1 0 0,0-1 1,0 0-1,0-1 0,-1 0 1,0 0-1,0 0 0,-1-1 0,0 0 1,11-18-1,-6 9-32,-1-1 0,-1 0 0,-1-1 1,-1 0-1,0-1 0,6-25 0,-14 43-3,1-1-1,0 0 1,-1 0 0,0 1-1,1-1 1,-1 0 0,0 0-1,0 0 1,-1 0-1,1 1 1,-1-1 0,1 0-1,-1 0 1,0 1-1,0-1 1,0 0 0,0 1-1,-3-5 1,2 6-2,1-1 1,-1 1-1,1 0 1,-1 0-1,1 0 0,-1 0 1,0 0-1,0 0 1,1 0-1,-1 0 0,0 1 1,0-1-1,0 1 1,0 0-1,0-1 0,0 1 1,0 0-1,0 0 1,0 0-1,0 0 0,0 0 1,0 1-1,1-1 1,-1 1-1,0-1 0,0 1 1,-2 0-1,-5 2 68,1 1-1,-1-1 0,0 2 1,1-1-1,0 1 0,0 0 1,-9 8-1,7-7 54,5-17-5041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4.331"/>
    </inkml:context>
    <inkml:brush xml:id="br0">
      <inkml:brushProperty name="width" value="0.05" units="cm"/>
      <inkml:brushProperty name="height" value="0.05" units="cm"/>
    </inkml:brush>
  </inkml:definitions>
  <inkml:trace contextRef="#ctx0" brushRef="#br0">62 1 24703,'-19'63'5,"8"-29"-1,1 1 1,-9 61-1,18-87 19,0 0 0,0-1 0,1 1 0,1 0-1,0 0 1,0 0 0,0 0 0,1 0 0,0-1 0,1 1 0,0-1 0,0 0 0,1 0-1,0 0 1,10 15 0,-12-20-7,1 0 0,-1-1 0,1 1 0,-1 0 0,1-1 0,0 1 0,0-1 0,0 0 0,0 0 0,0 0 0,0-1 0,0 1 0,1-1 0,-1 1 0,1-1 0,-1 0 0,1-1 0,0 1 0,3 0 0,-3-1-2,-1-1 1,0 1-1,0-1 1,0 0-1,1 0 1,-1 0 0,0 0-1,0-1 1,0 1-1,-1-1 1,1 0-1,0 0 1,-1 0 0,1 0-1,-1 0 1,1 0-1,-1-1 1,0 1-1,0-1 1,0 1 0,1-4-1,3-4 30,-1 1 0,-1-1-1,0 0 1,0 0 0,-1 0 0,-1-1-1,1 1 1,-2-1 0,1 1 0,-2-1-1,1 0 1,-1 1 0,-1-1-1,0 0 1,0 1 0,-1-1 0,-1 1-1,0 0 1,-6-17 0,-2 14-240,4 10-3043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52.685"/>
    </inkml:context>
    <inkml:brush xml:id="br0">
      <inkml:brushProperty name="width" value="0.05" units="cm"/>
      <inkml:brushProperty name="height" value="0.05" units="cm"/>
    </inkml:brush>
  </inkml:definitions>
  <inkml:trace contextRef="#ctx0" brushRef="#br0">1 0 20735,'12'1'97,"0"1"-1,1 0 0,-1 1 0,-1 1 1,1 0-1,0 0 0,11 6 0,4 2 137,668 216 2522,19-62-1521,-365-104-782,-239-48-219,131-1 0,-226-12-393,-29 0-1739,12-1 800,-27 3-15220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4.938"/>
    </inkml:context>
    <inkml:brush xml:id="br0">
      <inkml:brushProperty name="width" value="0.05" units="cm"/>
      <inkml:brushProperty name="height" value="0.05" units="cm"/>
    </inkml:brush>
  </inkml:definitions>
  <inkml:trace contextRef="#ctx0" brushRef="#br0">0 1595 18431,'5'-4'192,"-1"0"0,1 0 0,-1 0 0,0 0 0,0-1-1,0 1 1,-1-1 0,1 0 0,-1 0 0,0-1 0,-1 1-1,4-11 1,11-17 898,281-478 4025,162-244-4470,-447 735-788,-1 2-29,-1-1 0,11-23 0,-20 36-384,0 0-1,0 0 1,0 0-1,-1 0 0,0-1 1,0 1-1,-1 0 0,1 0 1,-1-1-1,-1 1 0,-1-11 1,-6-24-13097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5.596"/>
    </inkml:context>
    <inkml:brush xml:id="br0">
      <inkml:brushProperty name="width" value="0.05" units="cm"/>
      <inkml:brushProperty name="height" value="0.05" units="cm"/>
    </inkml:brush>
  </inkml:definitions>
  <inkml:trace contextRef="#ctx0" brushRef="#br0">75 183 22527,'17'-47'258,"-14"34"-102,2 0 1,-1 0-1,1 0 0,1 1 0,1 0 1,-1 0-1,2 1 0,12-16 0,-20 27-138,1-1-1,0 0 0,-1 0 1,1 1-1,0-1 1,-1 1-1,1-1 0,0 0 1,0 1-1,-1-1 1,1 1-1,0 0 0,0-1 1,0 1-1,0 0 1,-1-1-1,1 1 0,0 0 1,0 0-1,0 0 0,0 0 1,0 0-1,0 0 1,0 0-1,0 0 0,1 1 1,0 0-4,-1-1 0,0 1 0,0 0 0,0 0 0,0 0 1,0 0-1,0 1 0,0-1 0,0 0 0,0 0 0,-1 1 0,1-1 1,0 0-1,0 3 0,2 6 37,0 1 0,-1-1 0,2 16 1,-4-24-21,2 9 85,-1 0 1,-1 0 0,0 0 0,0 0 0,-1 0 0,-1 0 0,-5 21 0,6-29-93,0 0 0,0 0 1,0 0-1,-1 1 1,0-1-1,1 0 0,-1-1 1,0 1-1,-1 0 1,1-1-1,0 1 0,-1-1 1,1 1-1,-1-1 1,0 0-1,0 0 0,0-1 1,0 1-1,0 0 1,0-1-1,0 0 0,0 0 1,-1 0-1,1 0 1,-1 0-1,1-1 0,0 1 1,-8-1-1,8 0-8,0 0 0,0-1 0,0 1 0,0-1 0,0 0 0,0 1 0,0-1 0,0 0 0,0-1 0,0 1 0,0-1 0,1 1 0,-1-1 0,1 0 0,-1 0 0,1 0 0,0 0 0,-1 0 0,-1-4 0,0 2-10,1-1 0,0-1 0,0 1 0,1 0-1,-1-1 1,1 1 0,1-1 0,-1 0 0,1 1 0,-1-8-1,1 5-5,0 0 0,1 0 0,0 0 0,1-1 0,0 1 0,0 0 0,3-9 0,-3 12 10,0 1 0,0 0 0,1 0-1,0 0 1,0 0 0,0 0 0,0 0 0,1 1 0,-1-1 0,1 1-1,0 0 1,7-6 0,-9 8-1,0 0 1,1 0-1,-1 0 0,1 0 0,-1 0 1,1 0-1,-1 1 0,1-1 0,-1 0 1,1 1-1,0 0 0,3-1 1,-5 1-10,1 0 1,-1 0 0,1 0-1,-1 0 1,1 0 0,-1 1-1,1-1 1,-1 0 0,1 0-1,-1 0 1,1 1 0,-1-1-1,0 0 1,1 1 0,-1-1-1,1 0 1,-1 1 0,0-1-1,1 0 1,-1 1 0,0-1-1,0 1 1,1-1 0,-1 1-1,0-1 1,0 0 0,1 2-1,-1 0 0,0 1-1,0-1 0,0 1 1,0-1-1,0 0 0,0 1 1,-1-1-1,1 0 0,-1 1 1,0-1-1,1 0 0,-1 1 1,0-1-1,0 0 0,-1 0 1,-1 3-1,-1 1-37,-1 0 1,0-1-1,0 0 0,0 0 0,0 0 1,-1 0-1,0-1 0,0 0 0,0 0 1,0-1-1,-1 1 0,-8 2 1,15-6-104,-1 0 0,1 0 0,0 1 1,-1-1-1,1 0 0,0 0 1,-1 1-1,1-1 0,-1 0 0,1 0 1,0 0-1,-1 0 0,1 0 1,-1 0-1,1 0 0,-1 0 0,1 0 1,0 0-1,-1 0 0,1 0 1,-1 0-1,1 0 0,-1 0 0,1 0 1,0 0-1,-1 0 0,1-1 1,-1 1-1,1 0 0,0 0 0,-1-1 1,1 1-1,0 0 0,-1 0 1,1-1-1,0 1 0,-1 0 0,1-1 1,0 1-1,0 0 0,-1-1 1,1 1-1,0-1 0,0 1 0,0 0 1,0-1-1,0 1 0,-1-1 1,1 1-1,0 0 0,0-1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6.166"/>
    </inkml:context>
    <inkml:brush xml:id="br0">
      <inkml:brushProperty name="width" value="0.05" units="cm"/>
      <inkml:brushProperty name="height" value="0.05" units="cm"/>
    </inkml:brush>
  </inkml:definitions>
  <inkml:trace contextRef="#ctx0" brushRef="#br0">1467 1038 18047,'0'0'55,"0"1"0,0 0 0,-1-1 0,1 1 0,0 0 0,0-1 0,0 1 0,-1 0 0,1-1 0,0 1 0,-1-1 0,1 1 0,0 0 0,-1-1 0,1 1 0,-1-1 0,1 0 0,-1 1-1,1-1 1,-1 1 0,1-1 0,-1 0 0,0 1 0,1-1 0,-1 0 0,0 1 0,1-1 0,-1 0 0,1 0 0,-1 0 0,0 0 0,1 0 0,-1 0 0,0 0 0,1 0 0,-2 0-1,-21-18 3244,9 5-2485,-69-62 182,-241-195 826,-74 4-1558,347 233-249,-487-276 349,537 308-328,0 1 1,0 0-1,0-1 0,0 1 1,0-1-1,0 1 0,0-1 1,1 1-1,-1-1 0,0 0 1,0 1-1,1-1 0,-1 0 1,0 0-1,1 0 0,-1 1 1,1-1-1,-1 0 0,1 0 1,-1 0-1,1 0 0,0 0 1,0 0-1,-1 0 0,1 0 1,0 0-1,0 0 0,0 0 1,0 0-1,0 0 0,0 0 1,0 0-1,0 0 0,1 0 1,-1 0-1,0 0 0,1-1 1,0-4-1742,1-6-4421,1-5-7222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6.889"/>
    </inkml:context>
    <inkml:brush xml:id="br0">
      <inkml:brushProperty name="width" value="0.05" units="cm"/>
      <inkml:brushProperty name="height" value="0.05" units="cm"/>
    </inkml:brush>
  </inkml:definitions>
  <inkml:trace contextRef="#ctx0" brushRef="#br0">134 129 14720,'-1'-6'350,"0"0"1,0 0-1,1-1 1,0 1 0,0 0-1,0 0 1,1 0-1,2-10 1,-2 13-155,0 1 0,-1-1 0,1 1 0,0-1 0,0 1 0,1 0 0,-1-1 0,0 1 0,1 0-1,2-3 1,-3 5-110,0-1-1,0 0 1,0 1-1,0-1 0,0 0 1,0 1-1,0-1 0,0 1 1,0-1-1,0 1 0,0 0 1,0 0-1,0-1 1,1 1-1,-1 0 0,0 0 1,0 0-1,0 0 0,0 0 1,1 0-1,-1 1 1,0-1-1,2 1 0,-1 0-12,0 0 1,0 0-1,0 0 0,0 0 0,0 1 0,0-1 0,0 1 0,0-1 0,0 1 0,-1 0 1,1 0-1,-1 0 0,1 0 0,-1 0 0,0 0 0,0 0 0,0 0 0,0 0 0,0 1 0,0-1 1,0 0-1,0 3 0,0 1 111,0 0 1,0 0-1,-1 0 1,0 0-1,0 0 1,0 0-1,-2 9 1,1-11-128,0 0 0,0-1 0,0 1 1,-1 0-1,1-1 0,-1 1 1,0-1-1,0 1 0,-1-1 0,1 0 1,-1 0-1,1 0 0,-1 0 1,0 0-1,0-1 0,0 1 0,0-1 1,-1 0-1,1 0 0,-1 0 1,1-1-1,-8 3 0,4-2-32,1 0 0,-1-1 0,0 1 0,-1-2 0,1 1 0,0-1 0,0 0 0,0 0 0,0-1 0,0 0 0,0-1 0,-8-2 0,11 3-7,1-1-1,0 1 1,0-1 0,0 0-1,1 0 1,-1 0 0,0 0-1,1-1 1,-1 1 0,1-1-1,0 0 1,0 1 0,0-1-1,0 0 1,0 0-1,1 0 1,-1 0 0,1-1-1,-2-5 1,2 7-13,1-1-1,-1 1 1,1 0-1,-1-1 1,1 1 0,0-1-1,0 1 1,0 0-1,0-1 1,0 1 0,1-1-1,-1 1 1,1 0-1,-1-1 1,1 1 0,0 0-1,0 0 1,0-1-1,0 1 1,1 0-1,-1 0 1,0 0 0,1 0-1,0 1 1,-1-1-1,1 0 1,0 1 0,0-1-1,3-1 1,3-2-5,1 1 0,0 0 0,1 1 0,-1 0 0,1 0 0,-1 1 0,1 1 0,0-1 0,0 1 0,11 1 0,-15 0-179,1 0 1,-1 0-1,0-1 1,0 0-1,0 0 1,0-1-1,0 1 1,0-1-1,0-1 1,6-2-1,10-4-2998,40-15-11756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8.084"/>
    </inkml:context>
    <inkml:brush xml:id="br0">
      <inkml:brushProperty name="width" value="0.05" units="cm"/>
      <inkml:brushProperty name="height" value="0.05" units="cm"/>
    </inkml:brush>
  </inkml:definitions>
  <inkml:trace contextRef="#ctx0" brushRef="#br0">122 131 10624,'-8'-27'8682,"9"28"-8646,0 0 1,0 0-1,0 0 0,0-1 0,0 1 0,0 0 1,0-1-1,1 1 0,-1 0 0,0-1 1,0 0-1,0 1 0,1-1 0,-1 0 1,0 1-1,0-1 0,1 0 0,-1 0 1,0 0-1,1 0 0,-1 0 0,0-1 0,0 1 1,1 0-1,-1 0 0,0-1 0,0 1 1,0-1-1,1 1 0,-1-1 0,0 0 1,2-1-1,41-23 960,-41 23-841,38-29 809,-32 23-956,1 0 0,1 1-1,-1 0 1,23-11-1,-31 18 0,-1 0 1,1-1-1,-1 1 0,0 0 0,1 0 0,-1 0 1,1 1-1,-1-1 0,1 0 0,-1 0 0,0 1 0,1-1 1,-1 1-1,0-1 0,1 1 0,-1-1 0,0 1 0,0 0 1,0 0-1,0 0 0,1 0 0,-1 0 0,0 0 0,0 0 1,-1 0-1,1 0 0,0 0 0,0 0 0,0 0 0,-1 1 1,1-1-1,-1 0 0,1 1 0,-1-1 0,1 3 1,1 2 58,0-1 0,0 1 1,-1 0-1,0 0 0,0 1 1,0-1-1,-1 10 1,0-12-5,-1 1-1,0 0 1,0 0 0,0-1 0,0 1 0,-1 0 0,0-1 0,0 0 0,0 1 0,0-1 0,-1 0-1,0 0 1,0 0 0,-6 6 0,3-5-13,0-1-1,0 1 1,0-1-1,0 0 1,-1-1 0,1 1-1,-1-1 1,-14 4-1,6-3-17,-1-1 0,0-1 0,0 0-1,0-1 1,0 0 0,0-2 0,0 0-1,-21-4 1,31 4-24,0-1-1,1 1 1,-1-1-1,1 0 1,0-1-1,-1 0 1,1 0-1,0 0 1,1 0-1,-1-1 1,0 1-1,1-1 1,0 0 0,0-1-1,0 1 1,-5-10-1,7 12 2,1-1-1,0 1 1,0-1-1,0 0 1,0 1 0,0-1-1,0 0 1,1 0-1,0 0 1,-1 1 0,1-1-1,0 0 1,1 0-1,-1 0 1,0 0-1,1 0 1,-1 1 0,1-1-1,0 0 1,0 0-1,0 1 1,0-1 0,1 1-1,-1-1 1,1 1-1,-1-1 1,1 1 0,0 0-1,0 0 1,0 0-1,0 0 1,0 0-1,1 0 1,-1 1 0,4-3-1,3-1 15,0 0 0,-1 1-1,1 0 1,1 1 0,-1 0-1,1 0 1,-1 1 0,1 0 0,0 0-1,-1 1 1,17 1 0,-9 0-23,1 1 0,-1 1 0,0 1 1,0 0-1,30 11 0,-45-14 18,0 1-1,-1-1 0,1 1 1,0-1-1,-1 1 0,1 0 0,0 0 1,-1-1-1,1 1 0,-1 0 1,0 0-1,1 1 0,1 1 1,-20 5 459,-8 0-327,-89 34 128,99-35-292,15-7-3,0 0-1,0 1 1,-1-1-1,1 0 1,0 0-1,0 0 0,0 0 1,0 0-1,0 0 1,0 1-1,0-1 1,0 0-1,0 0 1,0 0-1,0 0 1,0 0-1,-1 1 1,1-1-1,0 0 1,0 0-1,0 0 1,0 0-1,0 1 1,1-1-1,-1 0 1,0 0-1,0 0 1,0 0-1,0 0 1,0 1-1,0-1 0,0 0 1,0 0-1,0 0 1,0 0-1,0 0 1,0 1-1,1-1 1,-1 0-1,0 0 1,0 0-1,0 0 1,0 0-1,27 8-5188,-1-5-8958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8.931"/>
    </inkml:context>
    <inkml:brush xml:id="br0">
      <inkml:brushProperty name="width" value="0.05" units="cm"/>
      <inkml:brushProperty name="height" value="0.05" units="cm"/>
    </inkml:brush>
  </inkml:definitions>
  <inkml:trace contextRef="#ctx0" brushRef="#br0">90 100 13056,'4'0'6,"1"0"135,0 0 0,0 0 0,-1 0 0,1-1 0,0 0 0,5-1 0,-9 1-39,1 1-1,-1-1 0,0 0 0,1 0 1,-1 0-1,0 0 0,1 0 0,-1 0 1,0 0-1,0-1 0,0 1 0,0 0 1,0-1-1,0 1 0,0 0 0,-1-1 1,1 1-1,0-1 0,-1 1 0,1-1 1,-1-2-1,11-16 7157,8-1-5324,-18 19-1946,1 0 0,0 1 0,-1-1 0,1 1 0,0-1-1,0 1 1,0 0 0,0 0 0,0 0 0,0 0 0,0 0 0,0 0 0,0 1 0,0-1 0,0 1 0,1-1 0,-1 1-1,0 0 1,0 0 0,4 0 0,-4 1 12,-1 0 0,1 1 0,-1-1 0,1 0 0,-1 0 0,0 1 0,1-1 0,-1 1 0,0-1 0,0 1 0,0 0 0,0-1 0,-1 1 0,1 0 0,0 0 0,-1 0 0,1-1 0,-1 1 0,1 0 0,-1 2 0,4 41 0,-4-41 5,0 0-1,0 1 1,-1-1-1,0 1 1,0-1-1,0 0 1,0 1-1,0-1 1,-1 0-1,0 0 1,0 0-1,0 0 1,-1-1-1,1 1 1,-1 0-1,0-1 1,0 0-1,0 0 1,0 0-1,0 0 1,-1 0-1,0 0 1,1-1 0,-5 2-1,3-1 17,-1-1 0,1 0 0,0 0 0,-1-1 0,1 0 0,-1 0 0,0 0 0,1 0 0,-1-1 0,0 0 0,1 0 0,-1-1 0,0 1 0,1-1 0,-1 0 0,1-1 0,-11-3 0,9 1-6,0 0 0,1 0 0,-1-1 0,1 0 0,0 0 0,0-1 0,1 1 0,-1-1 0,1 0 0,-5-9 0,8 12 1,0 1 1,0-1-1,0 0 0,1 1 1,-1-1-1,1 0 1,0 0-1,0 0 0,0 0 1,0 0-1,1 0 0,-1 0 1,1 0-1,0-1 1,0 1-1,0 0 0,0 0 1,0 0-1,1 0 0,-1 0 1,1 0-1,0-1 1,0 1-1,0 1 0,0-1 1,1 0-1,-1 0 1,4-4-1,-2 4-3,0 0 1,0 1-1,0-1 1,0 1-1,0 0 1,1 0-1,-1 0 1,1 0-1,-1 1 0,1 0 1,0-1-1,-1 1 1,1 0-1,0 1 1,0-1-1,0 1 1,0 0-1,0 0 0,-1 0 1,6 1-1,-4-1-4,0 1-1,-1 0 1,1 0-1,-1 1 1,1-1-1,-1 1 1,1 0-1,-1 0 1,0 0-1,0 1 1,0-1-1,0 1 1,-1 0-1,1 0 1,-1 1-1,4 3 1,-5-4 26,1 0 1,-1 0 0,0 1-1,0-1 1,0 0 0,-1 1 0,1-1-1,-1 1 1,0-1 0,0 1-1,0 0 1,-1 0 0,1-1 0,-1 1-1,0 0 1,0 0 0,0 0-1,-1 6 1,0-7-20,-1 0 1,1 0-1,-1 0 0,1 1 0,-1-1 0,0-1 1,0 1-1,-1 0 0,1 0 0,-1-1 0,1 0 1,-1 1-1,0-1 0,0 0 0,1 0 0,-2 0 1,1-1-1,0 1 0,-6 1 0,8-2-14,0-1-1,0 1 0,0-1 1,0 1-1,0-1 1,0 0-1,0 0 1,0 1-1,0-1 1,0 0-1,0 0 0,0 0 1,0 0-1,0 0 1,0 0-1,0 0 1,0 0-1,0-1 1,0 1-1,0 0 1,0-1-1,0 1 0,0 0 1,0-1-1,0 1 1,1-1-1,-1 0 1,0 1-1,0-1 1,0 0-1,1 1 0,-1-1 1,0 0-1,1 0 1,-1 0-1,0 1 1,1-1-1,0 0 1,-1 0-1,1 0 0,-1 0 1,1 0-1,0 0 1,0 0-1,-1 0 1,1 0-1,0 0 1,0 0-1,0 0 0,0 0 1,0-2-1,0-8-509,1-1-1,0 1 1,4-21-1,-3 20-1244,6-41-15014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49.751"/>
    </inkml:context>
    <inkml:brush xml:id="br0">
      <inkml:brushProperty name="width" value="0.05" units="cm"/>
      <inkml:brushProperty name="height" value="0.05" units="cm"/>
    </inkml:brush>
  </inkml:definitions>
  <inkml:trace contextRef="#ctx0" brushRef="#br0">137 45 11520,'1'-1'242,"1"1"0,-1 0 0,1-1 0,-1 1 1,0 0-1,1-1 0,-1 0 0,0 1 0,0-1 1,1 0-1,-1 0 0,0 0 0,0 0 0,0 0 1,0 0-1,0 0 0,0 0 0,0 0 0,-1 0 1,1 0-1,0-1 0,0 1 0,-1 0 0,1 0 1,-1-1-1,1 1 0,-1-1 0,0 1 0,0 0 1,1-1-1,-1 1 0,0-1 0,0-2 0,2 0 2809,0 9-2973,0 1 0,-1-1 0,0 1-1,0-1 1,0 1 0,0-1 0,-1 1 0,0 0 0,0-1 0,-1 1 0,1-1 0,-1 1 0,0 0 0,-1-1 0,0 0 0,1 1 0,-2-1 0,-4 10 0,5-11-31,0 0 0,-1 1 0,1-1-1,-1 0 1,0-1 0,0 1 0,0 0 0,-1-1 0,1 0 0,-1 0 0,0 0 0,0 0 0,0-1-1,0 1 1,0-1 0,-1 0 0,1 0 0,-1 0 0,1-1 0,-1 0 0,0 0 0,-6 1 0,8-2-25,0 0 1,1 0 0,-1-1 0,0 1-1,1-1 1,-1 1 0,1-1-1,-1 0 1,1 0 0,0 0 0,-1 0-1,1-1 1,0 1 0,0-1 0,0 1-1,-1-1 1,2 0 0,-1 1 0,0-1-1,0 0 1,-2-4 0,2 2 2,0 0 0,0 0 0,0 0 0,1 0 1,-1-1-1,1 1 0,0 0 0,0-1 0,1 1 1,-1-1-1,1 1 0,0-6 0,1 4-4,-1 1 0,1 0-1,0 0 1,0 0 0,0 0 0,1 0-1,0 0 1,0 0 0,0 1 0,6-9-1,-7 11-9,1-1-1,0 1 0,0 0 0,0 0 0,0 0 0,1 0 0,-1 0 1,1 0-1,-1 0 0,1 1 0,-1-1 0,1 1 0,0 0 0,0 0 1,0 0-1,0 0 0,-1 1 0,1-1 0,3 0 0,5 1 12,-1 1 0,0-1 0,0 2-1,0-1 1,0 1 0,16 6 0,-22-7 4,-1 0 0,1 0-1,-1 0 1,0 1 0,0 0 0,1-1 0,-1 1-1,0 0 1,0 0 0,-1 1 0,1-1 0,0 1 0,-1-1-1,0 1 1,1 0 0,-1 0 0,0 0 0,0 0 0,-1 0-1,1 0 1,-1 1 0,2 2 0,-3-3-6,0-1 1,1 0-1,-1 0 0,0 0 1,-1 0-1,1 0 0,0 0 1,0 1-1,-1-1 0,1 0 1,-1 0-1,0 0 0,0 0 1,0 0-1,0 0 0,0-1 1,0 1-1,0 0 0,0 0 1,-1-1-1,1 1 0,-1-1 1,1 1-1,-1-1 0,0 1 1,0-1-1,1 0 1,-1 0-1,0 0 0,0 0 1,0 0-1,0-1 0,0 1 1,-3 0-1,-1 1 29,0-1 0,1 0 0,-1-1 0,0 1 0,0-1 1,0 0-1,0 0 0,1-1 0,-1 0 0,0 0 0,-8-3 0,9 3-304,1-2-948,3-1-2544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10.085"/>
    </inkml:context>
    <inkml:brush xml:id="br0">
      <inkml:brushProperty name="width" value="0.05" units="cm"/>
      <inkml:brushProperty name="height" value="0.05" units="cm"/>
    </inkml:brush>
  </inkml:definitions>
  <inkml:trace contextRef="#ctx0" brushRef="#br0">10 166 9216,'0'0'789,"1"-5"235,2-12 205,-1 0 1,0 0-1,-2 0 0,0 0 0,0 0 1,-2 0-1,-5-24 1596,5 45-1864,-1 16-347,-1 28-435,4-9 15,2 1 0,1 0 0,2-1 0,13 54 0,57 151 224,-5-17 242,-68-220-640,0 5 23,1-1 0,1 0 0,-1-1-1,12 21 1,-15-30-57,0-1-1,0 0 0,0 1 1,0-1-1,1 0 1,-1 0-1,0 1 0,0-1 1,1 0-1,-1 0 1,0 1-1,1-1 0,-1 0 1,0 0-1,1 1 1,-1-1-1,0 0 0,1 0 1,-1 0-1,0 0 1,1 0-1,-1 0 0,0 0 1,1 0-1,-1 0 1,1 0-1,-1 0 0,0 0 1,1 0-1,-1 0 1,0 0-1,1 0 0,-1 0 1,1 0-1,-1 0 1,1-1-1,13-12 1456,-1-11-3772,-10 12-5476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10.472"/>
    </inkml:context>
    <inkml:brush xml:id="br0">
      <inkml:brushProperty name="width" value="0.05" units="cm"/>
      <inkml:brushProperty name="height" value="0.05" units="cm"/>
    </inkml:brush>
  </inkml:definitions>
  <inkml:trace contextRef="#ctx0" brushRef="#br0">1 563 15872,'0'0'5077,"7"-3"-2965,341-225 1036,-121 71-2499,62-7 33,-284 161-628,-3 2-40,-1 0 1,1 0-1,-1 0 1,1 1 0,0-1-1,-1 1 1,1-1-1,0 1 1,-1-1-1,4 1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33.574"/>
    </inkml:context>
    <inkml:brush xml:id="br0">
      <inkml:brushProperty name="width" value="0.05" units="cm"/>
      <inkml:brushProperty name="height" value="0.05" units="cm"/>
    </inkml:brush>
  </inkml:definitions>
  <inkml:trace contextRef="#ctx0" brushRef="#br0">0 1 1408,'0'0'22527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53.854"/>
    </inkml:context>
    <inkml:brush xml:id="br0">
      <inkml:brushProperty name="width" value="0.05" units="cm"/>
      <inkml:brushProperty name="height" value="0.05" units="cm"/>
    </inkml:brush>
  </inkml:definitions>
  <inkml:trace contextRef="#ctx0" brushRef="#br0">1 1 13696,'357'253'5525,"-82"-38"-3858,296 247 314,243 205 67,-813-667-2044,-1 1 0,1 0 1,-1-1-1,1 1 1,-1-1-1,1 1 1,0-1-1,-1 1 1,1-1-1,0 1 1,-1-1-1,1 0 0,0 1 1,-1-1-1,1 0 1,0 1-1,0-1 1,-1 0-1,1 0 1,0 0-1,0 0 1,-1 0-1,1 0 0,0 0 1,0 0-1,1 0 1,-3-2-2,1 1 1,0 0 0,-1-1-1,1 1 1,-1 0-1,1-1 1,-1 1 0,0 0-1,0 0 1,1-1-1,-1 1 1,0 0 0,-2-1-1,-22-21-3075,-4 0-12287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34.564"/>
    </inkml:context>
    <inkml:brush xml:id="br0">
      <inkml:brushProperty name="width" value="0.05" units="cm"/>
      <inkml:brushProperty name="height" value="0.05" units="cm"/>
    </inkml:brush>
  </inkml:definitions>
  <inkml:trace contextRef="#ctx0" brushRef="#br0">0 54 17023,'39'22'235,"-38"-19"-81,0 1 0,0-1 0,-1 0 0,1 0-1,-1 0 1,1 1 0,-1-1 0,0 0 0,-1 0 0,1 1 0,0-1 0,-2 5-1,0 9 23,-17 309 868,4-99-403,17-302-421,4 1-1,2 0 1,4 0-1,3 1 0,4 0 1,43-111-1,-60 179-219,0-1 0,1 0 0,0 1 0,0 0 0,0 0 0,1 0 0,0 0 0,0 0 0,5-4 0,-8 8 0,1 0 0,0 0 0,-1 0 0,1 0 0,0 0 0,0 0 0,-1 1 0,1-1 0,0 1 0,0-1 0,0 1 0,0 0 0,0 0 0,0 0 0,0 0 0,-1 0 0,1 0 0,0 0 0,0 0 0,0 1 0,0-1 0,0 1 0,0 0 0,-1-1 0,1 1 0,0 0 0,-1 0 0,1 0 0,0 0 0,-1 0 0,3 2 0,3 4 5,0 0-1,0 0 0,-1 0 1,0 1-1,0-1 0,-1 2 0,0-1 1,0 0-1,5 16 0,4 12 92,9 40 0,-20-66-75,24 103 181,10 35-33,-30-125-166,1 0 0,2-1-1,0 0 1,16 24-1,-23-40-15,1-1 0,0 0 0,0 0 0,0 0 0,1-1 0,-1 1 0,1-1 0,0 0 0,0-1 0,1 1 0,-1-1 0,1 0 1,0 0-1,0-1 0,-1 1 0,2-1 0,-1-1 0,0 1 0,0-1 0,1 0 0,-1-1 0,12 0 0,-12 0-457,1-1 1,-1 0 0,0-1-1,-1 0 1,1 0 0,0 0-1,0 0 1,-1-1 0,9-5-1,21-17-4649,0-1-3073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35.043"/>
    </inkml:context>
    <inkml:brush xml:id="br0">
      <inkml:brushProperty name="width" value="0.05" units="cm"/>
      <inkml:brushProperty name="height" value="0.05" units="cm"/>
    </inkml:brush>
  </inkml:definitions>
  <inkml:trace contextRef="#ctx0" brushRef="#br0">296 358 11904,'6'-39'1180,"-4"26"-312,0 0 1,-1 1-1,0-1 1,0 0-1,-2 0 1,0 0-1,-3-19 0,4 31-843,-1-1 1,1 1-1,-1-1 0,1 0 0,-1 1 0,0-1 0,0 1 0,1-1 0,-1 1 0,0 0 0,0-1 0,0 1 1,-1 0-1,1 0 0,0 0 0,0 0 0,-1 0 0,1 0 0,-1 0 0,1 0 0,0 0 0,-1 0 0,-2 0 1,1 1-12,0-1 0,0 1 0,0 0 1,1 0-1,-1 1 0,0-1 0,0 1 1,0-1-1,0 1 0,1 0 1,-1 0-1,-4 2 0,-3 2 11,1 1-1,0 0 1,0 0 0,0 1-1,1 0 1,-12 12-1,1 5 106,1 1 0,2 1-1,0 0 1,1 1 0,2 0-1,1 2 1,1-1-1,2 1 1,0 1 0,2 0-1,2 0 1,-5 59 0,10-79-86,0 0 1,0 0-1,1 0 1,0-1 0,0 1-1,1 0 1,1-1-1,6 17 1,-8-23-40,0-1 0,1 0 0,-1 0 0,1 1 0,-1-1 0,1 0 1,0 0-1,-1 0 0,1-1 0,0 1 0,1 0 0,-1-1 0,0 1 0,0-1 0,4 2 0,-3-2 3,0-1 0,0 1 0,0-1 0,0 1 0,0-1 0,1 0 0,-1 0 0,0-1 0,0 1 0,0-1 0,0 1 0,0-1 0,0 0 0,0 0 0,0 0 0,3-3 0,4-2 22,0 0 0,0-1 1,-1 0-1,1 0 0,-2-1 0,1 0 0,-1-1 0,-1 0 0,1 0 0,-2-1 0,8-13 0,0-1 13,-2 0 0,-1-1 1,15-48-1,-16 24-5,-2 0 1,-2 0 0,-2-1 0,-3-71 0,-1 102 1,-2 4-40,-1 36 0,1 62-26,-2 94-86,5-142 152,2-1 0,1 0 0,9 35 0,-11-62-20,0 1 1,0-1 0,1 0 0,-1-1 0,1 1 0,1 0 0,-1-1-1,1 0 1,1 0 0,5 7 0,-7-10-15,0-1 0,0 1 0,0-1 0,0 0 0,0-1 0,0 1 0,1 0 0,-1-1 0,1 0 1,-1 1-1,1-2 0,-1 1 0,1 0 0,0-1 0,0 1 0,-1-1 0,1 0 0,0 0 0,-1-1 0,1 1 0,4-2 0,0 0-13,0-1-1,0 1 1,0-2 0,0 1-1,0-1 1,-1-1 0,1 1-1,-1-1 1,0 0-1,-1-1 1,1 0 0,8-10-1,6-8-136,33-52 0,-27 33-1256,38-85 0,-35 53-4859,33-122 1,-32 80 1480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36.514"/>
    </inkml:context>
    <inkml:brush xml:id="br0">
      <inkml:brushProperty name="width" value="0.05" units="cm"/>
      <inkml:brushProperty name="height" value="0.05" units="cm"/>
    </inkml:brush>
  </inkml:definitions>
  <inkml:trace contextRef="#ctx0" brushRef="#br0">151 0 128,'5'42'3896,"-3"-30"-326,0-2 4502,-2 7-6053,-17 474 4345,11-128-5091,5-335-1259,-4 45 87,4-69-98,1 1 0,-1 0-1,-1 0 1,1-1 0,-1 1 0,1 0 0,-1-1 0,-1 0 0,1 1-1,-1-1 1,-3 5 0,5-8-3,0 0 0,1-1 1,-1 1-1,0 0 0,1-1 0,-1 1 0,0-1 0,0 1 0,0-1 0,1 1 0,-1-1 0,0 1 0,0-1 1,0 0-1,0 0 0,0 1 0,0-1 0,0 0 0,0 0 0,0 0 0,0 0 0,0 0 0,0 0 1,0 0-1,1-1 0,-1 1 0,-2-1 0,1 0 6,0 0 1,-1-1-1,1 1 1,0-1-1,0 1 0,0-1 1,1 0-1,-1 0 1,0 0-1,-1-3 0,-3-3 21,1-1 0,1 1 0,0-1 0,0 0 0,-2-10 0,-5-30-16,-5-61-1,16 110-10,0-1 0,-1 1 0,1-1 0,0 1 0,0-1 0,0 0 0,0 1 0,0-1 0,0 1 0,0-1 0,0 1 0,0-1 0,0 1 0,0-1 0,0 1 0,1-1 0,-1 1 0,0-1 0,0 1 0,0-1 0,1 1 0,-1-1 0,0 1 0,1-1 0,-1 1 0,0 0 0,1-1 0,-1 1 0,1-1 0,15 7 0,22 31 0,-27-26 0,-1-2 0,1 1 0,0-2 0,0 1 0,1-1 0,13 6 0,-19-11 0,1 0 0,-1-1 0,0 0 0,1 0 0,-1-1 0,1 0 0,0 0 0,-1 0 0,1-1 0,0 0 0,0 0 0,11-3 0,3-2-72,-2-1-1,1-1 1,-1 0-1,0-2 1,0 0-1,-1-2 1,-1 1-1,0-2 0,0-1 1,-1 0-1,0-1 1,-2 0-1,1-1 1,-2-1-1,0 0 1,-1-1-1,-1-1 1,0 1-1,-1-2 1,-1 1-1,-1-2 1,-1 1-1,0-1 0,6-38 1,-13 49-166,-5 18 107,-6 20 31,-5 28 121,2 0 0,3 1 1,3 0-1,-2 100 0,10-141 22,1-1 0,1 1-1,0-1 1,1 0 0,1 0-1,0 0 1,13 28 0,-16-42-37,0 1 0,0-1-1,0 0 1,1 1 0,-1-1 0,1 0 0,0 0 0,-1 0 0,1 0 0,0-1 0,0 1 0,0 0 0,1-1 0,-1 1 0,0-1 0,0 0 0,1 0 0,-1 0 0,4 1 0,-2-1 1,0-1 1,0 0 0,0 0-1,0 0 1,0 0 0,0 0-1,-1-1 1,1 0-1,0 0 1,0 0 0,6-3-1,4-3-31,0-1-1,0 0 1,-1-1-1,0-1 1,13-12 0,0-2 49,-2 0 0,-1-2 0,-1-1 0,-2 0 1,0-2-1,19-37 0,-27 43-33,-2 0 1,0-1-1,-1-1 0,-1 0 0,-1 0 1,-2 0-1,0-1 0,1-49 0,-6 73 8,1 0 0,-1 1 0,0-1-1,0 0 1,0 1 0,-1-1 0,1 0 0,0 0-1,-1 1 1,1-1 0,-1 0 0,1 1 0,-1-1-1,-1-1 1,2 3 0,-1 0 1,1 0-1,-1 0 0,1 0 1,0 0-1,-1 0 0,1 0 1,-1 0-1,1 1 0,-1-1 1,1 0-1,0 0 0,-1 0 1,1 0-1,-1 1 0,1-1 1,0 0-1,-1 1 1,1-1-1,0 0 0,-1 0 1,1 1-1,0-1 0,0 1 1,-1-1-1,1 0 0,0 1 1,0-1-1,0 1 0,-1-1 1,1 1-1,-4 6 24,0 1 0,1 0 0,0 0 0,-3 11 0,-4 31 19,2 1 0,3 0-1,2 0 1,2 0 0,9 83-1,-6-118-14,0 0 0,2-1 0,-1 1 0,2-1 0,7 17 0,-11-29-22,0 0 0,0-1 0,1 1 0,-1 0 0,1 0 0,0-1-1,0 1 1,0-1 0,0 1 0,0-1 0,0 0 0,1 0 0,-1 0 0,1 0 0,-1 0 0,1-1-1,0 1 1,0-1 0,0 0 0,0 0 0,0 0 0,0 0 0,0 0 0,0-1 0,0 1 0,0-1 0,0 0-1,0 0 1,1 0 0,-1 0 0,0 0 0,4-2 0,5-2 5,0-1 0,0 0 0,0 0 0,-1-2 0,0 1 0,0-1 0,-1-1 0,0 0-1,0 0 1,-1-1 0,0-1 0,10-13 0,-1-1 12,0 0 0,-2-1-1,-2-1 1,17-38 0,-4-10-9,28-119 0,-23 72-255,-31 193-143,-7 14 264,-1 79 250,7-138-89,2 0-1,1 0 1,0 0-1,9 26 1,-11-49-35,-1-1-1,1 1 1,0-1 0,1 0-1,-1 1 1,1-1 0,-1 0-1,1 0 1,0 0 0,0 0 0,1 0-1,-1-1 1,0 1 0,1-1-1,0 1 1,-1-1 0,1 0-1,0 0 1,0 0 0,0 0-1,0-1 1,1 1 0,-1-1-1,0 0 1,1 0 0,-1 0 0,1 0-1,-1-1 1,1 1 0,-1-1-1,1 0 1,-1 0 0,1 0-1,-1-1 1,1 1 0,3-2-1,4-1 11,-1 0 0,1 0 0,0-1-1,-1-1 1,0 0 0,0 0 0,-1-1 0,1 0-1,-1-1 1,12-11 0,2-5 3,-2-2 1,0 0-1,-1-1 1,-2-1-1,0 0 1,-2-2-1,15-38 1,-2-6-24,34-140 1,-70 253-43,1 0-1,0 45 1,4 99 57,2-167 8,0 0-1,2-1 0,0 1 0,0-1 1,2 0-1,5 17 0,-8-30-14,0 0-1,0 0 0,1-1 0,-1 1 1,1 0-1,-1-1 0,1 1 0,0-1 1,0 1-1,0-1 0,0 0 1,0 1-1,1-1 0,-1-1 0,0 1 1,1 0-1,0 0 0,-1-1 1,1 0-1,0 1 0,0-1 0,0 0 1,0-1-1,0 1 0,0 0 1,0-1-1,0 0 0,0 1 0,0-1 1,0 0-1,0-1 0,1 1 1,-1 0-1,0-1 0,0 0 0,0 0 1,0 0-1,4-2 0,7-4 2,0 1-1,-1-2 1,0 0 0,0 0-1,-1-1 1,0-1 0,0 0-1,-1-1 1,-1 0-1,0-1 1,0 0 0,-1 0-1,-1-1 1,11-20 0,-1-4 2,-2 0 0,-1-1 1,-2-1-1,11-51 1,-14 47-195,-2-1 1,-2 0-1,1-59 0,-6 102 182,-1 0-1,0 0 0,0 0 1,0 0-1,0 0 0,0 0 1,0 1-1,0-1 1,0 0-1,0 0 0,0 0 1,-1 0-1,1 0 0,0 0 1,0 1-1,-1-1 1,1 0-1,-1 0 0,1 0 1,-1 1-1,1-1 0,-1 0 1,1 0-1,-1 1 1,0-1-1,-1 0 0,1 1-3,0 0 0,0 1-1,0-1 1,0 0 0,0 1-1,0 0 1,0-1 0,0 1-1,0 0 1,0-1 0,1 1-1,-1 0 1,0 0 0,0 0-1,1-1 1,-1 1 0,0 2-1,-5 6-38,0 0 0,1 1 0,-6 12 0,10-17 48,-1 0 0,1-1 0,0 1 0,0 0 0,1-1 0,-1 1 0,1 0 0,0 0 0,1 0 0,-1-1 0,2 8 0,-1-11 0,-1 0 0,1 1 0,-1-1 0,1 0 0,0 1 0,-1-1 0,1 0 0,0 0 0,0 1 0,0-1 0,0 0 0,0 0 0,0 0 0,0 0 0,0 0 0,1-1 0,-1 1 0,0 0 0,0-1 0,1 1 0,-1 0 0,1-1 0,-1 0 0,0 1 0,1-1 0,-1 0 0,1 1 0,-1-1 0,1 0 0,-1 0 0,1 0 0,-1-1 0,1 1 0,-1 0 0,0 0 0,1-1 0,-1 1 0,1-1 0,1 0 0,29-12-36,-1-1 0,0-1 0,-1-2 0,0-1-1,51-42 1,-9 8-3,-52 43 39,-20 9 0,0 0 0,0 0 0,1 0 0,-1 0 0,0 0 0,0 0 0,1 0 0,-1 0 0,0 1 0,0-1 0,0 0 0,1 0 0,-1 0 0,0 0 0,0 1 0,0-1 0,0 0 0,0 0 0,1 1 0,-1-1 0,0 0 0,0 0 0,0 1 0,0-1 0,0 0 0,0 0 0,0 1 0,0-1 0,0 0 0,0 0 0,0 1 0,0-1 0,0 0 0,0 0 0,0 1 0,0-1 0,0 0 0,0 0 0,0 1 0,-16 39 0,9-25 0,-12 32 65,-63 164 1122,69-173-950,2 2-1,2-1 0,-6 61 1,14-88-222,0 1 0,1 0 0,1-1-1,0 1 1,1 0 0,0-1 0,1 0 0,8 22 0,-9-29-9,0 0-1,1 0 0,0 0 0,-1-1 0,2 1 0,-1-1 0,0 0 0,1 0 0,0 0 0,0 0 0,0-1 0,0 1 0,1-1 0,-1 0 0,1-1 0,0 1 0,-1-1 0,1 0 0,1 0 0,-1 0 0,0-1 0,0 0 0,8 1 1,2-1 9,0-1-1,0 0 1,0-1 0,0-1 0,27-6 0,-8-2 4,49-20 1,58-40-2764,-134 67 2309,143-75-15863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37.233"/>
    </inkml:context>
    <inkml:brush xml:id="br0">
      <inkml:brushProperty name="width" value="0.05" units="cm"/>
      <inkml:brushProperty name="height" value="0.05" units="cm"/>
    </inkml:brush>
  </inkml:definitions>
  <inkml:trace contextRef="#ctx0" brushRef="#br0">57 1 17919,'4'6'104,"0"1"0,-1-1 0,0 1 0,0 0 0,0 0-1,-1 1 1,0-1 0,0 0 0,-1 1 0,0-1-1,-1 1 1,1-1 0,-1 1 0,-1 7 0,-49 593 2988,31-435-2899,3 83 660,16-255-851,0-1-1,0 1 1,0-1-1,0 0 1,0 1-1,0-1 1,0 1-1,0-1 1,0 0-1,0 1 1,0-1-1,1 0 1,-1 1-1,0-1 1,0 0-1,0 1 1,1-1-1,-1 0 1,0 1-1,0-1 1,0 0-1,1 1 1,-1-1-1,0 0 1,1 0-1,-1 1 1,0-1-1,1 0 1,-1 0-1,0 0 1,1 0-1,-1 1 1,0-1-1,1 0 1,-1 0-1,1 0 1,-1 0-1,0 0 1,1 0-1,-1 0 1,1 0-1,-1 0 1,0 0-1,1 0 1,-1 0-1,0 0 1,1 0-1,-1-1 1,1 1-1,-1 0 1,0 0-1,1 0 1,-1 0-1,0-1 1,1 1-1,-1 0 1,0 0-1,0-1 1,1 1-1,-1 0 1,0-1-1,1 1 1,24-21 76,-23 19-59,16-16 23,-1-1 0,-1 0-1,0-2 1,-2 1 0,-1-2 0,12-24-1,57-144-61,-72 164-124,-11 144 123,-1-83 51,1 114 265,2-134-269,1 0 0,0 0 0,1-1 0,0 1 0,2-1 0,-1 1 0,12 21 0,-14-32-27,0 0 0,1 0-1,-1 0 1,1-1 0,0 1 0,0-1-1,0 0 1,0 0 0,0 0 0,1 0-1,0-1 1,-1 1 0,1-1 0,0 0-1,0 0 1,0 0 0,7 2 0,-5-3-6,0 0 0,1-1 1,-1 1-1,0-1 1,0-1-1,1 1 1,-1-1-1,0 0 1,0 0-1,0-1 0,8-2 1,4-4-50,0-1 1,0 0-1,-1-1 0,0-1 1,-1-1-1,27-24 1,-24 17-783,-1 0 0,27-37 0,21-50-5949,-24 34-2493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37.931"/>
    </inkml:context>
    <inkml:brush xml:id="br0">
      <inkml:brushProperty name="width" value="0.05" units="cm"/>
      <inkml:brushProperty name="height" value="0.05" units="cm"/>
    </inkml:brush>
  </inkml:definitions>
  <inkml:trace contextRef="#ctx0" brushRef="#br0">74 1 19711,'-28'154'1547,"-14"259"0,41-398-1503,0 0 57,0-1 0,1 1 0,3 28 0,-2-40-84,-1 0 0,1 0 0,-1-1 1,1 1-1,0 0 0,0 0 0,1-1 1,-1 1-1,0-1 0,1 1 0,-1-1 0,1 0 1,0 1-1,0-1 0,0 0 0,0 0 1,0 0-1,1-1 0,-1 1 0,0 0 0,1-1 1,-1 0-1,1 1 0,0-1 0,4 1 1,-3-1-3,0-1-1,1 0 1,-1 0 0,0-1 0,0 1 0,1-1 0,-1 0 0,0 0 0,0 0 0,0 0 0,0-1 0,0 1 0,-1-1-1,1 0 1,0-1 0,-1 1 0,1-1 0,-1 1 0,5-6 0,7-7-29,-1 1 0,21-29 0,-16 13 43,0-1 0,-2-1 0,-2 0 0,-1-2 0,19-68 0,8-16 31,-41 117-60,10-21 65,-4 15-21,-2 14-25,4 132 90,2 15 428,-8-135-443,2-1-1,0 0 1,1 0 0,1 0-1,0-1 1,12 22 0,-17-36-83,1 0 1,0 0-1,0 0 1,0 0-1,0 0 1,0-1-1,0 1 1,1 0-1,0-1 1,-1 0-1,1 0 1,0 0-1,0 0 1,0 0-1,0 0 1,1-1-1,-1 1 1,6 0-1,-5-1 0,0-1-1,1 0 1,-1 0-1,0 0 0,1 0 1,-1-1-1,0 0 1,0 1-1,1-2 0,-1 1 1,0 0-1,0-1 1,4-2-1,5-4-87,0 0-1,-1-1 0,0 0 1,-1-1-1,0 0 1,-1-1-1,16-20 1,-14 14-179,-1 0 1,-1-2 0,-1 1 0,0-1-1,11-38 1,18-107-6511,-26 104 1731,0 2 554,2-10-377,-3 23 9503,-11 43-4124,0 0 0,1 0-1,-1 0 1,1 0 0,-1 0-1,1 0 1,0 1-1,0-1 1,0 0 0,0 0-1,3-2 1,-4 4-460,0 0 0,1 0 1,-1 0-1,0 0 0,1 0 0,-1 0 1,0 0-1,1 0 0,-1 0 0,0 0 0,1 0 1,-1 1-1,0-1 0,1 0 0,-1 0 1,0 0-1,1 1 0,-1-1 0,0 0 1,0 0-1,1 1 0,-1-1 0,0 0 0,0 0 1,0 1-1,1-1 0,-1 0 0,0 1 1,0-1-1,0 0 0,0 1 0,0-1 0,0 0 1,0 1-1,0-1 0,0 0 0,0 1 1,11 50 1710,-3 45 267,-7 151 1,1 26 238,-3-272-2269,1 0-1,0 0 1,0 1-1,0-1 1,0 0 0,0 0-1,1 1 1,-1-1-1,0 0 1,0 0 0,1 1-1,-1-1 1,1 0-1,-1 0 1,1 0 0,0 0-1,-1 0 1,1 0-1,0 0 1,1 1 0,-2-2-2,1 0 0,0-1 0,0 1 0,-1 0 1,1 0-1,0-1 0,0 1 0,-1-1 1,1 1-1,-1-1 0,1 1 0,0-1 0,-1 1 1,1-1-1,-1 1 0,1-1 0,-1 0 0,1 1 1,-1-1-1,0 0 0,1 1 0,-1-2 1,26-57 157,-17 32-166,13-45 140,4 2 0,3 1 0,39-69 0,-53 111-96,20-29 14,-32 52-56,-1 1-1,1 0 1,0 0-1,0 0 1,0 0-1,1 0 1,-1 1-1,1-1 1,-1 1-1,1 0 1,7-3-1,-9 4 0,-1 1 0,0 0 0,0-1 0,1 1-1,-1 0 1,0 0 0,1 0 0,-1 0 0,0 0 0,1 0-1,-1 0 1,0 1 0,1-1 0,-1 0 0,0 1 0,0-1 0,1 1-1,-1-1 1,0 1 0,0 0 0,0-1 0,0 1 0,2 1-1,-1 1 7,1-1 0,-1 1 0,0 0-1,0 0 1,-1 0 0,1 0-1,0 0 1,-1 1 0,1 3-1,3 10 50,0 1-1,2 34 0,-6-42-35,8 74 25,-7-46-23,2 0 0,2-1 0,1 1 0,17 49 0,-22-82-59,0 0 0,0-1 0,0 1 0,1-1 0,0 1 0,0-1 0,0 0 0,0 0 0,0 0 0,1-1 0,7 7 0,-6-7-570,0 0-1,0 0 1,1-1 0,-1 0-1,1 0 1,5 2 0,25 6-13749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38.549"/>
    </inkml:context>
    <inkml:brush xml:id="br0">
      <inkml:brushProperty name="width" value="0.05" units="cm"/>
      <inkml:brushProperty name="height" value="0.05" units="cm"/>
    </inkml:brush>
  </inkml:definitions>
  <inkml:trace contextRef="#ctx0" brushRef="#br0">220 508 21119,'-15'13'55,"2"0"-1,-1 1 1,2 1-1,0 0 0,1 0 1,0 1-1,1 1 1,1 0-1,-9 22 0,-1 11 192,2 0-1,-10 56 0,1 23 232,24-109-342,0 0 0,1 0 0,1 0 0,3 29 0,-3-46-115,1 0 0,-1 0 1,1 0-1,-1 0 0,1-1 0,0 1 0,0 0 0,1 0 0,-1-1 0,0 1 0,1-1 0,0 1 0,-1-1 1,1 0-1,0 0 0,0 1 0,0-1 0,1-1 0,-1 1 0,4 2 0,-3-3-10,-1 0 0,1 0 0,-1-1 0,1 0 0,-1 1 0,1-1 0,0 0 0,-1 0 0,1 0 0,-1-1 0,1 1 0,0-1 0,-1 1 0,1-1 0,-1 0 0,0 0 0,1 0 0,-1 0 0,0 0 0,1-1 0,-1 1 0,0-1 0,3-2 0,10-9 24,-1-1 1,0 0 0,-1-1 0,0-1 0,-1 0 0,-1-1 0,0 0 0,-2 0 0,13-30 0,4-22-29,23-88 1,-4-20-42,-7-1-1,18-215 1,-57 366 78,-8 53 42,-29 134 171,-33 315 0,67-337 0,5-119-209,1 1 0,1 0 0,0-1-1,12 34 1,-14-48-35,1 0-1,0 0 0,0 0 1,0-1-1,1 1 0,0-1 1,-1 1-1,2-1 0,-1 0 0,0 0 1,1 0-1,0 0 0,0-1 1,0 0-1,0 0 0,0 0 1,1 0-1,-1 0 0,1-1 1,0 0-1,0 0 0,0 0 1,0-1-1,0 0 0,0 0 1,0 0-1,11 0 0,-6-1-5,1-2-1,0 1 0,-1-1 0,1 0 0,-1-1 0,1-1 0,-1 0 1,0 0-1,-1 0 0,1-2 0,-1 1 0,16-13 0,1-4 44,-1-1 1,0-1-1,-2-2 0,38-53 1,-25 23 82,43-87 1,-71 127-133,-4 10 0,0-1 0,-1 0 0,0 0 0,0 0 0,-1 0 0,1-1 0,-2 1 0,1-1 0,0-9 0,-2 16 0,0 0 0,0 1 0,0-1 0,0 0 0,0 1 0,0-1 0,0 1 0,-1-1 0,1 0 0,0 1 0,0-1 0,0 1 0,-1-1 0,1 1 0,0-1 0,-1 1 0,1-1 0,-1 1 0,1-1 0,-1 1 0,1-1 0,0 1 0,-1 0 0,0-1 0,1 1 0,-1 0 0,1-1 0,-1 1 0,1 0 0,-1 0 0,0-1 0,1 1 0,-1 0 0,1 0 0,-2 0 0,1 0 0,-1 0 0,0 0 0,0 1 0,1-1 0,-1 0 0,0 1 0,1-1 0,-1 1 0,0 0 0,1-1 0,-3 3 0,-3 1 1,1 2 1,0-1-1,0 0 0,1 1 0,-1 0 1,1 1-1,0-1 0,-6 13 0,-29 63 108,39-79-101,-14 32 82,2 1 0,-12 49 0,21-67-33,1 0 0,1-1 0,0 1 0,1 0 0,1 0 0,1 0 0,3 22 0,-3-35-52,0 0 1,0-1 0,0 1 0,0-1 0,1 1 0,0-1 0,0 0 0,0 1 0,1-1 0,-1 0 0,1-1 0,0 1 0,0 0 0,0-1 0,1 1 0,-1-1 0,1 0 0,5 3 0,-3-3-1,-1-1 0,1 0 0,0 0 0,0-1-1,0 0 1,0 0 0,0 0 0,0 0 0,0-1 0,0 0 0,1-1 0,-1 1 0,0-1 0,0 0 0,9-4 0,27-8-140,-2-3 0,0-1 0,56-33 0,-8 3-2611,184-87-14213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39.397"/>
    </inkml:context>
    <inkml:brush xml:id="br0">
      <inkml:brushProperty name="width" value="0.05" units="cm"/>
      <inkml:brushProperty name="height" value="0.05" units="cm"/>
    </inkml:brush>
  </inkml:definitions>
  <inkml:trace contextRef="#ctx0" brushRef="#br0">208 1 17407,'-3'4'158,"0"0"-1,-1-1 0,1 1 1,-1-1-1,0 1 0,0-1 0,0-1 1,0 1-1,-7 3 0,5-2 92,-1-1-1,1 2 1,0-1 0,-8 8-1,3 1-52,0 1-1,1 0 0,1 0 0,1 1 1,0 0-1,0 0 0,-7 25 0,4-3 67,1 1-1,-7 48 1,14-66-119,1-1-1,1 1 1,1 0 0,0 0-1,1-1 1,2 1 0,5 26 0,-7-40-122,1-1 1,0 1 0,0 0-1,0 0 1,1-1 0,0 1 0,0-1-1,0 0 1,1 0 0,0 0-1,0-1 1,0 1 0,0-1-1,1 0 1,-1 0 0,1 0 0,0-1-1,1 1 1,-1-1 0,0-1-1,1 1 1,0-1 0,-1 0-1,1 0 1,0 0 0,0-1 0,12 1-1,-3-1 13,0-1 0,-1-1-1,1-1 1,0 0 0,-1 0 0,1-2-1,25-9 1,1-3-1993,53-32 0,-24 10-12312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39.759"/>
    </inkml:context>
    <inkml:brush xml:id="br0">
      <inkml:brushProperty name="width" value="0.05" units="cm"/>
      <inkml:brushProperty name="height" value="0.05" units="cm"/>
    </inkml:brush>
  </inkml:definitions>
  <inkml:trace contextRef="#ctx0" brushRef="#br0">264 0 16639,'-1'3'245,"-1"0"-1,1 0 1,0 0-1,-1 0 0,0 0 1,0 0-1,0-1 0,0 1 1,0-1-1,0 1 0,-1-1 1,1 0-1,-1 0 0,0 0 1,0 0-1,1-1 1,-1 1-1,0-1 0,0 1 1,0-1-1,-4 1 0,-6 5-135,0 0 0,0 1 0,1 0 0,1 1 0,-1 1 0,1 0 0,1 0 0,0 1 0,0 1 0,1-1 0,1 1 0,0 1 0,0 0 0,-6 16 0,5-11-35,2 1 1,0 0-1,1 0 1,0 0-1,2 1 0,0-1 1,2 1-1,0 0 1,1 0-1,2 22 1,0-32-34,1 1 1,0-1 0,0 1 0,1-1 0,1 0 0,0 0 0,0 0 0,1 0 0,0-1-1,9 13 1,-11-17-25,1-1-1,-1 0 0,1-1 1,0 1-1,0-1 0,0 1 1,0-1-1,0-1 1,1 1-1,-1 0 0,1-1 1,0 0-1,0 0 0,0-1 1,0 1-1,0-1 0,0 0 1,0 0-1,0-1 0,0 1 1,1-1-1,-1-1 1,7 0-1,-2-1-8,0 0-1,0 0 1,0-1 0,0-1-1,-1 0 1,1 0 0,-1-1-1,0 0 1,-1-1 0,12-8-1,-8 3 29,-1 1-1,0-2 0,-1 1 0,0-1 0,-1-1 1,11-19-1,-8 11 4,-1-2 0,-2 1 0,0-1 0,-2-1 0,0 1 0,-1-1 0,-2-1 0,3-40 1,-6 51-14,0 0 0,-1-1 0,-1 1 0,0 0 0,-1 0 0,-1 0 0,0 0 0,-8-23 0,10 35-26,0 1 0,0-1 0,0 0 0,0 1 0,0-1 0,-1 1 0,1 0 0,0-1 0,-1 1 0,1 0 0,-1 0 0,1 0 0,-1 0 0,0 0 0,1 0 0,-1 0 0,0 1 0,0-1 0,1 0 0,-1 1 0,0 0 0,0-1 0,0 1 0,0 0 0,0 0 0,1 0 0,-1 0 0,0 0 0,0 1 0,0-1 0,0 0 0,0 1 0,1 0 0,-1-1 0,0 1 0,0 0 0,-2 1 0,-4 3 0,0 0 0,0 0 0,1 0 0,0 1 0,0 0 0,-8 9 0,4-3 15,1 1 0,1 0 0,0 1 0,1 0 0,0 0-1,1 1 1,1 0 0,-6 18 0,9-22-154,0 0 0,0 1 0,1 0-1,1-1 1,0 1 0,1 0 0,0 0 0,0-1 0,1 1 0,1 0-1,5 19 1,-7-29-122,1 0 0,-1 0-1,1 0 1,0 0 0,0 0-1,0 0 1,0 0 0,0 0-1,0 0 1,1 0 0,-1 0-1,1 0 1,-1-1 0,1 1-1,-1-1 1,1 1 0,0-1-1,0 0 1,0 0 0,0 0-1,0 0 1,0 0 0,0 0-1,0 0 1,0 0 0,0-1-1,1 1 1,-1-1 0,0 0-1,0 0 1,0 0 0,1 0-1,-1 0 1,0 0 0,4-1 0,25-2-9659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0.121"/>
    </inkml:context>
    <inkml:brush xml:id="br0">
      <inkml:brushProperty name="width" value="0.05" units="cm"/>
      <inkml:brushProperty name="height" value="0.05" units="cm"/>
    </inkml:brush>
  </inkml:definitions>
  <inkml:trace contextRef="#ctx0" brushRef="#br0">3 1 20351,'-3'558'2966,"3"-554"-2853,2 31 299,2-24-288,-4-11-121,0 0 0,1 1 0,-1-1 1,0 0-1,0 0 0,1 0 0,-1 0 0,0 0 0,0 0 0,1 0 0,-1 0 1,0 0-1,1 0 0,-1 0 0,0-1 0,0 1 0,1 0 0,-1 0 0,0 0 0,0 0 1,1 0-1,-1 0 0,0-1 0,0 1 0,0 0 0,1 0 0,-1 0 0,0 0 1,0-1-1,0 1 0,0 0 0,1 0 0,-1-1 0,0 1 0,0 0 0,0 0 0,0-1 1,15-23 121,-1-1 0,-1-1-1,-1 0 1,-1 0 0,7-30 0,-9 27-42,91-253 87,-97 276-161,-1 0-1,0 0 0,1 1 1,0 0-1,1-1 0,-1 1 1,1 0-1,5-5 0,-8 9-5,0 0 0,0 0 0,0 1 0,0-1 0,-1 1-1,1-1 1,0 1 0,0-1 0,0 1 0,1-1 0,-1 1 0,0 0-1,0-1 1,0 1 0,0 0 0,0 0 0,0 0 0,0 0 0,2 0-1,-1 1-2,0 0 0,-1-1 0,1 1-1,-1 0 1,0 0 0,1 0 0,-1 0 0,0 0-1,1 0 1,-1 0 0,0 1 0,0-1-1,0 0 1,0 1 0,0-1 0,0 1-1,0 1 1,15 30 2,-3 1 0,0 0 0,13 66 0,0-4 246,-20-75-165,1 0-1,1 0 0,1-1 1,18 32-1,-24-48-136,0 0 0,0 0-1,0 0 1,1 0-1,-1 0 1,1 0-1,0-1 1,0 0 0,0 0-1,1 0 1,-1 0-1,1-1 1,-1 0 0,1 0-1,0 0 1,0 0-1,0-1 1,0 0-1,0 0 1,0 0 0,1 0-1,-1-1 1,0 0-1,0 0 1,6-1 0,33-9-3722,0 0-10389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0.539"/>
    </inkml:context>
    <inkml:brush xml:id="br0">
      <inkml:brushProperty name="width" value="0.05" units="cm"/>
      <inkml:brushProperty name="height" value="0.05" units="cm"/>
    </inkml:brush>
  </inkml:definitions>
  <inkml:trace contextRef="#ctx0" brushRef="#br0">150 17 16639,'-5'11'95,"-1"-1"588,0-14 223,-3-4-414,8 8-461,0 0-1,0 0 0,0 0 1,0 0-1,0 1 0,0-1 0,0 0 1,0 1-1,1-1 0,-1 1 1,0-1-1,0 1 0,0-1 0,0 1 1,1 0-1,-1-1 0,0 1 1,0 0-1,1 0 0,-1 0 0,1-1 1,-1 1-1,1 0 0,-1 0 1,0 1-1,-2 2 78,-9 13 143,0 1 0,1 0-1,1 0 1,1 1-1,1 0 1,0 1 0,1 0-1,1 0 1,-6 41 0,10-46-127,1 0 0,0 1 1,0-1-1,2 1 1,0-1-1,1 0 1,0 0-1,2 0 1,-1 0-1,2 0 1,0 0-1,1-1 1,0 0-1,11 18 1,-13-26-106,0 0 0,0-1 1,1 0-1,-1 0 1,1 0-1,0 0 0,0-1 1,1 0-1,-1 0 0,1 0 1,0-1-1,0 0 1,0 0-1,1 0 0,-1-1 1,1 0-1,8 2 0,-5-3 2,0-1 0,-1 1 0,1-2-1,-1 1 1,1-1 0,-1-1-1,1 0 1,-1 0 0,0-1 0,0 0-1,17-8 1,-2-1-8,-1-2-1,-1 0 1,0-1-1,-2-1 1,1-2 0,-2 0-1,0 0 1,-1-2-1,-1 0 1,-1-1 0,-1-1-1,-1-1 1,-1 0-1,-1 0 1,0-1 0,-2-1-1,-1 0 1,-1 0-1,-2-1 1,0 0 0,2-30-1,-7 50-4,-1-1 0,-1 1 0,1 0 1,-1 0-1,0 0 0,0 0 0,0-1 0,-4-6 0,5 12-7,-1-1 0,1 1 0,-1 0 0,0 0 1,1 0-1,-1 0 0,0 0 0,0 0 0,1 0 0,-1 0 1,0 0-1,0 1 0,0-1 0,0 0 0,0 0 0,0 1 0,0-1 1,-1 1-1,1-1 0,0 1 0,0-1 0,0 1 0,-1 0 1,1 0-1,0 0 0,0-1 0,0 1 0,-1 0 0,1 0 0,0 1 1,0-1-1,-1 0 0,1 0 0,0 1 0,0-1 0,0 0 1,-1 1-1,1-1 0,0 1 0,0 0 0,0-1 0,0 1 0,0 0 1,0 0-1,0-1 0,0 1 0,0 1 0,-8 5 10,1 1-1,1-1 1,-1 2-1,1-1 0,1 1 1,-1 0-1,1 0 1,1 1-1,-5 11 1,-36 100 15,45-117-29,-9 26 54,2 0 0,1 0-1,1 1 1,2-1 0,1 1-1,2 0 1,3 55 0,-1-79-20,0 0 1,0 0 0,1-1 0,0 1-1,0 0 1,0-1 0,1 0-1,0 1 1,0-1 0,1 0 0,0-1-1,6 9 1,-6-10-27,0-1-1,0 1 1,0-1 0,0 0-1,1 0 1,-1 0-1,1-1 1,0 1-1,0-1 1,0-1 0,0 1-1,0 0 1,0-1-1,1 0 1,-1-1 0,10 1-1,-3-1-76,1-1 1,-1-1-1,1 0 0,-1-1 1,0 0-1,0-1 0,0 0 0,0-1 1,-1-1-1,0 1 0,0-2 1,0 0-1,-1 0 0,12-10 0,2-4-1769,-1-1 0,-1-1-1,-1-1 1,28-41 0,-5 0-8356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54.724"/>
    </inkml:context>
    <inkml:brush xml:id="br0">
      <inkml:brushProperty name="width" value="0.05" units="cm"/>
      <inkml:brushProperty name="height" value="0.05" units="cm"/>
    </inkml:brush>
  </inkml:definitions>
  <inkml:trace contextRef="#ctx0" brushRef="#br0">876 1 21375,'0'1'9,"0"0"0,0 0 0,-1 0 0,1 0 0,0 1 0,0-1 0,-1 0 0,1 0 0,0 0 0,-1 0 0,1 0 0,-1 0 0,1 0 0,-1-1 0,0 1-1,1 0 1,-1 0 0,0 0 0,0-1 0,0 1 0,0 0 0,1 0 0,-1-1 0,0 1 0,-2 0 0,-14 12 164,2 4-51,0 2 0,1 0 0,1 0 1,-11 24-1,-42 99 291,-32 137 214,0 1-145,-22 12-111,-68 172 169,40 8 234,118-356-368,23-103-297,3-22 165,1-23-3537,3-3-12822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0.977"/>
    </inkml:context>
    <inkml:brush xml:id="br0">
      <inkml:brushProperty name="width" value="0.05" units="cm"/>
      <inkml:brushProperty name="height" value="0.05" units="cm"/>
    </inkml:brush>
  </inkml:definitions>
  <inkml:trace contextRef="#ctx0" brushRef="#br0">45 288 13952,'-13'58'2986,"2"1"1,-5 94-1,11-10-1962,22 213 0,-13-306-827,-3-32-63,1 1-1,7 31 1,-2-38-58,-3-24 69,1-30 188,3-69-60,20-238-22,28 7-263,-47 306 12,2 0 0,1 1 0,25-53 0,-31 76 0,1 0 0,0 0 0,1 0 0,0 1 0,1 0 0,1 0 0,-1 1 0,1 0 0,1 1 0,0 1 0,23-15 0,-31 21 0,1 0-1,-1 0 0,1 1 1,-1-1-1,1 1 0,-1 0 0,1 0 1,0 1-1,-1-1 0,1 1 1,0-1-1,0 1 0,-1 0 1,1 1-1,0-1 0,0 1 1,-1-1-1,1 1 0,5 3 1,-4-2 3,-1 1-1,0-1 1,0 1 0,0 1 0,0-1 0,0 0-1,-1 1 1,0 0 0,0 0 0,0 0 0,0 0-1,4 9 1,0 3 13,0 1 0,-2-1 0,0 1-1,0 0 1,-2 1 0,0-1 0,0 19 0,-3-14-2,0-1 1,-1 1 0,-2-1-1,0 1 1,-1-1 0,-1 0-1,-1 0 1,-14 31 0,12-35 4,0-2 0,-1 1 0,0-1 0,-1 0 0,-1-1 0,0 0 0,-1-1 0,-1 0 0,0-1 0,-25 18 0,35-28-15,0 0 0,1 0 1,-1-1-1,0 1 0,0-1 1,0 1-1,0-1 0,0 0 1,0 0-1,-1 0 0,1-1 1,0 1-1,0-1 0,-1 0 1,1 0-1,0 0 0,0 0 1,-1 0-1,1-1 0,-4-1 1,4 1-3,0-1 1,0 0 0,1 1 0,-1-1-1,1-1 1,-1 1 0,1 0 0,0-1 0,0 1-1,0-1 1,0 1 0,0-1 0,0 0 0,1 0-1,-1 0 1,1 0 0,0 0 0,0 0 0,0 0-1,0-5 1,-2-8 78,1 0-1,1 1 0,0-1 1,1 0-1,1 0 0,1 1 1,0-1-1,7-25 0,46-123-2935,-46 139 1446,37-98-15145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1.380"/>
    </inkml:context>
    <inkml:brush xml:id="br0">
      <inkml:brushProperty name="width" value="0.05" units="cm"/>
      <inkml:brushProperty name="height" value="0.05" units="cm"/>
    </inkml:brush>
  </inkml:definitions>
  <inkml:trace contextRef="#ctx0" brushRef="#br0">45 1 19199,'-1'10'7,"2"0"0,-1 1 0,1-1-1,0 1 1,1-1 0,0 0-1,1 0 1,7 18 0,5 19 103,4 37 791,15 150-1,-15 90 947,-17-295-1618,0 48 382,-3-72-532,1 1 1,-1-1-1,1 0 0,-1 0 1,-1 0-1,1 0 0,-1 0 1,0 0-1,0 0 0,0 0 1,-4 4-1,6-8-59,-1 0 0,1 0 0,-1-1 0,0 1 0,0 0 0,1 0 0,-1-1 0,0 1 0,0-1 0,0 1 0,1 0 1,-1-1-1,0 0 0,0 1 0,0-1 0,0 1 0,0-1 0,0 0 0,0 0 0,0 0 0,0 0 0,0 1 0,0-1 0,0 0 0,0-1 0,0 1 0,0 0 0,-2 0 0,1-2 11,-1 1-1,1 0 0,-1-1 0,1 1 0,0-1 0,-1 0 1,1 1-1,0-1 0,0 0 0,-2-4 0,-4-4 65,1 0-1,1-1 1,0 1 0,-7-17 0,-16-52 207,26 70-233,1-1 1,0 1-1,0-1 1,0 0 0,2 0-1,-1-15 1,1 24-64,0 0 1,0 0 0,1 0-1,-1 1 1,0-1 0,0 0-1,1 0 1,-1 0 0,1 0-1,-1 0 1,1 0 0,-1 1-1,1-1 1,-1 0 0,1 0-1,0 1 1,-1-1-1,1 0 1,0 1 0,-1-1-1,1 1 1,0-1 0,0 1-1,0-1 1,0 1 0,0-1-1,-1 1 1,1 0 0,0 0-1,0-1 1,0 1 0,0 0-1,0 0 1,1 0-1,38 6 47,-27-3-40,15 2 63,0-1 0,1-1-1,-1-1 1,1-2 0,0-1-1,-1-1 1,1-2 0,-1 0-1,0-2 1,51-18-1,28-19-3488,61-21-13866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4.614"/>
    </inkml:context>
    <inkml:brush xml:id="br0">
      <inkml:brushProperty name="width" value="0.05" units="cm"/>
      <inkml:brushProperty name="height" value="0.05" units="cm"/>
    </inkml:brush>
  </inkml:definitions>
  <inkml:trace contextRef="#ctx0" brushRef="#br0">0 0 20607,'0'11'0,"3"11"0,2-26 0,-3-1 0,-2 1 0,6 7 0,-4 16 0,-2 12 0,0 13 128,-2 10-128,-1-9 128,0-4-128,3-5 128,6-4-128,-1-9 0,0 0-15359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5.437"/>
    </inkml:context>
    <inkml:brush xml:id="br0">
      <inkml:brushProperty name="width" value="0.05" units="cm"/>
      <inkml:brushProperty name="height" value="0.05" units="cm"/>
    </inkml:brush>
  </inkml:definitions>
  <inkml:trace contextRef="#ctx0" brushRef="#br0">219 558 21503,'-10'-51'-297,"8"28"210,2 22 87,0 1 0,0-1 0,0 1 0,0-1 0,0 1 0,0-1 0,0 1 0,-1-1 0,1 1 0,0-1 0,0 1 0,0-1 0,0 1 0,-1-1 0,1 1 0,0-1 0,0 1 0,-1-1 0,1 1 0,0 0 0,-1-1 0,1 1 0,-1 0 0,1-1 0,0 1 0,-1 0 0,1-1 0,-1 1 0,1 0 0,-1 0 0,1-1 0,-1 1 0,1 0 0,-1 0 0,1 0 0,-1 0 0,1 0 0,-1 0 0,0 0 0,-1 0 0,0 1 0,0 0 0,0 0 0,0 0 0,0 0 0,0 0 0,1 1 0,-1-1 0,0 1 0,-1 1 0,-36 45 0,21-21 2,1 1 0,1 1-1,2 0 1,1 1 0,1 1-1,2 0 1,1 0-1,1 1 1,2 0 0,1 1-1,2-1 1,1 62 0,2-88 7,1-1 0,0 1 1,0-1-1,0 1 0,0-1 0,1 0 1,0 1-1,0-1 0,0 0 1,6 9-1,-7-13-9,0 0 1,0 0-1,0 0 0,0 0 1,0 0-1,0-1 1,0 1-1,0 0 0,0-1 1,1 1-1,-1 0 0,0-1 1,0 1-1,1-1 1,-1 0-1,0 1 0,1-1 1,1 0-1,-1 0 2,1-1-1,0 1 0,-1-1 1,1 1-1,-1-1 1,1 0-1,-1 0 1,0 0-1,1 0 0,-1 0 1,0-1-1,4-2 1,4-5 16,-1 1 1,0-2 0,0 1 0,-1-1 0,0-1-1,-1 0 1,0 0 0,10-22 0,2-10 24,14-49 1,-7-7 7,27-202 0,-44 234-47,0 2-4,21-189 0,-31 230 0,-3 28 0,-2 13 0,-14 63 0,5 1 0,2 1 0,4 0 0,4 0 0,4 1 0,9 95 0,-4-151 16,0 0 0,2-1 0,1 1 0,1-1 0,13 27 0,-17-43-5,1 0 0,0 0-1,0-1 1,1 0 0,1 0-1,-1 0 1,1-1 0,1 0-1,0-1 1,0 1 0,0-1-1,1-1 1,0 0 0,17 10-1,-19-14 0,0 0 0,-1-1 0,1 1-1,0-1 1,0 0 0,0-1-1,-1 0 1,1 0 0,0 0 0,0-1-1,0 0 1,0-1 0,-1 1 0,1-1-1,0 0 1,-1-1 0,0 0 0,0 0-1,1 0 1,-2-1 0,9-5-1,6-6 21,0-1 0,-1-1 0,-1-1-1,23-28 1,-21 22-4,-2 0 0,-1-2-1,-1 0 1,-1-1 0,22-55 0,-30 60-13,0-1 1,-1 1 0,-1-1-1,-1-1 1,-1 1-1,-2 0 1,0-1 0,-3-30-1,2 48-6,-1 0-1,0 0 0,0 0 0,-1 1 0,-2-8 1,4 13-6,0-1 1,0 1-1,0-1 0,-1 1 1,1-1-1,0 1 1,-1-1-1,1 1 1,-1-1-1,1 1 1,0 0-1,-1-1 0,1 1 1,-1 0-1,1-1 1,-1 1-1,1 0 1,-1 0-1,1-1 1,-1 1-1,1 0 0,-1 0 1,0 0-1,0 0 1,-1 0 0,1 0 0,0 1 0,0-1 0,0 1 1,0-1-1,0 1 0,0-1 0,0 1 0,0-1 0,0 1 0,0 0 0,0 0 0,0 0 0,0-1 0,0 3 0,-9 8 1,1 2 1,0-1-1,1 1 1,0 0-1,1 1 0,1 0 1,-5 15-1,-28 110 98,31-100-61,1 0-1,2 0 1,3 1-1,0 0 1,3-1 0,6 48-1,-6-78-26,1 1 0,0 0 0,1-1 0,0 1 0,1-1 0,0 0 0,0 0 0,6 9 0,-7-14-6,0 0 0,0-1-1,0 1 1,0-1-1,1 1 1,-1-1-1,1 0 1,0-1-1,0 1 1,0-1-1,1 1 1,-1-1-1,0-1 1,1 1-1,-1 0 1,1-1-1,8 1 1,-2-1 18,1-1-1,0 0 1,-1 0 0,1-2-1,0 1 1,-1-1 0,0-1 0,1 0-1,12-6 1,18-9-487,41-23 0,-41 19-1570,51-25-12261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6.025"/>
    </inkml:context>
    <inkml:brush xml:id="br0">
      <inkml:brushProperty name="width" value="0.05" units="cm"/>
      <inkml:brushProperty name="height" value="0.05" units="cm"/>
    </inkml:brush>
  </inkml:definitions>
  <inkml:trace contextRef="#ctx0" brushRef="#br0">48 380 21375,'35'-24'185,"-2"-2"0,47-47 0,-15 12 7,-52 50-166,0 0-1,-1-1 1,0-1-1,-1 0 1,0 0 0,-2-1-1,1-1 1,-2 0-1,10-21 1,-17 35-22,-1 0 0,1 0 0,-1 0 0,1 0 0,-1 0 0,1 0 1,-1-1-1,0 1 0,0 0 0,0 0 0,1 0 0,-1 0 0,0-1 0,0 1 0,-1 0 0,1 0 0,0 0 0,0 0 1,-1-1-1,1 1 0,0 0 0,-1 0 0,1 0 0,-1 0 0,1 0 0,-1 0 0,0 0 0,0 0 0,1 0 0,-1 0 1,0 0-1,0 1 0,0-1 0,0 0 0,0 0 0,0 1 0,0-1 0,0 1 0,0-1 0,0 1 0,0-1 0,0 1 1,-3-1-1,0 1 14,-1-1 1,1 1 0,-1 0 0,0 0 0,1 1-1,-1-1 1,1 1 0,-1 0 0,1 0 0,0 0-1,-6 3 1,-7 4 46,1 2 0,0-1 0,1 2 0,-1 0 0,2 1 0,0 0 0,0 1 0,2 1 0,-1 0 0,2 1 0,-18 27-1,12-12 45,0 1-1,2 1 1,2 0-1,1 0 0,-11 48 1,18-58-10,1 0 1,1-1 0,1 1-1,1 1 1,3 41 0,-1-56-67,0 0 0,1 0 0,0-1 0,0 1 0,1 0 0,0-1 0,0 0 0,8 12 0,-9-16-18,1 1-1,0 0 1,1-1 0,-1 1-1,1-1 1,-1 0 0,1 0 0,0 0-1,0-1 1,0 1 0,1-1-1,-1 0 1,1 0 0,-1-1 0,7 2-1,-3-1-1,-1-2 1,1 1-1,0-1 0,-1 0 0,1 0 0,-1-1 0,1 0 1,-1 0-1,1-1 0,8-3 0,10-5 32,36-18 0,19-15-61,116-82-1,-81 43-3257,-17 12-12213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6.382"/>
    </inkml:context>
    <inkml:brush xml:id="br0">
      <inkml:brushProperty name="width" value="0.05" units="cm"/>
      <inkml:brushProperty name="height" value="0.05" units="cm"/>
    </inkml:brush>
  </inkml:definitions>
  <inkml:trace contextRef="#ctx0" brushRef="#br0">241 4 22015,'0'1'5,"0"0"1,-1 0-1,1 0 0,-1-1 0,1 1 0,-1 0 1,1 0-1,-1-1 0,0 1 0,1 0 0,-1-1 0,0 1 1,0-1-1,1 1 0,-1-1 0,0 1 0,0-1 0,0 0 1,1 1-1,-1-1 0,0 0 0,0 0 0,0 0 0,0 1 1,0-1-1,0 0 0,0 0 0,0 0 0,1 0 0,-1-1 1,0 1-1,0 0 0,0 0 0,0 0 0,0-1 0,0 1 1,1 0-1,-1-1 0,0 1 0,0-1 0,0 1 0,1-1 1,-2-1-1,-21-8 151,20 10-136,0 0 1,0-1-1,1 1 0,-1 1 0,0-1 0,0 0 0,0 1 0,0-1 0,0 1 0,0 0 1,0 0-1,1 0 0,-1 1 0,0-1 0,1 0 0,-1 1 0,1 0 0,0 0 0,-1 0 0,1 0 1,0 0-1,-2 3 0,-5 5 51,0 0 0,1 1 0,-12 19 0,8-9-9,1 1 0,1 1 0,1-1 0,1 1 0,1 1 1,-4 27-1,8-38-28,1 0 1,1 0-1,0 0 1,1 0-1,1 0 1,0 1-1,1-1 0,0 0 1,1-1-1,0 1 1,1 0-1,0-1 1,8 14-1,-9-20-9,1 0 0,-1-1 0,1 1 0,1-1 0,-1 0 0,1-1-1,0 1 1,0-1 0,0 0 0,0 0 0,1 0 0,0-1 0,0 0 0,0 0 0,0-1-1,0 1 1,0-1 0,1 0 0,-1-1 0,1 0 0,-1 0 0,1 0 0,0-1 0,-1 0-1,1 0 1,0-1 0,-1 0 0,1 0 0,9-3 0,1-1-24,0-1 0,-1 0 0,1-1 0,-2-1 1,1 0-1,-1-2 0,0 1 0,-1-2 0,0 0 0,-1-1 0,0 0 0,-1-1 1,0 0-1,-1-1 0,-1 0 0,0-1 0,-1 0 0,13-29 0,12-38-3201,0-3-11775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6.745"/>
    </inkml:context>
    <inkml:brush xml:id="br0">
      <inkml:brushProperty name="width" value="0.05" units="cm"/>
      <inkml:brushProperty name="height" value="0.05" units="cm"/>
    </inkml:brush>
  </inkml:definitions>
  <inkml:trace contextRef="#ctx0" brushRef="#br0">26 1 19711,'0'16'-25,"0"-1"-1,1 1 1,1 0-1,6 21 0,0 9 255,-2-1 0,-2 1-1,-2 68 1,-21 143 1110,15-206-1203,-27 240 1656,31-288-1758,-2 32 278,7-27-97,-4-8-202,-1 0 0,1 0 0,0 0 0,0-1 0,-1 1 0,1 0 1,0-1-1,-1 1 0,1 0 0,0-1 0,-1 1 0,1-1 0,-1 1 1,1-1-1,-1 1 0,1-1 0,-1 1 0,2-2 0,5-8 53,0-1 0,0 0-1,-1 0 1,-1-1 0,1 1-1,3-15 1,6-14 93,4-4-41,-8 15-28,21-38 1,-31 65-86,0 1 1,0-1 0,0 0 0,0 1 0,0 0 0,0-1 0,0 1 0,0-1-1,1 1 1,-1 0 0,0 0 0,1 0 0,-1 0 0,1 0 0,-1 0 0,1 0-1,0 1 1,2-2 0,-2 2-2,-1 0 0,0 0 1,1 0-1,-1 0 0,0 1 0,1-1 0,-1 0 0,0 1 0,0-1 1,1 1-1,-1 0 0,0-1 0,0 1 0,0 0 0,0-1 0,0 1 0,0 0 1,0 0-1,1 1 0,5 7 20,0 0 1,-1 0 0,-1 1-1,9 18 1,-9-17-1,6 13 13,1-1-1,1 0 1,2-1-1,17 23 1,-26-39-32,-1 0 0,1-1 1,0 1-1,0-1 0,1-1 0,-1 1 1,1-1-1,0 0 0,0 0 0,1-1 1,-1 0-1,1 0 0,0-1 0,0 0 1,-1 0-1,1-1 0,16 1 0,-11-2 12,0-1-1,0 0 1,0-1 0,0-1-1,0 0 1,0 0 0,0-1-1,-1-1 1,0 0 0,0-1-1,0 0 1,12-9 0,-4 1-718,-2-1 0,0-1 0,-1 0 0,-1-2 0,27-36 0,3-6-14637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7.104"/>
    </inkml:context>
    <inkml:brush xml:id="br0">
      <inkml:brushProperty name="width" value="0.05" units="cm"/>
      <inkml:brushProperty name="height" value="0.05" units="cm"/>
    </inkml:brush>
  </inkml:definitions>
  <inkml:trace contextRef="#ctx0" brushRef="#br0">164 0 22015,'-9'392'416,"0"-83"320,8-199-424,-8 197 998,9-306-1298,0 0 0,0 1 0,0-1 0,0 0 1,0 0-1,0 1 0,-1-1 0,1 0 1,0 0-1,-1 1 0,1-1 0,-1 0 1,1 0-1,-1 0 0,0 0 0,0 0 0,1 0 1,-3 2-1,3-3-4,-1 0 1,0 0 0,1 0-1,-1 0 1,0 0 0,1 0-1,-1 0 1,1 0-1,-1 0 1,0 0 0,1 0-1,-1 0 1,0 0 0,1 0-1,-1-1 1,0 1-1,1 0 1,-1 0 0,1-1-1,-1 1 1,1 0-1,-1-1 1,1 1 0,-1-1-1,0 0 1,-4-3 29,1-1-1,-1 0 1,1-1 0,0 1 0,-6-12-1,-62-134 454,71 149-485,0 0-1,0 1 1,1-1 0,-1 0-1,0 0 1,1 0 0,0 0-1,-1 0 1,1 1 0,0-1-1,0 0 1,0 0 0,0 0-1,0 0 1,0 0 0,1 0 0,-1 0-1,0 0 1,1 0 0,0 0-1,-1 1 1,1-1 0,0 0-1,0 0 1,0 1 0,0-1-1,1 1 1,-1-1 0,0 1-1,1-1 1,-1 1 0,0 0-1,1 0 1,0-1 0,-1 1 0,1 0-1,2-1 1,7-2 14,0 0-1,1 1 1,-1 0 0,1 1 0,15-1 0,4-2 29,14-4-43,-1-2-1,-1-2 1,55-24 0,-81 29-6,1-1 0,-1-1 0,0 0-1,-1-1 1,0-1 0,-1 0 0,-1-1 0,0-1 0,0 0-1,13-19 1,-21 24 0,-1 0 0,0-1 0,0 0 0,-1 0 0,-1 0 0,5-19 0,-7 26 0,0 0 0,0 0 0,-1 0 0,1-1 0,-1 1 0,0 0 0,0 0 0,0-1 0,0 1 0,-1 0 0,1 0 0,-1 0 0,0 0 0,0-1 0,0 1 0,0 0 0,0 0 0,-1 1 0,1-1 0,-1 0 0,0 0 0,0 1 0,0-1 0,0 1 0,0 0 0,-3-3 0,2 4 0,0-1 0,-1 1 0,1 0 0,0 0 0,0 0 0,-1 1 0,1-1 0,0 1 0,-1-1 0,1 1 0,-1 0 0,1 0 0,0 1 0,-1-1 0,1 1 0,0 0 0,-1 0 0,1 0 0,0 0 0,0 0 0,-4 3 0,-2 1 0,0 0 0,1 0 0,0 1 0,0 0 0,1 0 0,-11 12 0,1 3 17,0 1 1,2 1-1,0 0 0,2 1 1,0 1-1,2 0 0,1 1 0,-8 30 1,8-19 2,1 0 0,2 1 1,2 0-1,2 0 0,1 41 1,2-63-4,1 0 1,1-1 0,0 1-1,2-1 1,-1 1 0,2-1-1,0 0 1,8 15 0,-9-23-7,0 0-1,0 0 1,0-1 0,1 1-1,0-1 1,1 0 0,-1 0 0,1-1-1,1 0 1,-1 0 0,1 0-1,-1-1 1,1 0 0,0 0-1,1-1 1,14 6 0,-9-6 9,0 0-1,0-1 1,0 0 0,0-1 0,1 0-1,-1-1 1,0 0 0,1-1 0,-1-1-1,19-5 1,13-6-578,80-36 0,-53 18-1722,185-66-14359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8.663"/>
    </inkml:context>
    <inkml:brush xml:id="br0">
      <inkml:brushProperty name="width" value="0.05" units="cm"/>
      <inkml:brushProperty name="height" value="0.05" units="cm"/>
    </inkml:brush>
  </inkml:definitions>
  <inkml:trace contextRef="#ctx0" brushRef="#br0">11 173 17791,'-5'136'770,"1"-79"-52,3-1-1,8 84 1,-6-130-656,2 6 140,-1 1 0,8 24 0,-9-39-177,0 1 1,-1-1-1,1 1 0,0-1 1,0 0-1,0 1 0,0-1 1,1 0-1,-1 0 0,1 0 1,-1 0-1,1 0 0,0 0 1,0 0-1,-1 0 0,1-1 1,1 1-1,-1-1 0,0 1 1,0-1-1,0 0 0,1 0 1,-1 0-1,4 1 0,-3-2-17,-1 0 0,0-1 0,0 1-1,0-1 1,0 1 0,0-1 0,0 0-1,0 1 1,0-1 0,0 0 0,-1 0-1,1-1 1,0 1 0,0 0 0,-1 0-1,1-1 1,2-2 0,25-35 53,-23 31-27,15-23-23,27-55-1,-43 81-10,-5 12 0,-3 22 0,2-19 0,-2 21 15,2 0 0,1 0 0,1 1 0,2-1 0,1 0 0,1-1 0,2 1 0,1-1 0,18 46 0,-24-72-7,-1-1 0,1 1-1,0 0 1,0-1 0,0 1 0,1-1 0,-1 0 0,1 0 0,-1 0 0,1 0 0,0 0 0,1-1 0,-1 1 0,0-1 0,1 0 0,-1 0 0,1 0 0,5 2 0,-4-3-2,-1-1 0,1 1 0,-1-1 0,0 0 0,1 0 1,-1-1-1,1 1 0,-1-1 0,0 0 0,0 0 1,1 0-1,-1-1 0,0 0 0,0 1 0,0-1 0,6-4 1,3-3 11,-1-1-1,0 0 1,0-1 0,-1 0 0,0 0 0,-1-1 0,-1-1 0,0 0 0,0 0 0,11-25-1,-1-3-4,-2 0 0,17-66-1,-6-9-12,-6-1 0,15-237 0,-39 337 0,2 17 0,0 0 0,0 0 0,0 0 0,0-1 0,0 1 0,0 0 0,0 0 0,0 0 0,0 0 0,-1 0 0,1 0 0,0 0 0,0-1 0,0 1 0,0 0 0,0 0 0,0 0 0,0 0 0,-1 0 0,1 0 0,0 0 0,0 0 0,0 0 0,0 0 0,0 0 0,0 0 0,-1 0 0,1 0 0,0 0 0,0 0 0,0 0 0,0 0 0,0 0 0,-1 0 0,1 0 0,0 0 0,0 0 0,0 0 0,0 0 0,0 0 0,-1 0 0,1 0 0,0 0 0,0 0 0,0 1 0,-13 20 0,6-1-1,2 0-1,0 0 0,2 1 1,0-1-1,1 1 0,1 0 1,1 0-1,1-1 0,1 1 1,1 0-1,0-1 0,10 29 1,-10-39 4,1 1 1,1-1-1,0 1 1,0-1-1,1-1 1,0 1-1,1-1 1,0 0-1,0-1 1,14 13-1,-14-15 13,0-1 0,1 0 0,0-1 0,0 0 0,0 0 0,0 0 0,0-1 0,1 0 0,0-1 0,-1 0-1,1 0 1,0-1 0,0 0 0,15 0 0,-11-2 6,-1 0 0,0-1-1,0 0 1,0-1 0,0 0 0,-1-1-1,1 0 1,-1-1 0,0 0 0,0-1-1,-1 0 1,1-1 0,-1 0 0,-1-1-1,1 0 1,14-16 0,-16 14-21,0 0 0,0 0 0,-1-1-1,0 0 1,-1 0 0,0 0 0,-1-1 0,0 0 0,-1 0 0,0-1 0,-1 1 0,0-1 0,-1 0-1,-1 0 1,1-21 0,-2 31-1,0 0 0,-1 0 0,1 0 0,-1 0 0,1 1 0,-1-1 0,0 0 0,0 1 0,0-1 0,0 0 0,-2-2 0,2 4 0,1 0 0,-1 0 0,0 0 0,0 1 0,1-1 0,-1 0 0,0 1 0,0-1 0,0 1 0,0-1 0,0 1 0,0-1 0,0 1 0,0 0 0,0-1 0,0 1 0,0 0 0,0 0 0,0 0 0,0 0 0,-1 0 0,-2 1 0,-1 0 0,1 0 0,0 0 0,0 1 0,0 0 0,0 0 0,0 0 0,1 0 0,-1 1 0,0-1 0,1 1 0,-6 6 0,-9 10 2,0 1 0,2 1 0,0 1 0,1 0-1,2 0 1,0 2 0,-10 27 0,8-13 32,1 1-1,2 1 1,-12 75 0,21-93-10,2-1 1,0 1-1,1-1 0,0 1 1,8 37-1,-6-48-10,1-1 0,0 1 0,0-1 0,1 0 0,0 0 0,1 0 0,0 0 0,1-1-1,0 0 1,0 0 0,1 0 0,0-1 0,10 9 0,-14-15-11,0 1 0,0-1 0,1 0 0,-1 0 0,0 0-1,1 0 1,-1-1 0,1 1 0,0-1 0,0 0 0,-1 0 0,1 0 0,0 0 0,0-1 0,0 0 0,0 0 0,0 0 0,0 0 0,0-1-1,0 1 1,-1-1 0,1 0 0,0 0 0,0 0 0,-1-1 0,1 1 0,-1-1 0,1 0 0,-1 0 0,6-5 0,4-2 5,-1-2 0,-1 1 1,0-1-1,0-1 1,-2 0-1,14-20 0,-5 2-8,-1-1 0,-1-1 0,-2 0 0,-1-1 0,12-51 0,22-174 0,-26 6 0,-21 252 1,0-1-1,0 1 0,0 0 1,0 0-1,0-1 0,0 1 1,1 0-1,-1 0 0,0-1 1,0 1-1,0 0 0,0 0 1,0 0-1,0-1 1,0 1-1,1 0 0,-1 0 1,0 0-1,0-1 0,0 1 1,0 0-1,1 0 0,-1 0 1,0 0-1,0-1 0,0 1 1,1 0-1,-1 0 0,0 0 1,0 0-1,1 0 0,-1 0 1,0 0-1,0 0 0,1 0 1,-1 0-1,0 0 1,0 0-1,1 0 0,-1 0 1,0 0-1,0 0 0,1 0 1,-1 0-1,0 0 0,0 0 1,1 0-1,-1 0 0,0 0 1,0 0-1,1 1 0,-1-1 1,0 0-1,0 0 0,0 0 1,0 0-1,1 1 1,-1-1-1,0 0 0,0 0 1,0 0-1,0 1 0,1-1 1,-1 0-1,22 20 50,-11-10-16,4 0-11,-1-1 0,1-1 0,1 0 0,0-2 0,-1 1 1,2-2-1,-1 0 0,1-1 0,0-1 0,0 0 0,17 0 0,-33-3-23,1 0 0,0 0 0,-1 1 0,1-1 0,-1 1 0,0-1 0,1 1 0,-1-1 0,1 1 0,-1 0 0,0 0 0,1 0 0,-1 0 0,0 0 0,0 0 0,0 0 0,0 0 0,0 0 0,0 0 0,0 1 0,0-1 0,0 0 0,-1 1 0,1-1 0,0 0 0,-1 1 0,1-1 0,-1 1 0,0-1 0,1 1 0,-1-1 0,0 1 0,0 0 0,0-1 0,0 1 0,-1 2 0,0 7 0,0 0 0,-1 0 0,-1 0 0,-4 11 0,5-13 0,-23 72 0,8-31 0,2 0 0,3 1 0,-10 81 0,21-125 5,1 1 0,0 0 0,1 0-1,-1 0 1,1-1 0,1 1-1,0 0 1,0-1 0,0 1 0,1-1-1,7 13 1,-8-16 2,0-1 0,1 1 1,0-1-1,-1 0 0,1 0 0,1-1 0,-1 1 0,0 0 0,1-1 0,-1 0 0,1 0 1,-1 0-1,1 0 0,0-1 0,0 1 0,0-1 0,0 0 0,0 0 0,0 0 0,0-1 0,0 0 1,1 1-1,-1-1 0,5-1 0,7-1 8,-1-1 1,1-1-1,-1 0 1,1-1-1,-1 0 1,0-1-1,-1-1 1,26-16-1,-15 6-12,1-1-1,-2-1 1,37-37-1,-43 35-2,0-1 0,-2 0 0,0-1 0,-2 0 0,0-1 0,-2-1 0,0 0 0,-2-1 0,-1 0 0,7-36 0,-15 59 0,0 0 0,-1 0 0,1-1 0,-1 1 0,0 0 0,0-1-1,0 1 1,0 0 0,-1 0 0,1-1 0,-1 1 0,0 0 0,-2-4 0,3 5 1,-2 1-1,1-1 1,0 1 0,0-1 0,0 1 0,-1-1 0,1 1 0,-1 0 0,1-1 0,-1 1 0,0 0 0,1 0 0,-1 0 0,0 1 0,0-1 0,1 0 0,-1 1 0,0-1 0,0 1 0,0-1 0,0 1 0,0 0 0,-2 0 0,-2 0 8,1 1 0,-1-1 0,0 1 0,1 0 1,-1 1-1,1-1 0,-1 1 0,1 0 1,0 0-1,0 1 0,0 0 0,0 0 1,0 0-1,1 0 0,-1 1 0,1 0 0,-6 6 1,-2 3 8,2-1 0,-1 2 0,2-1 0,-15 28 0,9-10 23,1 1 0,2 0 0,-16 63 0,23-71-15,1-1-1,1 1 0,1 0 0,1-1 0,1 1 1,5 36-1,-4-51-15,1 0 0,0-1 0,1 1 0,0 0 0,0-1 0,1 0 0,0 0 0,0 0 0,1 0 0,7 10 0,-8-14-8,-1 0 0,1-1 0,0 1 0,1-1 0,-1 0 0,1 0 0,-1 0 0,1 0 0,0-1 0,0 0 1,0 0-1,0 0 0,0 0 0,0-1 0,1 0 0,-1 0 0,1-1 0,8 1 0,0-2-2,0-1 0,0 0 0,0-1 0,-1 0 0,1-1 0,-1-1 0,1 0 0,-2-1 0,1 0 0,-1-1 0,1 0 0,-2-1-1,1-1 1,-1 0 0,11-11 0,2-5-17,-1 0-1,0-2 0,-2 0 1,-1-1-1,16-33 1,-13 17-172,-2-1 1,29-90 0,10-102-4282,-24 70-9588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9.036"/>
    </inkml:context>
    <inkml:brush xml:id="br0">
      <inkml:brushProperty name="width" value="0.05" units="cm"/>
      <inkml:brushProperty name="height" value="0.05" units="cm"/>
    </inkml:brush>
  </inkml:definitions>
  <inkml:trace contextRef="#ctx0" brushRef="#br0">120 0 22527,'-4'36'0,"-1"21"0,-5 19 128,-3 18 0,0 30 128,-3 24 128,1-10 0,-1-3-128,-1-20 0,6-16-128,11-30 128,7-29-256,9-6 0,10-14 0,10-15 0,-1 0-18047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55.303"/>
    </inkml:context>
    <inkml:brush xml:id="br0">
      <inkml:brushProperty name="width" value="0.05" units="cm"/>
      <inkml:brushProperty name="height" value="0.05" units="cm"/>
    </inkml:brush>
  </inkml:definitions>
  <inkml:trace contextRef="#ctx0" brushRef="#br0">1511 345 12416,'-20'-12'1354,"0"0"0,-1 1 0,-1 1 0,-40-12 0,27 10-573,-103-35 887,-203-40 0,-148 2-379,411 73-1050,69 10-215,-67-10 337,-124-5 1,214 14-3477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9.384"/>
    </inkml:context>
    <inkml:brush xml:id="br0">
      <inkml:brushProperty name="width" value="0.05" units="cm"/>
      <inkml:brushProperty name="height" value="0.05" units="cm"/>
    </inkml:brush>
  </inkml:definitions>
  <inkml:trace contextRef="#ctx0" brushRef="#br0">385 415 21887,'-2'-3'13,"-1"-4"50,-1 1-1,0 0 1,-1 0-1,1 0 1,-9-7-1,11 11-44,1 1-1,-1-1 1,0 1-1,0 0 1,0 0-1,0 0 0,0 0 1,-1 1-1,1-1 1,0 0-1,0 1 1,0-1-1,-1 1 1,1 0-1,0 0 1,-1 0-1,1 0 0,0 0 1,0 1-1,-1-1 1,1 0-1,-3 2 1,-4 2 25,0 0 0,0 0 0,1 1-1,0 1 1,0-1 0,0 1 0,1 0 0,-1 1 0,1 0 0,-8 11 0,-9 12 105,-25 41 0,31-43-50,1 1 0,2 0 0,1 1 0,1 1 0,1 0 0,2 0 1,1 1-1,1 1 0,-4 52 0,11-80-77,1 1 0,0 0 0,0 0 0,1 0 0,0-1 1,0 1-1,0 0 0,2 5 0,-2-9-14,0-1 1,0 1-1,-1-1 0,1 1 1,0-1-1,0 0 1,0 1-1,0-1 0,0 0 1,1 0-1,-1 0 1,0 0-1,1 0 0,-1 0 1,0 0-1,1 0 1,-1 0-1,1-1 0,-1 1 1,1 0-1,0-1 1,-1 0-1,1 1 0,0-1 1,-1 0-1,1 0 1,0 0-1,-1 0 0,1 0 1,0 0-1,1-1 1,4-1 17,0 0 1,-1-1 0,1 0 0,-1 0 0,0-1 0,0 0 0,0 0 0,0 0 0,-1-1 0,0 1 0,0-1-1,0-1 1,5-5 0,5-9 4,0-1 1,-1 0-1,-1-1 0,-1 0 0,17-46 0,32-127 41,-45 138-67,-6 22-4,19-60 0,-4 0 0,20-165 0,-92 537 162,22-150-68,12-59-36,-42 290 268,54-335-286,0 0-1,1 0 1,2 1 0,0-2-1,2 1 1,6 23 0,-8-40-9,-1 0 0,1 0 1,1 0-1,-1 0 1,1 0-1,0-1 0,6 8 1,-8-11-23,0-1 0,0 0 1,0 0-1,0 0 0,0 0 0,1 0 1,-1-1-1,0 1 0,1 0 1,-1 0-1,1-1 0,-1 1 0,1-1 1,-1 0-1,1 1 0,-1-1 0,1 0 1,-1 0-1,1 0 0,-1 0 1,1 0-1,-1 0 0,1 0 0,0 0 1,-1-1-1,1 1 0,-1-1 1,0 1-1,1-1 0,-1 1 0,1-1 1,-1 0-1,0 0 0,2-1 1,5-4-38,1 0 0,-1-1 0,-1 0 0,1 0 1,9-14-1,5-7-2508,-20 26 2060,39-52-16142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5:49.807"/>
    </inkml:context>
    <inkml:brush xml:id="br0">
      <inkml:brushProperty name="width" value="0.05" units="cm"/>
      <inkml:brushProperty name="height" value="0.05" units="cm"/>
    </inkml:brush>
  </inkml:definitions>
  <inkml:trace contextRef="#ctx0" brushRef="#br0">84 0 25599,'-2'33'0,"-1"20"0,-5 11 0,-1 12 0,-4-1 128,0 1 0,4-16 0,0-8-128,-8 61-19071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6:20.354"/>
    </inkml:context>
    <inkml:brush xml:id="br0">
      <inkml:brushProperty name="width" value="0.1" units="cm"/>
      <inkml:brushProperty name="height" value="0.1" units="cm"/>
      <inkml:brushProperty name="color" value="#AB008B"/>
    </inkml:brush>
  </inkml:definitions>
  <inkml:trace contextRef="#ctx0" brushRef="#br0">0 1845 6528,'2'0'26,"40"0"1379,-28 3 3948,-28-6-269,38-12-8,-10 7-6042,70-50 2108,48-31-343,-49 43-288,133-51 1,31-16-20,-172 75-236,100-35-1,81-14 134,-136 49-265,4-9-102,25-8-1,97-9 191,96-33-169,-246 62 69,231-81 186,8 26 39,-186 59-135,540-88 343,-271 55-360,-176 24-72,474-46 250,-462 50-279,-170 20 13,103-5-1,-152 19-54,42-2 108,127 10 0,-110 0-87,98-5 0,12-1 67,466 62-109,-350-23-21,-200-29 0,226 50 0,15 44 0,-319-89 61,-1 1 0,66 36 0,19 8 119,-55-29-159,-69-30-21,-6 0 0,-1-2 0,3 1 0,1-1 0,-1 1 0,0-1 0,1 1 0,-1-1 0,1 0 0,-1 0 0,1 0 0,-1 0 0,1 0 0,-1 0 0,1-1 0,-2-1 0,-3-2 0,-29-13 0,27 15 0,0 0 0,1-1 0,0 0 0,0 0 0,0-1 0,-10-9 0,-53-63 0,4-3 0,-58-92 0,63 85 0,47 69 0,-1 0 0,-1 1 0,-1 0 0,0 1 0,-1 1 0,-1 1 0,0 0 0,-1 2 0,0 0 0,-26-10 0,33 16 0,0 0 0,0-1 0,1 0 0,0-1 0,-19-16 0,125 97 0,-21-2 0,-38-34 0,3-2 0,0-1 0,85 55 0,-70-59 0,-1 3 0,94 75 0,-126-92 0,-16-13 0,1 1 0,-1-1 0,0 1 0,0 0 0,0 0 0,5 8 0,-9-11 0,1 1 0,0-1 0,-1 1 0,1 0 0,-1-1 0,1 1 0,-1 0 0,0 0 0,0-1 0,0 1 0,0 0 0,0 0 0,0-1 0,0 1 0,0 0 0,-1 0 0,1-1 0,-1 1 0,1 0 0,-1-1 0,0 1 0,0-1 0,0 1 0,0-1 0,-1 3 0,-5 4 0,1 0 0,-1-1 0,0 0 0,-1 0 0,0-1 0,0 0 0,0 0 0,-11 5 0,-75 34 0,92-44 0,-50 25 0,2 2 0,-91 67 0,92-59 0,-2-2 0,-80 39 0,11-20 0,54-27 0,1 4 0,1 2 0,-70 49 0,120-71 0,132-57 0,-60 19 0,187-94 0,-176 83 0,93-69 0,149-99 0,-290 194 0,-21 13 0,0 0 0,1-1 0,-1 1 0,0 0 0,1 0 0,-1 0 0,0 0 0,0 0 0,1 0 0,-1-1 0,0 1 0,0 0 0,0 0 0,1 0 0,-1-1 0,0 1 0,0 0 0,0 0 0,0-1 0,1 1 0,-1 0 0,0-1 0,0 1 0,0 0 0,0 0 0,0-1 0,0 1 0,0 0 0,0-1 0,0 1 0,0 0 0,0 0 0,0-1 0,-9-4 0,-19 2 0,25 2 0,-22-1-3776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57.098"/>
    </inkml:context>
    <inkml:brush xml:id="br0">
      <inkml:brushProperty name="width" value="0.05" units="cm"/>
      <inkml:brushProperty name="height" value="0.05" units="cm"/>
    </inkml:brush>
  </inkml:definitions>
  <inkml:trace contextRef="#ctx0" brushRef="#br0">456 1195 16000,'-2'-15'294,"0"1"0,-1-1-1,0 1 1,-2 0 0,1 0 0,-2 0 0,-12-23 0,3 3 298,-175-452 4762,35 80-3774,135 367-1497,-6-17 98,19 19-3283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58.451"/>
    </inkml:context>
    <inkml:brush xml:id="br0">
      <inkml:brushProperty name="width" value="0.05" units="cm"/>
      <inkml:brushProperty name="height" value="0.05" units="cm"/>
    </inkml:brush>
  </inkml:definitions>
  <inkml:trace contextRef="#ctx0" brushRef="#br0">0 239 16511,'12'-7'1152,"6"-2"-631,0 1 0,0 1-1,1 0 1,25-4-1,83-12 693,-91 18-1061,620-65 2664,-82 46-2226,-254 15-305,-270 6-222,-1-2-1,59-13 1,-21-5-3216,-51 13-12420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8T06:24:59.648"/>
    </inkml:context>
    <inkml:brush xml:id="br0">
      <inkml:brushProperty name="width" value="0.05" units="cm"/>
      <inkml:brushProperty name="height" value="0.05" units="cm"/>
    </inkml:brush>
  </inkml:definitions>
  <inkml:trace contextRef="#ctx0" brushRef="#br0">194 182 14976,'1'1'17,"0"-1"0,0 1 0,0-1 0,0 1 1,0-1-1,0 0 0,0 0 0,0 1 0,0-1 1,0 0-1,0 0 0,0 0 0,0 0 0,0 0 1,-1 0-1,1 0 0,0 0 0,0-1 0,0 1 1,0 0-1,0-1 0,0 1 0,0 0 1,0-1-1,1 0 0,9-22 852,-4 3-394,2 3 169,1 1 0,12-19 0,-19 31-541,0 1 0,0-1 0,0 0 0,0 1 0,1-1 0,-1 1 0,1 0 0,0 1 0,0-1 0,0 0 0,0 1 0,0 0 1,1 0-1,4-1 0,-8 2-77,1 1 1,-1 0-1,1-1 1,-1 1 0,1 0-1,-1 0 1,1 0-1,-1 0 1,1 0-1,-1 0 1,1 1 0,-1-1-1,1 0 1,-1 1-1,0-1 1,1 1-1,-1 0 1,0-1 0,1 1-1,-1 0 1,0 0-1,0 0 1,0 0-1,2 2 1,-1-1 10,-1 0 0,0 0 0,0 1 0,-1-1 0,1 0 0,0 1-1,-1-1 1,1 0 0,-1 1 0,0-1 0,0 1 0,0-1 0,0 5 0,-1 2 81,-1 1 0,0-1-1,0 0 1,-1 0 0,0 0-1,-7 15 1,3-14-24,0 0 0,0 0-1,0 0 1,-1-1 0,-1 0 0,0-1 0,0 0 0,0 0-1,-1-1 1,0 0 0,-22 10 0,24-13-59,-1 0 0,0-1 0,0 0 0,-1 0 0,1-1 0,0 0 0,-1-1 0,1 0-1,-1-1 1,1 0 0,-1 0 0,0-1 0,1 0 0,-1 0 0,-14-6 0,21 6-26,0 0 0,0 0 0,0 0 0,0-1 0,0 1 0,1-1 0,-1 0 0,1 1 0,-1-1 0,1-1 0,0 1 0,0 0-1,0 0 1,0-1 0,0 1 0,0-1 0,1 0 0,-1 0 0,1 1 0,0-1 0,-1 0 0,2 0 0,-1 0 0,0 0 0,0 0 0,1 0 0,0-1 0,0 1 0,0 0-1,0 0 1,0 0 0,0 0 0,1 0 0,1-5 0,0-1 9,1-1 0,0 1 0,1-1-1,0 1 1,0 0 0,1 1 0,0-1-1,1 1 1,12-15 0,-8 13 8,0 1-1,0 0 1,1 1-1,0 0 1,21-12 0,-26 17-18,0 0 0,0 1 0,0-1 1,0 1-1,0 0 0,1 1 0,-1 0 1,1 0-1,-1 0 0,0 0 0,1 1 1,-1 0-1,1 1 0,8 1 0,-13-1-3,0-1 0,0 1-1,0 0 1,0 0 0,-1 0-1,1 0 1,0 0-1,-1 1 1,1-1 0,-1 1-1,1-1 1,-1 1 0,1-1-1,-1 1 1,0 0 0,0-1-1,0 1 1,0 0 0,0 0-1,-1 0 1,1 0 0,0 0-1,-1 0 1,1 0 0,-1 0-1,0 0 1,0 0 0,0 0-1,0 0 1,0 0-1,0 0 1,0 0 0,-1 0-1,0 3 1,-1 7 18,-1 0 0,0 0 0,-1-1 0,-8 18 0,5-14 31,-1-1 1,-1 1 0,0-2-1,-1 1 1,0-1 0,-1-1-1,0 0 1,-1 0 0,-1-1-1,0-1 1,0 0 0,-1-1-1,0 0 1,0-1 0,-25 10-1,37-17-43,0-1 1,0 1-1,0 0 0,0-1 0,-1 1 0,1-1 1,0 0-1,0 0 0,0 0 0,0 0 1,0 0-1,-1 0 0,1 0 0,0-1 0,-2 0 1,3 0-7,0 1 1,0-1 0,0 1 0,0-1 0,0 0 0,1 0-1,-1 1 1,0-1 0,0 0 0,1 0 0,-1 0-1,0 0 1,1 0 0,-1 0 0,1 0 0,-1 0-1,1 0 1,0 0 0,-1 0 0,1-2 0,0-2 13,-1 0 0,1 0 0,1 0 0,-1 0 0,1 0 1,0 0-1,0 0 0,0 0 0,1 0 0,3-7 0,3-3 17,0-1 1,1 1-1,0 1 0,1 0 1,1 0-1,0 1 0,1 0 0,1 1 1,14-11-1,-24 21-23,1 0-1,0-1 1,-1 2 0,1-1-1,0 0 1,0 1 0,1 0-1,-1-1 1,5 1 0,-7 1-9,-1-1 1,0 1-1,0 0 0,0 0 1,1 0-1,-1 0 1,0 0-1,0 0 0,0 0 1,1 1-1,-1-1 1,0 0-1,0 1 0,0-1 1,0 1-1,0-1 1,0 1-1,0-1 0,0 1 1,0 0-1,0 0 1,0-1-1,0 1 0,0 0 1,0 0-1,-1 0 1,1 0-1,0 0 0,-1 0 1,1 0-1,-1 0 1,1 0-1,-1 0 1,1 0-1,-1 1 0,0-1 1,1 0-1,-1 2 1,0 3 3,0 0 0,-1 0 1,1 0-1,-1 0 0,-1 0 1,1 0-1,-1 0 0,0 0 1,0-1-1,-1 1 1,1-1-1,-1 1 0,-1-1 1,1 0-1,-1 0 0,1-1 1,-1 1-1,-1-1 0,-8 8 1,11-10-4,0 0-1,-1 0 1,0-1 0,1 1 0,-1 0-1,0-1 1,0 0 0,0 0 0,0 0-1,0 0 1,0 0 0,0 0 0,0-1-1,0 1 1,0-1 0,0 0 0,0 0 0,-1 0-1,1-1 1,0 1 0,0-1 0,0 0-1,0 1 1,0-1 0,0-1 0,0 1-1,0 0 1,1-1 0,-1 1 0,0-1-1,1 0 1,-1 0 0,1 0 0,0 0 0,-1 0-1,1-1 1,0 1 0,0-1 0,1 1-1,-3-5 1,-23-46-3354,1-6-13397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699C7-52E9-4042-8EEF-BFB051C8C84F}" type="datetimeFigureOut">
              <a:rPr lang="nl-NL" smtClean="0"/>
              <a:t>11-12-2020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B98BE-9FD0-4F18-92DD-F25E01AEB5F1}" type="slidenum">
              <a:rPr lang="nl-NL" smtClean="0"/>
              <a:t>‹nr.›</a:t>
            </a:fld>
            <a:endParaRPr lang="nl-NL"/>
          </a:p>
        </p:txBody>
      </p:sp>
    </p:spTree>
    <p:extLst>
      <p:ext uri="{BB962C8B-B14F-4D97-AF65-F5344CB8AC3E}">
        <p14:creationId xmlns:p14="http://schemas.microsoft.com/office/powerpoint/2010/main" val="418058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 ziet hier zenwucellen,</a:t>
            </a:r>
            <a:r>
              <a:rPr lang="nl-NL" baseline="0"/>
              <a:t> schakelcellen om precies te zijn. De grijze massa in onze hersenen is hiervan gemaakt. Als kennis in het lange termijn geheugen wordt opgeslagen zijn er nieuwe verbindingen ontstaan. </a:t>
            </a:r>
            <a:endParaRPr lang="nl-NL"/>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3</a:t>
            </a:fld>
            <a:endParaRPr lang="nl-NL"/>
          </a:p>
        </p:txBody>
      </p:sp>
    </p:spTree>
    <p:extLst>
      <p:ext uri="{BB962C8B-B14F-4D97-AF65-F5344CB8AC3E}">
        <p14:creationId xmlns:p14="http://schemas.microsoft.com/office/powerpoint/2010/main" val="217133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Elk brein is uniek,</a:t>
            </a:r>
            <a:r>
              <a:rPr lang="nl-NL" baseline="0"/>
              <a:t> heeft zijn eigen verbindingen, heeft zijn eigen voorkennis. Deze voorkennis bepaald voor een groot deel wat de leerlingen met nieuwe kennis doet. Helaas gebeurt het regelmatig dat er verkeerde kennis wordt opgeslagen, dan spreken we van een misconcept. Ookal geef je nog zo goed les, het is moeilijk te voorspellen wat leerlingen in hun hoofd met de kennis doen. Daarom is het belangrijk zichtbaar te maken wat er in de hoofden van leerlingen zit zodat misconcepten tijdig opgespoord en verholpen kunnen worden.</a:t>
            </a:r>
            <a:endParaRPr lang="nl-NL"/>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4</a:t>
            </a:fld>
            <a:endParaRPr lang="nl-NL"/>
          </a:p>
        </p:txBody>
      </p:sp>
    </p:spTree>
    <p:extLst>
      <p:ext uri="{BB962C8B-B14F-4D97-AF65-F5344CB8AC3E}">
        <p14:creationId xmlns:p14="http://schemas.microsoft.com/office/powerpoint/2010/main" val="304478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Dat is een van de redenen dat formatief handelen zoveel aandacht heeft, potentieel zo’n positief effect kan hebben</a:t>
            </a:r>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5</a:t>
            </a:fld>
            <a:endParaRPr lang="nl-NL"/>
          </a:p>
        </p:txBody>
      </p:sp>
    </p:spTree>
    <p:extLst>
      <p:ext uri="{BB962C8B-B14F-4D97-AF65-F5344CB8AC3E}">
        <p14:creationId xmlns:p14="http://schemas.microsoft.com/office/powerpoint/2010/main" val="325937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06f0f30a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06f0f30a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26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06f0f30a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06f0f30a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18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Groepjes</a:t>
            </a:r>
            <a:r>
              <a:rPr lang="nl-NL" baseline="0"/>
              <a:t> kiezen om vraag en discussie te delen, 2 groepen. </a:t>
            </a:r>
          </a:p>
          <a:p>
            <a:r>
              <a:rPr lang="nl-NL" baseline="0"/>
              <a:t>Waardevol om met collega’s uit te wisselen.</a:t>
            </a:r>
          </a:p>
          <a:p>
            <a:r>
              <a:rPr lang="nl-NL" baseline="0"/>
              <a:t>Maken is best lastig.</a:t>
            </a:r>
            <a:endParaRPr lang="nl-NL"/>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14</a:t>
            </a:fld>
            <a:endParaRPr lang="nl-NL"/>
          </a:p>
        </p:txBody>
      </p:sp>
    </p:spTree>
    <p:extLst>
      <p:ext uri="{BB962C8B-B14F-4D97-AF65-F5344CB8AC3E}">
        <p14:creationId xmlns:p14="http://schemas.microsoft.com/office/powerpoint/2010/main" val="425648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https://www.ase.org.uk/news/best-steps-brand-new-free-ase-resource-gcse-science-teachers </a:t>
            </a:r>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15</a:t>
            </a:fld>
            <a:endParaRPr lang="nl-NL"/>
          </a:p>
        </p:txBody>
      </p:sp>
    </p:spTree>
    <p:extLst>
      <p:ext uri="{BB962C8B-B14F-4D97-AF65-F5344CB8AC3E}">
        <p14:creationId xmlns:p14="http://schemas.microsoft.com/office/powerpoint/2010/main" val="168652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https://forms.gle/nueufNzr71TXAmY67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18</a:t>
            </a:fld>
            <a:endParaRPr lang="nl-NL"/>
          </a:p>
        </p:txBody>
      </p:sp>
    </p:spTree>
    <p:extLst>
      <p:ext uri="{BB962C8B-B14F-4D97-AF65-F5344CB8AC3E}">
        <p14:creationId xmlns:p14="http://schemas.microsoft.com/office/powerpoint/2010/main" val="289296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nl-NL"/>
              <a:t>Klik om de stijl te bewerken</a:t>
            </a:r>
            <a:endParaRPr lang="en-US"/>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4403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nl-NL"/>
              <a:t>Klik om de stijl te bewerken</a:t>
            </a:r>
            <a:endParaRPr lang="en-US"/>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74235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nl-NL"/>
              <a:t>Klik om de stijl te bewerken</a:t>
            </a:r>
            <a:endParaRPr lang="en-US"/>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273391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68166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nl-NL"/>
              <a:t>Klik om de stijl te bewerken</a:t>
            </a:r>
            <a:endParaRPr lang="en-US"/>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43789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73815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021235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726025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87292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411458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76293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nl-NL"/>
              <a:t>Klik om de stijl te bewerken</a:t>
            </a:r>
            <a:endParaRPr lang="en-US"/>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63883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nl-NL"/>
              <a:t>Klik om de stijl te bewerken</a:t>
            </a:r>
            <a:endParaRPr lang="en-US"/>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38924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84461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32844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1984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nl-NL"/>
              <a:t>Klik om de stijl te bewerken</a:t>
            </a:r>
            <a:endParaRPr lang="en-US"/>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36896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nl-NL"/>
              <a:t>Klik om de stijl te bewerken</a:t>
            </a:r>
            <a:endParaRPr lang="en-US"/>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58039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12/11/2020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24857450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6" Type="http://schemas.openxmlformats.org/officeDocument/2006/relationships/customXml" Target="../ink/ink13.xml"/><Relationship Id="rId117" Type="http://schemas.openxmlformats.org/officeDocument/2006/relationships/image" Target="../media/image67.png"/><Relationship Id="rId21" Type="http://schemas.openxmlformats.org/officeDocument/2006/relationships/image" Target="../media/image19.png"/><Relationship Id="rId42" Type="http://schemas.openxmlformats.org/officeDocument/2006/relationships/customXml" Target="../ink/ink21.xml"/><Relationship Id="rId47" Type="http://schemas.openxmlformats.org/officeDocument/2006/relationships/image" Target="../media/image32.png"/><Relationship Id="rId63" Type="http://schemas.openxmlformats.org/officeDocument/2006/relationships/image" Target="../media/image40.png"/><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53.png"/><Relationship Id="rId112" Type="http://schemas.openxmlformats.org/officeDocument/2006/relationships/customXml" Target="../ink/ink56.xml"/><Relationship Id="rId16" Type="http://schemas.openxmlformats.org/officeDocument/2006/relationships/customXml" Target="../ink/ink8.xml"/><Relationship Id="rId107" Type="http://schemas.openxmlformats.org/officeDocument/2006/relationships/image" Target="../media/image62.png"/><Relationship Id="rId11" Type="http://schemas.openxmlformats.org/officeDocument/2006/relationships/image" Target="../media/image14.png"/><Relationship Id="rId32" Type="http://schemas.openxmlformats.org/officeDocument/2006/relationships/customXml" Target="../ink/ink16.xml"/><Relationship Id="rId37" Type="http://schemas.openxmlformats.org/officeDocument/2006/relationships/image" Target="../media/image27.png"/><Relationship Id="rId53" Type="http://schemas.openxmlformats.org/officeDocument/2006/relationships/image" Target="../media/image35.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48.png"/><Relationship Id="rId102" Type="http://schemas.openxmlformats.org/officeDocument/2006/relationships/customXml" Target="../ink/ink51.xml"/><Relationship Id="rId123" Type="http://schemas.openxmlformats.org/officeDocument/2006/relationships/image" Target="../media/image70.png"/><Relationship Id="rId5" Type="http://schemas.openxmlformats.org/officeDocument/2006/relationships/image" Target="../media/image11.png"/><Relationship Id="rId90" Type="http://schemas.openxmlformats.org/officeDocument/2006/relationships/customXml" Target="../ink/ink45.xml"/><Relationship Id="rId95" Type="http://schemas.openxmlformats.org/officeDocument/2006/relationships/image" Target="../media/image56.png"/><Relationship Id="rId22" Type="http://schemas.openxmlformats.org/officeDocument/2006/relationships/customXml" Target="../ink/ink11.xml"/><Relationship Id="rId27" Type="http://schemas.openxmlformats.org/officeDocument/2006/relationships/image" Target="../media/image22.png"/><Relationship Id="rId43" Type="http://schemas.openxmlformats.org/officeDocument/2006/relationships/image" Target="../media/image30.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43.png"/><Relationship Id="rId113" Type="http://schemas.openxmlformats.org/officeDocument/2006/relationships/image" Target="../media/image65.png"/><Relationship Id="rId118" Type="http://schemas.openxmlformats.org/officeDocument/2006/relationships/customXml" Target="../ink/ink59.xml"/><Relationship Id="rId80" Type="http://schemas.openxmlformats.org/officeDocument/2006/relationships/customXml" Target="../ink/ink40.xml"/><Relationship Id="rId85" Type="http://schemas.openxmlformats.org/officeDocument/2006/relationships/image" Target="../media/image51.png"/><Relationship Id="rId12" Type="http://schemas.openxmlformats.org/officeDocument/2006/relationships/customXml" Target="../ink/ink6.xml"/><Relationship Id="rId17" Type="http://schemas.openxmlformats.org/officeDocument/2006/relationships/image" Target="../media/image17.png"/><Relationship Id="rId33" Type="http://schemas.openxmlformats.org/officeDocument/2006/relationships/image" Target="../media/image25.png"/><Relationship Id="rId38" Type="http://schemas.openxmlformats.org/officeDocument/2006/relationships/customXml" Target="../ink/ink19.xml"/><Relationship Id="rId59" Type="http://schemas.openxmlformats.org/officeDocument/2006/relationships/image" Target="../media/image38.png"/><Relationship Id="rId103" Type="http://schemas.openxmlformats.org/officeDocument/2006/relationships/image" Target="../media/image60.png"/><Relationship Id="rId108" Type="http://schemas.openxmlformats.org/officeDocument/2006/relationships/customXml" Target="../ink/ink54.xml"/><Relationship Id="rId124" Type="http://schemas.openxmlformats.org/officeDocument/2006/relationships/customXml" Target="../ink/ink62.xml"/><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46.png"/><Relationship Id="rId91" Type="http://schemas.openxmlformats.org/officeDocument/2006/relationships/image" Target="../media/image54.png"/><Relationship Id="rId96"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3.xml"/><Relationship Id="rId23" Type="http://schemas.openxmlformats.org/officeDocument/2006/relationships/image" Target="../media/image20.png"/><Relationship Id="rId28" Type="http://schemas.openxmlformats.org/officeDocument/2006/relationships/customXml" Target="../ink/ink14.xml"/><Relationship Id="rId49" Type="http://schemas.openxmlformats.org/officeDocument/2006/relationships/image" Target="../media/image33.png"/><Relationship Id="rId114" Type="http://schemas.openxmlformats.org/officeDocument/2006/relationships/customXml" Target="../ink/ink57.xml"/><Relationship Id="rId119" Type="http://schemas.openxmlformats.org/officeDocument/2006/relationships/image" Target="../media/image68.png"/><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41.png"/><Relationship Id="rId81" Type="http://schemas.openxmlformats.org/officeDocument/2006/relationships/image" Target="../media/image49.png"/><Relationship Id="rId86" Type="http://schemas.openxmlformats.org/officeDocument/2006/relationships/customXml" Target="../ink/ink43.xml"/><Relationship Id="rId13" Type="http://schemas.openxmlformats.org/officeDocument/2006/relationships/image" Target="../media/image15.png"/><Relationship Id="rId18" Type="http://schemas.openxmlformats.org/officeDocument/2006/relationships/customXml" Target="../ink/ink9.xml"/><Relationship Id="rId39" Type="http://schemas.openxmlformats.org/officeDocument/2006/relationships/image" Target="../media/image28.png"/><Relationship Id="rId109" Type="http://schemas.openxmlformats.org/officeDocument/2006/relationships/image" Target="../media/image63.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6.png"/><Relationship Id="rId76" Type="http://schemas.openxmlformats.org/officeDocument/2006/relationships/customXml" Target="../ink/ink38.xml"/><Relationship Id="rId97" Type="http://schemas.openxmlformats.org/officeDocument/2006/relationships/image" Target="../media/image57.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71.png"/><Relationship Id="rId7" Type="http://schemas.openxmlformats.org/officeDocument/2006/relationships/image" Target="../media/image12.png"/><Relationship Id="rId71" Type="http://schemas.openxmlformats.org/officeDocument/2006/relationships/image" Target="../media/image44.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23.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31.png"/><Relationship Id="rId66" Type="http://schemas.openxmlformats.org/officeDocument/2006/relationships/customXml" Target="../ink/ink33.xml"/><Relationship Id="rId87" Type="http://schemas.openxmlformats.org/officeDocument/2006/relationships/image" Target="../media/image52.png"/><Relationship Id="rId110" Type="http://schemas.openxmlformats.org/officeDocument/2006/relationships/customXml" Target="../ink/ink55.xml"/><Relationship Id="rId115" Type="http://schemas.openxmlformats.org/officeDocument/2006/relationships/image" Target="../media/image66.png"/><Relationship Id="rId61" Type="http://schemas.openxmlformats.org/officeDocument/2006/relationships/image" Target="../media/image39.png"/><Relationship Id="rId82" Type="http://schemas.openxmlformats.org/officeDocument/2006/relationships/customXml" Target="../ink/ink41.xml"/><Relationship Id="rId19" Type="http://schemas.openxmlformats.org/officeDocument/2006/relationships/image" Target="../media/image18.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26.png"/><Relationship Id="rId56" Type="http://schemas.openxmlformats.org/officeDocument/2006/relationships/customXml" Target="../ink/ink28.xml"/><Relationship Id="rId77" Type="http://schemas.openxmlformats.org/officeDocument/2006/relationships/image" Target="../media/image47.png"/><Relationship Id="rId100" Type="http://schemas.openxmlformats.org/officeDocument/2006/relationships/customXml" Target="../ink/ink50.xml"/><Relationship Id="rId105" Type="http://schemas.openxmlformats.org/officeDocument/2006/relationships/image" Target="../media/image61.png"/><Relationship Id="rId8" Type="http://schemas.openxmlformats.org/officeDocument/2006/relationships/customXml" Target="../ink/ink4.xml"/><Relationship Id="rId51" Type="http://schemas.openxmlformats.org/officeDocument/2006/relationships/image" Target="../media/image34.png"/><Relationship Id="rId72" Type="http://schemas.openxmlformats.org/officeDocument/2006/relationships/customXml" Target="../ink/ink36.xml"/><Relationship Id="rId93" Type="http://schemas.openxmlformats.org/officeDocument/2006/relationships/image" Target="../media/image55.png"/><Relationship Id="rId98" Type="http://schemas.openxmlformats.org/officeDocument/2006/relationships/customXml" Target="../ink/ink49.xml"/><Relationship Id="rId121" Type="http://schemas.openxmlformats.org/officeDocument/2006/relationships/image" Target="../media/image69.png"/><Relationship Id="rId3" Type="http://schemas.openxmlformats.org/officeDocument/2006/relationships/image" Target="../media/image10.png"/><Relationship Id="rId25" Type="http://schemas.openxmlformats.org/officeDocument/2006/relationships/image" Target="../media/image21.png"/><Relationship Id="rId46" Type="http://schemas.openxmlformats.org/officeDocument/2006/relationships/customXml" Target="../ink/ink23.xml"/><Relationship Id="rId67" Type="http://schemas.openxmlformats.org/officeDocument/2006/relationships/image" Target="../media/image42.png"/><Relationship Id="rId116" Type="http://schemas.openxmlformats.org/officeDocument/2006/relationships/customXml" Target="../ink/ink58.xml"/><Relationship Id="rId20" Type="http://schemas.openxmlformats.org/officeDocument/2006/relationships/customXml" Target="../ink/ink10.xml"/><Relationship Id="rId41" Type="http://schemas.openxmlformats.org/officeDocument/2006/relationships/image" Target="../media/image29.png"/><Relationship Id="rId62" Type="http://schemas.openxmlformats.org/officeDocument/2006/relationships/customXml" Target="../ink/ink31.xml"/><Relationship Id="rId83" Type="http://schemas.openxmlformats.org/officeDocument/2006/relationships/image" Target="../media/image50.png"/><Relationship Id="rId88" Type="http://schemas.openxmlformats.org/officeDocument/2006/relationships/customXml" Target="../ink/ink44.xml"/><Relationship Id="rId111" Type="http://schemas.openxmlformats.org/officeDocument/2006/relationships/image" Target="../media/image64.png"/><Relationship Id="rId15" Type="http://schemas.openxmlformats.org/officeDocument/2006/relationships/image" Target="../media/image16.png"/><Relationship Id="rId36" Type="http://schemas.openxmlformats.org/officeDocument/2006/relationships/customXml" Target="../ink/ink18.xml"/><Relationship Id="rId57" Type="http://schemas.openxmlformats.org/officeDocument/2006/relationships/image" Target="../media/image37.png"/><Relationship Id="rId106" Type="http://schemas.openxmlformats.org/officeDocument/2006/relationships/customXml" Target="../ink/ink53.xml"/><Relationship Id="rId10" Type="http://schemas.openxmlformats.org/officeDocument/2006/relationships/customXml" Target="../ink/ink5.xml"/><Relationship Id="rId31" Type="http://schemas.openxmlformats.org/officeDocument/2006/relationships/image" Target="../media/image24.png"/><Relationship Id="rId52" Type="http://schemas.openxmlformats.org/officeDocument/2006/relationships/customXml" Target="../ink/ink26.xml"/><Relationship Id="rId73" Type="http://schemas.openxmlformats.org/officeDocument/2006/relationships/image" Target="../media/image45.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58.png"/><Relationship Id="rId101" Type="http://schemas.openxmlformats.org/officeDocument/2006/relationships/image" Target="../media/image59.png"/><Relationship Id="rId122" Type="http://schemas.openxmlformats.org/officeDocument/2006/relationships/customXml" Target="../ink/ink61.xml"/><Relationship Id="rId4" Type="http://schemas.openxmlformats.org/officeDocument/2006/relationships/customXml" Target="../ink/ink2.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gle/nueufNzr71TXAmY6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hyperlink" Target="http://www.diagnosticquestions.com/" TargetMode="External"/><Relationship Id="rId2" Type="http://schemas.openxmlformats.org/officeDocument/2006/relationships/hyperlink" Target="https://www.ase.org.uk/news/best-steps-brand-new-free-ase-resource-gcse-science-teachers" TargetMode="External"/><Relationship Id="rId1" Type="http://schemas.openxmlformats.org/officeDocument/2006/relationships/slideLayout" Target="../slideLayouts/slideLayout2.xml"/><Relationship Id="rId4" Type="http://schemas.openxmlformats.org/officeDocument/2006/relationships/hyperlink" Target="https://www.stem.org.uk/best-evidence-science-teach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l.linkedin.com/in/mari%C3%ABlla-verhage-060a6846" TargetMode="External"/><Relationship Id="rId2" Type="http://schemas.openxmlformats.org/officeDocument/2006/relationships/hyperlink" Target="mailto:mariella.verhage@gmail.com" TargetMode="External"/><Relationship Id="rId1" Type="http://schemas.openxmlformats.org/officeDocument/2006/relationships/slideLayout" Target="../slideLayouts/slideLayout2.xml"/><Relationship Id="rId5" Type="http://schemas.openxmlformats.org/officeDocument/2006/relationships/hyperlink" Target="https://nl.linkedin.com/in/sofie-faes-52426551" TargetMode="External"/><Relationship Id="rId4" Type="http://schemas.openxmlformats.org/officeDocument/2006/relationships/hyperlink" Target="mailto:sofiefaes@hot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Diagnostische vragen ontwerpen</a:t>
            </a:r>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4253228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90413" y="0"/>
            <a:ext cx="8867716" cy="1504335"/>
          </a:xfrm>
        </p:spPr>
        <p:txBody>
          <a:bodyPr>
            <a:normAutofit/>
          </a:bodyPr>
          <a:lstStyle/>
          <a:p>
            <a:r>
              <a:rPr lang="nl-NL" sz="3200" dirty="0"/>
              <a:t>Natuurkunde vraag</a:t>
            </a:r>
            <a:endParaRPr lang="nl-NL" sz="2400" dirty="0"/>
          </a:p>
        </p:txBody>
      </p:sp>
      <p:pic>
        <p:nvPicPr>
          <p:cNvPr id="1026" name="Picture 2">
            <a:extLst>
              <a:ext uri="{FF2B5EF4-FFF2-40B4-BE49-F238E27FC236}">
                <a16:creationId xmlns:a16="http://schemas.microsoft.com/office/drawing/2014/main" id="{C17A8C53-8BF7-43F6-8F73-9680F7F2C0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1447" y="1390232"/>
            <a:ext cx="6240990" cy="354176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graphicFrame>
        <p:nvGraphicFramePr>
          <p:cNvPr id="5" name="Tabel 4">
            <a:extLst>
              <a:ext uri="{FF2B5EF4-FFF2-40B4-BE49-F238E27FC236}">
                <a16:creationId xmlns:a16="http://schemas.microsoft.com/office/drawing/2014/main" id="{861D52B5-A360-4734-9438-E0A75BF1FFED}"/>
              </a:ext>
            </a:extLst>
          </p:cNvPr>
          <p:cNvGraphicFramePr>
            <a:graphicFrameLocks noGrp="1"/>
          </p:cNvGraphicFramePr>
          <p:nvPr>
            <p:extLst>
              <p:ext uri="{D42A27DB-BD31-4B8C-83A1-F6EECF244321}">
                <p14:modId xmlns:p14="http://schemas.microsoft.com/office/powerpoint/2010/main" val="2723530081"/>
              </p:ext>
            </p:extLst>
          </p:nvPr>
        </p:nvGraphicFramePr>
        <p:xfrm>
          <a:off x="2479249" y="5203722"/>
          <a:ext cx="7978880" cy="1320800"/>
        </p:xfrm>
        <a:graphic>
          <a:graphicData uri="http://schemas.openxmlformats.org/drawingml/2006/table">
            <a:tbl>
              <a:tblPr/>
              <a:tblGrid>
                <a:gridCol w="480767">
                  <a:extLst>
                    <a:ext uri="{9D8B030D-6E8A-4147-A177-3AD203B41FA5}">
                      <a16:colId xmlns:a16="http://schemas.microsoft.com/office/drawing/2014/main" val="2684905886"/>
                    </a:ext>
                  </a:extLst>
                </a:gridCol>
                <a:gridCol w="7498113">
                  <a:extLst>
                    <a:ext uri="{9D8B030D-6E8A-4147-A177-3AD203B41FA5}">
                      <a16:colId xmlns:a16="http://schemas.microsoft.com/office/drawing/2014/main" val="3340246386"/>
                    </a:ext>
                  </a:extLst>
                </a:gridCol>
              </a:tblGrid>
              <a:tr h="0">
                <a:tc>
                  <a:txBody>
                    <a:bodyPr/>
                    <a:lstStyle/>
                    <a:p>
                      <a:pPr marL="0" marR="0" fontAlgn="t">
                        <a:spcBef>
                          <a:spcPts val="0"/>
                        </a:spcBef>
                        <a:spcAft>
                          <a:spcPts val="0"/>
                        </a:spcAft>
                      </a:pPr>
                      <a:r>
                        <a:rPr kumimoji="0" lang="nl-NL" sz="15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 loden bal start met dezelfde hoeveelheid energie/warmte als de stalen bal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101113131"/>
                  </a:ext>
                </a:extLst>
              </a:tr>
              <a:tr h="0">
                <a:tc>
                  <a:txBody>
                    <a:bodyPr/>
                    <a:lstStyle/>
                    <a:p>
                      <a:pPr marL="0" marR="0" fontAlgn="t">
                        <a:spcBef>
                          <a:spcPts val="0"/>
                        </a:spcBef>
                        <a:spcAft>
                          <a:spcPts val="0"/>
                        </a:spcAft>
                      </a:pPr>
                      <a:r>
                        <a:rPr kumimoji="0" lang="nl-NL" sz="15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 stalen bal start met een hogere temperatuur dan de loden bal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929015310"/>
                  </a:ext>
                </a:extLst>
              </a:tr>
              <a:tr h="0">
                <a:tc>
                  <a:txBody>
                    <a:bodyPr/>
                    <a:lstStyle/>
                    <a:p>
                      <a:pPr marL="0" marR="0" fontAlgn="t">
                        <a:spcBef>
                          <a:spcPts val="0"/>
                        </a:spcBef>
                        <a:spcAft>
                          <a:spcPts val="0"/>
                        </a:spcAft>
                      </a:pPr>
                      <a:r>
                        <a:rPr kumimoji="0" lang="nl-NL" sz="15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 stalen bal start met meer energie/warmte dan de loden bal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13237027"/>
                  </a:ext>
                </a:extLst>
              </a:tr>
              <a:tr h="0">
                <a:tc>
                  <a:txBody>
                    <a:bodyPr/>
                    <a:lstStyle/>
                    <a:p>
                      <a:pPr marL="0" marR="0" fontAlgn="t">
                        <a:spcBef>
                          <a:spcPts val="0"/>
                        </a:spcBef>
                        <a:spcAft>
                          <a:spcPts val="0"/>
                        </a:spcAft>
                      </a:pPr>
                      <a:r>
                        <a:rPr kumimoji="0" lang="nl-NL" sz="15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 hoeveelheid energie/warmte in een bal van 50g hangt af van het materiaal van de bal.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837730282"/>
                  </a:ext>
                </a:extLst>
              </a:tr>
            </a:tbl>
          </a:graphicData>
        </a:graphic>
      </p:graphicFrame>
    </p:spTree>
    <p:extLst>
      <p:ext uri="{BB962C8B-B14F-4D97-AF65-F5344CB8AC3E}">
        <p14:creationId xmlns:p14="http://schemas.microsoft.com/office/powerpoint/2010/main" val="263339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4311" y="685800"/>
            <a:ext cx="5898983" cy="1752599"/>
          </a:xfrm>
        </p:spPr>
        <p:txBody>
          <a:bodyPr/>
          <a:lstStyle/>
          <a:p>
            <a:r>
              <a:rPr lang="nl-NL" dirty="0"/>
              <a:t>Leerling antwoorden</a:t>
            </a:r>
          </a:p>
        </p:txBody>
      </p:sp>
      <p:graphicFrame>
        <p:nvGraphicFramePr>
          <p:cNvPr id="4" name="Tijdelijke aanduiding voor inhoud 3">
            <a:extLst>
              <a:ext uri="{FF2B5EF4-FFF2-40B4-BE49-F238E27FC236}">
                <a16:creationId xmlns:a16="http://schemas.microsoft.com/office/drawing/2014/main" id="{6071DFEB-8129-4E7B-B771-8AF349E8AF4B}"/>
              </a:ext>
            </a:extLst>
          </p:cNvPr>
          <p:cNvGraphicFramePr>
            <a:graphicFrameLocks noGrp="1"/>
          </p:cNvGraphicFramePr>
          <p:nvPr>
            <p:ph idx="1"/>
            <p:extLst>
              <p:ext uri="{D42A27DB-BD31-4B8C-83A1-F6EECF244321}">
                <p14:modId xmlns:p14="http://schemas.microsoft.com/office/powerpoint/2010/main" val="754151132"/>
              </p:ext>
            </p:extLst>
          </p:nvPr>
        </p:nvGraphicFramePr>
        <p:xfrm>
          <a:off x="2220859" y="3333353"/>
          <a:ext cx="9527199" cy="3260209"/>
        </p:xfrm>
        <a:graphic>
          <a:graphicData uri="http://schemas.openxmlformats.org/drawingml/2006/table">
            <a:tbl>
              <a:tblPr/>
              <a:tblGrid>
                <a:gridCol w="7273495">
                  <a:extLst>
                    <a:ext uri="{9D8B030D-6E8A-4147-A177-3AD203B41FA5}">
                      <a16:colId xmlns:a16="http://schemas.microsoft.com/office/drawing/2014/main" val="2568071224"/>
                    </a:ext>
                  </a:extLst>
                </a:gridCol>
                <a:gridCol w="563426">
                  <a:extLst>
                    <a:ext uri="{9D8B030D-6E8A-4147-A177-3AD203B41FA5}">
                      <a16:colId xmlns:a16="http://schemas.microsoft.com/office/drawing/2014/main" val="4027504002"/>
                    </a:ext>
                  </a:extLst>
                </a:gridCol>
                <a:gridCol w="563426">
                  <a:extLst>
                    <a:ext uri="{9D8B030D-6E8A-4147-A177-3AD203B41FA5}">
                      <a16:colId xmlns:a16="http://schemas.microsoft.com/office/drawing/2014/main" val="3034037353"/>
                    </a:ext>
                  </a:extLst>
                </a:gridCol>
                <a:gridCol w="563426">
                  <a:extLst>
                    <a:ext uri="{9D8B030D-6E8A-4147-A177-3AD203B41FA5}">
                      <a16:colId xmlns:a16="http://schemas.microsoft.com/office/drawing/2014/main" val="4162397276"/>
                    </a:ext>
                  </a:extLst>
                </a:gridCol>
                <a:gridCol w="563426">
                  <a:extLst>
                    <a:ext uri="{9D8B030D-6E8A-4147-A177-3AD203B41FA5}">
                      <a16:colId xmlns:a16="http://schemas.microsoft.com/office/drawing/2014/main" val="1974512741"/>
                    </a:ext>
                  </a:extLst>
                </a:gridCol>
              </a:tblGrid>
              <a:tr h="1385741">
                <a:tc>
                  <a:txBody>
                    <a:bodyPr/>
                    <a:lstStyle/>
                    <a:p>
                      <a:pPr marL="0" marR="0" fontAlgn="t">
                        <a:spcBef>
                          <a:spcPts val="0"/>
                        </a:spcBef>
                        <a:spcAft>
                          <a:spcPts val="0"/>
                        </a:spcAft>
                      </a:pPr>
                      <a:endPar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Zeker goed</a:t>
                      </a:r>
                    </a:p>
                  </a:txBody>
                  <a:tcPr marL="50800" marR="50800" marT="50800" marB="50800" vert="vert27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Denk dat het goed is</a:t>
                      </a:r>
                    </a:p>
                  </a:txBody>
                  <a:tcPr marL="50800" marR="50800" marT="50800" marB="50800" vert="vert27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Denk dat het fout is</a:t>
                      </a:r>
                    </a:p>
                  </a:txBody>
                  <a:tcPr marL="50800" marR="50800" marT="50800" marB="50800" vert="vert27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Zeker fout</a:t>
                      </a:r>
                    </a:p>
                  </a:txBody>
                  <a:tcPr marL="50800" marR="50800" marT="50800" marB="50800" vert="vert27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367002257"/>
                  </a:ext>
                </a:extLst>
              </a:tr>
              <a:tr h="468617">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 loden bal start met dezelfde hoeveelheid energie/warmte als de stalen bal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62%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15%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37818194"/>
                  </a:ext>
                </a:extLst>
              </a:tr>
              <a:tr h="468617">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 stalen bal start met een hogere temperatuur dan de loden bal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92%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111840233"/>
                  </a:ext>
                </a:extLst>
              </a:tr>
              <a:tr h="468617">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 stalen bal start met meer energie/warmte dan de loden bal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23%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31%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38%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04723652"/>
                  </a:ext>
                </a:extLst>
              </a:tr>
              <a:tr h="468617">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De hoeveelheid energie/warmte in een bal van 50g hangt af van het materiaal van de bal.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46%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54%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kumimoji="0" lang="nl-NL" sz="15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096122375"/>
                  </a:ext>
                </a:extLst>
              </a:tr>
            </a:tbl>
          </a:graphicData>
        </a:graphic>
      </p:graphicFrame>
      <p:pic>
        <p:nvPicPr>
          <p:cNvPr id="5" name="Picture 2">
            <a:extLst>
              <a:ext uri="{FF2B5EF4-FFF2-40B4-BE49-F238E27FC236}">
                <a16:creationId xmlns:a16="http://schemas.microsoft.com/office/drawing/2014/main" id="{62E42995-7832-4F79-9E67-2D26AE009B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4459" y="264438"/>
            <a:ext cx="5005039" cy="284036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Kennis schema’s en transfers</a:t>
            </a:r>
          </a:p>
        </p:txBody>
      </p:sp>
      <p:grpSp>
        <p:nvGrpSpPr>
          <p:cNvPr id="52" name="Groep 51">
            <a:extLst>
              <a:ext uri="{FF2B5EF4-FFF2-40B4-BE49-F238E27FC236}">
                <a16:creationId xmlns:a16="http://schemas.microsoft.com/office/drawing/2014/main" id="{6FDE3834-FE03-4CD8-83E8-EF449A3B6003}"/>
              </a:ext>
            </a:extLst>
          </p:cNvPr>
          <p:cNvGrpSpPr/>
          <p:nvPr/>
        </p:nvGrpSpPr>
        <p:grpSpPr>
          <a:xfrm>
            <a:off x="8223474" y="2955600"/>
            <a:ext cx="2391480" cy="2395440"/>
            <a:chOff x="8223474" y="2955600"/>
            <a:chExt cx="2391480" cy="2395440"/>
          </a:xfrm>
        </p:grpSpPr>
        <mc:AlternateContent xmlns:mc="http://schemas.openxmlformats.org/markup-compatibility/2006" xmlns:p14="http://schemas.microsoft.com/office/powerpoint/2010/main">
          <mc:Choice Requires="p14">
            <p:contentPart p14:bwMode="auto" r:id="rId2">
              <p14:nvContentPartPr>
                <p14:cNvPr id="23" name="Inkt 22">
                  <a:extLst>
                    <a:ext uri="{FF2B5EF4-FFF2-40B4-BE49-F238E27FC236}">
                      <a16:creationId xmlns:a16="http://schemas.microsoft.com/office/drawing/2014/main" id="{A77B7939-D81E-4F85-A9B1-F6E29F0D77FB}"/>
                    </a:ext>
                  </a:extLst>
                </p14:cNvPr>
                <p14:cNvContentPartPr/>
                <p14:nvPr/>
              </p14:nvContentPartPr>
              <p14:xfrm>
                <a:off x="8972634" y="3245760"/>
                <a:ext cx="79560" cy="1407240"/>
              </p14:xfrm>
            </p:contentPart>
          </mc:Choice>
          <mc:Fallback xmlns="">
            <p:pic>
              <p:nvPicPr>
                <p:cNvPr id="23" name="Inkt 22">
                  <a:extLst>
                    <a:ext uri="{FF2B5EF4-FFF2-40B4-BE49-F238E27FC236}">
                      <a16:creationId xmlns:a16="http://schemas.microsoft.com/office/drawing/2014/main" id="{A77B7939-D81E-4F85-A9B1-F6E29F0D77FB}"/>
                    </a:ext>
                  </a:extLst>
                </p:cNvPr>
                <p:cNvPicPr/>
                <p:nvPr/>
              </p:nvPicPr>
              <p:blipFill>
                <a:blip r:embed="rId3"/>
                <a:stretch>
                  <a:fillRect/>
                </a:stretch>
              </p:blipFill>
              <p:spPr>
                <a:xfrm>
                  <a:off x="8963634" y="3237120"/>
                  <a:ext cx="97200" cy="1424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 name="Inkt 23">
                  <a:extLst>
                    <a:ext uri="{FF2B5EF4-FFF2-40B4-BE49-F238E27FC236}">
                      <a16:creationId xmlns:a16="http://schemas.microsoft.com/office/drawing/2014/main" id="{8BCF10A9-1928-45F9-A1BD-2FE9E82A75BA}"/>
                    </a:ext>
                  </a:extLst>
                </p14:cNvPr>
                <p14:cNvContentPartPr/>
                <p14:nvPr/>
              </p14:nvContentPartPr>
              <p14:xfrm>
                <a:off x="9084234" y="3366000"/>
                <a:ext cx="832680" cy="1067040"/>
              </p14:xfrm>
            </p:contentPart>
          </mc:Choice>
          <mc:Fallback xmlns="">
            <p:pic>
              <p:nvPicPr>
                <p:cNvPr id="24" name="Inkt 23">
                  <a:extLst>
                    <a:ext uri="{FF2B5EF4-FFF2-40B4-BE49-F238E27FC236}">
                      <a16:creationId xmlns:a16="http://schemas.microsoft.com/office/drawing/2014/main" id="{8BCF10A9-1928-45F9-A1BD-2FE9E82A75BA}"/>
                    </a:ext>
                  </a:extLst>
                </p:cNvPr>
                <p:cNvPicPr/>
                <p:nvPr/>
              </p:nvPicPr>
              <p:blipFill>
                <a:blip r:embed="rId5"/>
                <a:stretch>
                  <a:fillRect/>
                </a:stretch>
              </p:blipFill>
              <p:spPr>
                <a:xfrm>
                  <a:off x="9075234" y="3357000"/>
                  <a:ext cx="850320" cy="108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t 24">
                  <a:extLst>
                    <a:ext uri="{FF2B5EF4-FFF2-40B4-BE49-F238E27FC236}">
                      <a16:creationId xmlns:a16="http://schemas.microsoft.com/office/drawing/2014/main" id="{1C600951-7B68-4801-9C70-52DD96253888}"/>
                    </a:ext>
                  </a:extLst>
                </p14:cNvPr>
                <p14:cNvContentPartPr/>
                <p14:nvPr/>
              </p14:nvContentPartPr>
              <p14:xfrm>
                <a:off x="9691914" y="3723480"/>
                <a:ext cx="813240" cy="191160"/>
              </p14:xfrm>
            </p:contentPart>
          </mc:Choice>
          <mc:Fallback xmlns="">
            <p:pic>
              <p:nvPicPr>
                <p:cNvPr id="25" name="Inkt 24">
                  <a:extLst>
                    <a:ext uri="{FF2B5EF4-FFF2-40B4-BE49-F238E27FC236}">
                      <a16:creationId xmlns:a16="http://schemas.microsoft.com/office/drawing/2014/main" id="{1C600951-7B68-4801-9C70-52DD96253888}"/>
                    </a:ext>
                  </a:extLst>
                </p:cNvPr>
                <p:cNvPicPr/>
                <p:nvPr/>
              </p:nvPicPr>
              <p:blipFill>
                <a:blip r:embed="rId7"/>
                <a:stretch>
                  <a:fillRect/>
                </a:stretch>
              </p:blipFill>
              <p:spPr>
                <a:xfrm>
                  <a:off x="9683274" y="3714480"/>
                  <a:ext cx="830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t 25">
                  <a:extLst>
                    <a:ext uri="{FF2B5EF4-FFF2-40B4-BE49-F238E27FC236}">
                      <a16:creationId xmlns:a16="http://schemas.microsoft.com/office/drawing/2014/main" id="{E6D6999F-1924-4A07-A023-CBD80227CC25}"/>
                    </a:ext>
                  </a:extLst>
                </p14:cNvPr>
                <p14:cNvContentPartPr/>
                <p14:nvPr/>
              </p14:nvContentPartPr>
              <p14:xfrm>
                <a:off x="9286554" y="4169160"/>
                <a:ext cx="733680" cy="578520"/>
              </p14:xfrm>
            </p:contentPart>
          </mc:Choice>
          <mc:Fallback xmlns="">
            <p:pic>
              <p:nvPicPr>
                <p:cNvPr id="26" name="Inkt 25">
                  <a:extLst>
                    <a:ext uri="{FF2B5EF4-FFF2-40B4-BE49-F238E27FC236}">
                      <a16:creationId xmlns:a16="http://schemas.microsoft.com/office/drawing/2014/main" id="{E6D6999F-1924-4A07-A023-CBD80227CC25}"/>
                    </a:ext>
                  </a:extLst>
                </p:cNvPr>
                <p:cNvPicPr/>
                <p:nvPr/>
              </p:nvPicPr>
              <p:blipFill>
                <a:blip r:embed="rId9"/>
                <a:stretch>
                  <a:fillRect/>
                </a:stretch>
              </p:blipFill>
              <p:spPr>
                <a:xfrm>
                  <a:off x="9277914" y="4160520"/>
                  <a:ext cx="75132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t 26">
                  <a:extLst>
                    <a:ext uri="{FF2B5EF4-FFF2-40B4-BE49-F238E27FC236}">
                      <a16:creationId xmlns:a16="http://schemas.microsoft.com/office/drawing/2014/main" id="{F1A5124F-DB0A-49A4-8EAB-4B1374903F3A}"/>
                    </a:ext>
                  </a:extLst>
                </p14:cNvPr>
                <p14:cNvContentPartPr/>
                <p14:nvPr/>
              </p14:nvContentPartPr>
              <p14:xfrm>
                <a:off x="9339474" y="4554000"/>
                <a:ext cx="315360" cy="797040"/>
              </p14:xfrm>
            </p:contentPart>
          </mc:Choice>
          <mc:Fallback xmlns="">
            <p:pic>
              <p:nvPicPr>
                <p:cNvPr id="27" name="Inkt 26">
                  <a:extLst>
                    <a:ext uri="{FF2B5EF4-FFF2-40B4-BE49-F238E27FC236}">
                      <a16:creationId xmlns:a16="http://schemas.microsoft.com/office/drawing/2014/main" id="{F1A5124F-DB0A-49A4-8EAB-4B1374903F3A}"/>
                    </a:ext>
                  </a:extLst>
                </p:cNvPr>
                <p:cNvPicPr/>
                <p:nvPr/>
              </p:nvPicPr>
              <p:blipFill>
                <a:blip r:embed="rId11"/>
                <a:stretch>
                  <a:fillRect/>
                </a:stretch>
              </p:blipFill>
              <p:spPr>
                <a:xfrm>
                  <a:off x="9330474" y="4545360"/>
                  <a:ext cx="33300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t 27">
                  <a:extLst>
                    <a:ext uri="{FF2B5EF4-FFF2-40B4-BE49-F238E27FC236}">
                      <a16:creationId xmlns:a16="http://schemas.microsoft.com/office/drawing/2014/main" id="{C9E72888-C583-4F79-98E0-26A6142B95A4}"/>
                    </a:ext>
                  </a:extLst>
                </p14:cNvPr>
                <p14:cNvContentPartPr/>
                <p14:nvPr/>
              </p14:nvContentPartPr>
              <p14:xfrm>
                <a:off x="8410314" y="3881880"/>
                <a:ext cx="544320" cy="124560"/>
              </p14:xfrm>
            </p:contentPart>
          </mc:Choice>
          <mc:Fallback xmlns="">
            <p:pic>
              <p:nvPicPr>
                <p:cNvPr id="28" name="Inkt 27">
                  <a:extLst>
                    <a:ext uri="{FF2B5EF4-FFF2-40B4-BE49-F238E27FC236}">
                      <a16:creationId xmlns:a16="http://schemas.microsoft.com/office/drawing/2014/main" id="{C9E72888-C583-4F79-98E0-26A6142B95A4}"/>
                    </a:ext>
                  </a:extLst>
                </p:cNvPr>
                <p:cNvPicPr/>
                <p:nvPr/>
              </p:nvPicPr>
              <p:blipFill>
                <a:blip r:embed="rId13"/>
                <a:stretch>
                  <a:fillRect/>
                </a:stretch>
              </p:blipFill>
              <p:spPr>
                <a:xfrm>
                  <a:off x="8401314" y="3873240"/>
                  <a:ext cx="561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t 29">
                  <a:extLst>
                    <a:ext uri="{FF2B5EF4-FFF2-40B4-BE49-F238E27FC236}">
                      <a16:creationId xmlns:a16="http://schemas.microsoft.com/office/drawing/2014/main" id="{C78836E3-D165-4F5F-9F51-6406ED1D5ECA}"/>
                    </a:ext>
                  </a:extLst>
                </p14:cNvPr>
                <p14:cNvContentPartPr/>
                <p14:nvPr/>
              </p14:nvContentPartPr>
              <p14:xfrm>
                <a:off x="9509394" y="3217320"/>
                <a:ext cx="164520" cy="430560"/>
              </p14:xfrm>
            </p:contentPart>
          </mc:Choice>
          <mc:Fallback xmlns="">
            <p:pic>
              <p:nvPicPr>
                <p:cNvPr id="30" name="Inkt 29">
                  <a:extLst>
                    <a:ext uri="{FF2B5EF4-FFF2-40B4-BE49-F238E27FC236}">
                      <a16:creationId xmlns:a16="http://schemas.microsoft.com/office/drawing/2014/main" id="{C78836E3-D165-4F5F-9F51-6406ED1D5ECA}"/>
                    </a:ext>
                  </a:extLst>
                </p:cNvPr>
                <p:cNvPicPr/>
                <p:nvPr/>
              </p:nvPicPr>
              <p:blipFill>
                <a:blip r:embed="rId15"/>
                <a:stretch>
                  <a:fillRect/>
                </a:stretch>
              </p:blipFill>
              <p:spPr>
                <a:xfrm>
                  <a:off x="9500394" y="3208320"/>
                  <a:ext cx="18216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t 31">
                  <a:extLst>
                    <a:ext uri="{FF2B5EF4-FFF2-40B4-BE49-F238E27FC236}">
                      <a16:creationId xmlns:a16="http://schemas.microsoft.com/office/drawing/2014/main" id="{AFEEE43D-CAE2-4872-A50E-9ABC55E6B221}"/>
                    </a:ext>
                  </a:extLst>
                </p14:cNvPr>
                <p14:cNvContentPartPr/>
                <p14:nvPr/>
              </p14:nvContentPartPr>
              <p14:xfrm>
                <a:off x="9832674" y="4392720"/>
                <a:ext cx="782280" cy="86400"/>
              </p14:xfrm>
            </p:contentPart>
          </mc:Choice>
          <mc:Fallback xmlns="">
            <p:pic>
              <p:nvPicPr>
                <p:cNvPr id="32" name="Inkt 31">
                  <a:extLst>
                    <a:ext uri="{FF2B5EF4-FFF2-40B4-BE49-F238E27FC236}">
                      <a16:creationId xmlns:a16="http://schemas.microsoft.com/office/drawing/2014/main" id="{AFEEE43D-CAE2-4872-A50E-9ABC55E6B221}"/>
                    </a:ext>
                  </a:extLst>
                </p:cNvPr>
                <p:cNvPicPr/>
                <p:nvPr/>
              </p:nvPicPr>
              <p:blipFill>
                <a:blip r:embed="rId17"/>
                <a:stretch>
                  <a:fillRect/>
                </a:stretch>
              </p:blipFill>
              <p:spPr>
                <a:xfrm>
                  <a:off x="9823674" y="4383720"/>
                  <a:ext cx="799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Inkt 32">
                  <a:extLst>
                    <a:ext uri="{FF2B5EF4-FFF2-40B4-BE49-F238E27FC236}">
                      <a16:creationId xmlns:a16="http://schemas.microsoft.com/office/drawing/2014/main" id="{74234605-2517-46FE-9176-5FEEB90049B7}"/>
                    </a:ext>
                  </a:extLst>
                </p14:cNvPr>
                <p14:cNvContentPartPr/>
                <p14:nvPr/>
              </p14:nvContentPartPr>
              <p14:xfrm>
                <a:off x="9712434" y="4462920"/>
                <a:ext cx="138240" cy="122040"/>
              </p14:xfrm>
            </p:contentPart>
          </mc:Choice>
          <mc:Fallback xmlns="">
            <p:pic>
              <p:nvPicPr>
                <p:cNvPr id="33" name="Inkt 32">
                  <a:extLst>
                    <a:ext uri="{FF2B5EF4-FFF2-40B4-BE49-F238E27FC236}">
                      <a16:creationId xmlns:a16="http://schemas.microsoft.com/office/drawing/2014/main" id="{74234605-2517-46FE-9176-5FEEB90049B7}"/>
                    </a:ext>
                  </a:extLst>
                </p:cNvPr>
                <p:cNvPicPr/>
                <p:nvPr/>
              </p:nvPicPr>
              <p:blipFill>
                <a:blip r:embed="rId19"/>
                <a:stretch>
                  <a:fillRect/>
                </a:stretch>
              </p:blipFill>
              <p:spPr>
                <a:xfrm>
                  <a:off x="9703794" y="4453920"/>
                  <a:ext cx="155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4" name="Inkt 33">
                  <a:extLst>
                    <a:ext uri="{FF2B5EF4-FFF2-40B4-BE49-F238E27FC236}">
                      <a16:creationId xmlns:a16="http://schemas.microsoft.com/office/drawing/2014/main" id="{0B72160E-9B5A-4125-81FA-96195C727608}"/>
                    </a:ext>
                  </a:extLst>
                </p14:cNvPr>
                <p14:cNvContentPartPr/>
                <p14:nvPr/>
              </p14:nvContentPartPr>
              <p14:xfrm>
                <a:off x="9629634" y="3627360"/>
                <a:ext cx="100440" cy="101160"/>
              </p14:xfrm>
            </p:contentPart>
          </mc:Choice>
          <mc:Fallback xmlns="">
            <p:pic>
              <p:nvPicPr>
                <p:cNvPr id="34" name="Inkt 33">
                  <a:extLst>
                    <a:ext uri="{FF2B5EF4-FFF2-40B4-BE49-F238E27FC236}">
                      <a16:creationId xmlns:a16="http://schemas.microsoft.com/office/drawing/2014/main" id="{0B72160E-9B5A-4125-81FA-96195C727608}"/>
                    </a:ext>
                  </a:extLst>
                </p:cNvPr>
                <p:cNvPicPr/>
                <p:nvPr/>
              </p:nvPicPr>
              <p:blipFill>
                <a:blip r:embed="rId21"/>
                <a:stretch>
                  <a:fillRect/>
                </a:stretch>
              </p:blipFill>
              <p:spPr>
                <a:xfrm>
                  <a:off x="9620634" y="3618720"/>
                  <a:ext cx="118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Inkt 34">
                  <a:extLst>
                    <a:ext uri="{FF2B5EF4-FFF2-40B4-BE49-F238E27FC236}">
                      <a16:creationId xmlns:a16="http://schemas.microsoft.com/office/drawing/2014/main" id="{2F125AFE-08A8-40A3-962E-A3A3B10CA1CC}"/>
                    </a:ext>
                  </a:extLst>
                </p14:cNvPr>
                <p14:cNvContentPartPr/>
                <p14:nvPr/>
              </p14:nvContentPartPr>
              <p14:xfrm>
                <a:off x="9221034" y="4115160"/>
                <a:ext cx="101520" cy="82800"/>
              </p14:xfrm>
            </p:contentPart>
          </mc:Choice>
          <mc:Fallback xmlns="">
            <p:pic>
              <p:nvPicPr>
                <p:cNvPr id="35" name="Inkt 34">
                  <a:extLst>
                    <a:ext uri="{FF2B5EF4-FFF2-40B4-BE49-F238E27FC236}">
                      <a16:creationId xmlns:a16="http://schemas.microsoft.com/office/drawing/2014/main" id="{2F125AFE-08A8-40A3-962E-A3A3B10CA1CC}"/>
                    </a:ext>
                  </a:extLst>
                </p:cNvPr>
                <p:cNvPicPr/>
                <p:nvPr/>
              </p:nvPicPr>
              <p:blipFill>
                <a:blip r:embed="rId23"/>
                <a:stretch>
                  <a:fillRect/>
                </a:stretch>
              </p:blipFill>
              <p:spPr>
                <a:xfrm>
                  <a:off x="9212394" y="4106520"/>
                  <a:ext cx="119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t 35">
                  <a:extLst>
                    <a:ext uri="{FF2B5EF4-FFF2-40B4-BE49-F238E27FC236}">
                      <a16:creationId xmlns:a16="http://schemas.microsoft.com/office/drawing/2014/main" id="{B1A05D6E-61DA-4FCB-B718-15AA01E46037}"/>
                    </a:ext>
                  </a:extLst>
                </p14:cNvPr>
                <p14:cNvContentPartPr/>
                <p14:nvPr/>
              </p14:nvContentPartPr>
              <p14:xfrm>
                <a:off x="8987394" y="4398480"/>
                <a:ext cx="78840" cy="178920"/>
              </p14:xfrm>
            </p:contentPart>
          </mc:Choice>
          <mc:Fallback xmlns="">
            <p:pic>
              <p:nvPicPr>
                <p:cNvPr id="36" name="Inkt 35">
                  <a:extLst>
                    <a:ext uri="{FF2B5EF4-FFF2-40B4-BE49-F238E27FC236}">
                      <a16:creationId xmlns:a16="http://schemas.microsoft.com/office/drawing/2014/main" id="{B1A05D6E-61DA-4FCB-B718-15AA01E46037}"/>
                    </a:ext>
                  </a:extLst>
                </p:cNvPr>
                <p:cNvPicPr/>
                <p:nvPr/>
              </p:nvPicPr>
              <p:blipFill>
                <a:blip r:embed="rId25"/>
                <a:stretch>
                  <a:fillRect/>
                </a:stretch>
              </p:blipFill>
              <p:spPr>
                <a:xfrm>
                  <a:off x="8978394" y="4389840"/>
                  <a:ext cx="96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7" name="Inkt 36">
                  <a:extLst>
                    <a:ext uri="{FF2B5EF4-FFF2-40B4-BE49-F238E27FC236}">
                      <a16:creationId xmlns:a16="http://schemas.microsoft.com/office/drawing/2014/main" id="{F2A6CF99-0886-4163-9187-CAC47873319F}"/>
                    </a:ext>
                  </a:extLst>
                </p14:cNvPr>
                <p14:cNvContentPartPr/>
                <p14:nvPr/>
              </p14:nvContentPartPr>
              <p14:xfrm>
                <a:off x="8950314" y="3913920"/>
                <a:ext cx="95760" cy="114480"/>
              </p14:xfrm>
            </p:contentPart>
          </mc:Choice>
          <mc:Fallback xmlns="">
            <p:pic>
              <p:nvPicPr>
                <p:cNvPr id="37" name="Inkt 36">
                  <a:extLst>
                    <a:ext uri="{FF2B5EF4-FFF2-40B4-BE49-F238E27FC236}">
                      <a16:creationId xmlns:a16="http://schemas.microsoft.com/office/drawing/2014/main" id="{F2A6CF99-0886-4163-9187-CAC47873319F}"/>
                    </a:ext>
                  </a:extLst>
                </p:cNvPr>
                <p:cNvPicPr/>
                <p:nvPr/>
              </p:nvPicPr>
              <p:blipFill>
                <a:blip r:embed="rId27"/>
                <a:stretch>
                  <a:fillRect/>
                </a:stretch>
              </p:blipFill>
              <p:spPr>
                <a:xfrm>
                  <a:off x="8941314" y="3905280"/>
                  <a:ext cx="113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8" name="Inkt 37">
                  <a:extLst>
                    <a:ext uri="{FF2B5EF4-FFF2-40B4-BE49-F238E27FC236}">
                      <a16:creationId xmlns:a16="http://schemas.microsoft.com/office/drawing/2014/main" id="{51B44D70-1941-42D1-9640-3C225E6D7033}"/>
                    </a:ext>
                  </a:extLst>
                </p14:cNvPr>
                <p14:cNvContentPartPr/>
                <p14:nvPr/>
              </p14:nvContentPartPr>
              <p14:xfrm>
                <a:off x="8826474" y="3049920"/>
                <a:ext cx="237600" cy="168480"/>
              </p14:xfrm>
            </p:contentPart>
          </mc:Choice>
          <mc:Fallback xmlns="">
            <p:pic>
              <p:nvPicPr>
                <p:cNvPr id="38" name="Inkt 37">
                  <a:extLst>
                    <a:ext uri="{FF2B5EF4-FFF2-40B4-BE49-F238E27FC236}">
                      <a16:creationId xmlns:a16="http://schemas.microsoft.com/office/drawing/2014/main" id="{51B44D70-1941-42D1-9640-3C225E6D7033}"/>
                    </a:ext>
                  </a:extLst>
                </p:cNvPr>
                <p:cNvPicPr/>
                <p:nvPr/>
              </p:nvPicPr>
              <p:blipFill>
                <a:blip r:embed="rId29"/>
                <a:stretch>
                  <a:fillRect/>
                </a:stretch>
              </p:blipFill>
              <p:spPr>
                <a:xfrm>
                  <a:off x="8817474" y="3041280"/>
                  <a:ext cx="255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Inkt 38">
                  <a:extLst>
                    <a:ext uri="{FF2B5EF4-FFF2-40B4-BE49-F238E27FC236}">
                      <a16:creationId xmlns:a16="http://schemas.microsoft.com/office/drawing/2014/main" id="{03804871-5BFF-4607-AC28-23F28AB2C7DC}"/>
                    </a:ext>
                  </a:extLst>
                </p14:cNvPr>
                <p14:cNvContentPartPr/>
                <p14:nvPr/>
              </p14:nvContentPartPr>
              <p14:xfrm>
                <a:off x="9020874" y="2955600"/>
                <a:ext cx="94680" cy="214920"/>
              </p14:xfrm>
            </p:contentPart>
          </mc:Choice>
          <mc:Fallback xmlns="">
            <p:pic>
              <p:nvPicPr>
                <p:cNvPr id="39" name="Inkt 38">
                  <a:extLst>
                    <a:ext uri="{FF2B5EF4-FFF2-40B4-BE49-F238E27FC236}">
                      <a16:creationId xmlns:a16="http://schemas.microsoft.com/office/drawing/2014/main" id="{03804871-5BFF-4607-AC28-23F28AB2C7DC}"/>
                    </a:ext>
                  </a:extLst>
                </p:cNvPr>
                <p:cNvPicPr/>
                <p:nvPr/>
              </p:nvPicPr>
              <p:blipFill>
                <a:blip r:embed="rId31"/>
                <a:stretch>
                  <a:fillRect/>
                </a:stretch>
              </p:blipFill>
              <p:spPr>
                <a:xfrm>
                  <a:off x="9011874" y="2946960"/>
                  <a:ext cx="1123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Inkt 39">
                  <a:extLst>
                    <a:ext uri="{FF2B5EF4-FFF2-40B4-BE49-F238E27FC236}">
                      <a16:creationId xmlns:a16="http://schemas.microsoft.com/office/drawing/2014/main" id="{8E8BCC9C-4639-4693-BA38-1631A8C2F09B}"/>
                    </a:ext>
                  </a:extLst>
                </p14:cNvPr>
                <p14:cNvContentPartPr/>
                <p14:nvPr/>
              </p14:nvContentPartPr>
              <p14:xfrm>
                <a:off x="9003234" y="3100680"/>
                <a:ext cx="320760" cy="117360"/>
              </p14:xfrm>
            </p:contentPart>
          </mc:Choice>
          <mc:Fallback xmlns="">
            <p:pic>
              <p:nvPicPr>
                <p:cNvPr id="40" name="Inkt 39">
                  <a:extLst>
                    <a:ext uri="{FF2B5EF4-FFF2-40B4-BE49-F238E27FC236}">
                      <a16:creationId xmlns:a16="http://schemas.microsoft.com/office/drawing/2014/main" id="{8E8BCC9C-4639-4693-BA38-1631A8C2F09B}"/>
                    </a:ext>
                  </a:extLst>
                </p:cNvPr>
                <p:cNvPicPr/>
                <p:nvPr/>
              </p:nvPicPr>
              <p:blipFill>
                <a:blip r:embed="rId33"/>
                <a:stretch>
                  <a:fillRect/>
                </a:stretch>
              </p:blipFill>
              <p:spPr>
                <a:xfrm>
                  <a:off x="8994594" y="3092040"/>
                  <a:ext cx="338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t 40">
                  <a:extLst>
                    <a:ext uri="{FF2B5EF4-FFF2-40B4-BE49-F238E27FC236}">
                      <a16:creationId xmlns:a16="http://schemas.microsoft.com/office/drawing/2014/main" id="{2B76789C-94F0-4F1F-988A-49B2C9EF76EC}"/>
                    </a:ext>
                  </a:extLst>
                </p14:cNvPr>
                <p14:cNvContentPartPr/>
                <p14:nvPr/>
              </p14:nvContentPartPr>
              <p14:xfrm>
                <a:off x="8962914" y="3175920"/>
                <a:ext cx="81360" cy="105840"/>
              </p14:xfrm>
            </p:contentPart>
          </mc:Choice>
          <mc:Fallback xmlns="">
            <p:pic>
              <p:nvPicPr>
                <p:cNvPr id="41" name="Inkt 40">
                  <a:extLst>
                    <a:ext uri="{FF2B5EF4-FFF2-40B4-BE49-F238E27FC236}">
                      <a16:creationId xmlns:a16="http://schemas.microsoft.com/office/drawing/2014/main" id="{2B76789C-94F0-4F1F-988A-49B2C9EF76EC}"/>
                    </a:ext>
                  </a:extLst>
                </p:cNvPr>
                <p:cNvPicPr/>
                <p:nvPr/>
              </p:nvPicPr>
              <p:blipFill>
                <a:blip r:embed="rId35"/>
                <a:stretch>
                  <a:fillRect/>
                </a:stretch>
              </p:blipFill>
              <p:spPr>
                <a:xfrm>
                  <a:off x="8954274" y="3167280"/>
                  <a:ext cx="99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Inkt 41">
                  <a:extLst>
                    <a:ext uri="{FF2B5EF4-FFF2-40B4-BE49-F238E27FC236}">
                      <a16:creationId xmlns:a16="http://schemas.microsoft.com/office/drawing/2014/main" id="{26F80919-100A-4D42-816A-7926FF7F1F25}"/>
                    </a:ext>
                  </a:extLst>
                </p14:cNvPr>
                <p14:cNvContentPartPr/>
                <p14:nvPr/>
              </p14:nvContentPartPr>
              <p14:xfrm>
                <a:off x="8301594" y="3614040"/>
                <a:ext cx="49680" cy="246240"/>
              </p14:xfrm>
            </p:contentPart>
          </mc:Choice>
          <mc:Fallback xmlns="">
            <p:pic>
              <p:nvPicPr>
                <p:cNvPr id="42" name="Inkt 41">
                  <a:extLst>
                    <a:ext uri="{FF2B5EF4-FFF2-40B4-BE49-F238E27FC236}">
                      <a16:creationId xmlns:a16="http://schemas.microsoft.com/office/drawing/2014/main" id="{26F80919-100A-4D42-816A-7926FF7F1F25}"/>
                    </a:ext>
                  </a:extLst>
                </p:cNvPr>
                <p:cNvPicPr/>
                <p:nvPr/>
              </p:nvPicPr>
              <p:blipFill>
                <a:blip r:embed="rId37"/>
                <a:stretch>
                  <a:fillRect/>
                </a:stretch>
              </p:blipFill>
              <p:spPr>
                <a:xfrm>
                  <a:off x="8292594" y="3605040"/>
                  <a:ext cx="67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kt 42">
                  <a:extLst>
                    <a:ext uri="{FF2B5EF4-FFF2-40B4-BE49-F238E27FC236}">
                      <a16:creationId xmlns:a16="http://schemas.microsoft.com/office/drawing/2014/main" id="{CAB29F6F-51EC-4DA8-9B20-60B78E54D6D2}"/>
                    </a:ext>
                  </a:extLst>
                </p14:cNvPr>
                <p14:cNvContentPartPr/>
                <p14:nvPr/>
              </p14:nvContentPartPr>
              <p14:xfrm>
                <a:off x="8223474" y="3875400"/>
                <a:ext cx="156240" cy="153720"/>
              </p14:xfrm>
            </p:contentPart>
          </mc:Choice>
          <mc:Fallback xmlns="">
            <p:pic>
              <p:nvPicPr>
                <p:cNvPr id="43" name="Inkt 42">
                  <a:extLst>
                    <a:ext uri="{FF2B5EF4-FFF2-40B4-BE49-F238E27FC236}">
                      <a16:creationId xmlns:a16="http://schemas.microsoft.com/office/drawing/2014/main" id="{CAB29F6F-51EC-4DA8-9B20-60B78E54D6D2}"/>
                    </a:ext>
                  </a:extLst>
                </p:cNvPr>
                <p:cNvPicPr/>
                <p:nvPr/>
              </p:nvPicPr>
              <p:blipFill>
                <a:blip r:embed="rId39"/>
                <a:stretch>
                  <a:fillRect/>
                </a:stretch>
              </p:blipFill>
              <p:spPr>
                <a:xfrm>
                  <a:off x="8214474" y="3866400"/>
                  <a:ext cx="173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Inkt 45">
                  <a:extLst>
                    <a:ext uri="{FF2B5EF4-FFF2-40B4-BE49-F238E27FC236}">
                      <a16:creationId xmlns:a16="http://schemas.microsoft.com/office/drawing/2014/main" id="{F435FB54-FBD3-4239-8605-CA3BDAC177DD}"/>
                    </a:ext>
                  </a:extLst>
                </p14:cNvPr>
                <p14:cNvContentPartPr/>
                <p14:nvPr/>
              </p14:nvContentPartPr>
              <p14:xfrm>
                <a:off x="8319594" y="3822840"/>
                <a:ext cx="71640" cy="117360"/>
              </p14:xfrm>
            </p:contentPart>
          </mc:Choice>
          <mc:Fallback xmlns="">
            <p:pic>
              <p:nvPicPr>
                <p:cNvPr id="46" name="Inkt 45">
                  <a:extLst>
                    <a:ext uri="{FF2B5EF4-FFF2-40B4-BE49-F238E27FC236}">
                      <a16:creationId xmlns:a16="http://schemas.microsoft.com/office/drawing/2014/main" id="{F435FB54-FBD3-4239-8605-CA3BDAC177DD}"/>
                    </a:ext>
                  </a:extLst>
                </p:cNvPr>
                <p:cNvPicPr/>
                <p:nvPr/>
              </p:nvPicPr>
              <p:blipFill>
                <a:blip r:embed="rId41"/>
                <a:stretch>
                  <a:fillRect/>
                </a:stretch>
              </p:blipFill>
              <p:spPr>
                <a:xfrm>
                  <a:off x="8310954" y="3813840"/>
                  <a:ext cx="89280" cy="135000"/>
                </a:xfrm>
                <a:prstGeom prst="rect">
                  <a:avLst/>
                </a:prstGeom>
              </p:spPr>
            </p:pic>
          </mc:Fallback>
        </mc:AlternateContent>
      </p:grpSp>
      <p:grpSp>
        <p:nvGrpSpPr>
          <p:cNvPr id="68" name="Groep 67">
            <a:extLst>
              <a:ext uri="{FF2B5EF4-FFF2-40B4-BE49-F238E27FC236}">
                <a16:creationId xmlns:a16="http://schemas.microsoft.com/office/drawing/2014/main" id="{B9CDC656-F66E-44E0-B06F-1CADBEEEBAE6}"/>
              </a:ext>
            </a:extLst>
          </p:cNvPr>
          <p:cNvGrpSpPr/>
          <p:nvPr/>
        </p:nvGrpSpPr>
        <p:grpSpPr>
          <a:xfrm>
            <a:off x="1758233" y="1840012"/>
            <a:ext cx="3432600" cy="3072548"/>
            <a:chOff x="1758233" y="1840012"/>
            <a:chExt cx="3432600" cy="3072548"/>
          </a:xfrm>
        </p:grpSpPr>
        <mc:AlternateContent xmlns:mc="http://schemas.openxmlformats.org/markup-compatibility/2006" xmlns:p14="http://schemas.microsoft.com/office/powerpoint/2010/main">
          <mc:Choice Requires="p14">
            <p:contentPart p14:bwMode="auto" r:id="rId42">
              <p14:nvContentPartPr>
                <p14:cNvPr id="4" name="Inkt 3">
                  <a:extLst>
                    <a:ext uri="{FF2B5EF4-FFF2-40B4-BE49-F238E27FC236}">
                      <a16:creationId xmlns:a16="http://schemas.microsoft.com/office/drawing/2014/main" id="{389BDDB7-7573-408E-8B66-84012101B2BA}"/>
                    </a:ext>
                  </a:extLst>
                </p14:cNvPr>
                <p14:cNvContentPartPr/>
                <p14:nvPr/>
              </p14:nvContentPartPr>
              <p14:xfrm>
                <a:off x="2683328" y="3519360"/>
                <a:ext cx="621720" cy="707400"/>
              </p14:xfrm>
            </p:contentPart>
          </mc:Choice>
          <mc:Fallback xmlns="">
            <p:pic>
              <p:nvPicPr>
                <p:cNvPr id="4" name="Inkt 3">
                  <a:extLst>
                    <a:ext uri="{FF2B5EF4-FFF2-40B4-BE49-F238E27FC236}">
                      <a16:creationId xmlns:a16="http://schemas.microsoft.com/office/drawing/2014/main" id="{389BDDB7-7573-408E-8B66-84012101B2BA}"/>
                    </a:ext>
                  </a:extLst>
                </p:cNvPr>
                <p:cNvPicPr/>
                <p:nvPr/>
              </p:nvPicPr>
              <p:blipFill>
                <a:blip r:embed="rId43"/>
                <a:stretch>
                  <a:fillRect/>
                </a:stretch>
              </p:blipFill>
              <p:spPr>
                <a:xfrm>
                  <a:off x="2674328" y="3510720"/>
                  <a:ext cx="63936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 name="Inkt 4">
                  <a:extLst>
                    <a:ext uri="{FF2B5EF4-FFF2-40B4-BE49-F238E27FC236}">
                      <a16:creationId xmlns:a16="http://schemas.microsoft.com/office/drawing/2014/main" id="{4CA6689B-25F6-4179-B9BF-40EF41E596AD}"/>
                    </a:ext>
                  </a:extLst>
                </p14:cNvPr>
                <p14:cNvContentPartPr/>
                <p14:nvPr/>
              </p14:nvContentPartPr>
              <p14:xfrm>
                <a:off x="3338168" y="3236760"/>
                <a:ext cx="275040" cy="936360"/>
              </p14:xfrm>
            </p:contentPart>
          </mc:Choice>
          <mc:Fallback xmlns="">
            <p:pic>
              <p:nvPicPr>
                <p:cNvPr id="5" name="Inkt 4">
                  <a:extLst>
                    <a:ext uri="{FF2B5EF4-FFF2-40B4-BE49-F238E27FC236}">
                      <a16:creationId xmlns:a16="http://schemas.microsoft.com/office/drawing/2014/main" id="{4CA6689B-25F6-4179-B9BF-40EF41E596AD}"/>
                    </a:ext>
                  </a:extLst>
                </p:cNvPr>
                <p:cNvPicPr/>
                <p:nvPr/>
              </p:nvPicPr>
              <p:blipFill>
                <a:blip r:embed="rId45"/>
                <a:stretch>
                  <a:fillRect/>
                </a:stretch>
              </p:blipFill>
              <p:spPr>
                <a:xfrm>
                  <a:off x="3329168" y="3227760"/>
                  <a:ext cx="292680" cy="954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 name="Inkt 6">
                  <a:extLst>
                    <a:ext uri="{FF2B5EF4-FFF2-40B4-BE49-F238E27FC236}">
                      <a16:creationId xmlns:a16="http://schemas.microsoft.com/office/drawing/2014/main" id="{2E5BB905-E9D6-48E9-A525-FE7619C69EAF}"/>
                    </a:ext>
                  </a:extLst>
                </p14:cNvPr>
                <p14:cNvContentPartPr/>
                <p14:nvPr/>
              </p14:nvContentPartPr>
              <p14:xfrm>
                <a:off x="3495488" y="3429000"/>
                <a:ext cx="1220400" cy="410040"/>
              </p14:xfrm>
            </p:contentPart>
          </mc:Choice>
          <mc:Fallback xmlns="">
            <p:pic>
              <p:nvPicPr>
                <p:cNvPr id="7" name="Inkt 6">
                  <a:extLst>
                    <a:ext uri="{FF2B5EF4-FFF2-40B4-BE49-F238E27FC236}">
                      <a16:creationId xmlns:a16="http://schemas.microsoft.com/office/drawing/2014/main" id="{2E5BB905-E9D6-48E9-A525-FE7619C69EAF}"/>
                    </a:ext>
                  </a:extLst>
                </p:cNvPr>
                <p:cNvPicPr/>
                <p:nvPr/>
              </p:nvPicPr>
              <p:blipFill>
                <a:blip r:embed="rId47"/>
                <a:stretch>
                  <a:fillRect/>
                </a:stretch>
              </p:blipFill>
              <p:spPr>
                <a:xfrm>
                  <a:off x="3486848" y="3420000"/>
                  <a:ext cx="123804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 name="Inkt 7">
                  <a:extLst>
                    <a:ext uri="{FF2B5EF4-FFF2-40B4-BE49-F238E27FC236}">
                      <a16:creationId xmlns:a16="http://schemas.microsoft.com/office/drawing/2014/main" id="{C34413A0-FACC-4F01-AC56-15EEF7EE1BDA}"/>
                    </a:ext>
                  </a:extLst>
                </p14:cNvPr>
                <p14:cNvContentPartPr/>
                <p14:nvPr/>
              </p14:nvContentPartPr>
              <p14:xfrm>
                <a:off x="4708328" y="3204000"/>
                <a:ext cx="293760" cy="310320"/>
              </p14:xfrm>
            </p:contentPart>
          </mc:Choice>
          <mc:Fallback xmlns="">
            <p:pic>
              <p:nvPicPr>
                <p:cNvPr id="8" name="Inkt 7">
                  <a:extLst>
                    <a:ext uri="{FF2B5EF4-FFF2-40B4-BE49-F238E27FC236}">
                      <a16:creationId xmlns:a16="http://schemas.microsoft.com/office/drawing/2014/main" id="{C34413A0-FACC-4F01-AC56-15EEF7EE1BDA}"/>
                    </a:ext>
                  </a:extLst>
                </p:cNvPr>
                <p:cNvPicPr/>
                <p:nvPr/>
              </p:nvPicPr>
              <p:blipFill>
                <a:blip r:embed="rId49"/>
                <a:stretch>
                  <a:fillRect/>
                </a:stretch>
              </p:blipFill>
              <p:spPr>
                <a:xfrm>
                  <a:off x="4699688" y="3195360"/>
                  <a:ext cx="311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 name="Inkt 8">
                  <a:extLst>
                    <a:ext uri="{FF2B5EF4-FFF2-40B4-BE49-F238E27FC236}">
                      <a16:creationId xmlns:a16="http://schemas.microsoft.com/office/drawing/2014/main" id="{AB5BD6C9-C17F-4975-907F-F3CA7D3DED26}"/>
                    </a:ext>
                  </a:extLst>
                </p14:cNvPr>
                <p14:cNvContentPartPr/>
                <p14:nvPr/>
              </p14:nvContentPartPr>
              <p14:xfrm>
                <a:off x="4219088" y="3672720"/>
                <a:ext cx="268560" cy="982800"/>
              </p14:xfrm>
            </p:contentPart>
          </mc:Choice>
          <mc:Fallback xmlns="">
            <p:pic>
              <p:nvPicPr>
                <p:cNvPr id="9" name="Inkt 8">
                  <a:extLst>
                    <a:ext uri="{FF2B5EF4-FFF2-40B4-BE49-F238E27FC236}">
                      <a16:creationId xmlns:a16="http://schemas.microsoft.com/office/drawing/2014/main" id="{AB5BD6C9-C17F-4975-907F-F3CA7D3DED26}"/>
                    </a:ext>
                  </a:extLst>
                </p:cNvPr>
                <p:cNvPicPr/>
                <p:nvPr/>
              </p:nvPicPr>
              <p:blipFill>
                <a:blip r:embed="rId51"/>
                <a:stretch>
                  <a:fillRect/>
                </a:stretch>
              </p:blipFill>
              <p:spPr>
                <a:xfrm>
                  <a:off x="4210088" y="3664080"/>
                  <a:ext cx="286200" cy="1000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 name="Inkt 9">
                  <a:extLst>
                    <a:ext uri="{FF2B5EF4-FFF2-40B4-BE49-F238E27FC236}">
                      <a16:creationId xmlns:a16="http://schemas.microsoft.com/office/drawing/2014/main" id="{6C23FC69-2B8E-4E43-9E9F-CCDFA2E311F8}"/>
                    </a:ext>
                  </a:extLst>
                </p14:cNvPr>
                <p14:cNvContentPartPr/>
                <p14:nvPr/>
              </p14:nvContentPartPr>
              <p14:xfrm>
                <a:off x="4325288" y="4627800"/>
                <a:ext cx="401760" cy="284760"/>
              </p14:xfrm>
            </p:contentPart>
          </mc:Choice>
          <mc:Fallback xmlns="">
            <p:pic>
              <p:nvPicPr>
                <p:cNvPr id="10" name="Inkt 9">
                  <a:extLst>
                    <a:ext uri="{FF2B5EF4-FFF2-40B4-BE49-F238E27FC236}">
                      <a16:creationId xmlns:a16="http://schemas.microsoft.com/office/drawing/2014/main" id="{6C23FC69-2B8E-4E43-9E9F-CCDFA2E311F8}"/>
                    </a:ext>
                  </a:extLst>
                </p:cNvPr>
                <p:cNvPicPr/>
                <p:nvPr/>
              </p:nvPicPr>
              <p:blipFill>
                <a:blip r:embed="rId53"/>
                <a:stretch>
                  <a:fillRect/>
                </a:stretch>
              </p:blipFill>
              <p:spPr>
                <a:xfrm>
                  <a:off x="4316648" y="4618800"/>
                  <a:ext cx="4194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 name="Inkt 10">
                  <a:extLst>
                    <a:ext uri="{FF2B5EF4-FFF2-40B4-BE49-F238E27FC236}">
                      <a16:creationId xmlns:a16="http://schemas.microsoft.com/office/drawing/2014/main" id="{A07B1503-C266-47D8-B0F0-3EBBBF51AD42}"/>
                    </a:ext>
                  </a:extLst>
                </p14:cNvPr>
                <p14:cNvContentPartPr/>
                <p14:nvPr/>
              </p14:nvContentPartPr>
              <p14:xfrm>
                <a:off x="3285248" y="4176720"/>
                <a:ext cx="60480" cy="127800"/>
              </p14:xfrm>
            </p:contentPart>
          </mc:Choice>
          <mc:Fallback xmlns="">
            <p:pic>
              <p:nvPicPr>
                <p:cNvPr id="11" name="Inkt 10">
                  <a:extLst>
                    <a:ext uri="{FF2B5EF4-FFF2-40B4-BE49-F238E27FC236}">
                      <a16:creationId xmlns:a16="http://schemas.microsoft.com/office/drawing/2014/main" id="{A07B1503-C266-47D8-B0F0-3EBBBF51AD42}"/>
                    </a:ext>
                  </a:extLst>
                </p:cNvPr>
                <p:cNvPicPr/>
                <p:nvPr/>
              </p:nvPicPr>
              <p:blipFill>
                <a:blip r:embed="rId55"/>
                <a:stretch>
                  <a:fillRect/>
                </a:stretch>
              </p:blipFill>
              <p:spPr>
                <a:xfrm>
                  <a:off x="3276248" y="4168080"/>
                  <a:ext cx="78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 name="Inkt 11">
                  <a:extLst>
                    <a:ext uri="{FF2B5EF4-FFF2-40B4-BE49-F238E27FC236}">
                      <a16:creationId xmlns:a16="http://schemas.microsoft.com/office/drawing/2014/main" id="{E493D608-F9BD-4A2C-A220-B27BBA30DCEC}"/>
                    </a:ext>
                  </a:extLst>
                </p14:cNvPr>
                <p14:cNvContentPartPr/>
                <p14:nvPr/>
              </p14:nvContentPartPr>
              <p14:xfrm>
                <a:off x="3423128" y="3726000"/>
                <a:ext cx="114120" cy="199800"/>
              </p14:xfrm>
            </p:contentPart>
          </mc:Choice>
          <mc:Fallback xmlns="">
            <p:pic>
              <p:nvPicPr>
                <p:cNvPr id="12" name="Inkt 11">
                  <a:extLst>
                    <a:ext uri="{FF2B5EF4-FFF2-40B4-BE49-F238E27FC236}">
                      <a16:creationId xmlns:a16="http://schemas.microsoft.com/office/drawing/2014/main" id="{E493D608-F9BD-4A2C-A220-B27BBA30DCEC}"/>
                    </a:ext>
                  </a:extLst>
                </p:cNvPr>
                <p:cNvPicPr/>
                <p:nvPr/>
              </p:nvPicPr>
              <p:blipFill>
                <a:blip r:embed="rId57"/>
                <a:stretch>
                  <a:fillRect/>
                </a:stretch>
              </p:blipFill>
              <p:spPr>
                <a:xfrm>
                  <a:off x="3414128" y="3717360"/>
                  <a:ext cx="1317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 name="Inkt 12">
                  <a:extLst>
                    <a:ext uri="{FF2B5EF4-FFF2-40B4-BE49-F238E27FC236}">
                      <a16:creationId xmlns:a16="http://schemas.microsoft.com/office/drawing/2014/main" id="{43C7E769-BA78-45A0-A0D2-7723A449E8E8}"/>
                    </a:ext>
                  </a:extLst>
                </p14:cNvPr>
                <p14:cNvContentPartPr/>
                <p14:nvPr/>
              </p14:nvContentPartPr>
              <p14:xfrm>
                <a:off x="3565328" y="3174840"/>
                <a:ext cx="72000" cy="150480"/>
              </p14:xfrm>
            </p:contentPart>
          </mc:Choice>
          <mc:Fallback xmlns="">
            <p:pic>
              <p:nvPicPr>
                <p:cNvPr id="13" name="Inkt 12">
                  <a:extLst>
                    <a:ext uri="{FF2B5EF4-FFF2-40B4-BE49-F238E27FC236}">
                      <a16:creationId xmlns:a16="http://schemas.microsoft.com/office/drawing/2014/main" id="{43C7E769-BA78-45A0-A0D2-7723A449E8E8}"/>
                    </a:ext>
                  </a:extLst>
                </p:cNvPr>
                <p:cNvPicPr/>
                <p:nvPr/>
              </p:nvPicPr>
              <p:blipFill>
                <a:blip r:embed="rId59"/>
                <a:stretch>
                  <a:fillRect/>
                </a:stretch>
              </p:blipFill>
              <p:spPr>
                <a:xfrm>
                  <a:off x="3556328" y="3166200"/>
                  <a:ext cx="89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 name="Inkt 13">
                  <a:extLst>
                    <a:ext uri="{FF2B5EF4-FFF2-40B4-BE49-F238E27FC236}">
                      <a16:creationId xmlns:a16="http://schemas.microsoft.com/office/drawing/2014/main" id="{B9412807-24FC-4FD5-8788-E1CD54A57319}"/>
                    </a:ext>
                  </a:extLst>
                </p14:cNvPr>
                <p14:cNvContentPartPr/>
                <p14:nvPr/>
              </p14:nvContentPartPr>
              <p14:xfrm>
                <a:off x="2686928" y="2955600"/>
                <a:ext cx="322920" cy="574200"/>
              </p14:xfrm>
            </p:contentPart>
          </mc:Choice>
          <mc:Fallback xmlns="">
            <p:pic>
              <p:nvPicPr>
                <p:cNvPr id="14" name="Inkt 13">
                  <a:extLst>
                    <a:ext uri="{FF2B5EF4-FFF2-40B4-BE49-F238E27FC236}">
                      <a16:creationId xmlns:a16="http://schemas.microsoft.com/office/drawing/2014/main" id="{B9412807-24FC-4FD5-8788-E1CD54A57319}"/>
                    </a:ext>
                  </a:extLst>
                </p:cNvPr>
                <p:cNvPicPr/>
                <p:nvPr/>
              </p:nvPicPr>
              <p:blipFill>
                <a:blip r:embed="rId61"/>
                <a:stretch>
                  <a:fillRect/>
                </a:stretch>
              </p:blipFill>
              <p:spPr>
                <a:xfrm>
                  <a:off x="2677928" y="2946600"/>
                  <a:ext cx="34056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 name="Inkt 14">
                  <a:extLst>
                    <a:ext uri="{FF2B5EF4-FFF2-40B4-BE49-F238E27FC236}">
                      <a16:creationId xmlns:a16="http://schemas.microsoft.com/office/drawing/2014/main" id="{96C29597-C9CE-4217-B649-99A9A7921C25}"/>
                    </a:ext>
                  </a:extLst>
                </p14:cNvPr>
                <p14:cNvContentPartPr/>
                <p14:nvPr/>
              </p14:nvContentPartPr>
              <p14:xfrm>
                <a:off x="2663528" y="3490560"/>
                <a:ext cx="75600" cy="88920"/>
              </p14:xfrm>
            </p:contentPart>
          </mc:Choice>
          <mc:Fallback xmlns="">
            <p:pic>
              <p:nvPicPr>
                <p:cNvPr id="15" name="Inkt 14">
                  <a:extLst>
                    <a:ext uri="{FF2B5EF4-FFF2-40B4-BE49-F238E27FC236}">
                      <a16:creationId xmlns:a16="http://schemas.microsoft.com/office/drawing/2014/main" id="{96C29597-C9CE-4217-B649-99A9A7921C25}"/>
                    </a:ext>
                  </a:extLst>
                </p:cNvPr>
                <p:cNvPicPr/>
                <p:nvPr/>
              </p:nvPicPr>
              <p:blipFill>
                <a:blip r:embed="rId63"/>
                <a:stretch>
                  <a:fillRect/>
                </a:stretch>
              </p:blipFill>
              <p:spPr>
                <a:xfrm>
                  <a:off x="2654528" y="3481920"/>
                  <a:ext cx="93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 name="Inkt 15">
                  <a:extLst>
                    <a:ext uri="{FF2B5EF4-FFF2-40B4-BE49-F238E27FC236}">
                      <a16:creationId xmlns:a16="http://schemas.microsoft.com/office/drawing/2014/main" id="{E39B6DAE-CC2E-4A40-97F5-A29E0BF4A08E}"/>
                    </a:ext>
                  </a:extLst>
                </p14:cNvPr>
                <p14:cNvContentPartPr/>
                <p14:nvPr/>
              </p14:nvContentPartPr>
              <p14:xfrm>
                <a:off x="2252048" y="3002760"/>
                <a:ext cx="528120" cy="379080"/>
              </p14:xfrm>
            </p:contentPart>
          </mc:Choice>
          <mc:Fallback xmlns="">
            <p:pic>
              <p:nvPicPr>
                <p:cNvPr id="16" name="Inkt 15">
                  <a:extLst>
                    <a:ext uri="{FF2B5EF4-FFF2-40B4-BE49-F238E27FC236}">
                      <a16:creationId xmlns:a16="http://schemas.microsoft.com/office/drawing/2014/main" id="{E39B6DAE-CC2E-4A40-97F5-A29E0BF4A08E}"/>
                    </a:ext>
                  </a:extLst>
                </p:cNvPr>
                <p:cNvPicPr/>
                <p:nvPr/>
              </p:nvPicPr>
              <p:blipFill>
                <a:blip r:embed="rId65"/>
                <a:stretch>
                  <a:fillRect/>
                </a:stretch>
              </p:blipFill>
              <p:spPr>
                <a:xfrm>
                  <a:off x="2243408" y="2994120"/>
                  <a:ext cx="54576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 name="Inkt 16">
                  <a:extLst>
                    <a:ext uri="{FF2B5EF4-FFF2-40B4-BE49-F238E27FC236}">
                      <a16:creationId xmlns:a16="http://schemas.microsoft.com/office/drawing/2014/main" id="{3BAA5D38-2607-4B52-BF63-A50F1353C412}"/>
                    </a:ext>
                  </a:extLst>
                </p14:cNvPr>
                <p14:cNvContentPartPr/>
                <p14:nvPr/>
              </p14:nvContentPartPr>
              <p14:xfrm>
                <a:off x="2743088" y="3333960"/>
                <a:ext cx="108000" cy="74520"/>
              </p14:xfrm>
            </p:contentPart>
          </mc:Choice>
          <mc:Fallback xmlns="">
            <p:pic>
              <p:nvPicPr>
                <p:cNvPr id="17" name="Inkt 16">
                  <a:extLst>
                    <a:ext uri="{FF2B5EF4-FFF2-40B4-BE49-F238E27FC236}">
                      <a16:creationId xmlns:a16="http://schemas.microsoft.com/office/drawing/2014/main" id="{3BAA5D38-2607-4B52-BF63-A50F1353C412}"/>
                    </a:ext>
                  </a:extLst>
                </p:cNvPr>
                <p:cNvPicPr/>
                <p:nvPr/>
              </p:nvPicPr>
              <p:blipFill>
                <a:blip r:embed="rId67"/>
                <a:stretch>
                  <a:fillRect/>
                </a:stretch>
              </p:blipFill>
              <p:spPr>
                <a:xfrm>
                  <a:off x="2734448" y="3325320"/>
                  <a:ext cx="125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 name="Inkt 18">
                  <a:extLst>
                    <a:ext uri="{FF2B5EF4-FFF2-40B4-BE49-F238E27FC236}">
                      <a16:creationId xmlns:a16="http://schemas.microsoft.com/office/drawing/2014/main" id="{79A762F0-5B19-4140-9495-D634AB6E2427}"/>
                    </a:ext>
                  </a:extLst>
                </p14:cNvPr>
                <p14:cNvContentPartPr/>
                <p14:nvPr/>
              </p14:nvContentPartPr>
              <p14:xfrm>
                <a:off x="4160048" y="3623040"/>
                <a:ext cx="132120" cy="75600"/>
              </p14:xfrm>
            </p:contentPart>
          </mc:Choice>
          <mc:Fallback xmlns="">
            <p:pic>
              <p:nvPicPr>
                <p:cNvPr id="19" name="Inkt 18">
                  <a:extLst>
                    <a:ext uri="{FF2B5EF4-FFF2-40B4-BE49-F238E27FC236}">
                      <a16:creationId xmlns:a16="http://schemas.microsoft.com/office/drawing/2014/main" id="{79A762F0-5B19-4140-9495-D634AB6E2427}"/>
                    </a:ext>
                  </a:extLst>
                </p:cNvPr>
                <p:cNvPicPr/>
                <p:nvPr/>
              </p:nvPicPr>
              <p:blipFill>
                <a:blip r:embed="rId69"/>
                <a:stretch>
                  <a:fillRect/>
                </a:stretch>
              </p:blipFill>
              <p:spPr>
                <a:xfrm>
                  <a:off x="4151048" y="3614040"/>
                  <a:ext cx="149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 name="Inkt 19">
                  <a:extLst>
                    <a:ext uri="{FF2B5EF4-FFF2-40B4-BE49-F238E27FC236}">
                      <a16:creationId xmlns:a16="http://schemas.microsoft.com/office/drawing/2014/main" id="{A92DF844-451E-421A-98B7-D37E9FD26195}"/>
                    </a:ext>
                  </a:extLst>
                </p14:cNvPr>
                <p14:cNvContentPartPr/>
                <p14:nvPr/>
              </p14:nvContentPartPr>
              <p14:xfrm>
                <a:off x="4417448" y="4624560"/>
                <a:ext cx="92160" cy="69840"/>
              </p14:xfrm>
            </p:contentPart>
          </mc:Choice>
          <mc:Fallback xmlns="">
            <p:pic>
              <p:nvPicPr>
                <p:cNvPr id="20" name="Inkt 19">
                  <a:extLst>
                    <a:ext uri="{FF2B5EF4-FFF2-40B4-BE49-F238E27FC236}">
                      <a16:creationId xmlns:a16="http://schemas.microsoft.com/office/drawing/2014/main" id="{A92DF844-451E-421A-98B7-D37E9FD26195}"/>
                    </a:ext>
                  </a:extLst>
                </p:cNvPr>
                <p:cNvPicPr/>
                <p:nvPr/>
              </p:nvPicPr>
              <p:blipFill>
                <a:blip r:embed="rId71"/>
                <a:stretch>
                  <a:fillRect/>
                </a:stretch>
              </p:blipFill>
              <p:spPr>
                <a:xfrm>
                  <a:off x="4408808" y="4615920"/>
                  <a:ext cx="109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 name="Inkt 20">
                  <a:extLst>
                    <a:ext uri="{FF2B5EF4-FFF2-40B4-BE49-F238E27FC236}">
                      <a16:creationId xmlns:a16="http://schemas.microsoft.com/office/drawing/2014/main" id="{AF4C2387-9F8C-4E66-9638-769111CB8214}"/>
                    </a:ext>
                  </a:extLst>
                </p14:cNvPr>
                <p14:cNvContentPartPr/>
                <p14:nvPr/>
              </p14:nvContentPartPr>
              <p14:xfrm>
                <a:off x="4673048" y="3422880"/>
                <a:ext cx="80280" cy="66240"/>
              </p14:xfrm>
            </p:contentPart>
          </mc:Choice>
          <mc:Fallback xmlns="">
            <p:pic>
              <p:nvPicPr>
                <p:cNvPr id="21" name="Inkt 20">
                  <a:extLst>
                    <a:ext uri="{FF2B5EF4-FFF2-40B4-BE49-F238E27FC236}">
                      <a16:creationId xmlns:a16="http://schemas.microsoft.com/office/drawing/2014/main" id="{AF4C2387-9F8C-4E66-9638-769111CB8214}"/>
                    </a:ext>
                  </a:extLst>
                </p:cNvPr>
                <p:cNvPicPr/>
                <p:nvPr/>
              </p:nvPicPr>
              <p:blipFill>
                <a:blip r:embed="rId73"/>
                <a:stretch>
                  <a:fillRect/>
                </a:stretch>
              </p:blipFill>
              <p:spPr>
                <a:xfrm>
                  <a:off x="4664048" y="3413880"/>
                  <a:ext cx="97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t 47">
                  <a:extLst>
                    <a:ext uri="{FF2B5EF4-FFF2-40B4-BE49-F238E27FC236}">
                      <a16:creationId xmlns:a16="http://schemas.microsoft.com/office/drawing/2014/main" id="{93A6CA33-00B2-470A-A13E-D4C83D09C319}"/>
                    </a:ext>
                  </a:extLst>
                </p14:cNvPr>
                <p14:cNvContentPartPr/>
                <p14:nvPr/>
              </p14:nvContentPartPr>
              <p14:xfrm>
                <a:off x="3543368" y="2924640"/>
                <a:ext cx="88200" cy="317880"/>
              </p14:xfrm>
            </p:contentPart>
          </mc:Choice>
          <mc:Fallback xmlns="">
            <p:pic>
              <p:nvPicPr>
                <p:cNvPr id="48" name="Inkt 47">
                  <a:extLst>
                    <a:ext uri="{FF2B5EF4-FFF2-40B4-BE49-F238E27FC236}">
                      <a16:creationId xmlns:a16="http://schemas.microsoft.com/office/drawing/2014/main" id="{93A6CA33-00B2-470A-A13E-D4C83D09C319}"/>
                    </a:ext>
                  </a:extLst>
                </p:cNvPr>
                <p:cNvPicPr/>
                <p:nvPr/>
              </p:nvPicPr>
              <p:blipFill>
                <a:blip r:embed="rId75"/>
                <a:stretch>
                  <a:fillRect/>
                </a:stretch>
              </p:blipFill>
              <p:spPr>
                <a:xfrm>
                  <a:off x="3534368" y="2916000"/>
                  <a:ext cx="1058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t 48">
                  <a:extLst>
                    <a:ext uri="{FF2B5EF4-FFF2-40B4-BE49-F238E27FC236}">
                      <a16:creationId xmlns:a16="http://schemas.microsoft.com/office/drawing/2014/main" id="{C920C658-A4A7-47A7-8EDE-3432DD10585A}"/>
                    </a:ext>
                  </a:extLst>
                </p14:cNvPr>
                <p14:cNvContentPartPr/>
                <p14:nvPr/>
              </p14:nvContentPartPr>
              <p14:xfrm>
                <a:off x="3644888" y="3023280"/>
                <a:ext cx="323640" cy="202680"/>
              </p14:xfrm>
            </p:contentPart>
          </mc:Choice>
          <mc:Fallback xmlns="">
            <p:pic>
              <p:nvPicPr>
                <p:cNvPr id="49" name="Inkt 48">
                  <a:extLst>
                    <a:ext uri="{FF2B5EF4-FFF2-40B4-BE49-F238E27FC236}">
                      <a16:creationId xmlns:a16="http://schemas.microsoft.com/office/drawing/2014/main" id="{C920C658-A4A7-47A7-8EDE-3432DD10585A}"/>
                    </a:ext>
                  </a:extLst>
                </p:cNvPr>
                <p:cNvPicPr/>
                <p:nvPr/>
              </p:nvPicPr>
              <p:blipFill>
                <a:blip r:embed="rId77"/>
                <a:stretch>
                  <a:fillRect/>
                </a:stretch>
              </p:blipFill>
              <p:spPr>
                <a:xfrm>
                  <a:off x="3636248" y="3014640"/>
                  <a:ext cx="341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Inkt 53">
                  <a:extLst>
                    <a:ext uri="{FF2B5EF4-FFF2-40B4-BE49-F238E27FC236}">
                      <a16:creationId xmlns:a16="http://schemas.microsoft.com/office/drawing/2014/main" id="{0890820C-CFAE-4271-8DF4-C8A0017232A4}"/>
                    </a:ext>
                  </a:extLst>
                </p14:cNvPr>
                <p14:cNvContentPartPr/>
                <p14:nvPr/>
              </p14:nvContentPartPr>
              <p14:xfrm>
                <a:off x="2500913" y="2259052"/>
                <a:ext cx="360" cy="360"/>
              </p14:xfrm>
            </p:contentPart>
          </mc:Choice>
          <mc:Fallback xmlns="">
            <p:pic>
              <p:nvPicPr>
                <p:cNvPr id="54" name="Inkt 53">
                  <a:extLst>
                    <a:ext uri="{FF2B5EF4-FFF2-40B4-BE49-F238E27FC236}">
                      <a16:creationId xmlns:a16="http://schemas.microsoft.com/office/drawing/2014/main" id="{0890820C-CFAE-4271-8DF4-C8A0017232A4}"/>
                    </a:ext>
                  </a:extLst>
                </p:cNvPr>
                <p:cNvPicPr/>
                <p:nvPr/>
              </p:nvPicPr>
              <p:blipFill>
                <a:blip r:embed="rId79"/>
                <a:stretch>
                  <a:fillRect/>
                </a:stretch>
              </p:blipFill>
              <p:spPr>
                <a:xfrm>
                  <a:off x="2491913" y="22504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t 54">
                  <a:extLst>
                    <a:ext uri="{FF2B5EF4-FFF2-40B4-BE49-F238E27FC236}">
                      <a16:creationId xmlns:a16="http://schemas.microsoft.com/office/drawing/2014/main" id="{E156729B-AC3C-444B-9D6E-B01D14F26CE0}"/>
                    </a:ext>
                  </a:extLst>
                </p14:cNvPr>
                <p14:cNvContentPartPr/>
                <p14:nvPr/>
              </p14:nvContentPartPr>
              <p14:xfrm>
                <a:off x="1758233" y="2085892"/>
                <a:ext cx="261000" cy="250560"/>
              </p14:xfrm>
            </p:contentPart>
          </mc:Choice>
          <mc:Fallback xmlns="">
            <p:pic>
              <p:nvPicPr>
                <p:cNvPr id="55" name="Inkt 54">
                  <a:extLst>
                    <a:ext uri="{FF2B5EF4-FFF2-40B4-BE49-F238E27FC236}">
                      <a16:creationId xmlns:a16="http://schemas.microsoft.com/office/drawing/2014/main" id="{E156729B-AC3C-444B-9D6E-B01D14F26CE0}"/>
                    </a:ext>
                  </a:extLst>
                </p:cNvPr>
                <p:cNvPicPr/>
                <p:nvPr/>
              </p:nvPicPr>
              <p:blipFill>
                <a:blip r:embed="rId81"/>
                <a:stretch>
                  <a:fillRect/>
                </a:stretch>
              </p:blipFill>
              <p:spPr>
                <a:xfrm>
                  <a:off x="1749233" y="2077252"/>
                  <a:ext cx="2786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t 55">
                  <a:extLst>
                    <a:ext uri="{FF2B5EF4-FFF2-40B4-BE49-F238E27FC236}">
                      <a16:creationId xmlns:a16="http://schemas.microsoft.com/office/drawing/2014/main" id="{618A48B4-99FB-496F-9464-16053DF03549}"/>
                    </a:ext>
                  </a:extLst>
                </p14:cNvPr>
                <p14:cNvContentPartPr/>
                <p14:nvPr/>
              </p14:nvContentPartPr>
              <p14:xfrm>
                <a:off x="2020673" y="2057092"/>
                <a:ext cx="299520" cy="284040"/>
              </p14:xfrm>
            </p:contentPart>
          </mc:Choice>
          <mc:Fallback xmlns="">
            <p:pic>
              <p:nvPicPr>
                <p:cNvPr id="56" name="Inkt 55">
                  <a:extLst>
                    <a:ext uri="{FF2B5EF4-FFF2-40B4-BE49-F238E27FC236}">
                      <a16:creationId xmlns:a16="http://schemas.microsoft.com/office/drawing/2014/main" id="{618A48B4-99FB-496F-9464-16053DF03549}"/>
                    </a:ext>
                  </a:extLst>
                </p:cNvPr>
                <p:cNvPicPr/>
                <p:nvPr/>
              </p:nvPicPr>
              <p:blipFill>
                <a:blip r:embed="rId83"/>
                <a:stretch>
                  <a:fillRect/>
                </a:stretch>
              </p:blipFill>
              <p:spPr>
                <a:xfrm>
                  <a:off x="2012033" y="2048452"/>
                  <a:ext cx="3171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t 56">
                  <a:extLst>
                    <a:ext uri="{FF2B5EF4-FFF2-40B4-BE49-F238E27FC236}">
                      <a16:creationId xmlns:a16="http://schemas.microsoft.com/office/drawing/2014/main" id="{672AA27A-7248-4D36-B9A5-7BB997522396}"/>
                    </a:ext>
                  </a:extLst>
                </p14:cNvPr>
                <p14:cNvContentPartPr/>
                <p14:nvPr/>
              </p14:nvContentPartPr>
              <p14:xfrm>
                <a:off x="2264393" y="1865932"/>
                <a:ext cx="1119960" cy="436320"/>
              </p14:xfrm>
            </p:contentPart>
          </mc:Choice>
          <mc:Fallback xmlns="">
            <p:pic>
              <p:nvPicPr>
                <p:cNvPr id="57" name="Inkt 56">
                  <a:extLst>
                    <a:ext uri="{FF2B5EF4-FFF2-40B4-BE49-F238E27FC236}">
                      <a16:creationId xmlns:a16="http://schemas.microsoft.com/office/drawing/2014/main" id="{672AA27A-7248-4D36-B9A5-7BB997522396}"/>
                    </a:ext>
                  </a:extLst>
                </p:cNvPr>
                <p:cNvPicPr/>
                <p:nvPr/>
              </p:nvPicPr>
              <p:blipFill>
                <a:blip r:embed="rId85"/>
                <a:stretch>
                  <a:fillRect/>
                </a:stretch>
              </p:blipFill>
              <p:spPr>
                <a:xfrm>
                  <a:off x="2255753" y="1856932"/>
                  <a:ext cx="113760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Inkt 57">
                  <a:extLst>
                    <a:ext uri="{FF2B5EF4-FFF2-40B4-BE49-F238E27FC236}">
                      <a16:creationId xmlns:a16="http://schemas.microsoft.com/office/drawing/2014/main" id="{55DFDFBD-7790-4B7B-8245-F72FDC29CB55}"/>
                    </a:ext>
                  </a:extLst>
                </p14:cNvPr>
                <p14:cNvContentPartPr/>
                <p14:nvPr/>
              </p14:nvContentPartPr>
              <p14:xfrm>
                <a:off x="3385433" y="1840012"/>
                <a:ext cx="277920" cy="451800"/>
              </p14:xfrm>
            </p:contentPart>
          </mc:Choice>
          <mc:Fallback xmlns="">
            <p:pic>
              <p:nvPicPr>
                <p:cNvPr id="58" name="Inkt 57">
                  <a:extLst>
                    <a:ext uri="{FF2B5EF4-FFF2-40B4-BE49-F238E27FC236}">
                      <a16:creationId xmlns:a16="http://schemas.microsoft.com/office/drawing/2014/main" id="{55DFDFBD-7790-4B7B-8245-F72FDC29CB55}"/>
                    </a:ext>
                  </a:extLst>
                </p:cNvPr>
                <p:cNvPicPr/>
                <p:nvPr/>
              </p:nvPicPr>
              <p:blipFill>
                <a:blip r:embed="rId87"/>
                <a:stretch>
                  <a:fillRect/>
                </a:stretch>
              </p:blipFill>
              <p:spPr>
                <a:xfrm>
                  <a:off x="3376433" y="1831372"/>
                  <a:ext cx="2955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t 58">
                  <a:extLst>
                    <a:ext uri="{FF2B5EF4-FFF2-40B4-BE49-F238E27FC236}">
                      <a16:creationId xmlns:a16="http://schemas.microsoft.com/office/drawing/2014/main" id="{0F3DEB00-542F-47DF-8C69-5E20FD3D6B03}"/>
                    </a:ext>
                  </a:extLst>
                </p14:cNvPr>
                <p14:cNvContentPartPr/>
                <p14:nvPr/>
              </p14:nvContentPartPr>
              <p14:xfrm>
                <a:off x="3648953" y="2035492"/>
                <a:ext cx="505080" cy="264240"/>
              </p14:xfrm>
            </p:contentPart>
          </mc:Choice>
          <mc:Fallback xmlns="">
            <p:pic>
              <p:nvPicPr>
                <p:cNvPr id="59" name="Inkt 58">
                  <a:extLst>
                    <a:ext uri="{FF2B5EF4-FFF2-40B4-BE49-F238E27FC236}">
                      <a16:creationId xmlns:a16="http://schemas.microsoft.com/office/drawing/2014/main" id="{0F3DEB00-542F-47DF-8C69-5E20FD3D6B03}"/>
                    </a:ext>
                  </a:extLst>
                </p:cNvPr>
                <p:cNvPicPr/>
                <p:nvPr/>
              </p:nvPicPr>
              <p:blipFill>
                <a:blip r:embed="rId89"/>
                <a:stretch>
                  <a:fillRect/>
                </a:stretch>
              </p:blipFill>
              <p:spPr>
                <a:xfrm>
                  <a:off x="3640313" y="2026852"/>
                  <a:ext cx="5227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t 59">
                  <a:extLst>
                    <a:ext uri="{FF2B5EF4-FFF2-40B4-BE49-F238E27FC236}">
                      <a16:creationId xmlns:a16="http://schemas.microsoft.com/office/drawing/2014/main" id="{6D19C4BE-301A-44AC-AE07-9C9724CFB252}"/>
                    </a:ext>
                  </a:extLst>
                </p14:cNvPr>
                <p14:cNvContentPartPr/>
                <p14:nvPr/>
              </p14:nvContentPartPr>
              <p14:xfrm>
                <a:off x="4192553" y="1863412"/>
                <a:ext cx="525600" cy="433800"/>
              </p14:xfrm>
            </p:contentPart>
          </mc:Choice>
          <mc:Fallback xmlns="">
            <p:pic>
              <p:nvPicPr>
                <p:cNvPr id="60" name="Inkt 59">
                  <a:extLst>
                    <a:ext uri="{FF2B5EF4-FFF2-40B4-BE49-F238E27FC236}">
                      <a16:creationId xmlns:a16="http://schemas.microsoft.com/office/drawing/2014/main" id="{6D19C4BE-301A-44AC-AE07-9C9724CFB252}"/>
                    </a:ext>
                  </a:extLst>
                </p:cNvPr>
                <p:cNvPicPr/>
                <p:nvPr/>
              </p:nvPicPr>
              <p:blipFill>
                <a:blip r:embed="rId91"/>
                <a:stretch>
                  <a:fillRect/>
                </a:stretch>
              </p:blipFill>
              <p:spPr>
                <a:xfrm>
                  <a:off x="4183913" y="1854412"/>
                  <a:ext cx="5432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Inkt 61">
                  <a:extLst>
                    <a:ext uri="{FF2B5EF4-FFF2-40B4-BE49-F238E27FC236}">
                      <a16:creationId xmlns:a16="http://schemas.microsoft.com/office/drawing/2014/main" id="{F8CD1907-D29E-4555-870A-21A5D4AD828B}"/>
                    </a:ext>
                  </a:extLst>
                </p14:cNvPr>
                <p14:cNvContentPartPr/>
                <p14:nvPr/>
              </p14:nvContentPartPr>
              <p14:xfrm>
                <a:off x="3704753" y="2423932"/>
                <a:ext cx="176400" cy="238320"/>
              </p14:xfrm>
            </p:contentPart>
          </mc:Choice>
          <mc:Fallback xmlns="">
            <p:pic>
              <p:nvPicPr>
                <p:cNvPr id="62" name="Inkt 61">
                  <a:extLst>
                    <a:ext uri="{FF2B5EF4-FFF2-40B4-BE49-F238E27FC236}">
                      <a16:creationId xmlns:a16="http://schemas.microsoft.com/office/drawing/2014/main" id="{F8CD1907-D29E-4555-870A-21A5D4AD828B}"/>
                    </a:ext>
                  </a:extLst>
                </p:cNvPr>
                <p:cNvPicPr/>
                <p:nvPr/>
              </p:nvPicPr>
              <p:blipFill>
                <a:blip r:embed="rId93"/>
                <a:stretch>
                  <a:fillRect/>
                </a:stretch>
              </p:blipFill>
              <p:spPr>
                <a:xfrm>
                  <a:off x="3696113" y="2415292"/>
                  <a:ext cx="1940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Inkt 62">
                  <a:extLst>
                    <a:ext uri="{FF2B5EF4-FFF2-40B4-BE49-F238E27FC236}">
                      <a16:creationId xmlns:a16="http://schemas.microsoft.com/office/drawing/2014/main" id="{E6E90931-B42B-4A4D-9EA9-AC1540DA9D7D}"/>
                    </a:ext>
                  </a:extLst>
                </p14:cNvPr>
                <p14:cNvContentPartPr/>
                <p14:nvPr/>
              </p14:nvContentPartPr>
              <p14:xfrm>
                <a:off x="3856313" y="2453452"/>
                <a:ext cx="156960" cy="226440"/>
              </p14:xfrm>
            </p:contentPart>
          </mc:Choice>
          <mc:Fallback xmlns="">
            <p:pic>
              <p:nvPicPr>
                <p:cNvPr id="63" name="Inkt 62">
                  <a:extLst>
                    <a:ext uri="{FF2B5EF4-FFF2-40B4-BE49-F238E27FC236}">
                      <a16:creationId xmlns:a16="http://schemas.microsoft.com/office/drawing/2014/main" id="{E6E90931-B42B-4A4D-9EA9-AC1540DA9D7D}"/>
                    </a:ext>
                  </a:extLst>
                </p:cNvPr>
                <p:cNvPicPr/>
                <p:nvPr/>
              </p:nvPicPr>
              <p:blipFill>
                <a:blip r:embed="rId95"/>
                <a:stretch>
                  <a:fillRect/>
                </a:stretch>
              </p:blipFill>
              <p:spPr>
                <a:xfrm>
                  <a:off x="3847313" y="2444452"/>
                  <a:ext cx="1746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t 63">
                  <a:extLst>
                    <a:ext uri="{FF2B5EF4-FFF2-40B4-BE49-F238E27FC236}">
                      <a16:creationId xmlns:a16="http://schemas.microsoft.com/office/drawing/2014/main" id="{E5EA40D6-6F20-40DA-A93C-6F1C5EFD1D87}"/>
                    </a:ext>
                  </a:extLst>
                </p14:cNvPr>
                <p14:cNvContentPartPr/>
                <p14:nvPr/>
              </p14:nvContentPartPr>
              <p14:xfrm>
                <a:off x="4100033" y="2480092"/>
                <a:ext cx="231840" cy="219600"/>
              </p14:xfrm>
            </p:contentPart>
          </mc:Choice>
          <mc:Fallback xmlns="">
            <p:pic>
              <p:nvPicPr>
                <p:cNvPr id="64" name="Inkt 63">
                  <a:extLst>
                    <a:ext uri="{FF2B5EF4-FFF2-40B4-BE49-F238E27FC236}">
                      <a16:creationId xmlns:a16="http://schemas.microsoft.com/office/drawing/2014/main" id="{E5EA40D6-6F20-40DA-A93C-6F1C5EFD1D87}"/>
                    </a:ext>
                  </a:extLst>
                </p:cNvPr>
                <p:cNvPicPr/>
                <p:nvPr/>
              </p:nvPicPr>
              <p:blipFill>
                <a:blip r:embed="rId97"/>
                <a:stretch>
                  <a:fillRect/>
                </a:stretch>
              </p:blipFill>
              <p:spPr>
                <a:xfrm>
                  <a:off x="4091033" y="2471452"/>
                  <a:ext cx="2494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t 64">
                  <a:extLst>
                    <a:ext uri="{FF2B5EF4-FFF2-40B4-BE49-F238E27FC236}">
                      <a16:creationId xmlns:a16="http://schemas.microsoft.com/office/drawing/2014/main" id="{AF384859-AA01-4467-936B-8E9CA7DB8699}"/>
                    </a:ext>
                  </a:extLst>
                </p14:cNvPr>
                <p14:cNvContentPartPr/>
                <p14:nvPr/>
              </p14:nvContentPartPr>
              <p14:xfrm>
                <a:off x="4376873" y="2498812"/>
                <a:ext cx="325440" cy="238320"/>
              </p14:xfrm>
            </p:contentPart>
          </mc:Choice>
          <mc:Fallback xmlns="">
            <p:pic>
              <p:nvPicPr>
                <p:cNvPr id="65" name="Inkt 64">
                  <a:extLst>
                    <a:ext uri="{FF2B5EF4-FFF2-40B4-BE49-F238E27FC236}">
                      <a16:creationId xmlns:a16="http://schemas.microsoft.com/office/drawing/2014/main" id="{AF384859-AA01-4467-936B-8E9CA7DB8699}"/>
                    </a:ext>
                  </a:extLst>
                </p:cNvPr>
                <p:cNvPicPr/>
                <p:nvPr/>
              </p:nvPicPr>
              <p:blipFill>
                <a:blip r:embed="rId99"/>
                <a:stretch>
                  <a:fillRect/>
                </a:stretch>
              </p:blipFill>
              <p:spPr>
                <a:xfrm>
                  <a:off x="4367873" y="2489812"/>
                  <a:ext cx="34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t 65">
                  <a:extLst>
                    <a:ext uri="{FF2B5EF4-FFF2-40B4-BE49-F238E27FC236}">
                      <a16:creationId xmlns:a16="http://schemas.microsoft.com/office/drawing/2014/main" id="{A49754CD-3BC8-44DA-BA8B-54945993B49A}"/>
                    </a:ext>
                  </a:extLst>
                </p14:cNvPr>
                <p14:cNvContentPartPr/>
                <p14:nvPr/>
              </p14:nvContentPartPr>
              <p14:xfrm>
                <a:off x="4698713" y="2453452"/>
                <a:ext cx="182880" cy="434160"/>
              </p14:xfrm>
            </p:contentPart>
          </mc:Choice>
          <mc:Fallback xmlns="">
            <p:pic>
              <p:nvPicPr>
                <p:cNvPr id="66" name="Inkt 65">
                  <a:extLst>
                    <a:ext uri="{FF2B5EF4-FFF2-40B4-BE49-F238E27FC236}">
                      <a16:creationId xmlns:a16="http://schemas.microsoft.com/office/drawing/2014/main" id="{A49754CD-3BC8-44DA-BA8B-54945993B49A}"/>
                    </a:ext>
                  </a:extLst>
                </p:cNvPr>
                <p:cNvPicPr/>
                <p:nvPr/>
              </p:nvPicPr>
              <p:blipFill>
                <a:blip r:embed="rId101"/>
                <a:stretch>
                  <a:fillRect/>
                </a:stretch>
              </p:blipFill>
              <p:spPr>
                <a:xfrm>
                  <a:off x="4689713" y="2444452"/>
                  <a:ext cx="2005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t 66">
                  <a:extLst>
                    <a:ext uri="{FF2B5EF4-FFF2-40B4-BE49-F238E27FC236}">
                      <a16:creationId xmlns:a16="http://schemas.microsoft.com/office/drawing/2014/main" id="{877588ED-00B2-4549-8FC7-1CF76555A67B}"/>
                    </a:ext>
                  </a:extLst>
                </p14:cNvPr>
                <p14:cNvContentPartPr/>
                <p14:nvPr/>
              </p14:nvContentPartPr>
              <p14:xfrm>
                <a:off x="4933793" y="2273092"/>
                <a:ext cx="257040" cy="353880"/>
              </p14:xfrm>
            </p:contentPart>
          </mc:Choice>
          <mc:Fallback xmlns="">
            <p:pic>
              <p:nvPicPr>
                <p:cNvPr id="67" name="Inkt 66">
                  <a:extLst>
                    <a:ext uri="{FF2B5EF4-FFF2-40B4-BE49-F238E27FC236}">
                      <a16:creationId xmlns:a16="http://schemas.microsoft.com/office/drawing/2014/main" id="{877588ED-00B2-4549-8FC7-1CF76555A67B}"/>
                    </a:ext>
                  </a:extLst>
                </p:cNvPr>
                <p:cNvPicPr/>
                <p:nvPr/>
              </p:nvPicPr>
              <p:blipFill>
                <a:blip r:embed="rId103"/>
                <a:stretch>
                  <a:fillRect/>
                </a:stretch>
              </p:blipFill>
              <p:spPr>
                <a:xfrm>
                  <a:off x="4924793" y="2264452"/>
                  <a:ext cx="274680" cy="371520"/>
                </a:xfrm>
                <a:prstGeom prst="rect">
                  <a:avLst/>
                </a:prstGeom>
              </p:spPr>
            </p:pic>
          </mc:Fallback>
        </mc:AlternateContent>
      </p:grpSp>
      <p:grpSp>
        <p:nvGrpSpPr>
          <p:cNvPr id="79" name="Groep 78">
            <a:extLst>
              <a:ext uri="{FF2B5EF4-FFF2-40B4-BE49-F238E27FC236}">
                <a16:creationId xmlns:a16="http://schemas.microsoft.com/office/drawing/2014/main" id="{CB5B4801-1FA2-4DB9-AF95-965EA6B3E873}"/>
              </a:ext>
            </a:extLst>
          </p:cNvPr>
          <p:cNvGrpSpPr/>
          <p:nvPr/>
        </p:nvGrpSpPr>
        <p:grpSpPr>
          <a:xfrm>
            <a:off x="8446673" y="1732012"/>
            <a:ext cx="3391560" cy="666720"/>
            <a:chOff x="8446673" y="1732012"/>
            <a:chExt cx="3391560" cy="666720"/>
          </a:xfrm>
        </p:grpSpPr>
        <mc:AlternateContent xmlns:mc="http://schemas.openxmlformats.org/markup-compatibility/2006" xmlns:p14="http://schemas.microsoft.com/office/powerpoint/2010/main">
          <mc:Choice Requires="p14">
            <p:contentPart p14:bwMode="auto" r:id="rId104">
              <p14:nvContentPartPr>
                <p14:cNvPr id="69" name="Inkt 68">
                  <a:extLst>
                    <a:ext uri="{FF2B5EF4-FFF2-40B4-BE49-F238E27FC236}">
                      <a16:creationId xmlns:a16="http://schemas.microsoft.com/office/drawing/2014/main" id="{137CF400-4018-4572-8E8D-DC7DA415DCAF}"/>
                    </a:ext>
                  </a:extLst>
                </p14:cNvPr>
                <p14:cNvContentPartPr/>
                <p14:nvPr/>
              </p14:nvContentPartPr>
              <p14:xfrm>
                <a:off x="8446673" y="1974292"/>
                <a:ext cx="9720" cy="133920"/>
              </p14:xfrm>
            </p:contentPart>
          </mc:Choice>
          <mc:Fallback xmlns="">
            <p:pic>
              <p:nvPicPr>
                <p:cNvPr id="69" name="Inkt 68">
                  <a:extLst>
                    <a:ext uri="{FF2B5EF4-FFF2-40B4-BE49-F238E27FC236}">
                      <a16:creationId xmlns:a16="http://schemas.microsoft.com/office/drawing/2014/main" id="{137CF400-4018-4572-8E8D-DC7DA415DCAF}"/>
                    </a:ext>
                  </a:extLst>
                </p:cNvPr>
                <p:cNvPicPr/>
                <p:nvPr/>
              </p:nvPicPr>
              <p:blipFill>
                <a:blip r:embed="rId105"/>
                <a:stretch>
                  <a:fillRect/>
                </a:stretch>
              </p:blipFill>
              <p:spPr>
                <a:xfrm>
                  <a:off x="8437673" y="1965292"/>
                  <a:ext cx="27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Inkt 69">
                  <a:extLst>
                    <a:ext uri="{FF2B5EF4-FFF2-40B4-BE49-F238E27FC236}">
                      <a16:creationId xmlns:a16="http://schemas.microsoft.com/office/drawing/2014/main" id="{265DF942-51AB-4840-A99D-861C9F386C85}"/>
                    </a:ext>
                  </a:extLst>
                </p14:cNvPr>
                <p14:cNvContentPartPr/>
                <p14:nvPr/>
              </p14:nvContentPartPr>
              <p14:xfrm>
                <a:off x="8535593" y="1999852"/>
                <a:ext cx="436680" cy="398880"/>
              </p14:xfrm>
            </p:contentPart>
          </mc:Choice>
          <mc:Fallback xmlns="">
            <p:pic>
              <p:nvPicPr>
                <p:cNvPr id="70" name="Inkt 69">
                  <a:extLst>
                    <a:ext uri="{FF2B5EF4-FFF2-40B4-BE49-F238E27FC236}">
                      <a16:creationId xmlns:a16="http://schemas.microsoft.com/office/drawing/2014/main" id="{265DF942-51AB-4840-A99D-861C9F386C85}"/>
                    </a:ext>
                  </a:extLst>
                </p:cNvPr>
                <p:cNvPicPr/>
                <p:nvPr/>
              </p:nvPicPr>
              <p:blipFill>
                <a:blip r:embed="rId107"/>
                <a:stretch>
                  <a:fillRect/>
                </a:stretch>
              </p:blipFill>
              <p:spPr>
                <a:xfrm>
                  <a:off x="8526593" y="1990852"/>
                  <a:ext cx="45432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Inkt 70">
                  <a:extLst>
                    <a:ext uri="{FF2B5EF4-FFF2-40B4-BE49-F238E27FC236}">
                      <a16:creationId xmlns:a16="http://schemas.microsoft.com/office/drawing/2014/main" id="{63FD9A86-6B38-4617-A4D7-EC8773B7C890}"/>
                    </a:ext>
                  </a:extLst>
                </p14:cNvPr>
                <p14:cNvContentPartPr/>
                <p14:nvPr/>
              </p14:nvContentPartPr>
              <p14:xfrm>
                <a:off x="9231833" y="2085532"/>
                <a:ext cx="277560" cy="259200"/>
              </p14:xfrm>
            </p:contentPart>
          </mc:Choice>
          <mc:Fallback xmlns="">
            <p:pic>
              <p:nvPicPr>
                <p:cNvPr id="71" name="Inkt 70">
                  <a:extLst>
                    <a:ext uri="{FF2B5EF4-FFF2-40B4-BE49-F238E27FC236}">
                      <a16:creationId xmlns:a16="http://schemas.microsoft.com/office/drawing/2014/main" id="{63FD9A86-6B38-4617-A4D7-EC8773B7C890}"/>
                    </a:ext>
                  </a:extLst>
                </p:cNvPr>
                <p:cNvPicPr/>
                <p:nvPr/>
              </p:nvPicPr>
              <p:blipFill>
                <a:blip r:embed="rId109"/>
                <a:stretch>
                  <a:fillRect/>
                </a:stretch>
              </p:blipFill>
              <p:spPr>
                <a:xfrm>
                  <a:off x="9223193" y="2076532"/>
                  <a:ext cx="2952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t 71">
                  <a:extLst>
                    <a:ext uri="{FF2B5EF4-FFF2-40B4-BE49-F238E27FC236}">
                      <a16:creationId xmlns:a16="http://schemas.microsoft.com/office/drawing/2014/main" id="{A56995B8-4487-4A37-AF24-4C2BF32F824F}"/>
                    </a:ext>
                  </a:extLst>
                </p14:cNvPr>
                <p14:cNvContentPartPr/>
                <p14:nvPr/>
              </p14:nvContentPartPr>
              <p14:xfrm>
                <a:off x="9485633" y="2089132"/>
                <a:ext cx="197280" cy="197640"/>
              </p14:xfrm>
            </p:contentPart>
          </mc:Choice>
          <mc:Fallback xmlns="">
            <p:pic>
              <p:nvPicPr>
                <p:cNvPr id="72" name="Inkt 71">
                  <a:extLst>
                    <a:ext uri="{FF2B5EF4-FFF2-40B4-BE49-F238E27FC236}">
                      <a16:creationId xmlns:a16="http://schemas.microsoft.com/office/drawing/2014/main" id="{A56995B8-4487-4A37-AF24-4C2BF32F824F}"/>
                    </a:ext>
                  </a:extLst>
                </p:cNvPr>
                <p:cNvPicPr/>
                <p:nvPr/>
              </p:nvPicPr>
              <p:blipFill>
                <a:blip r:embed="rId111"/>
                <a:stretch>
                  <a:fillRect/>
                </a:stretch>
              </p:blipFill>
              <p:spPr>
                <a:xfrm>
                  <a:off x="9476633" y="2080132"/>
                  <a:ext cx="214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t 72">
                  <a:extLst>
                    <a:ext uri="{FF2B5EF4-FFF2-40B4-BE49-F238E27FC236}">
                      <a16:creationId xmlns:a16="http://schemas.microsoft.com/office/drawing/2014/main" id="{0FE37073-C656-40D0-B97E-79E0814DFC25}"/>
                    </a:ext>
                  </a:extLst>
                </p14:cNvPr>
                <p14:cNvContentPartPr/>
                <p14:nvPr/>
              </p14:nvContentPartPr>
              <p14:xfrm>
                <a:off x="9697313" y="1895092"/>
                <a:ext cx="294120" cy="359280"/>
              </p14:xfrm>
            </p:contentPart>
          </mc:Choice>
          <mc:Fallback xmlns="">
            <p:pic>
              <p:nvPicPr>
                <p:cNvPr id="73" name="Inkt 72">
                  <a:extLst>
                    <a:ext uri="{FF2B5EF4-FFF2-40B4-BE49-F238E27FC236}">
                      <a16:creationId xmlns:a16="http://schemas.microsoft.com/office/drawing/2014/main" id="{0FE37073-C656-40D0-B97E-79E0814DFC25}"/>
                    </a:ext>
                  </a:extLst>
                </p:cNvPr>
                <p:cNvPicPr/>
                <p:nvPr/>
              </p:nvPicPr>
              <p:blipFill>
                <a:blip r:embed="rId113"/>
                <a:stretch>
                  <a:fillRect/>
                </a:stretch>
              </p:blipFill>
              <p:spPr>
                <a:xfrm>
                  <a:off x="9688673" y="1886452"/>
                  <a:ext cx="31176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t 73">
                  <a:extLst>
                    <a:ext uri="{FF2B5EF4-FFF2-40B4-BE49-F238E27FC236}">
                      <a16:creationId xmlns:a16="http://schemas.microsoft.com/office/drawing/2014/main" id="{52A3AAB9-34B8-4A26-A963-98CFB8787C0A}"/>
                    </a:ext>
                  </a:extLst>
                </p14:cNvPr>
                <p14:cNvContentPartPr/>
                <p14:nvPr/>
              </p14:nvContentPartPr>
              <p14:xfrm>
                <a:off x="9948593" y="1874212"/>
                <a:ext cx="386640" cy="467280"/>
              </p14:xfrm>
            </p:contentPart>
          </mc:Choice>
          <mc:Fallback xmlns="">
            <p:pic>
              <p:nvPicPr>
                <p:cNvPr id="74" name="Inkt 73">
                  <a:extLst>
                    <a:ext uri="{FF2B5EF4-FFF2-40B4-BE49-F238E27FC236}">
                      <a16:creationId xmlns:a16="http://schemas.microsoft.com/office/drawing/2014/main" id="{52A3AAB9-34B8-4A26-A963-98CFB8787C0A}"/>
                    </a:ext>
                  </a:extLst>
                </p:cNvPr>
                <p:cNvPicPr/>
                <p:nvPr/>
              </p:nvPicPr>
              <p:blipFill>
                <a:blip r:embed="rId115"/>
                <a:stretch>
                  <a:fillRect/>
                </a:stretch>
              </p:blipFill>
              <p:spPr>
                <a:xfrm>
                  <a:off x="9939953" y="1865212"/>
                  <a:ext cx="40428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Inkt 74">
                  <a:extLst>
                    <a:ext uri="{FF2B5EF4-FFF2-40B4-BE49-F238E27FC236}">
                      <a16:creationId xmlns:a16="http://schemas.microsoft.com/office/drawing/2014/main" id="{91654938-169B-49F5-AF26-80848034AB83}"/>
                    </a:ext>
                  </a:extLst>
                </p14:cNvPr>
                <p14:cNvContentPartPr/>
                <p14:nvPr/>
              </p14:nvContentPartPr>
              <p14:xfrm>
                <a:off x="10578953" y="1984012"/>
                <a:ext cx="894960" cy="347400"/>
              </p14:xfrm>
            </p:contentPart>
          </mc:Choice>
          <mc:Fallback xmlns="">
            <p:pic>
              <p:nvPicPr>
                <p:cNvPr id="75" name="Inkt 74">
                  <a:extLst>
                    <a:ext uri="{FF2B5EF4-FFF2-40B4-BE49-F238E27FC236}">
                      <a16:creationId xmlns:a16="http://schemas.microsoft.com/office/drawing/2014/main" id="{91654938-169B-49F5-AF26-80848034AB83}"/>
                    </a:ext>
                  </a:extLst>
                </p:cNvPr>
                <p:cNvPicPr/>
                <p:nvPr/>
              </p:nvPicPr>
              <p:blipFill>
                <a:blip r:embed="rId117"/>
                <a:stretch>
                  <a:fillRect/>
                </a:stretch>
              </p:blipFill>
              <p:spPr>
                <a:xfrm>
                  <a:off x="10570313" y="1975372"/>
                  <a:ext cx="91260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Inkt 75">
                  <a:extLst>
                    <a:ext uri="{FF2B5EF4-FFF2-40B4-BE49-F238E27FC236}">
                      <a16:creationId xmlns:a16="http://schemas.microsoft.com/office/drawing/2014/main" id="{F51EA2F6-ECD7-463D-AB7A-F0FDF78948E1}"/>
                    </a:ext>
                  </a:extLst>
                </p14:cNvPr>
                <p14:cNvContentPartPr/>
                <p14:nvPr/>
              </p14:nvContentPartPr>
              <p14:xfrm>
                <a:off x="11418113" y="1866652"/>
                <a:ext cx="43560" cy="430560"/>
              </p14:xfrm>
            </p:contentPart>
          </mc:Choice>
          <mc:Fallback xmlns="">
            <p:pic>
              <p:nvPicPr>
                <p:cNvPr id="76" name="Inkt 75">
                  <a:extLst>
                    <a:ext uri="{FF2B5EF4-FFF2-40B4-BE49-F238E27FC236}">
                      <a16:creationId xmlns:a16="http://schemas.microsoft.com/office/drawing/2014/main" id="{F51EA2F6-ECD7-463D-AB7A-F0FDF78948E1}"/>
                    </a:ext>
                  </a:extLst>
                </p:cNvPr>
                <p:cNvPicPr/>
                <p:nvPr/>
              </p:nvPicPr>
              <p:blipFill>
                <a:blip r:embed="rId119"/>
                <a:stretch>
                  <a:fillRect/>
                </a:stretch>
              </p:blipFill>
              <p:spPr>
                <a:xfrm>
                  <a:off x="11409113" y="1857652"/>
                  <a:ext cx="6120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Inkt 76">
                  <a:extLst>
                    <a:ext uri="{FF2B5EF4-FFF2-40B4-BE49-F238E27FC236}">
                      <a16:creationId xmlns:a16="http://schemas.microsoft.com/office/drawing/2014/main" id="{72052D97-C96B-4851-A093-E367E7FF0DC1}"/>
                    </a:ext>
                  </a:extLst>
                </p14:cNvPr>
                <p14:cNvContentPartPr/>
                <p14:nvPr/>
              </p14:nvContentPartPr>
              <p14:xfrm>
                <a:off x="11506673" y="1948372"/>
                <a:ext cx="178920" cy="389520"/>
              </p14:xfrm>
            </p:contentPart>
          </mc:Choice>
          <mc:Fallback xmlns="">
            <p:pic>
              <p:nvPicPr>
                <p:cNvPr id="77" name="Inkt 76">
                  <a:extLst>
                    <a:ext uri="{FF2B5EF4-FFF2-40B4-BE49-F238E27FC236}">
                      <a16:creationId xmlns:a16="http://schemas.microsoft.com/office/drawing/2014/main" id="{72052D97-C96B-4851-A093-E367E7FF0DC1}"/>
                    </a:ext>
                  </a:extLst>
                </p:cNvPr>
                <p:cNvPicPr/>
                <p:nvPr/>
              </p:nvPicPr>
              <p:blipFill>
                <a:blip r:embed="rId121"/>
                <a:stretch>
                  <a:fillRect/>
                </a:stretch>
              </p:blipFill>
              <p:spPr>
                <a:xfrm>
                  <a:off x="11497673" y="1939372"/>
                  <a:ext cx="19656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Inkt 77">
                  <a:extLst>
                    <a:ext uri="{FF2B5EF4-FFF2-40B4-BE49-F238E27FC236}">
                      <a16:creationId xmlns:a16="http://schemas.microsoft.com/office/drawing/2014/main" id="{3A2EEF50-2FB9-4F54-9B47-2578A1748401}"/>
                    </a:ext>
                  </a:extLst>
                </p14:cNvPr>
                <p14:cNvContentPartPr/>
                <p14:nvPr/>
              </p14:nvContentPartPr>
              <p14:xfrm>
                <a:off x="11807993" y="1732012"/>
                <a:ext cx="30240" cy="216720"/>
              </p14:xfrm>
            </p:contentPart>
          </mc:Choice>
          <mc:Fallback xmlns="">
            <p:pic>
              <p:nvPicPr>
                <p:cNvPr id="78" name="Inkt 77">
                  <a:extLst>
                    <a:ext uri="{FF2B5EF4-FFF2-40B4-BE49-F238E27FC236}">
                      <a16:creationId xmlns:a16="http://schemas.microsoft.com/office/drawing/2014/main" id="{3A2EEF50-2FB9-4F54-9B47-2578A1748401}"/>
                    </a:ext>
                  </a:extLst>
                </p:cNvPr>
                <p:cNvPicPr/>
                <p:nvPr/>
              </p:nvPicPr>
              <p:blipFill>
                <a:blip r:embed="rId123"/>
                <a:stretch>
                  <a:fillRect/>
                </a:stretch>
              </p:blipFill>
              <p:spPr>
                <a:xfrm>
                  <a:off x="11799353" y="1723012"/>
                  <a:ext cx="47880" cy="23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80" name="Inkt 79">
                <a:extLst>
                  <a:ext uri="{FF2B5EF4-FFF2-40B4-BE49-F238E27FC236}">
                    <a16:creationId xmlns:a16="http://schemas.microsoft.com/office/drawing/2014/main" id="{DB588E1E-8192-4BF7-AB27-EBF8CD4C34EF}"/>
                  </a:ext>
                </a:extLst>
              </p14:cNvPr>
              <p14:cNvContentPartPr/>
              <p14:nvPr/>
            </p14:nvContentPartPr>
            <p14:xfrm>
              <a:off x="4849193" y="3498892"/>
              <a:ext cx="3182760" cy="665640"/>
            </p14:xfrm>
          </p:contentPart>
        </mc:Choice>
        <mc:Fallback xmlns="">
          <p:pic>
            <p:nvPicPr>
              <p:cNvPr id="80" name="Inkt 79">
                <a:extLst>
                  <a:ext uri="{FF2B5EF4-FFF2-40B4-BE49-F238E27FC236}">
                    <a16:creationId xmlns:a16="http://schemas.microsoft.com/office/drawing/2014/main" id="{DB588E1E-8192-4BF7-AB27-EBF8CD4C34EF}"/>
                  </a:ext>
                </a:extLst>
              </p:cNvPr>
              <p:cNvPicPr/>
              <p:nvPr/>
            </p:nvPicPr>
            <p:blipFill>
              <a:blip r:embed="rId125"/>
              <a:stretch>
                <a:fillRect/>
              </a:stretch>
            </p:blipFill>
            <p:spPr>
              <a:xfrm>
                <a:off x="4831193" y="3480892"/>
                <a:ext cx="3218400" cy="701280"/>
              </a:xfrm>
              <a:prstGeom prst="rect">
                <a:avLst/>
              </a:prstGeom>
            </p:spPr>
          </p:pic>
        </mc:Fallback>
      </mc:AlternateContent>
    </p:spTree>
    <p:extLst>
      <p:ext uri="{BB962C8B-B14F-4D97-AF65-F5344CB8AC3E}">
        <p14:creationId xmlns:p14="http://schemas.microsoft.com/office/powerpoint/2010/main" val="247007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Zelf aan de slag</a:t>
            </a:r>
          </a:p>
        </p:txBody>
      </p:sp>
      <p:sp>
        <p:nvSpPr>
          <p:cNvPr id="4" name="Tijdelijke aanduiding voor tekst 3"/>
          <p:cNvSpPr>
            <a:spLocks noGrp="1"/>
          </p:cNvSpPr>
          <p:nvPr>
            <p:ph type="body" idx="1"/>
          </p:nvPr>
        </p:nvSpPr>
        <p:spPr/>
        <p:txBody>
          <a:bodyPr/>
          <a:lstStyle/>
          <a:p>
            <a:r>
              <a:rPr lang="nl-NL"/>
              <a:t>Criteria</a:t>
            </a:r>
          </a:p>
        </p:txBody>
      </p:sp>
      <p:sp>
        <p:nvSpPr>
          <p:cNvPr id="3" name="Tijdelijke aanduiding voor inhoud 2"/>
          <p:cNvSpPr>
            <a:spLocks noGrp="1"/>
          </p:cNvSpPr>
          <p:nvPr>
            <p:ph sz="half" idx="2"/>
          </p:nvPr>
        </p:nvSpPr>
        <p:spPr>
          <a:xfrm>
            <a:off x="1484311" y="3335337"/>
            <a:ext cx="4895056" cy="2673576"/>
          </a:xfrm>
        </p:spPr>
        <p:txBody>
          <a:bodyPr>
            <a:normAutofit/>
          </a:bodyPr>
          <a:lstStyle/>
          <a:p>
            <a:pPr>
              <a:lnSpc>
                <a:spcPct val="90000"/>
              </a:lnSpc>
            </a:pPr>
            <a:r>
              <a:rPr lang="nl-NL" sz="2000"/>
              <a:t>Eenduidige gesloten vraag</a:t>
            </a:r>
          </a:p>
          <a:p>
            <a:pPr>
              <a:lnSpc>
                <a:spcPct val="90000"/>
              </a:lnSpc>
            </a:pPr>
            <a:r>
              <a:rPr lang="nl-NL" sz="2000"/>
              <a:t>Bevraagt één concept</a:t>
            </a:r>
          </a:p>
          <a:p>
            <a:pPr>
              <a:lnSpc>
                <a:spcPct val="90000"/>
              </a:lnSpc>
            </a:pPr>
            <a:r>
              <a:rPr lang="nl-NL" sz="2000"/>
              <a:t>Binnen 10 seconden te beantwoorden</a:t>
            </a:r>
          </a:p>
          <a:p>
            <a:pPr>
              <a:lnSpc>
                <a:spcPct val="90000"/>
              </a:lnSpc>
            </a:pPr>
            <a:r>
              <a:rPr lang="nl-NL" sz="2000"/>
              <a:t>Foute opties geven informatie over denkwijze</a:t>
            </a:r>
          </a:p>
          <a:p>
            <a:pPr>
              <a:lnSpc>
                <a:spcPct val="90000"/>
              </a:lnSpc>
            </a:pPr>
            <a:r>
              <a:rPr lang="nl-NL" sz="2000"/>
              <a:t>Niet met verkeerde strategie op juiste antwoord te komen</a:t>
            </a:r>
          </a:p>
        </p:txBody>
      </p:sp>
      <p:sp>
        <p:nvSpPr>
          <p:cNvPr id="5" name="Tijdelijke aanduiding voor tekst 4"/>
          <p:cNvSpPr>
            <a:spLocks noGrp="1"/>
          </p:cNvSpPr>
          <p:nvPr>
            <p:ph type="body" sz="quarter" idx="3"/>
          </p:nvPr>
        </p:nvSpPr>
        <p:spPr/>
        <p:txBody>
          <a:bodyPr/>
          <a:lstStyle/>
          <a:p>
            <a:r>
              <a:rPr lang="nl-NL"/>
              <a:t>Werkwijze</a:t>
            </a:r>
          </a:p>
        </p:txBody>
      </p:sp>
      <p:sp>
        <p:nvSpPr>
          <p:cNvPr id="6" name="Tijdelijke aanduiding voor inhoud 5"/>
          <p:cNvSpPr>
            <a:spLocks noGrp="1"/>
          </p:cNvSpPr>
          <p:nvPr>
            <p:ph sz="quarter" idx="4"/>
          </p:nvPr>
        </p:nvSpPr>
        <p:spPr>
          <a:xfrm>
            <a:off x="6607967" y="3335336"/>
            <a:ext cx="5163730" cy="3036588"/>
          </a:xfrm>
        </p:spPr>
        <p:txBody>
          <a:bodyPr>
            <a:normAutofit fontScale="92500" lnSpcReduction="10000"/>
          </a:bodyPr>
          <a:lstStyle/>
          <a:p>
            <a:r>
              <a:rPr lang="nl-NL"/>
              <a:t>Stel jezelf kort voor</a:t>
            </a:r>
          </a:p>
          <a:p>
            <a:r>
              <a:rPr lang="nl-NL"/>
              <a:t>Kies een onderwerp</a:t>
            </a:r>
          </a:p>
          <a:p>
            <a:r>
              <a:rPr lang="nl-NL"/>
              <a:t>Ieder bedenkt een diagnostische vraag </a:t>
            </a:r>
          </a:p>
          <a:p>
            <a:r>
              <a:rPr lang="nl-NL"/>
              <a:t>Schrijf jouw antwoord opties op papier</a:t>
            </a:r>
          </a:p>
          <a:p>
            <a:r>
              <a:rPr lang="nl-NL"/>
              <a:t>Typ de vraag in de chat</a:t>
            </a:r>
          </a:p>
          <a:p>
            <a:r>
              <a:rPr lang="nl-NL"/>
              <a:t>Bedenk antwoord opties bij de vraag van je collega, schijf deze op papier</a:t>
            </a:r>
          </a:p>
          <a:p>
            <a:r>
              <a:rPr lang="nl-NL"/>
              <a:t>Dan bespreek je de antwoorden en stel je de beste antwoord opties op</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748" y="462886"/>
            <a:ext cx="1393027" cy="1975513"/>
          </a:xfrm>
          <a:prstGeom prst="rect">
            <a:avLst/>
          </a:prstGeom>
        </p:spPr>
      </p:pic>
    </p:spTree>
    <p:extLst>
      <p:ext uri="{BB962C8B-B14F-4D97-AF65-F5344CB8AC3E}">
        <p14:creationId xmlns:p14="http://schemas.microsoft.com/office/powerpoint/2010/main" val="399728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Welkom terug</a:t>
            </a:r>
          </a:p>
        </p:txBody>
      </p:sp>
      <p:sp>
        <p:nvSpPr>
          <p:cNvPr id="7" name="Tijdelijke aanduiding voor inhoud 6"/>
          <p:cNvSpPr>
            <a:spLocks noGrp="1"/>
          </p:cNvSpPr>
          <p:nvPr>
            <p:ph idx="1"/>
          </p:nvPr>
        </p:nvSpPr>
        <p:spPr/>
        <p:txBody>
          <a:bodyPr/>
          <a:lstStyle/>
          <a:p>
            <a:endParaRPr lang="nl-NL"/>
          </a:p>
        </p:txBody>
      </p:sp>
    </p:spTree>
    <p:extLst>
      <p:ext uri="{BB962C8B-B14F-4D97-AF65-F5344CB8AC3E}">
        <p14:creationId xmlns:p14="http://schemas.microsoft.com/office/powerpoint/2010/main" val="346310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er al is: ASE resource</a:t>
            </a:r>
          </a:p>
        </p:txBody>
      </p:sp>
      <p:pic>
        <p:nvPicPr>
          <p:cNvPr id="7" name="Afbeelding 6"/>
          <p:cNvPicPr>
            <a:picLocks noChangeAspect="1"/>
          </p:cNvPicPr>
          <p:nvPr/>
        </p:nvPicPr>
        <p:blipFill>
          <a:blip r:embed="rId3"/>
          <a:stretch>
            <a:fillRect/>
          </a:stretch>
        </p:blipFill>
        <p:spPr>
          <a:xfrm>
            <a:off x="2433387" y="2214561"/>
            <a:ext cx="2744836" cy="3885297"/>
          </a:xfrm>
          <a:prstGeom prst="rect">
            <a:avLst/>
          </a:prstGeom>
        </p:spPr>
      </p:pic>
      <p:pic>
        <p:nvPicPr>
          <p:cNvPr id="8" name="Afbeelding 7"/>
          <p:cNvPicPr>
            <a:picLocks noChangeAspect="1"/>
          </p:cNvPicPr>
          <p:nvPr/>
        </p:nvPicPr>
        <p:blipFill>
          <a:blip r:embed="rId4"/>
          <a:stretch>
            <a:fillRect/>
          </a:stretch>
        </p:blipFill>
        <p:spPr>
          <a:xfrm>
            <a:off x="6260582" y="2214561"/>
            <a:ext cx="4731470" cy="724362"/>
          </a:xfrm>
          <a:prstGeom prst="rect">
            <a:avLst/>
          </a:prstGeom>
        </p:spPr>
      </p:pic>
      <p:pic>
        <p:nvPicPr>
          <p:cNvPr id="9" name="Afbeelding 8"/>
          <p:cNvPicPr>
            <a:picLocks noChangeAspect="1"/>
          </p:cNvPicPr>
          <p:nvPr/>
        </p:nvPicPr>
        <p:blipFill>
          <a:blip r:embed="rId5"/>
          <a:stretch>
            <a:fillRect/>
          </a:stretch>
        </p:blipFill>
        <p:spPr>
          <a:xfrm>
            <a:off x="6260583" y="3050758"/>
            <a:ext cx="4038450" cy="568590"/>
          </a:xfrm>
          <a:prstGeom prst="rect">
            <a:avLst/>
          </a:prstGeom>
        </p:spPr>
      </p:pic>
      <p:pic>
        <p:nvPicPr>
          <p:cNvPr id="10" name="Afbeelding 9"/>
          <p:cNvPicPr>
            <a:picLocks noChangeAspect="1"/>
          </p:cNvPicPr>
          <p:nvPr/>
        </p:nvPicPr>
        <p:blipFill>
          <a:blip r:embed="rId6"/>
          <a:stretch>
            <a:fillRect/>
          </a:stretch>
        </p:blipFill>
        <p:spPr>
          <a:xfrm>
            <a:off x="6260582" y="3805234"/>
            <a:ext cx="4538963" cy="507647"/>
          </a:xfrm>
          <a:prstGeom prst="rect">
            <a:avLst/>
          </a:prstGeom>
        </p:spPr>
      </p:pic>
      <p:pic>
        <p:nvPicPr>
          <p:cNvPr id="11" name="Afbeelding 10"/>
          <p:cNvPicPr>
            <a:picLocks noChangeAspect="1"/>
          </p:cNvPicPr>
          <p:nvPr/>
        </p:nvPicPr>
        <p:blipFill>
          <a:blip r:embed="rId7"/>
          <a:stretch>
            <a:fillRect/>
          </a:stretch>
        </p:blipFill>
        <p:spPr>
          <a:xfrm>
            <a:off x="6260581" y="4485660"/>
            <a:ext cx="2074897" cy="686312"/>
          </a:xfrm>
          <a:prstGeom prst="rect">
            <a:avLst/>
          </a:prstGeom>
        </p:spPr>
      </p:pic>
    </p:spTree>
    <p:extLst>
      <p:ext uri="{BB962C8B-B14F-4D97-AF65-F5344CB8AC3E}">
        <p14:creationId xmlns:p14="http://schemas.microsoft.com/office/powerpoint/2010/main" val="4104119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 er al is: diagnosticquestions.com </a:t>
            </a:r>
          </a:p>
        </p:txBody>
      </p:sp>
      <p:pic>
        <p:nvPicPr>
          <p:cNvPr id="4" name="Afbeelding 3"/>
          <p:cNvPicPr>
            <a:picLocks noChangeAspect="1"/>
          </p:cNvPicPr>
          <p:nvPr/>
        </p:nvPicPr>
        <p:blipFill>
          <a:blip r:embed="rId2"/>
          <a:stretch>
            <a:fillRect/>
          </a:stretch>
        </p:blipFill>
        <p:spPr>
          <a:xfrm>
            <a:off x="1484310" y="2256801"/>
            <a:ext cx="6264220" cy="3534399"/>
          </a:xfrm>
          <a:prstGeom prst="rect">
            <a:avLst/>
          </a:prstGeom>
        </p:spPr>
      </p:pic>
      <p:pic>
        <p:nvPicPr>
          <p:cNvPr id="5" name="Afbeelding 4"/>
          <p:cNvPicPr>
            <a:picLocks noChangeAspect="1"/>
          </p:cNvPicPr>
          <p:nvPr/>
        </p:nvPicPr>
        <p:blipFill>
          <a:blip r:embed="rId3"/>
          <a:stretch>
            <a:fillRect/>
          </a:stretch>
        </p:blipFill>
        <p:spPr>
          <a:xfrm>
            <a:off x="7748530" y="2998780"/>
            <a:ext cx="4145982" cy="1556588"/>
          </a:xfrm>
          <a:prstGeom prst="rect">
            <a:avLst/>
          </a:prstGeom>
        </p:spPr>
      </p:pic>
    </p:spTree>
    <p:extLst>
      <p:ext uri="{BB962C8B-B14F-4D97-AF65-F5344CB8AC3E}">
        <p14:creationId xmlns:p14="http://schemas.microsoft.com/office/powerpoint/2010/main" val="365482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Onze eigen database?</a:t>
            </a:r>
          </a:p>
        </p:txBody>
      </p:sp>
      <p:sp>
        <p:nvSpPr>
          <p:cNvPr id="3" name="Tijdelijke aanduiding voor inhoud 2"/>
          <p:cNvSpPr>
            <a:spLocks noGrp="1"/>
          </p:cNvSpPr>
          <p:nvPr>
            <p:ph idx="1"/>
          </p:nvPr>
        </p:nvSpPr>
        <p:spPr/>
        <p:txBody>
          <a:bodyPr/>
          <a:lstStyle/>
          <a:p>
            <a:endParaRPr lang="nl-NL"/>
          </a:p>
        </p:txBody>
      </p:sp>
      <p:pic>
        <p:nvPicPr>
          <p:cNvPr id="1026" name="Picture 2" descr="NVON | NVON Protocol Prac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343" y="3055592"/>
            <a:ext cx="5792645" cy="261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21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Enkele vragen voor jullie</a:t>
            </a:r>
          </a:p>
        </p:txBody>
      </p:sp>
      <p:sp>
        <p:nvSpPr>
          <p:cNvPr id="3" name="Tijdelijke aanduiding voor inhoud 2"/>
          <p:cNvSpPr>
            <a:spLocks noGrp="1"/>
          </p:cNvSpPr>
          <p:nvPr>
            <p:ph idx="1"/>
          </p:nvPr>
        </p:nvSpPr>
        <p:spPr>
          <a:xfrm>
            <a:off x="1484310" y="2290813"/>
            <a:ext cx="10018713" cy="4118696"/>
          </a:xfrm>
        </p:spPr>
        <p:txBody>
          <a:bodyPr>
            <a:normAutofit/>
          </a:bodyPr>
          <a:lstStyle/>
          <a:p>
            <a:pPr marL="0" indent="0" algn="ctr">
              <a:buNone/>
            </a:pPr>
            <a:r>
              <a:rPr lang="nl-NL">
                <a:hlinkClick r:id="rId3"/>
              </a:rPr>
              <a:t>https://forms.gle/nueufNzr71TXAmY67</a:t>
            </a:r>
            <a:endParaRPr lang="nl-NL"/>
          </a:p>
          <a:p>
            <a:pPr marL="0" indent="0" algn="ctr">
              <a:buNone/>
            </a:pPr>
            <a:endParaRPr lang="nl-NL"/>
          </a:p>
          <a:p>
            <a:pPr marL="0" indent="0">
              <a:buNone/>
            </a:pPr>
            <a:endParaRPr lang="nl-NL"/>
          </a:p>
          <a:p>
            <a:pPr marL="0" indent="0">
              <a:buNone/>
            </a:pPr>
            <a:endParaRPr lang="nl-NL"/>
          </a:p>
          <a:p>
            <a:pPr marL="0" indent="0" algn="ctr">
              <a:buNone/>
            </a:pPr>
            <a:endParaRPr lang="nl-NL"/>
          </a:p>
          <a:p>
            <a:pPr marL="0" indent="0">
              <a:buNone/>
            </a:pPr>
            <a:endParaRPr lang="nl-NL"/>
          </a:p>
          <a:p>
            <a:pPr marL="0" indent="0">
              <a:buNone/>
            </a:pPr>
            <a:endParaRPr lang="nl-NL"/>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919" y="3456759"/>
            <a:ext cx="4000500" cy="2952750"/>
          </a:xfrm>
          <a:prstGeom prst="rect">
            <a:avLst/>
          </a:prstGeom>
        </p:spPr>
      </p:pic>
    </p:spTree>
    <p:extLst>
      <p:ext uri="{BB962C8B-B14F-4D97-AF65-F5344CB8AC3E}">
        <p14:creationId xmlns:p14="http://schemas.microsoft.com/office/powerpoint/2010/main" val="293530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Links</a:t>
            </a:r>
          </a:p>
        </p:txBody>
      </p:sp>
      <p:sp>
        <p:nvSpPr>
          <p:cNvPr id="3" name="Tijdelijke aanduiding voor inhoud 2"/>
          <p:cNvSpPr>
            <a:spLocks noGrp="1"/>
          </p:cNvSpPr>
          <p:nvPr>
            <p:ph idx="1"/>
          </p:nvPr>
        </p:nvSpPr>
        <p:spPr/>
        <p:txBody>
          <a:bodyPr>
            <a:normAutofit fontScale="92500" lnSpcReduction="20000"/>
          </a:bodyPr>
          <a:lstStyle/>
          <a:p>
            <a:r>
              <a:rPr lang="nl-NL"/>
              <a:t>ASE resource: </a:t>
            </a:r>
            <a:r>
              <a:rPr lang="nl-NL">
                <a:hlinkClick r:id="rId2"/>
              </a:rPr>
              <a:t>https://www.ase.org.uk/news/best-steps-brand-new-free-ase-resource-gcse-science-teachers</a:t>
            </a:r>
            <a:r>
              <a:rPr lang="nl-NL"/>
              <a:t>  </a:t>
            </a:r>
          </a:p>
          <a:p>
            <a:r>
              <a:rPr lang="nl-NL">
                <a:hlinkClick r:id="rId3"/>
              </a:rPr>
              <a:t>www.diagnosticquestions.com</a:t>
            </a:r>
            <a:endParaRPr lang="nl-NL"/>
          </a:p>
          <a:p>
            <a:r>
              <a:rPr lang="nl-NL"/>
              <a:t>Een veel grotere database van vragen bij bekende misconcepten vind je hier: </a:t>
            </a:r>
            <a:r>
              <a:rPr lang="nl-NL">
                <a:hlinkClick r:id="rId4"/>
              </a:rPr>
              <a:t>https://www.stem.org.uk/best-evidence-science-teaching</a:t>
            </a:r>
            <a:r>
              <a:rPr lang="nl-NL"/>
              <a:t> </a:t>
            </a:r>
          </a:p>
          <a:p>
            <a:pPr marL="0" indent="0">
              <a:buNone/>
            </a:pPr>
            <a:r>
              <a:rPr lang="nl-NL"/>
              <a:t>    Je moet hiervoor een (gratis) account aanmaken</a:t>
            </a:r>
          </a:p>
          <a:p>
            <a:endParaRPr lang="nl-NL"/>
          </a:p>
          <a:p>
            <a:pPr marL="0" indent="0">
              <a:buNone/>
            </a:pPr>
            <a:r>
              <a:rPr lang="nl-NL"/>
              <a:t> </a:t>
            </a:r>
          </a:p>
        </p:txBody>
      </p:sp>
    </p:spTree>
    <p:extLst>
      <p:ext uri="{BB962C8B-B14F-4D97-AF65-F5344CB8AC3E}">
        <p14:creationId xmlns:p14="http://schemas.microsoft.com/office/powerpoint/2010/main" val="302485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Even voorstellen</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1974" y="2223655"/>
            <a:ext cx="2343150" cy="3124200"/>
          </a:xfrm>
        </p:spPr>
      </p:pic>
      <p:sp>
        <p:nvSpPr>
          <p:cNvPr id="6" name="Tekstvak 5"/>
          <p:cNvSpPr txBox="1"/>
          <p:nvPr/>
        </p:nvSpPr>
        <p:spPr>
          <a:xfrm>
            <a:off x="3001974" y="5347855"/>
            <a:ext cx="7766110" cy="584775"/>
          </a:xfrm>
          <a:prstGeom prst="rect">
            <a:avLst/>
          </a:prstGeom>
          <a:noFill/>
        </p:spPr>
        <p:txBody>
          <a:bodyPr wrap="square" rtlCol="0">
            <a:spAutoFit/>
          </a:bodyPr>
          <a:lstStyle/>
          <a:p>
            <a:r>
              <a:rPr lang="nl-NL" sz="3200" b="1"/>
              <a:t>Sofie Faes 						Mariëlla Verhage</a:t>
            </a:r>
          </a:p>
        </p:txBody>
      </p:sp>
      <p:pic>
        <p:nvPicPr>
          <p:cNvPr id="7" name="Afbeelding 6" descr="Afbeelding met persoon, vrouw, vasthouden, glimlachen&#10;&#10;Automatisch gegenereerde beschrijving">
            <a:extLst>
              <a:ext uri="{FF2B5EF4-FFF2-40B4-BE49-F238E27FC236}">
                <a16:creationId xmlns:a16="http://schemas.microsoft.com/office/drawing/2014/main" id="{4C3DA890-31AF-4809-B707-67161B9BF636}"/>
              </a:ext>
            </a:extLst>
          </p:cNvPr>
          <p:cNvPicPr>
            <a:picLocks noChangeAspect="1"/>
          </p:cNvPicPr>
          <p:nvPr/>
        </p:nvPicPr>
        <p:blipFill rotWithShape="1">
          <a:blip r:embed="rId3"/>
          <a:srcRect b="11111"/>
          <a:stretch/>
        </p:blipFill>
        <p:spPr>
          <a:xfrm>
            <a:off x="7663543" y="2223656"/>
            <a:ext cx="2343150" cy="3124200"/>
          </a:xfrm>
          <a:prstGeom prst="rect">
            <a:avLst/>
          </a:prstGeom>
        </p:spPr>
      </p:pic>
    </p:spTree>
    <p:extLst>
      <p:ext uri="{BB962C8B-B14F-4D97-AF65-F5344CB8AC3E}">
        <p14:creationId xmlns:p14="http://schemas.microsoft.com/office/powerpoint/2010/main" val="77816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Contact</a:t>
            </a:r>
          </a:p>
        </p:txBody>
      </p:sp>
      <p:sp>
        <p:nvSpPr>
          <p:cNvPr id="3" name="Tijdelijke aanduiding voor inhoud 2"/>
          <p:cNvSpPr>
            <a:spLocks noGrp="1"/>
          </p:cNvSpPr>
          <p:nvPr>
            <p:ph idx="1"/>
          </p:nvPr>
        </p:nvSpPr>
        <p:spPr/>
        <p:txBody>
          <a:bodyPr/>
          <a:lstStyle/>
          <a:p>
            <a:pPr marL="0" indent="0">
              <a:buNone/>
            </a:pPr>
            <a:r>
              <a:rPr lang="nl-NL"/>
              <a:t>Aarzel niet om contact op te nemen als je vragen of ideeën hebt</a:t>
            </a:r>
          </a:p>
          <a:p>
            <a:pPr marL="0" indent="0">
              <a:buNone/>
            </a:pPr>
            <a:r>
              <a:rPr lang="nl-NL">
                <a:hlinkClick r:id="rId2"/>
              </a:rPr>
              <a:t>mariella.verhage@gmail.com</a:t>
            </a:r>
            <a:r>
              <a:rPr lang="nl-NL"/>
              <a:t> </a:t>
            </a:r>
          </a:p>
          <a:p>
            <a:pPr marL="0" indent="0">
              <a:buNone/>
            </a:pPr>
            <a:r>
              <a:rPr lang="nl-NL">
                <a:hlinkClick r:id="rId3"/>
              </a:rPr>
              <a:t>https://nl.linkedin.com/in/mari%C3%ABlla-verhage-060a6846</a:t>
            </a:r>
            <a:endParaRPr lang="nl-NL"/>
          </a:p>
          <a:p>
            <a:pPr marL="0" indent="0">
              <a:buNone/>
            </a:pPr>
            <a:endParaRPr lang="nl-NL"/>
          </a:p>
          <a:p>
            <a:pPr marL="0" indent="0">
              <a:buNone/>
            </a:pPr>
            <a:r>
              <a:rPr lang="nl-NL">
                <a:hlinkClick r:id="rId4"/>
              </a:rPr>
              <a:t>sofiefaes@hotmail.com</a:t>
            </a:r>
            <a:endParaRPr lang="nl-NL"/>
          </a:p>
          <a:p>
            <a:pPr marL="0" indent="0">
              <a:buNone/>
            </a:pPr>
            <a:r>
              <a:rPr lang="nl-NL">
                <a:hlinkClick r:id="rId5"/>
              </a:rPr>
              <a:t>https://nl.linkedin.com/in/sofie-faes-52426551</a:t>
            </a:r>
            <a:r>
              <a:rPr lang="nl-NL"/>
              <a:t> </a:t>
            </a:r>
          </a:p>
        </p:txBody>
      </p:sp>
    </p:spTree>
    <p:extLst>
      <p:ext uri="{BB962C8B-B14F-4D97-AF65-F5344CB8AC3E}">
        <p14:creationId xmlns:p14="http://schemas.microsoft.com/office/powerpoint/2010/main" val="75779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Leren is een grillig proces</a:t>
            </a:r>
          </a:p>
        </p:txBody>
      </p:sp>
      <p:pic>
        <p:nvPicPr>
          <p:cNvPr id="4"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l="8162" r="7325"/>
          <a:stretch/>
        </p:blipFill>
        <p:spPr>
          <a:xfrm>
            <a:off x="4023359" y="2144486"/>
            <a:ext cx="4990011" cy="3987577"/>
          </a:xfrm>
        </p:spPr>
      </p:pic>
    </p:spTree>
    <p:extLst>
      <p:ext uri="{BB962C8B-B14F-4D97-AF65-F5344CB8AC3E}">
        <p14:creationId xmlns:p14="http://schemas.microsoft.com/office/powerpoint/2010/main" val="353302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Elk brein is uniek</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53396" y="2057400"/>
            <a:ext cx="5113320" cy="3766813"/>
          </a:xfrm>
        </p:spPr>
      </p:pic>
    </p:spTree>
    <p:extLst>
      <p:ext uri="{BB962C8B-B14F-4D97-AF65-F5344CB8AC3E}">
        <p14:creationId xmlns:p14="http://schemas.microsoft.com/office/powerpoint/2010/main" val="383346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Formatief handelen</a:t>
            </a:r>
          </a:p>
        </p:txBody>
      </p:sp>
      <p:sp>
        <p:nvSpPr>
          <p:cNvPr id="3" name="Tijdelijke aanduiding voor inhoud 2"/>
          <p:cNvSpPr>
            <a:spLocks noGrp="1"/>
          </p:cNvSpPr>
          <p:nvPr>
            <p:ph idx="1"/>
          </p:nvPr>
        </p:nvSpPr>
        <p:spPr/>
        <p:txBody>
          <a:bodyPr/>
          <a:lstStyle/>
          <a:p>
            <a:pPr marL="457200" indent="-457200">
              <a:buFont typeface="+mj-lt"/>
              <a:buAutoNum type="arabicPeriod"/>
            </a:pPr>
            <a:r>
              <a:rPr lang="nl-NL"/>
              <a:t>Het opstellen, verduidelijken en communiceren van </a:t>
            </a:r>
            <a:r>
              <a:rPr lang="nl-NL">
                <a:solidFill>
                  <a:schemeClr val="accent1"/>
                </a:solidFill>
              </a:rPr>
              <a:t>leerdoelen </a:t>
            </a:r>
          </a:p>
          <a:p>
            <a:pPr marL="457200" indent="-457200">
              <a:buFont typeface="+mj-lt"/>
              <a:buAutoNum type="arabicPeriod"/>
            </a:pPr>
            <a:r>
              <a:rPr lang="nl-NL"/>
              <a:t>Informatie verkrijgen over het niveau van de leerling door het leren</a:t>
            </a:r>
            <a:r>
              <a:rPr lang="nl-NL">
                <a:solidFill>
                  <a:schemeClr val="accent1"/>
                </a:solidFill>
              </a:rPr>
              <a:t> </a:t>
            </a:r>
            <a:r>
              <a:rPr lang="nl-NL" b="1">
                <a:solidFill>
                  <a:schemeClr val="accent1"/>
                </a:solidFill>
              </a:rPr>
              <a:t>zichtbaar</a:t>
            </a:r>
            <a:r>
              <a:rPr lang="nl-NL">
                <a:solidFill>
                  <a:schemeClr val="accent1"/>
                </a:solidFill>
              </a:rPr>
              <a:t> </a:t>
            </a:r>
            <a:r>
              <a:rPr lang="nl-NL"/>
              <a:t>te maken</a:t>
            </a:r>
          </a:p>
          <a:p>
            <a:pPr marL="457200" indent="-457200">
              <a:buFont typeface="+mj-lt"/>
              <a:buAutoNum type="arabicPeriod"/>
            </a:pPr>
            <a:r>
              <a:rPr lang="nl-NL">
                <a:solidFill>
                  <a:schemeClr val="accent1"/>
                </a:solidFill>
              </a:rPr>
              <a:t>Activiteit</a:t>
            </a:r>
            <a:r>
              <a:rPr lang="nl-NL"/>
              <a:t> die helpt bij het leerdoel te komen</a:t>
            </a:r>
          </a:p>
          <a:p>
            <a:pPr marL="0" indent="0">
              <a:buNone/>
            </a:pPr>
            <a:endParaRPr lang="nl-NL"/>
          </a:p>
        </p:txBody>
      </p:sp>
    </p:spTree>
    <p:extLst>
      <p:ext uri="{BB962C8B-B14F-4D97-AF65-F5344CB8AC3E}">
        <p14:creationId xmlns:p14="http://schemas.microsoft.com/office/powerpoint/2010/main" val="364745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basis waarvan maak ik als docent een beslissing?</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0869" y="2667000"/>
            <a:ext cx="4165600" cy="3124200"/>
          </a:xfrm>
        </p:spPr>
      </p:pic>
    </p:spTree>
    <p:extLst>
      <p:ext uri="{BB962C8B-B14F-4D97-AF65-F5344CB8AC3E}">
        <p14:creationId xmlns:p14="http://schemas.microsoft.com/office/powerpoint/2010/main" val="200429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Diagnostische vraag</a:t>
            </a:r>
          </a:p>
        </p:txBody>
      </p:sp>
      <p:sp>
        <p:nvSpPr>
          <p:cNvPr id="3" name="Tijdelijke aanduiding voor inhoud 2"/>
          <p:cNvSpPr>
            <a:spLocks noGrp="1"/>
          </p:cNvSpPr>
          <p:nvPr>
            <p:ph idx="1"/>
          </p:nvPr>
        </p:nvSpPr>
        <p:spPr/>
        <p:txBody>
          <a:bodyPr>
            <a:normAutofit fontScale="92500" lnSpcReduction="10000"/>
          </a:bodyPr>
          <a:lstStyle/>
          <a:p>
            <a:r>
              <a:rPr lang="nl-NL" dirty="0"/>
              <a:t>Eenduidige meerkeuze vraag</a:t>
            </a:r>
          </a:p>
          <a:p>
            <a:r>
              <a:rPr lang="nl-NL" dirty="0"/>
              <a:t>Snel te beantwoorden door álle leerlingen</a:t>
            </a:r>
          </a:p>
          <a:p>
            <a:r>
              <a:rPr lang="nl-NL" dirty="0"/>
              <a:t>Foute antwoord opties geven informatie over denkwijze leerling</a:t>
            </a:r>
          </a:p>
          <a:p>
            <a:pPr marL="0" indent="0">
              <a:buNone/>
            </a:pPr>
            <a:endParaRPr lang="nl-NL" dirty="0"/>
          </a:p>
          <a:p>
            <a:pPr marL="0" indent="0">
              <a:buNone/>
            </a:pPr>
            <a:r>
              <a:rPr lang="nl-NL" dirty="0"/>
              <a:t>Beantwoord voor docent:</a:t>
            </a:r>
          </a:p>
          <a:p>
            <a:r>
              <a:rPr lang="nl-NL" dirty="0"/>
              <a:t>Begrijpen ze dit goed genoeg om verder te gaan?</a:t>
            </a:r>
          </a:p>
          <a:p>
            <a:r>
              <a:rPr lang="nl-NL" dirty="0"/>
              <a:t>Welk type misvattingen zijn aanwezig</a:t>
            </a:r>
          </a:p>
        </p:txBody>
      </p:sp>
    </p:spTree>
    <p:extLst>
      <p:ext uri="{BB962C8B-B14F-4D97-AF65-F5344CB8AC3E}">
        <p14:creationId xmlns:p14="http://schemas.microsoft.com/office/powerpoint/2010/main" val="91852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2"/>
          <p:cNvPicPr preferRelativeResize="0"/>
          <p:nvPr/>
        </p:nvPicPr>
        <p:blipFill>
          <a:blip r:embed="rId3">
            <a:alphaModFix/>
          </a:blip>
          <a:stretch>
            <a:fillRect/>
          </a:stretch>
        </p:blipFill>
        <p:spPr>
          <a:xfrm>
            <a:off x="6858203" y="1248758"/>
            <a:ext cx="4827333" cy="4250633"/>
          </a:xfrm>
          <a:prstGeom prst="rect">
            <a:avLst/>
          </a:prstGeom>
          <a:noFill/>
          <a:ln>
            <a:noFill/>
          </a:ln>
        </p:spPr>
      </p:pic>
      <p:sp>
        <p:nvSpPr>
          <p:cNvPr id="175" name="Google Shape;175;p32"/>
          <p:cNvSpPr txBox="1"/>
          <p:nvPr/>
        </p:nvSpPr>
        <p:spPr>
          <a:xfrm>
            <a:off x="1222408" y="0"/>
            <a:ext cx="5486400" cy="1056000"/>
          </a:xfrm>
          <a:prstGeom prst="rect">
            <a:avLst/>
          </a:prstGeom>
          <a:noFill/>
          <a:ln>
            <a:noFill/>
          </a:ln>
        </p:spPr>
        <p:txBody>
          <a:bodyPr spcFirstLastPara="1" wrap="square" lIns="121900" tIns="121900" rIns="121900" bIns="121900" anchor="t" anchorCtr="0">
            <a:noAutofit/>
          </a:bodyPr>
          <a:lstStyle/>
          <a:p>
            <a:pPr marL="609585">
              <a:lnSpc>
                <a:spcPct val="115000"/>
              </a:lnSpc>
            </a:pPr>
            <a:r>
              <a:rPr lang="en" sz="2933">
                <a:solidFill>
                  <a:schemeClr val="dk1"/>
                </a:solidFill>
              </a:rPr>
              <a:t>De vraag gaat over één enkele vaardigheid of concept.</a:t>
            </a:r>
            <a:endParaRPr sz="2400"/>
          </a:p>
        </p:txBody>
      </p:sp>
      <p:sp>
        <p:nvSpPr>
          <p:cNvPr id="176" name="Google Shape;176;p32"/>
          <p:cNvSpPr txBox="1"/>
          <p:nvPr/>
        </p:nvSpPr>
        <p:spPr>
          <a:xfrm>
            <a:off x="1222408" y="1585642"/>
            <a:ext cx="5082139" cy="1248800"/>
          </a:xfrm>
          <a:prstGeom prst="rect">
            <a:avLst/>
          </a:prstGeom>
          <a:noFill/>
          <a:ln>
            <a:noFill/>
          </a:ln>
        </p:spPr>
        <p:txBody>
          <a:bodyPr spcFirstLastPara="1" wrap="square" lIns="121900" tIns="121900" rIns="121900" bIns="121900" anchor="t" anchorCtr="0">
            <a:noAutofit/>
          </a:bodyPr>
          <a:lstStyle/>
          <a:p>
            <a:pPr marL="609585">
              <a:lnSpc>
                <a:spcPct val="115000"/>
              </a:lnSpc>
            </a:pPr>
            <a:r>
              <a:rPr lang="en" sz="2933">
                <a:solidFill>
                  <a:schemeClr val="dk1"/>
                </a:solidFill>
              </a:rPr>
              <a:t>Leerlingen moeten de vraag in ongeveer 10 seconden kunnen beantwoorden.</a:t>
            </a:r>
          </a:p>
          <a:p>
            <a:pPr marL="609585">
              <a:lnSpc>
                <a:spcPct val="115000"/>
              </a:lnSpc>
            </a:pPr>
            <a:endParaRPr lang="en" sz="2933">
              <a:solidFill>
                <a:schemeClr val="dk1"/>
              </a:solidFill>
            </a:endParaRPr>
          </a:p>
          <a:p>
            <a:pPr marL="609585">
              <a:lnSpc>
                <a:spcPct val="115000"/>
              </a:lnSpc>
            </a:pPr>
            <a:r>
              <a:rPr lang="en" sz="2933">
                <a:solidFill>
                  <a:schemeClr val="dk1"/>
                </a:solidFill>
              </a:rPr>
              <a:t>Leerling kan niet met foute strategie tot het juiste antwoord komen</a:t>
            </a:r>
            <a:endParaRPr sz="2400"/>
          </a:p>
        </p:txBody>
      </p:sp>
    </p:spTree>
    <p:extLst>
      <p:ext uri="{BB962C8B-B14F-4D97-AF65-F5344CB8AC3E}">
        <p14:creationId xmlns:p14="http://schemas.microsoft.com/office/powerpoint/2010/main" val="384531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33"/>
          <p:cNvSpPr txBox="1"/>
          <p:nvPr/>
        </p:nvSpPr>
        <p:spPr>
          <a:xfrm>
            <a:off x="0" y="0"/>
            <a:ext cx="11870800" cy="1056000"/>
          </a:xfrm>
          <a:prstGeom prst="rect">
            <a:avLst/>
          </a:prstGeom>
          <a:noFill/>
          <a:ln>
            <a:noFill/>
          </a:ln>
        </p:spPr>
        <p:txBody>
          <a:bodyPr spcFirstLastPara="1" wrap="square" lIns="121900" tIns="121900" rIns="121900" bIns="121900" anchor="t" anchorCtr="0">
            <a:noAutofit/>
          </a:bodyPr>
          <a:lstStyle/>
          <a:p>
            <a:pPr marL="609585">
              <a:lnSpc>
                <a:spcPct val="115000"/>
              </a:lnSpc>
            </a:pPr>
            <a:endParaRPr sz="2400"/>
          </a:p>
        </p:txBody>
      </p:sp>
      <p:sp>
        <p:nvSpPr>
          <p:cNvPr id="183" name="Google Shape;183;p33"/>
          <p:cNvSpPr txBox="1"/>
          <p:nvPr/>
        </p:nvSpPr>
        <p:spPr>
          <a:xfrm>
            <a:off x="1039524" y="700118"/>
            <a:ext cx="10357672" cy="1248800"/>
          </a:xfrm>
          <a:prstGeom prst="rect">
            <a:avLst/>
          </a:prstGeom>
          <a:noFill/>
          <a:ln>
            <a:noFill/>
          </a:ln>
        </p:spPr>
        <p:txBody>
          <a:bodyPr spcFirstLastPara="1" wrap="square" lIns="121900" tIns="121900" rIns="121900" bIns="121900" anchor="t" anchorCtr="0">
            <a:noAutofit/>
          </a:bodyPr>
          <a:lstStyle/>
          <a:p>
            <a:pPr marL="609585">
              <a:lnSpc>
                <a:spcPct val="115000"/>
              </a:lnSpc>
            </a:pPr>
            <a:r>
              <a:rPr lang="en" sz="2933">
                <a:solidFill>
                  <a:schemeClr val="dk1"/>
                </a:solidFill>
              </a:rPr>
              <a:t>Verbeterde versie</a:t>
            </a:r>
            <a:endParaRPr sz="2400"/>
          </a:p>
        </p:txBody>
      </p:sp>
      <p:pic>
        <p:nvPicPr>
          <p:cNvPr id="5" name="Google Shape;188;p34"/>
          <p:cNvPicPr preferRelativeResize="0"/>
          <p:nvPr/>
        </p:nvPicPr>
        <p:blipFill>
          <a:blip r:embed="rId3">
            <a:alphaModFix/>
          </a:blip>
          <a:stretch>
            <a:fillRect/>
          </a:stretch>
        </p:blipFill>
        <p:spPr>
          <a:xfrm>
            <a:off x="4978367" y="1540440"/>
            <a:ext cx="5667174" cy="4379097"/>
          </a:xfrm>
          <a:prstGeom prst="rect">
            <a:avLst/>
          </a:prstGeom>
          <a:noFill/>
          <a:ln>
            <a:noFill/>
          </a:ln>
        </p:spPr>
      </p:pic>
    </p:spTree>
    <p:extLst>
      <p:ext uri="{BB962C8B-B14F-4D97-AF65-F5344CB8AC3E}">
        <p14:creationId xmlns:p14="http://schemas.microsoft.com/office/powerpoint/2010/main" val="148115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0057B926A3AF46AA24751168F811ED" ma:contentTypeVersion="9" ma:contentTypeDescription="Een nieuw document maken." ma:contentTypeScope="" ma:versionID="8767455ccb5f26d189acd6a921f3f948">
  <xsd:schema xmlns:xsd="http://www.w3.org/2001/XMLSchema" xmlns:xs="http://www.w3.org/2001/XMLSchema" xmlns:p="http://schemas.microsoft.com/office/2006/metadata/properties" xmlns:ns2="9ee37e08-7208-41ee-b324-eb3105ee4e2f" xmlns:ns3="bf18b19f-32f8-493a-9119-6a7600c8a362" targetNamespace="http://schemas.microsoft.com/office/2006/metadata/properties" ma:root="true" ma:fieldsID="e9bf6a7555cea45f535a100908fc2d63" ns2:_="" ns3:_="">
    <xsd:import namespace="9ee37e08-7208-41ee-b324-eb3105ee4e2f"/>
    <xsd:import namespace="bf18b19f-32f8-493a-9119-6a7600c8a3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37e08-7208-41ee-b324-eb3105ee4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18b19f-32f8-493a-9119-6a7600c8a36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604674-8744-408E-AC0D-1A63065423B7}">
  <ds:schemaRefs>
    <ds:schemaRef ds:uri="http://purl.org/dc/terms/"/>
    <ds:schemaRef ds:uri="http://purl.org/dc/dcmitype/"/>
    <ds:schemaRef ds:uri="http://purl.org/dc/elements/1.1/"/>
    <ds:schemaRef ds:uri="http://www.w3.org/XML/1998/namespace"/>
    <ds:schemaRef ds:uri="0b3a178c-0030-41cd-a673-fa99dcc9ca8f"/>
    <ds:schemaRef ds:uri="http://schemas.microsoft.com/office/2006/documentManagement/types"/>
    <ds:schemaRef ds:uri="http://schemas.microsoft.com/office/infopath/2007/PartnerControls"/>
    <ds:schemaRef ds:uri="http://schemas.openxmlformats.org/package/2006/metadata/core-properties"/>
    <ds:schemaRef ds:uri="5f3579c8-e7ac-481a-b1a2-943fae0a50ee"/>
    <ds:schemaRef ds:uri="http://schemas.microsoft.com/office/2006/metadata/properties"/>
  </ds:schemaRefs>
</ds:datastoreItem>
</file>

<file path=customXml/itemProps2.xml><?xml version="1.0" encoding="utf-8"?>
<ds:datastoreItem xmlns:ds="http://schemas.openxmlformats.org/officeDocument/2006/customXml" ds:itemID="{10198BE2-A480-4B4D-8FB6-DFBE5EF9C192}"/>
</file>

<file path=customXml/itemProps3.xml><?xml version="1.0" encoding="utf-8"?>
<ds:datastoreItem xmlns:ds="http://schemas.openxmlformats.org/officeDocument/2006/customXml" ds:itemID="{20AD4D34-AC33-48E8-BC0B-FFBD3ACC8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737</Words>
  <Application>Microsoft Office PowerPoint</Application>
  <PresentationFormat>Breedbeeld</PresentationFormat>
  <Paragraphs>111</Paragraphs>
  <Slides>20</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Corbel</vt:lpstr>
      <vt:lpstr>Parallax</vt:lpstr>
      <vt:lpstr>Diagnostische vragen ontwerpen</vt:lpstr>
      <vt:lpstr>Even voorstellen</vt:lpstr>
      <vt:lpstr>Leren is een grillig proces</vt:lpstr>
      <vt:lpstr>Elk brein is uniek</vt:lpstr>
      <vt:lpstr>Formatief handelen</vt:lpstr>
      <vt:lpstr>Op basis waarvan maak ik als docent een beslissing?</vt:lpstr>
      <vt:lpstr>Diagnostische vraag</vt:lpstr>
      <vt:lpstr>PowerPoint-presentatie</vt:lpstr>
      <vt:lpstr>PowerPoint-presentatie</vt:lpstr>
      <vt:lpstr>Natuurkunde vraag</vt:lpstr>
      <vt:lpstr>Leerling antwoorden</vt:lpstr>
      <vt:lpstr>Kennis schema’s en transfers</vt:lpstr>
      <vt:lpstr>Zelf aan de slag</vt:lpstr>
      <vt:lpstr>Welkom terug</vt:lpstr>
      <vt:lpstr>Wat er al is: ASE resource</vt:lpstr>
      <vt:lpstr>Wat er al is: diagnosticquestions.com </vt:lpstr>
      <vt:lpstr>Onze eigen database?</vt:lpstr>
      <vt:lpstr>Enkele vragen voor jullie</vt:lpstr>
      <vt:lpstr>Links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Diagnostische vragen ontwerpen</dc:title>
  <dc:creator>Mariëlla Verhage</dc:creator>
  <cp:lastModifiedBy>Mariëlla Verhage</cp:lastModifiedBy>
  <cp:revision>1</cp:revision>
  <dcterms:created xsi:type="dcterms:W3CDTF">2020-12-08T06:13:30Z</dcterms:created>
  <dcterms:modified xsi:type="dcterms:W3CDTF">2020-12-11T06:01:34Z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0x010100AB0057B926A3AF46AA24751168F811ED</vt:lpwstr>
  </property>
</Properties>
</file>