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84" r:id="rId4"/>
    <p:sldId id="273" r:id="rId5"/>
    <p:sldId id="258" r:id="rId6"/>
    <p:sldId id="262" r:id="rId7"/>
    <p:sldId id="265" r:id="rId8"/>
    <p:sldId id="264" r:id="rId9"/>
    <p:sldId id="266" r:id="rId10"/>
    <p:sldId id="263" r:id="rId11"/>
    <p:sldId id="267" r:id="rId12"/>
    <p:sldId id="268" r:id="rId13"/>
    <p:sldId id="269" r:id="rId14"/>
    <p:sldId id="270" r:id="rId15"/>
    <p:sldId id="275" r:id="rId16"/>
    <p:sldId id="272" r:id="rId17"/>
    <p:sldId id="276" r:id="rId18"/>
    <p:sldId id="274" r:id="rId19"/>
    <p:sldId id="277" r:id="rId20"/>
    <p:sldId id="280" r:id="rId21"/>
    <p:sldId id="279" r:id="rId22"/>
    <p:sldId id="278" r:id="rId23"/>
    <p:sldId id="281" r:id="rId24"/>
    <p:sldId id="282" r:id="rId25"/>
    <p:sldId id="283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D756A-5AD0-438A-9A3E-9057806C1C2F}" v="10" dt="2020-12-11T12:42:29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8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Hooyman" userId="d604caa0-c748-4ed4-9379-1374c2c28772" providerId="ADAL" clId="{92FD756A-5AD0-438A-9A3E-9057806C1C2F}"/>
    <pc:docChg chg="modSld">
      <pc:chgData name="Kees Hooyman" userId="d604caa0-c748-4ed4-9379-1374c2c28772" providerId="ADAL" clId="{92FD756A-5AD0-438A-9A3E-9057806C1C2F}" dt="2020-12-11T12:42:29.415" v="134"/>
      <pc:docMkLst>
        <pc:docMk/>
      </pc:docMkLst>
      <pc:sldChg chg="modAnim">
        <pc:chgData name="Kees Hooyman" userId="d604caa0-c748-4ed4-9379-1374c2c28772" providerId="ADAL" clId="{92FD756A-5AD0-438A-9A3E-9057806C1C2F}" dt="2020-12-11T12:42:29.415" v="134"/>
        <pc:sldMkLst>
          <pc:docMk/>
          <pc:sldMk cId="1786594720" sldId="257"/>
        </pc:sldMkLst>
      </pc:sldChg>
      <pc:sldChg chg="addSp modSp mod">
        <pc:chgData name="Kees Hooyman" userId="d604caa0-c748-4ed4-9379-1374c2c28772" providerId="ADAL" clId="{92FD756A-5AD0-438A-9A3E-9057806C1C2F}" dt="2020-12-10T19:14:27.035" v="81" actId="1076"/>
        <pc:sldMkLst>
          <pc:docMk/>
          <pc:sldMk cId="650794328" sldId="272"/>
        </pc:sldMkLst>
        <pc:spChg chg="add mod">
          <ac:chgData name="Kees Hooyman" userId="d604caa0-c748-4ed4-9379-1374c2c28772" providerId="ADAL" clId="{92FD756A-5AD0-438A-9A3E-9057806C1C2F}" dt="2020-12-10T19:14:27.035" v="81" actId="1076"/>
          <ac:spMkLst>
            <pc:docMk/>
            <pc:sldMk cId="650794328" sldId="272"/>
            <ac:spMk id="4" creationId="{B4DC0AF2-F7B7-4802-80D0-37DFFDFFC460}"/>
          </ac:spMkLst>
        </pc:spChg>
      </pc:sldChg>
      <pc:sldChg chg="modSp">
        <pc:chgData name="Kees Hooyman" userId="d604caa0-c748-4ed4-9379-1374c2c28772" providerId="ADAL" clId="{92FD756A-5AD0-438A-9A3E-9057806C1C2F}" dt="2020-12-10T19:15:23.101" v="86" actId="20577"/>
        <pc:sldMkLst>
          <pc:docMk/>
          <pc:sldMk cId="1883233176" sldId="277"/>
        </pc:sldMkLst>
        <pc:spChg chg="mod">
          <ac:chgData name="Kees Hooyman" userId="d604caa0-c748-4ed4-9379-1374c2c28772" providerId="ADAL" clId="{92FD756A-5AD0-438A-9A3E-9057806C1C2F}" dt="2020-12-10T19:15:23.101" v="86" actId="20577"/>
          <ac:spMkLst>
            <pc:docMk/>
            <pc:sldMk cId="1883233176" sldId="277"/>
            <ac:spMk id="3" creationId="{00000000-0000-0000-0000-000000000000}"/>
          </ac:spMkLst>
        </pc:spChg>
      </pc:sldChg>
      <pc:sldChg chg="modSp mod">
        <pc:chgData name="Kees Hooyman" userId="d604caa0-c748-4ed4-9379-1374c2c28772" providerId="ADAL" clId="{92FD756A-5AD0-438A-9A3E-9057806C1C2F}" dt="2020-12-10T19:17:01.153" v="126" actId="6549"/>
        <pc:sldMkLst>
          <pc:docMk/>
          <pc:sldMk cId="1575521516" sldId="280"/>
        </pc:sldMkLst>
        <pc:spChg chg="mod">
          <ac:chgData name="Kees Hooyman" userId="d604caa0-c748-4ed4-9379-1374c2c28772" providerId="ADAL" clId="{92FD756A-5AD0-438A-9A3E-9057806C1C2F}" dt="2020-12-10T19:17:01.153" v="126" actId="6549"/>
          <ac:spMkLst>
            <pc:docMk/>
            <pc:sldMk cId="1575521516" sldId="280"/>
            <ac:spMk id="3" creationId="{00000000-0000-0000-0000-000000000000}"/>
          </ac:spMkLst>
        </pc:spChg>
      </pc:sldChg>
      <pc:sldChg chg="modSp mod">
        <pc:chgData name="Kees Hooyman" userId="d604caa0-c748-4ed4-9379-1374c2c28772" providerId="ADAL" clId="{92FD756A-5AD0-438A-9A3E-9057806C1C2F}" dt="2020-12-10T19:18:53.115" v="130" actId="20577"/>
        <pc:sldMkLst>
          <pc:docMk/>
          <pc:sldMk cId="89161913" sldId="283"/>
        </pc:sldMkLst>
        <pc:spChg chg="mod">
          <ac:chgData name="Kees Hooyman" userId="d604caa0-c748-4ed4-9379-1374c2c28772" providerId="ADAL" clId="{92FD756A-5AD0-438A-9A3E-9057806C1C2F}" dt="2020-12-10T19:18:53.115" v="130" actId="20577"/>
          <ac:spMkLst>
            <pc:docMk/>
            <pc:sldMk cId="89161913" sldId="283"/>
            <ac:spMk id="3" creationId="{00000000-0000-0000-0000-000000000000}"/>
          </ac:spMkLst>
        </pc:spChg>
      </pc:sldChg>
    </pc:docChg>
  </pc:docChgLst>
  <pc:docChgLst>
    <pc:chgData name="Kees Hooyman" userId="d604caa0-c748-4ed4-9379-1374c2c28772" providerId="ADAL" clId="{C08382AF-5D9A-4017-99F3-D30D7045557B}"/>
    <pc:docChg chg="undo redo custSel addSld delSld modSld modMainMaster">
      <pc:chgData name="Kees Hooyman" userId="d604caa0-c748-4ed4-9379-1374c2c28772" providerId="ADAL" clId="{C08382AF-5D9A-4017-99F3-D30D7045557B}" dt="2020-12-10T11:04:23.282" v="2162"/>
      <pc:docMkLst>
        <pc:docMk/>
      </pc:docMkLst>
      <pc:sldChg chg="modSp mod">
        <pc:chgData name="Kees Hooyman" userId="d604caa0-c748-4ed4-9379-1374c2c28772" providerId="ADAL" clId="{C08382AF-5D9A-4017-99F3-D30D7045557B}" dt="2020-12-01T11:35:56.164" v="26" actId="403"/>
        <pc:sldMkLst>
          <pc:docMk/>
          <pc:sldMk cId="1175794227" sldId="256"/>
        </pc:sldMkLst>
        <pc:spChg chg="mod">
          <ac:chgData name="Kees Hooyman" userId="d604caa0-c748-4ed4-9379-1374c2c28772" providerId="ADAL" clId="{C08382AF-5D9A-4017-99F3-D30D7045557B}" dt="2020-12-01T11:35:46.691" v="22" actId="14100"/>
          <ac:spMkLst>
            <pc:docMk/>
            <pc:sldMk cId="1175794227" sldId="256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56.164" v="26" actId="403"/>
          <ac:spMkLst>
            <pc:docMk/>
            <pc:sldMk cId="1175794227" sldId="256"/>
            <ac:spMk id="3" creationId="{00000000-0000-0000-0000-000000000000}"/>
          </ac:spMkLst>
        </pc:spChg>
      </pc:sldChg>
      <pc:sldChg chg="modSp mod modAnim">
        <pc:chgData name="Kees Hooyman" userId="d604caa0-c748-4ed4-9379-1374c2c28772" providerId="ADAL" clId="{C08382AF-5D9A-4017-99F3-D30D7045557B}" dt="2020-12-01T11:43:53.003" v="395" actId="1076"/>
        <pc:sldMkLst>
          <pc:docMk/>
          <pc:sldMk cId="1786594720" sldId="257"/>
        </pc:sldMkLst>
        <pc:spChg chg="mod">
          <ac:chgData name="Kees Hooyman" userId="d604caa0-c748-4ed4-9379-1374c2c28772" providerId="ADAL" clId="{C08382AF-5D9A-4017-99F3-D30D7045557B}" dt="2020-12-01T11:37:37.443" v="49" actId="404"/>
          <ac:spMkLst>
            <pc:docMk/>
            <pc:sldMk cId="1786594720" sldId="257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43:53.003" v="395" actId="1076"/>
          <ac:spMkLst>
            <pc:docMk/>
            <pc:sldMk cId="1786594720" sldId="257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786594720" sldId="257"/>
            <ac:spMk id="8" creationId="{21501329-39D7-41EF-A004-03BF3C76A399}"/>
          </ac:spMkLst>
        </pc:spChg>
        <pc:grpChg chg="mod">
          <ac:chgData name="Kees Hooyman" userId="d604caa0-c748-4ed4-9379-1374c2c28772" providerId="ADAL" clId="{C08382AF-5D9A-4017-99F3-D30D7045557B}" dt="2020-12-01T11:36:40.252" v="44" actId="1037"/>
          <ac:grpSpMkLst>
            <pc:docMk/>
            <pc:sldMk cId="1786594720" sldId="257"/>
            <ac:grpSpMk id="7" creationId="{5E7FC1DB-0F29-4E9D-8133-0EF430840F3B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786594720" sldId="257"/>
            <ac:picMk id="9" creationId="{6C3ABA87-256C-49D9-AEFD-D490C9690984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786594720" sldId="257"/>
            <ac:picMk id="10" creationId="{E865C340-CE37-425B-84E8-F7E7B27648C2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786594720" sldId="257"/>
            <ac:picMk id="11" creationId="{55CE9FCB-43F5-4849-A6B7-7A9E69179223}"/>
          </ac:picMkLst>
        </pc:picChg>
      </pc:sldChg>
      <pc:sldChg chg="modSp add mod modAnim">
        <pc:chgData name="Kees Hooyman" userId="d604caa0-c748-4ed4-9379-1374c2c28772" providerId="ADAL" clId="{C08382AF-5D9A-4017-99F3-D30D7045557B}" dt="2020-12-10T10:29:50.894" v="2152" actId="1036"/>
        <pc:sldMkLst>
          <pc:docMk/>
          <pc:sldMk cId="2547652812" sldId="258"/>
        </pc:sldMkLst>
        <pc:spChg chg="mod">
          <ac:chgData name="Kees Hooyman" userId="d604caa0-c748-4ed4-9379-1374c2c28772" providerId="ADAL" clId="{C08382AF-5D9A-4017-99F3-D30D7045557B}" dt="2020-12-10T10:29:50.894" v="2152" actId="1036"/>
          <ac:spMkLst>
            <pc:docMk/>
            <pc:sldMk cId="2547652812" sldId="258"/>
            <ac:spMk id="3" creationId="{00000000-0000-0000-0000-000000000000}"/>
          </ac:spMkLst>
        </pc:spChg>
      </pc:sldChg>
      <pc:sldChg chg="add del">
        <pc:chgData name="Kees Hooyman" userId="d604caa0-c748-4ed4-9379-1374c2c28772" providerId="ADAL" clId="{C08382AF-5D9A-4017-99F3-D30D7045557B}" dt="2020-12-01T11:48:53.690" v="768" actId="47"/>
        <pc:sldMkLst>
          <pc:docMk/>
          <pc:sldMk cId="1334662644" sldId="259"/>
        </pc:sldMkLst>
      </pc:sldChg>
      <pc:sldChg chg="add del">
        <pc:chgData name="Kees Hooyman" userId="d604caa0-c748-4ed4-9379-1374c2c28772" providerId="ADAL" clId="{C08382AF-5D9A-4017-99F3-D30D7045557B}" dt="2020-12-01T11:48:54.954" v="769" actId="47"/>
        <pc:sldMkLst>
          <pc:docMk/>
          <pc:sldMk cId="4064696036" sldId="260"/>
        </pc:sldMkLst>
      </pc:sldChg>
      <pc:sldChg chg="add del">
        <pc:chgData name="Kees Hooyman" userId="d604caa0-c748-4ed4-9379-1374c2c28772" providerId="ADAL" clId="{C08382AF-5D9A-4017-99F3-D30D7045557B}" dt="2020-12-01T11:48:57.444" v="770" actId="47"/>
        <pc:sldMkLst>
          <pc:docMk/>
          <pc:sldMk cId="3549484589" sldId="261"/>
        </pc:sldMkLst>
      </pc:sldChg>
      <pc:sldChg chg="addSp delSp modSp add mod modAnim">
        <pc:chgData name="Kees Hooyman" userId="d604caa0-c748-4ed4-9379-1374c2c28772" providerId="ADAL" clId="{C08382AF-5D9A-4017-99F3-D30D7045557B}" dt="2020-12-01T15:47:13.900" v="1255" actId="20577"/>
        <pc:sldMkLst>
          <pc:docMk/>
          <pc:sldMk cId="2966008477" sldId="262"/>
        </pc:sldMkLst>
        <pc:spChg chg="mod">
          <ac:chgData name="Kees Hooyman" userId="d604caa0-c748-4ed4-9379-1374c2c28772" providerId="ADAL" clId="{C08382AF-5D9A-4017-99F3-D30D7045557B}" dt="2020-12-01T15:47:13.900" v="1255" actId="20577"/>
          <ac:spMkLst>
            <pc:docMk/>
            <pc:sldMk cId="2966008477" sldId="262"/>
            <ac:spMk id="3" creationId="{00000000-0000-0000-0000-000000000000}"/>
          </ac:spMkLst>
        </pc:spChg>
        <pc:spChg chg="add del mod topLvl">
          <ac:chgData name="Kees Hooyman" userId="d604caa0-c748-4ed4-9379-1374c2c28772" providerId="ADAL" clId="{C08382AF-5D9A-4017-99F3-D30D7045557B}" dt="2020-12-01T11:53:02.070" v="844" actId="478"/>
          <ac:spMkLst>
            <pc:docMk/>
            <pc:sldMk cId="2966008477" sldId="262"/>
            <ac:spMk id="14" creationId="{7095D1E6-57F5-4579-BD0A-F6D081AE2E30}"/>
          </ac:spMkLst>
        </pc:spChg>
        <pc:grpChg chg="add del mod">
          <ac:chgData name="Kees Hooyman" userId="d604caa0-c748-4ed4-9379-1374c2c28772" providerId="ADAL" clId="{C08382AF-5D9A-4017-99F3-D30D7045557B}" dt="2020-12-01T11:52:31.892" v="839" actId="165"/>
          <ac:grpSpMkLst>
            <pc:docMk/>
            <pc:sldMk cId="2966008477" sldId="262"/>
            <ac:grpSpMk id="12" creationId="{0A7EE2D1-F232-444A-BAD2-F40456A9637A}"/>
          </ac:grpSpMkLst>
        </pc:grpChg>
        <pc:picChg chg="add del mod topLvl">
          <ac:chgData name="Kees Hooyman" userId="d604caa0-c748-4ed4-9379-1374c2c28772" providerId="ADAL" clId="{C08382AF-5D9A-4017-99F3-D30D7045557B}" dt="2020-12-01T15:44:46.246" v="1168" actId="478"/>
          <ac:picMkLst>
            <pc:docMk/>
            <pc:sldMk cId="2966008477" sldId="262"/>
            <ac:picMk id="13" creationId="{2FA5FACF-3C96-40B7-85E4-0705A046BA38}"/>
          </ac:picMkLst>
        </pc:picChg>
        <pc:picChg chg="add mod">
          <ac:chgData name="Kees Hooyman" userId="d604caa0-c748-4ed4-9379-1374c2c28772" providerId="ADAL" clId="{C08382AF-5D9A-4017-99F3-D30D7045557B}" dt="2020-12-01T15:45:22.016" v="1172" actId="1076"/>
          <ac:picMkLst>
            <pc:docMk/>
            <pc:sldMk cId="2966008477" sldId="262"/>
            <ac:picMk id="15" creationId="{F8BC4F59-2779-4D00-B4A1-427943022739}"/>
          </ac:picMkLst>
        </pc:picChg>
      </pc:sldChg>
      <pc:sldChg chg="addSp modSp add mod modAnim">
        <pc:chgData name="Kees Hooyman" userId="d604caa0-c748-4ed4-9379-1374c2c28772" providerId="ADAL" clId="{C08382AF-5D9A-4017-99F3-D30D7045557B}" dt="2020-12-01T17:46:19.188" v="1838" actId="403"/>
        <pc:sldMkLst>
          <pc:docMk/>
          <pc:sldMk cId="2975193602" sldId="263"/>
        </pc:sldMkLst>
        <pc:spChg chg="mod">
          <ac:chgData name="Kees Hooyman" userId="d604caa0-c748-4ed4-9379-1374c2c28772" providerId="ADAL" clId="{C08382AF-5D9A-4017-99F3-D30D7045557B}" dt="2020-12-01T17:46:19.188" v="1838" actId="403"/>
          <ac:spMkLst>
            <pc:docMk/>
            <pc:sldMk cId="2975193602" sldId="263"/>
            <ac:spMk id="3" creationId="{00000000-0000-0000-0000-000000000000}"/>
          </ac:spMkLst>
        </pc:spChg>
        <pc:spChg chg="add mod">
          <ac:chgData name="Kees Hooyman" userId="d604caa0-c748-4ed4-9379-1374c2c28772" providerId="ADAL" clId="{C08382AF-5D9A-4017-99F3-D30D7045557B}" dt="2020-12-01T17:42:10.936" v="1756" actId="1076"/>
          <ac:spMkLst>
            <pc:docMk/>
            <pc:sldMk cId="2975193602" sldId="263"/>
            <ac:spMk id="13" creationId="{8D76F8F3-D5AA-4173-8FF4-ECB95B3CDA46}"/>
          </ac:spMkLst>
        </pc:spChg>
        <pc:spChg chg="add mod">
          <ac:chgData name="Kees Hooyman" userId="d604caa0-c748-4ed4-9379-1374c2c28772" providerId="ADAL" clId="{C08382AF-5D9A-4017-99F3-D30D7045557B}" dt="2020-12-01T17:42:10.936" v="1756" actId="1076"/>
          <ac:spMkLst>
            <pc:docMk/>
            <pc:sldMk cId="2975193602" sldId="263"/>
            <ac:spMk id="16" creationId="{D67A2FBC-DA4D-4722-B681-6864931AE233}"/>
          </ac:spMkLst>
        </pc:spChg>
        <pc:grpChg chg="add mod">
          <ac:chgData name="Kees Hooyman" userId="d604caa0-c748-4ed4-9379-1374c2c28772" providerId="ADAL" clId="{C08382AF-5D9A-4017-99F3-D30D7045557B}" dt="2020-12-01T17:42:10.936" v="1756" actId="1076"/>
          <ac:grpSpMkLst>
            <pc:docMk/>
            <pc:sldMk cId="2975193602" sldId="263"/>
            <ac:grpSpMk id="12" creationId="{87767AA3-E17F-4DEF-B9F5-DEDB71DCB28F}"/>
          </ac:grpSpMkLst>
        </pc:grpChg>
        <pc:grpChg chg="add mod">
          <ac:chgData name="Kees Hooyman" userId="d604caa0-c748-4ed4-9379-1374c2c28772" providerId="ADAL" clId="{C08382AF-5D9A-4017-99F3-D30D7045557B}" dt="2020-12-01T17:42:10.936" v="1756" actId="1076"/>
          <ac:grpSpMkLst>
            <pc:docMk/>
            <pc:sldMk cId="2975193602" sldId="263"/>
            <ac:grpSpMk id="14" creationId="{263DE7E8-D740-4928-B2CB-F7A567A6E419}"/>
          </ac:grpSpMkLst>
        </pc:grpChg>
        <pc:grpChg chg="add mod">
          <ac:chgData name="Kees Hooyman" userId="d604caa0-c748-4ed4-9379-1374c2c28772" providerId="ADAL" clId="{C08382AF-5D9A-4017-99F3-D30D7045557B}" dt="2020-12-01T17:42:10.936" v="1756" actId="1076"/>
          <ac:grpSpMkLst>
            <pc:docMk/>
            <pc:sldMk cId="2975193602" sldId="263"/>
            <ac:grpSpMk id="15" creationId="{F1F9A421-B5A4-4781-B113-DDD8A606D0DB}"/>
          </ac:grpSpMkLst>
        </pc:grpChg>
        <pc:picChg chg="add mod">
          <ac:chgData name="Kees Hooyman" userId="d604caa0-c748-4ed4-9379-1374c2c28772" providerId="ADAL" clId="{C08382AF-5D9A-4017-99F3-D30D7045557B}" dt="2020-12-01T17:42:10.936" v="1756" actId="1076"/>
          <ac:picMkLst>
            <pc:docMk/>
            <pc:sldMk cId="2975193602" sldId="263"/>
            <ac:picMk id="17" creationId="{3397FFDE-7E24-44BF-9CB6-882C6D43C9C4}"/>
          </ac:picMkLst>
        </pc:picChg>
        <pc:picChg chg="add mod">
          <ac:chgData name="Kees Hooyman" userId="d604caa0-c748-4ed4-9379-1374c2c28772" providerId="ADAL" clId="{C08382AF-5D9A-4017-99F3-D30D7045557B}" dt="2020-12-01T17:42:10.936" v="1756" actId="1076"/>
          <ac:picMkLst>
            <pc:docMk/>
            <pc:sldMk cId="2975193602" sldId="263"/>
            <ac:picMk id="18" creationId="{17B34C5D-2234-44EB-A340-54E894E1AFA6}"/>
          </ac:picMkLst>
        </pc:picChg>
        <pc:picChg chg="add mod">
          <ac:chgData name="Kees Hooyman" userId="d604caa0-c748-4ed4-9379-1374c2c28772" providerId="ADAL" clId="{C08382AF-5D9A-4017-99F3-D30D7045557B}" dt="2020-12-01T17:42:09.126" v="1755" actId="1076"/>
          <ac:picMkLst>
            <pc:docMk/>
            <pc:sldMk cId="2975193602" sldId="263"/>
            <ac:picMk id="19" creationId="{12A6816D-B8CF-45B8-A009-C79621259CD6}"/>
          </ac:picMkLst>
        </pc:picChg>
      </pc:sldChg>
      <pc:sldChg chg="addSp delSp modSp add mod modAnim">
        <pc:chgData name="Kees Hooyman" userId="d604caa0-c748-4ed4-9379-1374c2c28772" providerId="ADAL" clId="{C08382AF-5D9A-4017-99F3-D30D7045557B}" dt="2020-12-01T16:00:16.206" v="1459" actId="20577"/>
        <pc:sldMkLst>
          <pc:docMk/>
          <pc:sldMk cId="639160724" sldId="264"/>
        </pc:sldMkLst>
        <pc:spChg chg="mod">
          <ac:chgData name="Kees Hooyman" userId="d604caa0-c748-4ed4-9379-1374c2c28772" providerId="ADAL" clId="{C08382AF-5D9A-4017-99F3-D30D7045557B}" dt="2020-12-01T16:00:16.206" v="1459" actId="20577"/>
          <ac:spMkLst>
            <pc:docMk/>
            <pc:sldMk cId="639160724" sldId="264"/>
            <ac:spMk id="3" creationId="{00000000-0000-0000-0000-000000000000}"/>
          </ac:spMkLst>
        </pc:spChg>
        <pc:spChg chg="add del mod topLvl">
          <ac:chgData name="Kees Hooyman" userId="d604caa0-c748-4ed4-9379-1374c2c28772" providerId="ADAL" clId="{C08382AF-5D9A-4017-99F3-D30D7045557B}" dt="2020-12-01T15:40:17.571" v="1070" actId="478"/>
          <ac:spMkLst>
            <pc:docMk/>
            <pc:sldMk cId="639160724" sldId="264"/>
            <ac:spMk id="15" creationId="{887D5049-6CA2-42B1-AD72-2F33881D4C1A}"/>
          </ac:spMkLst>
        </pc:spChg>
        <pc:grpChg chg="add del mod">
          <ac:chgData name="Kees Hooyman" userId="d604caa0-c748-4ed4-9379-1374c2c28772" providerId="ADAL" clId="{C08382AF-5D9A-4017-99F3-D30D7045557B}" dt="2020-12-01T15:40:12.608" v="1069" actId="165"/>
          <ac:grpSpMkLst>
            <pc:docMk/>
            <pc:sldMk cId="639160724" sldId="264"/>
            <ac:grpSpMk id="12" creationId="{1B85293F-BF1F-4FB0-9CAA-271DEA8F034F}"/>
          </ac:grpSpMkLst>
        </pc:grpChg>
        <pc:picChg chg="del">
          <ac:chgData name="Kees Hooyman" userId="d604caa0-c748-4ed4-9379-1374c2c28772" providerId="ADAL" clId="{C08382AF-5D9A-4017-99F3-D30D7045557B}" dt="2020-12-01T15:39:56.973" v="1067" actId="478"/>
          <ac:picMkLst>
            <pc:docMk/>
            <pc:sldMk cId="639160724" sldId="264"/>
            <ac:picMk id="13" creationId="{2FA5FACF-3C96-40B7-85E4-0705A046BA38}"/>
          </ac:picMkLst>
        </pc:picChg>
        <pc:picChg chg="add mod topLvl">
          <ac:chgData name="Kees Hooyman" userId="d604caa0-c748-4ed4-9379-1374c2c28772" providerId="ADAL" clId="{C08382AF-5D9A-4017-99F3-D30D7045557B}" dt="2020-12-01T15:40:32.177" v="1075" actId="1076"/>
          <ac:picMkLst>
            <pc:docMk/>
            <pc:sldMk cId="639160724" sldId="264"/>
            <ac:picMk id="14" creationId="{8FFBE333-901D-48B6-9C06-94CB99FC4B98}"/>
          </ac:picMkLst>
        </pc:picChg>
      </pc:sldChg>
      <pc:sldChg chg="modSp add mod addAnim delAnim modAnim">
        <pc:chgData name="Kees Hooyman" userId="d604caa0-c748-4ed4-9379-1374c2c28772" providerId="ADAL" clId="{C08382AF-5D9A-4017-99F3-D30D7045557B}" dt="2020-12-01T15:53:03.450" v="1361" actId="20577"/>
        <pc:sldMkLst>
          <pc:docMk/>
          <pc:sldMk cId="1187993895" sldId="265"/>
        </pc:sldMkLst>
        <pc:spChg chg="mod">
          <ac:chgData name="Kees Hooyman" userId="d604caa0-c748-4ed4-9379-1374c2c28772" providerId="ADAL" clId="{C08382AF-5D9A-4017-99F3-D30D7045557B}" dt="2020-12-01T15:53:03.450" v="1361" actId="20577"/>
          <ac:spMkLst>
            <pc:docMk/>
            <pc:sldMk cId="1187993895" sldId="265"/>
            <ac:spMk id="3" creationId="{00000000-0000-0000-0000-000000000000}"/>
          </ac:spMkLst>
        </pc:spChg>
      </pc:sldChg>
      <pc:sldChg chg="addSp delSp modSp add mod modAnim">
        <pc:chgData name="Kees Hooyman" userId="d604caa0-c748-4ed4-9379-1374c2c28772" providerId="ADAL" clId="{C08382AF-5D9A-4017-99F3-D30D7045557B}" dt="2020-12-01T17:03:42.526" v="1705" actId="20577"/>
        <pc:sldMkLst>
          <pc:docMk/>
          <pc:sldMk cId="1078236354" sldId="266"/>
        </pc:sldMkLst>
        <pc:spChg chg="mod">
          <ac:chgData name="Kees Hooyman" userId="d604caa0-c748-4ed4-9379-1374c2c28772" providerId="ADAL" clId="{C08382AF-5D9A-4017-99F3-D30D7045557B}" dt="2020-12-01T17:03:42.526" v="1705" actId="20577"/>
          <ac:spMkLst>
            <pc:docMk/>
            <pc:sldMk cId="1078236354" sldId="266"/>
            <ac:spMk id="3" creationId="{00000000-0000-0000-0000-000000000000}"/>
          </ac:spMkLst>
        </pc:spChg>
        <pc:spChg chg="add mod">
          <ac:chgData name="Kees Hooyman" userId="d604caa0-c748-4ed4-9379-1374c2c28772" providerId="ADAL" clId="{C08382AF-5D9A-4017-99F3-D30D7045557B}" dt="2020-12-01T16:02:16.932" v="1477" actId="164"/>
          <ac:spMkLst>
            <pc:docMk/>
            <pc:sldMk cId="1078236354" sldId="266"/>
            <ac:spMk id="4" creationId="{CB5F1000-D958-4765-9CAB-D96816FEF86D}"/>
          </ac:spMkLst>
        </pc:spChg>
        <pc:spChg chg="add mod">
          <ac:chgData name="Kees Hooyman" userId="d604caa0-c748-4ed4-9379-1374c2c28772" providerId="ADAL" clId="{C08382AF-5D9A-4017-99F3-D30D7045557B}" dt="2020-12-01T16:02:54.691" v="1488" actId="164"/>
          <ac:spMkLst>
            <pc:docMk/>
            <pc:sldMk cId="1078236354" sldId="266"/>
            <ac:spMk id="13" creationId="{052861B1-1E8B-47B7-B13C-9EEAA6A546F5}"/>
          </ac:spMkLst>
        </pc:spChg>
        <pc:spChg chg="add mod">
          <ac:chgData name="Kees Hooyman" userId="d604caa0-c748-4ed4-9379-1374c2c28772" providerId="ADAL" clId="{C08382AF-5D9A-4017-99F3-D30D7045557B}" dt="2020-12-01T16:02:54.691" v="1488" actId="164"/>
          <ac:spMkLst>
            <pc:docMk/>
            <pc:sldMk cId="1078236354" sldId="266"/>
            <ac:spMk id="15" creationId="{2A0DDF09-175C-40AF-B5DE-0F0D1C64A9C7}"/>
          </ac:spMkLst>
        </pc:spChg>
        <pc:grpChg chg="add mod">
          <ac:chgData name="Kees Hooyman" userId="d604caa0-c748-4ed4-9379-1374c2c28772" providerId="ADAL" clId="{C08382AF-5D9A-4017-99F3-D30D7045557B}" dt="2020-12-01T16:02:54.691" v="1488" actId="164"/>
          <ac:grpSpMkLst>
            <pc:docMk/>
            <pc:sldMk cId="1078236354" sldId="266"/>
            <ac:grpSpMk id="5" creationId="{B3A61156-17A4-4D25-84F5-85BEE95869F1}"/>
          </ac:grpSpMkLst>
        </pc:grpChg>
        <pc:grpChg chg="add mod">
          <ac:chgData name="Kees Hooyman" userId="d604caa0-c748-4ed4-9379-1374c2c28772" providerId="ADAL" clId="{C08382AF-5D9A-4017-99F3-D30D7045557B}" dt="2020-12-01T16:08:14.798" v="1623" actId="1076"/>
          <ac:grpSpMkLst>
            <pc:docMk/>
            <pc:sldMk cId="1078236354" sldId="266"/>
            <ac:grpSpMk id="6" creationId="{7C8C7B55-52EA-402E-A32D-9CF68007C1D8}"/>
          </ac:grpSpMkLst>
        </pc:grpChg>
        <pc:picChg chg="add mod modCrop">
          <ac:chgData name="Kees Hooyman" userId="d604caa0-c748-4ed4-9379-1374c2c28772" providerId="ADAL" clId="{C08382AF-5D9A-4017-99F3-D30D7045557B}" dt="2020-12-01T16:02:24.758" v="1478" actId="732"/>
          <ac:picMkLst>
            <pc:docMk/>
            <pc:sldMk cId="1078236354" sldId="266"/>
            <ac:picMk id="12" creationId="{E22E15D0-5F4F-409B-B3E8-8954D3DDCFBF}"/>
          </ac:picMkLst>
        </pc:picChg>
        <pc:picChg chg="del">
          <ac:chgData name="Kees Hooyman" userId="d604caa0-c748-4ed4-9379-1374c2c28772" providerId="ADAL" clId="{C08382AF-5D9A-4017-99F3-D30D7045557B}" dt="2020-12-01T16:00:49.987" v="1461" actId="478"/>
          <ac:picMkLst>
            <pc:docMk/>
            <pc:sldMk cId="1078236354" sldId="266"/>
            <ac:picMk id="14" creationId="{8FFBE333-901D-48B6-9C06-94CB99FC4B98}"/>
          </ac:picMkLst>
        </pc:picChg>
      </pc:sldChg>
      <pc:sldChg chg="addSp delSp modSp add mod modAnim">
        <pc:chgData name="Kees Hooyman" userId="d604caa0-c748-4ed4-9379-1374c2c28772" providerId="ADAL" clId="{C08382AF-5D9A-4017-99F3-D30D7045557B}" dt="2020-12-01T17:55:47.602" v="2142" actId="20577"/>
        <pc:sldMkLst>
          <pc:docMk/>
          <pc:sldMk cId="2206574158" sldId="267"/>
        </pc:sldMkLst>
        <pc:spChg chg="mod">
          <ac:chgData name="Kees Hooyman" userId="d604caa0-c748-4ed4-9379-1374c2c28772" providerId="ADAL" clId="{C08382AF-5D9A-4017-99F3-D30D7045557B}" dt="2020-12-01T17:55:47.602" v="2142" actId="20577"/>
          <ac:spMkLst>
            <pc:docMk/>
            <pc:sldMk cId="2206574158" sldId="267"/>
            <ac:spMk id="3" creationId="{00000000-0000-0000-0000-000000000000}"/>
          </ac:spMkLst>
        </pc:spChg>
        <pc:grpChg chg="del">
          <ac:chgData name="Kees Hooyman" userId="d604caa0-c748-4ed4-9379-1374c2c28772" providerId="ADAL" clId="{C08382AF-5D9A-4017-99F3-D30D7045557B}" dt="2020-12-01T17:46:56.716" v="1861" actId="478"/>
          <ac:grpSpMkLst>
            <pc:docMk/>
            <pc:sldMk cId="2206574158" sldId="267"/>
            <ac:grpSpMk id="12" creationId="{87767AA3-E17F-4DEF-B9F5-DEDB71DCB28F}"/>
          </ac:grpSpMkLst>
        </pc:grpChg>
        <pc:picChg chg="del">
          <ac:chgData name="Kees Hooyman" userId="d604caa0-c748-4ed4-9379-1374c2c28772" providerId="ADAL" clId="{C08382AF-5D9A-4017-99F3-D30D7045557B}" dt="2020-12-01T17:46:57.513" v="1862" actId="478"/>
          <ac:picMkLst>
            <pc:docMk/>
            <pc:sldMk cId="2206574158" sldId="267"/>
            <ac:picMk id="19" creationId="{12A6816D-B8CF-45B8-A009-C79621259CD6}"/>
          </ac:picMkLst>
        </pc:picChg>
        <pc:picChg chg="add mod modCrop">
          <ac:chgData name="Kees Hooyman" userId="d604caa0-c748-4ed4-9379-1374c2c28772" providerId="ADAL" clId="{C08382AF-5D9A-4017-99F3-D30D7045557B}" dt="2020-12-01T17:48:12.898" v="1882" actId="1076"/>
          <ac:picMkLst>
            <pc:docMk/>
            <pc:sldMk cId="2206574158" sldId="267"/>
            <ac:picMk id="20" creationId="{DD321C9A-B55B-45C0-A549-012ED3C43D1F}"/>
          </ac:picMkLst>
        </pc:picChg>
        <pc:picChg chg="add mod modCrop">
          <ac:chgData name="Kees Hooyman" userId="d604caa0-c748-4ed4-9379-1374c2c28772" providerId="ADAL" clId="{C08382AF-5D9A-4017-99F3-D30D7045557B}" dt="2020-12-01T17:48:09.433" v="1880" actId="14100"/>
          <ac:picMkLst>
            <pc:docMk/>
            <pc:sldMk cId="2206574158" sldId="267"/>
            <ac:picMk id="21" creationId="{6BC79121-2ED7-457E-BC4A-B39B2C57A574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2431630544" sldId="268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431630544" sldId="268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431630544" sldId="268"/>
            <ac:spMk id="18" creationId="{2CF92A87-FBC7-4D21-A296-6B53AEE9D7BB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431630544" sldId="268"/>
            <ac:spMk id="20" creationId="{80026A07-8261-4347-91EA-29D8B6815A63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2431630544" sldId="268"/>
            <ac:grpSpMk id="19" creationId="{0062FEE4-A39A-450B-A87C-B59FD0286EFF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431630544" sldId="268"/>
            <ac:picMk id="21" creationId="{2A956BEA-4BE7-4F86-B300-296C2051F615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431630544" sldId="268"/>
            <ac:picMk id="22" creationId="{4AD66260-BD33-4A46-85DB-662A73096505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431630544" sldId="268"/>
            <ac:picMk id="23" creationId="{7242FE25-442B-4637-B58D-799D27913119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822763183" sldId="270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822763183" sldId="270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822763183" sldId="270"/>
            <ac:spMk id="17" creationId="{6E695FA2-B89D-49E1-A511-F4E7A0CBF79C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822763183" sldId="270"/>
            <ac:spMk id="19" creationId="{3C1FEB3F-2ED1-4AB6-B42E-E65CE735A22C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822763183" sldId="270"/>
            <ac:grpSpMk id="18" creationId="{AF847938-56F3-47DD-8B8A-23EF412D0E95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822763183" sldId="270"/>
            <ac:picMk id="20" creationId="{BF028F4C-5F8A-4215-89EC-E63F2C02E61B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822763183" sldId="270"/>
            <ac:picMk id="21" creationId="{02B13D20-A16E-4985-BA81-1F1BF8305F24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822763183" sldId="270"/>
            <ac:picMk id="22" creationId="{3A58B92B-FE0A-45D3-A460-F71D3FEAE4B1}"/>
          </ac:picMkLst>
        </pc:picChg>
      </pc:sldChg>
      <pc:sldChg chg="modAnim">
        <pc:chgData name="Kees Hooyman" userId="d604caa0-c748-4ed4-9379-1374c2c28772" providerId="ADAL" clId="{C08382AF-5D9A-4017-99F3-D30D7045557B}" dt="2020-12-10T10:56:33.414" v="2158"/>
        <pc:sldMkLst>
          <pc:docMk/>
          <pc:sldMk cId="1883233176" sldId="277"/>
        </pc:sldMkLst>
      </pc:sldChg>
      <pc:sldChg chg="modAnim">
        <pc:chgData name="Kees Hooyman" userId="d604caa0-c748-4ed4-9379-1374c2c28772" providerId="ADAL" clId="{C08382AF-5D9A-4017-99F3-D30D7045557B}" dt="2020-12-10T11:04:23.282" v="2162"/>
        <pc:sldMkLst>
          <pc:docMk/>
          <pc:sldMk cId="2908242872" sldId="279"/>
        </pc:sldMkLst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3428615620" sldId="594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428615620" sldId="594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428615620" sldId="594"/>
            <ac:spMk id="4" creationId="{00000000-0000-0000-0000-000000000000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3428615620" sldId="594"/>
            <ac:picMk id="3" creationId="{00000000-0000-0000-0000-000000000000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325878848" sldId="595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5878848" sldId="595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5878848" sldId="595"/>
            <ac:spMk id="5" creationId="{00000000-0000-0000-0000-000000000000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325878848" sldId="595"/>
            <ac:picMk id="4" creationId="{00000000-0000-0000-0000-000000000000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595828036" sldId="596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595828036" sldId="596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595828036" sldId="596"/>
            <ac:spMk id="4" creationId="{00000000-0000-0000-0000-000000000000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595828036" sldId="596"/>
            <ac:picMk id="3" creationId="{00000000-0000-0000-0000-000000000000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329791443" sldId="598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9791443" sldId="598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9791443" sldId="598"/>
            <ac:spMk id="5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9791443" sldId="598"/>
            <ac:spMk id="7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9791443" sldId="598"/>
            <ac:spMk id="10" creationId="{EAF44BA0-41EA-4A8C-A499-E552B9433576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9791443" sldId="598"/>
            <ac:spMk id="11" creationId="{26DAF767-3371-44B1-8AA1-1E23B64AA284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329791443" sldId="598"/>
            <ac:picMk id="6" creationId="{00000000-0000-0000-0000-000000000000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329791443" sldId="598"/>
            <ac:picMk id="9" creationId="{026A9FBB-7256-4E6F-B9B6-24D322FA10F4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1518372568" sldId="604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518372568" sldId="604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518372568" sldId="604"/>
            <ac:spMk id="5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518372568" sldId="604"/>
            <ac:spMk id="7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518372568" sldId="604"/>
            <ac:spMk id="9" creationId="{B33BCC06-ADAC-410E-B174-021FAD910D0C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518372568" sldId="604"/>
            <ac:picMk id="4" creationId="{742C9A18-CCA7-4B39-9ECF-8048319AA156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518372568" sldId="604"/>
            <ac:picMk id="8" creationId="{00000000-0000-0000-0000-000000000000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4179214729" sldId="605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4179214729" sldId="605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4179214729" sldId="605"/>
            <ac:spMk id="20" creationId="{D8CCE0F6-A0C5-417F-AD32-48A555C58C52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4179214729" sldId="605"/>
            <ac:spMk id="22" creationId="{856F31C4-6715-48E2-8CE1-5219212BB65C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4179214729" sldId="605"/>
            <ac:grpSpMk id="21" creationId="{E15D0776-2C5F-4F6A-B161-1AF7145E7FAC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4179214729" sldId="605"/>
            <ac:picMk id="23" creationId="{D45582B8-CB21-4D4A-B163-61B371F5BF8B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4179214729" sldId="605"/>
            <ac:picMk id="24" creationId="{7C23D5F6-2E58-4FC0-BC7D-7F25BC3437AA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4179214729" sldId="605"/>
            <ac:picMk id="25" creationId="{150C4624-EEBE-4D90-9D97-D2DAF4676811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2009537128" sldId="608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009537128" sldId="608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009537128" sldId="608"/>
            <ac:spMk id="7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009537128" sldId="608"/>
            <ac:spMk id="9" creationId="{B33BCC06-ADAC-410E-B174-021FAD910D0C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009537128" sldId="608"/>
            <ac:spMk id="11" creationId="{FBD2B7E2-8158-406A-8B02-8616DB368FF5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009537128" sldId="608"/>
            <ac:picMk id="8" creationId="{00000000-0000-0000-0000-000000000000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009537128" sldId="608"/>
            <ac:picMk id="10" creationId="{3FEDE1E2-2BD1-4945-84C1-26003D3A6DEC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1436179122" sldId="609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436179122" sldId="609"/>
            <ac:picMk id="3" creationId="{E600AB65-04D5-4390-8552-38F88AFA1927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1193691698" sldId="610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193691698" sldId="610"/>
            <ac:picMk id="3" creationId="{2B86EE5D-39A1-4472-85C3-AF02F9B0B80D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5261955" sldId="611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5261955" sldId="611"/>
            <ac:picMk id="2" creationId="{5B36CD00-3777-490C-BF55-D4E1AC524475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1705780798" sldId="612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705780798" sldId="612"/>
            <ac:picMk id="2" creationId="{EDC00AE7-4342-4058-84A8-0B7C6718A21A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824927066" sldId="613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824927066" sldId="613"/>
            <ac:picMk id="2" creationId="{7B38F341-A361-4A7F-905F-BFBA392AA823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2507498689" sldId="614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507498689" sldId="614"/>
            <ac:picMk id="2" creationId="{6CB21AA3-6CEE-4049-8BE9-C70F6466D649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411576767" sldId="615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411576767" sldId="615"/>
            <ac:picMk id="2" creationId="{71D08D5A-EE49-49BC-8BBB-60EC4E9EC5F8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1520213309" sldId="616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520213309" sldId="616"/>
            <ac:picMk id="2" creationId="{C4B75070-9D2F-4027-984D-A9AD42075ED3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2880158024" sldId="617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880158024" sldId="617"/>
            <ac:picMk id="2" creationId="{0C1EA387-E652-40E6-8358-BA8E2C12F164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2111781248" sldId="618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111781248" sldId="618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111781248" sldId="618"/>
            <ac:spMk id="14" creationId="{4B54EAB9-4E3E-453A-937B-F0756BF67CEF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111781248" sldId="618"/>
            <ac:spMk id="16" creationId="{16D8394E-2A2B-48E9-9C5E-62BAC2214574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2111781248" sldId="618"/>
            <ac:grpSpMk id="15" creationId="{B9A64A11-1DA2-4558-9763-E9A1B5DD8069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111781248" sldId="618"/>
            <ac:picMk id="17" creationId="{01E15E4A-729D-488A-9519-2B9C62FB77A6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111781248" sldId="618"/>
            <ac:picMk id="18" creationId="{7C8F48EE-8304-41A7-A3AD-55D6A0A096DF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111781248" sldId="618"/>
            <ac:picMk id="19" creationId="{BCE4D584-86FD-48F8-B79D-31289443CE46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549209368" sldId="619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549209368" sldId="619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549209368" sldId="619"/>
            <ac:spMk id="7" creationId="{AC778D91-00C0-4FE4-BFEC-3DCB23EF4838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549209368" sldId="619"/>
            <ac:spMk id="15" creationId="{F0B9631D-0AC3-4729-9149-910A88B15A82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549209368" sldId="619"/>
            <ac:spMk id="17" creationId="{EC72326B-CAA0-4E08-A2EE-DB98209A6B5D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549209368" sldId="619"/>
            <ac:grpSpMk id="16" creationId="{C8FE27ED-4D00-4DB3-B011-B2AD520509F4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549209368" sldId="619"/>
            <ac:picMk id="18" creationId="{38B97E6C-1683-452B-B7FA-501C6B42ADB3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549209368" sldId="619"/>
            <ac:picMk id="19" creationId="{8337E948-5FDD-4F9A-802C-EBE43F24197A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549209368" sldId="619"/>
            <ac:picMk id="20" creationId="{02F169C4-9695-4BD5-8D9C-0C3744F242D5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2888808602" sldId="620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888808602" sldId="620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888808602" sldId="620"/>
            <ac:spMk id="7" creationId="{AC778D91-00C0-4FE4-BFEC-3DCB23EF4838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888808602" sldId="620"/>
            <ac:spMk id="15" creationId="{780699B7-3D7C-4A15-BBAA-2362D83411A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888808602" sldId="620"/>
            <ac:spMk id="17" creationId="{BF5CA5E7-8B0E-4009-8447-D01779CE27AD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2888808602" sldId="620"/>
            <ac:grpSpMk id="16" creationId="{CFA39A5C-AAF9-4CA5-AD2B-FC8231F32857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888808602" sldId="620"/>
            <ac:picMk id="18" creationId="{02ED332A-3DEB-41EB-AF39-5D328311A213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888808602" sldId="620"/>
            <ac:picMk id="19" creationId="{4C1A53BF-A0D2-42A3-8E10-06B5CA37F6C2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888808602" sldId="620"/>
            <ac:picMk id="20" creationId="{58D17687-D661-4AA7-BE35-AB2E64006C3B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668585689" sldId="621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668585689" sldId="621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668585689" sldId="621"/>
            <ac:spMk id="7" creationId="{AC778D91-00C0-4FE4-BFEC-3DCB23EF4838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668585689" sldId="621"/>
            <ac:spMk id="15" creationId="{EF15DC9D-E2D2-4132-A3D0-FE53088F93B3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668585689" sldId="621"/>
            <ac:spMk id="17" creationId="{49CBFDBD-32F1-4B86-BAE2-ED6B750C3841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668585689" sldId="621"/>
            <ac:grpSpMk id="16" creationId="{DAF6ED0F-13C8-4EF9-85E4-924E112D83BE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668585689" sldId="621"/>
            <ac:picMk id="18" creationId="{1D31DBDA-D584-4E7A-938D-33AEA44302F6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668585689" sldId="621"/>
            <ac:picMk id="19" creationId="{4C4D7297-A7FE-4338-AB0A-5EE86AACDE41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668585689" sldId="621"/>
            <ac:picMk id="20" creationId="{5C0455DA-E2AE-4037-88EE-9FA7D15A617F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320420146" sldId="622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0420146" sldId="622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0420146" sldId="622"/>
            <ac:spMk id="15" creationId="{C22DE087-A3A2-4561-9AB2-580DC2EB3ECE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320420146" sldId="622"/>
            <ac:spMk id="17" creationId="{B964CFFC-46AE-4679-A40B-1152F5179D10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320420146" sldId="622"/>
            <ac:grpSpMk id="16" creationId="{53859ADE-41AE-4587-92CC-5F489AAC6AF1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320420146" sldId="622"/>
            <ac:picMk id="8" creationId="{A8A248E4-B566-4431-A3C7-A8651857FA4B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320420146" sldId="622"/>
            <ac:picMk id="18" creationId="{AA0F83D8-21C4-4CF6-8EC4-5D645E17C19A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320420146" sldId="622"/>
            <ac:picMk id="19" creationId="{090F0ED1-F57D-4079-A137-F110FB45C897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320420146" sldId="622"/>
            <ac:picMk id="20" creationId="{8B352521-7822-4740-A18C-89ECC31D2BBF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2228948622" sldId="623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228948622" sldId="623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228948622" sldId="623"/>
            <ac:spMk id="7" creationId="{AC778D91-00C0-4FE4-BFEC-3DCB23EF4838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228948622" sldId="623"/>
            <ac:spMk id="10" creationId="{94DF3CD3-736C-44A3-A665-E9A0FF0507C3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228948622" sldId="623"/>
            <ac:spMk id="12" creationId="{24F1FB62-279A-41DC-92F2-B0021B5A27D4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2228948622" sldId="623"/>
            <ac:grpSpMk id="11" creationId="{CC48806C-C60D-49F4-80D0-581FC4C5E7F8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228948622" sldId="623"/>
            <ac:picMk id="13" creationId="{2CDCF384-D261-49E9-8BD4-E7A341630E04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228948622" sldId="623"/>
            <ac:picMk id="14" creationId="{E9C5CDC9-5086-462F-9218-6FDE18041DDC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228948622" sldId="623"/>
            <ac:picMk id="15" creationId="{80A491FD-F647-4087-BC41-9BB6B5734185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978782877" sldId="624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978782877" sldId="624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978782877" sldId="624"/>
            <ac:spMk id="5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978782877" sldId="624"/>
            <ac:spMk id="7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978782877" sldId="624"/>
            <ac:spMk id="10" creationId="{EAF44BA0-41EA-4A8C-A499-E552B9433576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978782877" sldId="624"/>
            <ac:spMk id="11" creationId="{26DAF767-3371-44B1-8AA1-1E23B64AA284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978782877" sldId="624"/>
            <ac:picMk id="9" creationId="{026A9FBB-7256-4E6F-B9B6-24D322FA10F4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866435035" sldId="625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866435035" sldId="625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866435035" sldId="625"/>
            <ac:spMk id="3" creationId="{733D9BB6-41A2-418C-B7D1-4CC95AFE7466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866435035" sldId="625"/>
            <ac:spMk id="7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866435035" sldId="625"/>
            <ac:spMk id="9" creationId="{B33BCC06-ADAC-410E-B174-021FAD910D0C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866435035" sldId="625"/>
            <ac:spMk id="11" creationId="{89834833-96CD-4400-B272-1033E2C911EC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866435035" sldId="625"/>
            <ac:spMk id="12" creationId="{DC564F99-E8D4-42FB-A588-BAAAF90E8621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866435035" sldId="625"/>
            <ac:grpSpMk id="10" creationId="{F6FB2B77-1A1E-4FE8-B85A-4E2178A868C4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866435035" sldId="625"/>
            <ac:picMk id="6" creationId="{39D2F0EF-B8FD-4654-A68D-2CEFE23F385D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866435035" sldId="625"/>
            <ac:picMk id="8" creationId="{00000000-0000-0000-0000-000000000000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2567612254" sldId="626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567612254" sldId="626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567612254" sldId="626"/>
            <ac:spMk id="5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567612254" sldId="626"/>
            <ac:spMk id="7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567612254" sldId="626"/>
            <ac:spMk id="9" creationId="{B33BCC06-ADAC-410E-B174-021FAD910D0C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567612254" sldId="626"/>
            <ac:picMk id="3" creationId="{EA66B9E4-1B25-4589-A294-18DA5CD3FCEE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567612254" sldId="626"/>
            <ac:picMk id="8" creationId="{00000000-0000-0000-0000-000000000000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413947672" sldId="627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413947672" sldId="627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413947672" sldId="627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413947672" sldId="627"/>
            <ac:spMk id="5" creationId="{00000000-0000-0000-0000-000000000000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413947672" sldId="627"/>
            <ac:picMk id="6" creationId="{95003814-E6C3-4097-B09D-34F895CADAA9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2454456177" sldId="628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454456177" sldId="628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454456177" sldId="628"/>
            <ac:spMk id="5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454456177" sldId="628"/>
            <ac:spMk id="7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2454456177" sldId="628"/>
            <ac:spMk id="9" creationId="{B33BCC06-ADAC-410E-B174-021FAD910D0C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454456177" sldId="628"/>
            <ac:picMk id="3" creationId="{9DA8C584-1268-4CFF-A61E-188D1F85E7D6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2454456177" sldId="628"/>
            <ac:picMk id="8" creationId="{00000000-0000-0000-0000-000000000000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1174006459" sldId="629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174006459" sldId="629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174006459" sldId="629"/>
            <ac:spMk id="5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174006459" sldId="629"/>
            <ac:spMk id="7" creationId="{00000000-0000-0000-0000-000000000000}"/>
          </ac:spMkLst>
        </pc:s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174006459" sldId="629"/>
            <ac:picMk id="3" creationId="{6F9A957D-D372-4EB3-9B89-F917841BE628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174006459" sldId="629"/>
            <ac:picMk id="8" creationId="{00000000-0000-0000-0000-000000000000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446438412" sldId="630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446438412" sldId="630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446438412" sldId="630"/>
            <ac:spMk id="14" creationId="{689F732B-ACCB-40B7-8252-2F9DCC8750E4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446438412" sldId="630"/>
            <ac:spMk id="16" creationId="{861FBD88-4EC7-44AE-8A41-65366D17F527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446438412" sldId="630"/>
            <ac:grpSpMk id="15" creationId="{B303B148-2B20-413B-A048-E41352628AE0}"/>
          </ac:grpSpMkLst>
        </pc:grp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446438412" sldId="630"/>
            <ac:picMk id="17" creationId="{17DFF5D2-3C62-40E2-8714-A93CB44CC3E6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446438412" sldId="630"/>
            <ac:picMk id="18" creationId="{658B2346-2C7F-454F-91B8-4A2D76689DDE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446438412" sldId="630"/>
            <ac:picMk id="19" creationId="{F5BC9E60-07AE-4C20-A2D0-BE0D9DDF7A99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125670992" sldId="631"/>
        </pc:sld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25670992" sldId="631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25670992" sldId="631"/>
            <ac:spMk id="14" creationId="{486C6E9C-4993-4351-8663-373D1E469AB6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k cId="125670992" sldId="631"/>
            <ac:spMk id="16" creationId="{84A5136C-2897-49E6-9F31-1BB84FA82C4F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k cId="125670992" sldId="631"/>
            <ac:grpSpMk id="15" creationId="{AC5A5D4E-80CC-43C0-B0F8-0FC8623C9681}"/>
          </ac:grpSpMkLst>
        </pc:grpChg>
        <pc:graphicFrameChg chg="mod">
          <ac:chgData name="Kees Hooyman" userId="d604caa0-c748-4ed4-9379-1374c2c28772" providerId="ADAL" clId="{C08382AF-5D9A-4017-99F3-D30D7045557B}" dt="2020-12-01T11:35:03.471" v="1"/>
          <ac:graphicFrameMkLst>
            <pc:docMk/>
            <pc:sldMk cId="125670992" sldId="631"/>
            <ac:graphicFrameMk id="13" creationId="{B25B1E86-ED5B-40EA-83D3-AD94D3118704}"/>
          </ac:graphicFrameMkLst>
        </pc:graphicFrame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25670992" sldId="631"/>
            <ac:picMk id="17" creationId="{73022341-F35C-4774-BA25-1B1C7C615346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25670992" sldId="631"/>
            <ac:picMk id="18" creationId="{693BD192-738C-4254-A9E1-8EE46E120856}"/>
          </ac:picMkLst>
        </pc:picChg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25670992" sldId="631"/>
            <ac:picMk id="19" creationId="{236E8FCE-BDC4-4943-8834-2E7EC4BEFD5D}"/>
          </ac:picMkLst>
        </pc:picChg>
      </pc:sldChg>
      <pc:sldChg chg="modSp del">
        <pc:chgData name="Kees Hooyman" userId="d604caa0-c748-4ed4-9379-1374c2c28772" providerId="ADAL" clId="{C08382AF-5D9A-4017-99F3-D30D7045557B}" dt="2020-12-01T11:37:49.713" v="51" actId="47"/>
        <pc:sldMkLst>
          <pc:docMk/>
          <pc:sldMk cId="1659362898" sldId="632"/>
        </pc:sldMkLst>
        <pc:picChg chg="mod">
          <ac:chgData name="Kees Hooyman" userId="d604caa0-c748-4ed4-9379-1374c2c28772" providerId="ADAL" clId="{C08382AF-5D9A-4017-99F3-D30D7045557B}" dt="2020-12-01T11:35:03.471" v="1"/>
          <ac:picMkLst>
            <pc:docMk/>
            <pc:sldMk cId="1659362898" sldId="632"/>
            <ac:picMk id="2" creationId="{A02EF369-CF52-41C8-9CD6-5D6D5A41B62C}"/>
          </ac:picMkLst>
        </pc:picChg>
      </pc:sldChg>
      <pc:sldMasterChg chg="modSp modSldLayout">
        <pc:chgData name="Kees Hooyman" userId="d604caa0-c748-4ed4-9379-1374c2c28772" providerId="ADAL" clId="{C08382AF-5D9A-4017-99F3-D30D7045557B}" dt="2020-12-01T11:35:03.471" v="1"/>
        <pc:sldMasterMkLst>
          <pc:docMk/>
          <pc:sldMasterMk cId="4265311411" sldId="2147483674"/>
        </pc:sldMasterMkLst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4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5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10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14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18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19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20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21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22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23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24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25" creationId="{00000000-0000-0000-0000-000000000000}"/>
          </ac:spMkLst>
        </pc:spChg>
        <pc:spChg chg="mod">
          <ac:chgData name="Kees Hooyman" userId="d604caa0-c748-4ed4-9379-1374c2c28772" providerId="ADAL" clId="{C08382AF-5D9A-4017-99F3-D30D7045557B}" dt="2020-12-01T11:35:03.471" v="1"/>
          <ac:spMkLst>
            <pc:docMk/>
            <pc:sldMasterMk cId="4265311411" sldId="2147483674"/>
            <ac:spMk id="26" creationId="{00000000-0000-0000-0000-000000000000}"/>
          </ac:spMkLst>
        </pc:spChg>
        <pc:grpChg chg="mod">
          <ac:chgData name="Kees Hooyman" userId="d604caa0-c748-4ed4-9379-1374c2c28772" providerId="ADAL" clId="{C08382AF-5D9A-4017-99F3-D30D7045557B}" dt="2020-12-01T11:35:03.471" v="1"/>
          <ac:grpSpMkLst>
            <pc:docMk/>
            <pc:sldMasterMk cId="4265311411" sldId="2147483674"/>
            <ac:grpSpMk id="6" creationId="{00000000-0000-0000-0000-000000000000}"/>
          </ac:grpSpMkLst>
        </pc:grp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2342433451" sldId="2147483675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10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1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1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1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1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342433451" sldId="2147483675"/>
              <ac:spMk id="16" creationId="{00000000-0000-0000-0000-000000000000}"/>
            </ac:spMkLst>
          </pc:spChg>
          <pc:grpChg chg="mod">
            <ac:chgData name="Kees Hooyman" userId="d604caa0-c748-4ed4-9379-1374c2c28772" providerId="ADAL" clId="{C08382AF-5D9A-4017-99F3-D30D7045557B}" dt="2020-12-01T11:35:03.471" v="1"/>
            <ac:grpSpMkLst>
              <pc:docMk/>
              <pc:sldMasterMk cId="4265311411" sldId="2147483674"/>
              <pc:sldLayoutMk cId="2342433451" sldId="2147483675"/>
              <ac:grpSpMk id="6" creationId="{00000000-0000-0000-0000-000000000000}"/>
            </ac:grpSpMkLst>
          </pc:gr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3420464982" sldId="2147483676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20464982" sldId="2147483676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20464982" sldId="2147483676"/>
              <ac:spMk id="6" creationId="{00000000-0000-0000-0000-000000000000}"/>
            </ac:spMkLst>
          </pc:s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2970709081" sldId="2147483677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0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970709081" sldId="2147483677"/>
              <ac:spMk id="19" creationId="{00000000-0000-0000-0000-000000000000}"/>
            </ac:spMkLst>
          </pc:spChg>
          <pc:grpChg chg="mod">
            <ac:chgData name="Kees Hooyman" userId="d604caa0-c748-4ed4-9379-1374c2c28772" providerId="ADAL" clId="{C08382AF-5D9A-4017-99F3-D30D7045557B}" dt="2020-12-01T11:35:03.471" v="1"/>
            <ac:grpSpMkLst>
              <pc:docMk/>
              <pc:sldMasterMk cId="4265311411" sldId="2147483674"/>
              <pc:sldLayoutMk cId="2970709081" sldId="2147483677"/>
              <ac:grpSpMk id="7" creationId="{00000000-0000-0000-0000-000000000000}"/>
            </ac:grpSpMkLst>
          </pc:gr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1758148836" sldId="2147483678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58148836" sldId="2147483678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58148836" sldId="2147483678"/>
              <ac:spMk id="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58148836" sldId="2147483678"/>
              <ac:spMk id="7" creationId="{00000000-0000-0000-0000-000000000000}"/>
            </ac:spMkLst>
          </pc:s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2736822642" sldId="2147483679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736822642" sldId="2147483679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736822642" sldId="2147483679"/>
              <ac:spMk id="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736822642" sldId="2147483679"/>
              <ac:spMk id="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736822642" sldId="2147483679"/>
              <ac:spMk id="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736822642" sldId="2147483679"/>
              <ac:spMk id="9" creationId="{00000000-0000-0000-0000-000000000000}"/>
            </ac:spMkLst>
          </pc:s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3307459870" sldId="2147483680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307459870" sldId="2147483680"/>
              <ac:spMk id="5" creationId="{00000000-0000-0000-0000-000000000000}"/>
            </ac:spMkLst>
          </pc:s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1104577819" sldId="2147483681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104577819" sldId="2147483681"/>
              <ac:spMk id="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104577819" sldId="2147483681"/>
              <ac:spMk id="5" creationId="{00000000-0000-0000-0000-000000000000}"/>
            </ac:spMkLst>
          </pc:s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544227849" sldId="2147483682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1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1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1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1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1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1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1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1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544227849" sldId="2147483682"/>
              <ac:spMk id="22" creationId="{00000000-0000-0000-0000-000000000000}"/>
            </ac:spMkLst>
          </pc:spChg>
          <pc:grpChg chg="mod">
            <ac:chgData name="Kees Hooyman" userId="d604caa0-c748-4ed4-9379-1374c2c28772" providerId="ADAL" clId="{C08382AF-5D9A-4017-99F3-D30D7045557B}" dt="2020-12-01T11:35:03.471" v="1"/>
            <ac:grpSpMkLst>
              <pc:docMk/>
              <pc:sldMasterMk cId="4265311411" sldId="2147483674"/>
              <pc:sldLayoutMk cId="544227849" sldId="2147483682"/>
              <ac:grpSpMk id="8" creationId="{00000000-0000-0000-0000-000000000000}"/>
            </ac:grpSpMkLst>
          </pc:gr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3533136886" sldId="2147483683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0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1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33136886" sldId="2147483683"/>
              <ac:spMk id="24" creationId="{00000000-0000-0000-0000-000000000000}"/>
            </ac:spMkLst>
          </pc:spChg>
          <pc:grpChg chg="mod">
            <ac:chgData name="Kees Hooyman" userId="d604caa0-c748-4ed4-9379-1374c2c28772" providerId="ADAL" clId="{C08382AF-5D9A-4017-99F3-D30D7045557B}" dt="2020-12-01T11:35:03.471" v="1"/>
            <ac:grpSpMkLst>
              <pc:docMk/>
              <pc:sldMasterMk cId="4265311411" sldId="2147483674"/>
              <pc:sldLayoutMk cId="3533136886" sldId="2147483683"/>
              <ac:grpSpMk id="8" creationId="{00000000-0000-0000-0000-000000000000}"/>
            </ac:grpSpMkLst>
          </pc:gr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1973796873" sldId="2147483684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0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1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973796873" sldId="2147483684"/>
              <ac:spMk id="20" creationId="{00000000-0000-0000-0000-000000000000}"/>
            </ac:spMkLst>
          </pc:spChg>
          <pc:grpChg chg="mod">
            <ac:chgData name="Kees Hooyman" userId="d604caa0-c748-4ed4-9379-1374c2c28772" providerId="ADAL" clId="{C08382AF-5D9A-4017-99F3-D30D7045557B}" dt="2020-12-01T11:35:03.471" v="1"/>
            <ac:grpSpMkLst>
              <pc:docMk/>
              <pc:sldMasterMk cId="4265311411" sldId="2147483674"/>
              <pc:sldLayoutMk cId="1973796873" sldId="2147483684"/>
              <ac:grpSpMk id="8" creationId="{00000000-0000-0000-0000-000000000000}"/>
            </ac:grpSpMkLst>
          </pc:gr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3479430622" sldId="2147483685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1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1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1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1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1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1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1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1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479430622" sldId="2147483685"/>
              <ac:spMk id="22" creationId="{00000000-0000-0000-0000-000000000000}"/>
            </ac:spMkLst>
          </pc:spChg>
          <pc:grpChg chg="mod">
            <ac:chgData name="Kees Hooyman" userId="d604caa0-c748-4ed4-9379-1374c2c28772" providerId="ADAL" clId="{C08382AF-5D9A-4017-99F3-D30D7045557B}" dt="2020-12-01T11:35:03.471" v="1"/>
            <ac:grpSpMkLst>
              <pc:docMk/>
              <pc:sldMasterMk cId="4265311411" sldId="2147483674"/>
              <pc:sldLayoutMk cId="3479430622" sldId="2147483685"/>
              <ac:grpSpMk id="3" creationId="{00000000-0000-0000-0000-000000000000}"/>
            </ac:grpSpMkLst>
          </pc:gr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3506896992" sldId="2147483686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1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1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1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1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1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1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1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20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2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2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2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506896992" sldId="2147483686"/>
              <ac:spMk id="24" creationId="{00000000-0000-0000-0000-000000000000}"/>
            </ac:spMkLst>
          </pc:spChg>
          <pc:grpChg chg="mod">
            <ac:chgData name="Kees Hooyman" userId="d604caa0-c748-4ed4-9379-1374c2c28772" providerId="ADAL" clId="{C08382AF-5D9A-4017-99F3-D30D7045557B}" dt="2020-12-01T11:35:03.471" v="1"/>
            <ac:grpSpMkLst>
              <pc:docMk/>
              <pc:sldMasterMk cId="4265311411" sldId="2147483674"/>
              <pc:sldLayoutMk cId="3506896992" sldId="2147483686"/>
              <ac:grpSpMk id="3" creationId="{00000000-0000-0000-0000-000000000000}"/>
            </ac:grpSpMkLst>
          </pc:gr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2014690990" sldId="2147483687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10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1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1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1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1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1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2014690990" sldId="2147483687"/>
              <ac:spMk id="17" creationId="{00000000-0000-0000-0000-000000000000}"/>
            </ac:spMkLst>
          </pc:spChg>
          <pc:grpChg chg="mod">
            <ac:chgData name="Kees Hooyman" userId="d604caa0-c748-4ed4-9379-1374c2c28772" providerId="ADAL" clId="{C08382AF-5D9A-4017-99F3-D30D7045557B}" dt="2020-12-01T11:35:03.471" v="1"/>
            <ac:grpSpMkLst>
              <pc:docMk/>
              <pc:sldMasterMk cId="4265311411" sldId="2147483674"/>
              <pc:sldLayoutMk cId="2014690990" sldId="2147483687"/>
              <ac:grpSpMk id="9" creationId="{00000000-0000-0000-0000-000000000000}"/>
            </ac:grpSpMkLst>
          </pc:gr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3857282569" sldId="2147483688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857282569" sldId="2147483688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857282569" sldId="2147483688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857282569" sldId="2147483688"/>
              <ac:spMk id="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857282569" sldId="2147483688"/>
              <ac:spMk id="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857282569" sldId="2147483688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857282569" sldId="2147483688"/>
              <ac:spMk id="2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857282569" sldId="2147483688"/>
              <ac:spMk id="2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3857282569" sldId="2147483688"/>
              <ac:spMk id="24" creationId="{00000000-0000-0000-0000-000000000000}"/>
            </ac:spMkLst>
          </pc:spChg>
          <pc:cxnChg chg="mod">
            <ac:chgData name="Kees Hooyman" userId="d604caa0-c748-4ed4-9379-1374c2c28772" providerId="ADAL" clId="{C08382AF-5D9A-4017-99F3-D30D7045557B}" dt="2020-12-01T11:35:03.471" v="1"/>
            <ac:cxnSpMkLst>
              <pc:docMk/>
              <pc:sldMasterMk cId="4265311411" sldId="2147483674"/>
              <pc:sldLayoutMk cId="3857282569" sldId="2147483688"/>
              <ac:cxnSpMk id="17" creationId="{00000000-0000-0000-0000-000000000000}"/>
            </ac:cxnSpMkLst>
          </pc:cxnChg>
          <pc:cxnChg chg="mod">
            <ac:chgData name="Kees Hooyman" userId="d604caa0-c748-4ed4-9379-1374c2c28772" providerId="ADAL" clId="{C08382AF-5D9A-4017-99F3-D30D7045557B}" dt="2020-12-01T11:35:03.471" v="1"/>
            <ac:cxnSpMkLst>
              <pc:docMk/>
              <pc:sldMasterMk cId="4265311411" sldId="2147483674"/>
              <pc:sldLayoutMk cId="3857282569" sldId="2147483688"/>
              <ac:cxnSpMk id="18" creationId="{00000000-0000-0000-0000-000000000000}"/>
            </ac:cxnSpMkLst>
          </pc:cxn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172551644" sldId="2147483689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2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2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2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2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3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72551644" sldId="2147483689"/>
              <ac:spMk id="39" creationId="{00000000-0000-0000-0000-000000000000}"/>
            </ac:spMkLst>
          </pc:spChg>
          <pc:cxnChg chg="mod">
            <ac:chgData name="Kees Hooyman" userId="d604caa0-c748-4ed4-9379-1374c2c28772" providerId="ADAL" clId="{C08382AF-5D9A-4017-99F3-D30D7045557B}" dt="2020-12-01T11:35:03.471" v="1"/>
            <ac:cxnSpMkLst>
              <pc:docMk/>
              <pc:sldMasterMk cId="4265311411" sldId="2147483674"/>
              <pc:sldLayoutMk cId="172551644" sldId="2147483689"/>
              <ac:cxnSpMk id="40" creationId="{00000000-0000-0000-0000-000000000000}"/>
            </ac:cxnSpMkLst>
          </pc:cxnChg>
          <pc:cxnChg chg="mod">
            <ac:chgData name="Kees Hooyman" userId="d604caa0-c748-4ed4-9379-1374c2c28772" providerId="ADAL" clId="{C08382AF-5D9A-4017-99F3-D30D7045557B}" dt="2020-12-01T11:35:03.471" v="1"/>
            <ac:cxnSpMkLst>
              <pc:docMk/>
              <pc:sldMasterMk cId="4265311411" sldId="2147483674"/>
              <pc:sldLayoutMk cId="172551644" sldId="2147483689"/>
              <ac:cxnSpMk id="41" creationId="{00000000-0000-0000-0000-000000000000}"/>
            </ac:cxnSpMkLst>
          </pc:cxn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1839247388" sldId="2147483690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839247388" sldId="2147483690"/>
              <ac:spMk id="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839247388" sldId="2147483690"/>
              <ac:spMk id="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1839247388" sldId="2147483690"/>
              <ac:spMk id="6" creationId="{00000000-0000-0000-0000-000000000000}"/>
            </ac:spMkLst>
          </pc:spChg>
        </pc:sldLayoutChg>
        <pc:sldLayoutChg chg="modSp">
          <pc:chgData name="Kees Hooyman" userId="d604caa0-c748-4ed4-9379-1374c2c28772" providerId="ADAL" clId="{C08382AF-5D9A-4017-99F3-D30D7045557B}" dt="2020-12-01T11:35:03.471" v="1"/>
          <pc:sldLayoutMkLst>
            <pc:docMk/>
            <pc:sldMasterMk cId="4265311411" sldId="2147483674"/>
            <pc:sldLayoutMk cId="4290424952" sldId="2147483691"/>
          </pc:sldLayoutMkLst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9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0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1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2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3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4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5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6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7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8" creationId="{00000000-0000-0000-0000-000000000000}"/>
            </ac:spMkLst>
          </pc:spChg>
          <pc:spChg chg="mod">
            <ac:chgData name="Kees Hooyman" userId="d604caa0-c748-4ed4-9379-1374c2c28772" providerId="ADAL" clId="{C08382AF-5D9A-4017-99F3-D30D7045557B}" dt="2020-12-01T11:35:03.471" v="1"/>
            <ac:spMkLst>
              <pc:docMk/>
              <pc:sldMasterMk cId="4265311411" sldId="2147483674"/>
              <pc:sldLayoutMk cId="4290424952" sldId="2147483691"/>
              <ac:spMk id="19" creationId="{00000000-0000-0000-0000-000000000000}"/>
            </ac:spMkLst>
          </pc:spChg>
          <pc:grpChg chg="mod">
            <ac:chgData name="Kees Hooyman" userId="d604caa0-c748-4ed4-9379-1374c2c28772" providerId="ADAL" clId="{C08382AF-5D9A-4017-99F3-D30D7045557B}" dt="2020-12-01T11:35:03.471" v="1"/>
            <ac:grpSpMkLst>
              <pc:docMk/>
              <pc:sldMasterMk cId="4265311411" sldId="2147483674"/>
              <pc:sldLayoutMk cId="4290424952" sldId="2147483691"/>
              <ac:grpSpMk id="7" creationId="{00000000-0000-0000-0000-000000000000}"/>
            </ac:grpSpMkLst>
          </pc:grpChg>
        </pc:sldLayoutChg>
      </pc:sldMasterChg>
    </pc:docChg>
  </pc:docChgLst>
  <pc:docChgLst>
    <pc:chgData name="Kees" userId="d604caa0-c748-4ed4-9379-1374c2c28772" providerId="ADAL" clId="{22C1A6A1-7EAB-45B1-8ECF-0F42B59B9DE6}"/>
    <pc:docChg chg="undo redo custSel addSld delSld modSld sldOrd">
      <pc:chgData name="Kees" userId="d604caa0-c748-4ed4-9379-1374c2c28772" providerId="ADAL" clId="{22C1A6A1-7EAB-45B1-8ECF-0F42B59B9DE6}" dt="2020-12-03T20:38:46.559" v="3413" actId="20577"/>
      <pc:docMkLst>
        <pc:docMk/>
      </pc:docMkLst>
      <pc:sldChg chg="modSp mod modAnim">
        <pc:chgData name="Kees" userId="d604caa0-c748-4ed4-9379-1374c2c28772" providerId="ADAL" clId="{22C1A6A1-7EAB-45B1-8ECF-0F42B59B9DE6}" dt="2020-12-03T20:13:43.324" v="3318"/>
        <pc:sldMkLst>
          <pc:docMk/>
          <pc:sldMk cId="1786594720" sldId="257"/>
        </pc:sldMkLst>
        <pc:spChg chg="mod">
          <ac:chgData name="Kees" userId="d604caa0-c748-4ed4-9379-1374c2c28772" providerId="ADAL" clId="{22C1A6A1-7EAB-45B1-8ECF-0F42B59B9DE6}" dt="2020-12-03T20:12:32.313" v="3312" actId="20577"/>
          <ac:spMkLst>
            <pc:docMk/>
            <pc:sldMk cId="1786594720" sldId="257"/>
            <ac:spMk id="3" creationId="{00000000-0000-0000-0000-000000000000}"/>
          </ac:spMkLst>
        </pc:spChg>
      </pc:sldChg>
      <pc:sldChg chg="modSp mod modAnim">
        <pc:chgData name="Kees" userId="d604caa0-c748-4ed4-9379-1374c2c28772" providerId="ADAL" clId="{22C1A6A1-7EAB-45B1-8ECF-0F42B59B9DE6}" dt="2020-12-02T14:14:30.655" v="485"/>
        <pc:sldMkLst>
          <pc:docMk/>
          <pc:sldMk cId="2547652812" sldId="258"/>
        </pc:sldMkLst>
        <pc:spChg chg="mod">
          <ac:chgData name="Kees" userId="d604caa0-c748-4ed4-9379-1374c2c28772" providerId="ADAL" clId="{22C1A6A1-7EAB-45B1-8ECF-0F42B59B9DE6}" dt="2020-12-02T13:40:38.633" v="17" actId="14100"/>
          <ac:spMkLst>
            <pc:docMk/>
            <pc:sldMk cId="2547652812" sldId="258"/>
            <ac:spMk id="3" creationId="{00000000-0000-0000-0000-000000000000}"/>
          </ac:spMkLst>
        </pc:spChg>
      </pc:sldChg>
      <pc:sldChg chg="modSp mod modAnim">
        <pc:chgData name="Kees" userId="d604caa0-c748-4ed4-9379-1374c2c28772" providerId="ADAL" clId="{22C1A6A1-7EAB-45B1-8ECF-0F42B59B9DE6}" dt="2020-12-02T14:16:11.945" v="503" actId="14100"/>
        <pc:sldMkLst>
          <pc:docMk/>
          <pc:sldMk cId="2966008477" sldId="262"/>
        </pc:sldMkLst>
        <pc:spChg chg="mod">
          <ac:chgData name="Kees" userId="d604caa0-c748-4ed4-9379-1374c2c28772" providerId="ADAL" clId="{22C1A6A1-7EAB-45B1-8ECF-0F42B59B9DE6}" dt="2020-12-02T14:16:11.945" v="503" actId="14100"/>
          <ac:spMkLst>
            <pc:docMk/>
            <pc:sldMk cId="2966008477" sldId="262"/>
            <ac:spMk id="3" creationId="{00000000-0000-0000-0000-000000000000}"/>
          </ac:spMkLst>
        </pc:spChg>
      </pc:sldChg>
      <pc:sldChg chg="modAnim">
        <pc:chgData name="Kees" userId="d604caa0-c748-4ed4-9379-1374c2c28772" providerId="ADAL" clId="{22C1A6A1-7EAB-45B1-8ECF-0F42B59B9DE6}" dt="2020-12-02T14:16:41.474" v="506"/>
        <pc:sldMkLst>
          <pc:docMk/>
          <pc:sldMk cId="2975193602" sldId="263"/>
        </pc:sldMkLst>
      </pc:sldChg>
      <pc:sldChg chg="modSp mod modAnim">
        <pc:chgData name="Kees" userId="d604caa0-c748-4ed4-9379-1374c2c28772" providerId="ADAL" clId="{22C1A6A1-7EAB-45B1-8ECF-0F42B59B9DE6}" dt="2020-12-03T20:25:21.434" v="3326"/>
        <pc:sldMkLst>
          <pc:docMk/>
          <pc:sldMk cId="639160724" sldId="264"/>
        </pc:sldMkLst>
        <pc:spChg chg="mod">
          <ac:chgData name="Kees" userId="d604caa0-c748-4ed4-9379-1374c2c28772" providerId="ADAL" clId="{22C1A6A1-7EAB-45B1-8ECF-0F42B59B9DE6}" dt="2020-12-03T20:24:45.624" v="3324" actId="20577"/>
          <ac:spMkLst>
            <pc:docMk/>
            <pc:sldMk cId="639160724" sldId="264"/>
            <ac:spMk id="3" creationId="{00000000-0000-0000-0000-000000000000}"/>
          </ac:spMkLst>
        </pc:spChg>
      </pc:sldChg>
      <pc:sldChg chg="modSp mod modAnim">
        <pc:chgData name="Kees" userId="d604caa0-c748-4ed4-9379-1374c2c28772" providerId="ADAL" clId="{22C1A6A1-7EAB-45B1-8ECF-0F42B59B9DE6}" dt="2020-12-02T14:16:06.644" v="502" actId="14100"/>
        <pc:sldMkLst>
          <pc:docMk/>
          <pc:sldMk cId="1187993895" sldId="265"/>
        </pc:sldMkLst>
        <pc:spChg chg="mod">
          <ac:chgData name="Kees" userId="d604caa0-c748-4ed4-9379-1374c2c28772" providerId="ADAL" clId="{22C1A6A1-7EAB-45B1-8ECF-0F42B59B9DE6}" dt="2020-12-02T14:16:06.644" v="502" actId="14100"/>
          <ac:spMkLst>
            <pc:docMk/>
            <pc:sldMk cId="1187993895" sldId="265"/>
            <ac:spMk id="3" creationId="{00000000-0000-0000-0000-000000000000}"/>
          </ac:spMkLst>
        </pc:spChg>
      </pc:sldChg>
      <pc:sldChg chg="modSp mod modAnim">
        <pc:chgData name="Kees" userId="d604caa0-c748-4ed4-9379-1374c2c28772" providerId="ADAL" clId="{22C1A6A1-7EAB-45B1-8ECF-0F42B59B9DE6}" dt="2020-12-03T20:28:35.386" v="3339" actId="403"/>
        <pc:sldMkLst>
          <pc:docMk/>
          <pc:sldMk cId="1078236354" sldId="266"/>
        </pc:sldMkLst>
        <pc:spChg chg="mod">
          <ac:chgData name="Kees" userId="d604caa0-c748-4ed4-9379-1374c2c28772" providerId="ADAL" clId="{22C1A6A1-7EAB-45B1-8ECF-0F42B59B9DE6}" dt="2020-12-03T20:28:35.386" v="3339" actId="403"/>
          <ac:spMkLst>
            <pc:docMk/>
            <pc:sldMk cId="1078236354" sldId="266"/>
            <ac:spMk id="3" creationId="{00000000-0000-0000-0000-000000000000}"/>
          </ac:spMkLst>
        </pc:spChg>
      </pc:sldChg>
      <pc:sldChg chg="modSp mod modAnim">
        <pc:chgData name="Kees" userId="d604caa0-c748-4ed4-9379-1374c2c28772" providerId="ADAL" clId="{22C1A6A1-7EAB-45B1-8ECF-0F42B59B9DE6}" dt="2020-12-02T14:17:19.987" v="510" actId="14100"/>
        <pc:sldMkLst>
          <pc:docMk/>
          <pc:sldMk cId="2206574158" sldId="267"/>
        </pc:sldMkLst>
        <pc:spChg chg="mod">
          <ac:chgData name="Kees" userId="d604caa0-c748-4ed4-9379-1374c2c28772" providerId="ADAL" clId="{22C1A6A1-7EAB-45B1-8ECF-0F42B59B9DE6}" dt="2020-12-02T14:17:19.987" v="510" actId="14100"/>
          <ac:spMkLst>
            <pc:docMk/>
            <pc:sldMk cId="2206574158" sldId="267"/>
            <ac:spMk id="3" creationId="{00000000-0000-0000-0000-000000000000}"/>
          </ac:spMkLst>
        </pc:spChg>
        <pc:picChg chg="mod">
          <ac:chgData name="Kees" userId="d604caa0-c748-4ed4-9379-1374c2c28772" providerId="ADAL" clId="{22C1A6A1-7EAB-45B1-8ECF-0F42B59B9DE6}" dt="2020-12-02T14:01:54.432" v="278" actId="1076"/>
          <ac:picMkLst>
            <pc:docMk/>
            <pc:sldMk cId="2206574158" sldId="267"/>
            <ac:picMk id="20" creationId="{DD321C9A-B55B-45C0-A549-012ED3C43D1F}"/>
          </ac:picMkLst>
        </pc:picChg>
      </pc:sldChg>
      <pc:sldChg chg="addSp delSp modSp add mod ord modAnim">
        <pc:chgData name="Kees" userId="d604caa0-c748-4ed4-9379-1374c2c28772" providerId="ADAL" clId="{22C1A6A1-7EAB-45B1-8ECF-0F42B59B9DE6}" dt="2020-12-02T14:19:46.504" v="516" actId="22"/>
        <pc:sldMkLst>
          <pc:docMk/>
          <pc:sldMk cId="2178899864" sldId="268"/>
        </pc:sldMkLst>
        <pc:spChg chg="mod">
          <ac:chgData name="Kees" userId="d604caa0-c748-4ed4-9379-1374c2c28772" providerId="ADAL" clId="{22C1A6A1-7EAB-45B1-8ECF-0F42B59B9DE6}" dt="2020-12-02T14:12:43.070" v="475" actId="6549"/>
          <ac:spMkLst>
            <pc:docMk/>
            <pc:sldMk cId="2178899864" sldId="268"/>
            <ac:spMk id="3" creationId="{00000000-0000-0000-0000-000000000000}"/>
          </ac:spMkLst>
        </pc:spChg>
        <pc:spChg chg="add mod">
          <ac:chgData name="Kees" userId="d604caa0-c748-4ed4-9379-1374c2c28772" providerId="ADAL" clId="{22C1A6A1-7EAB-45B1-8ECF-0F42B59B9DE6}" dt="2020-12-02T14:12:51.642" v="478" actId="1076"/>
          <ac:spMkLst>
            <pc:docMk/>
            <pc:sldMk cId="2178899864" sldId="268"/>
            <ac:spMk id="22" creationId="{40F0E0AD-2CA0-45F0-8FCB-084098C21A05}"/>
          </ac:spMkLst>
        </pc:spChg>
        <pc:spChg chg="add del">
          <ac:chgData name="Kees" userId="d604caa0-c748-4ed4-9379-1374c2c28772" providerId="ADAL" clId="{22C1A6A1-7EAB-45B1-8ECF-0F42B59B9DE6}" dt="2020-12-02T14:19:46.504" v="516" actId="22"/>
          <ac:spMkLst>
            <pc:docMk/>
            <pc:sldMk cId="2178899864" sldId="268"/>
            <ac:spMk id="23" creationId="{970FA922-57A2-4077-B44A-CECAE34859FE}"/>
          </ac:spMkLst>
        </pc:spChg>
        <pc:grpChg chg="del">
          <ac:chgData name="Kees" userId="d604caa0-c748-4ed4-9379-1374c2c28772" providerId="ADAL" clId="{22C1A6A1-7EAB-45B1-8ECF-0F42B59B9DE6}" dt="2020-12-02T13:56:15.510" v="230" actId="478"/>
          <ac:grpSpMkLst>
            <pc:docMk/>
            <pc:sldMk cId="2178899864" sldId="268"/>
            <ac:grpSpMk id="12" creationId="{87767AA3-E17F-4DEF-B9F5-DEDB71DCB28F}"/>
          </ac:grpSpMkLst>
        </pc:grpChg>
        <pc:picChg chg="del">
          <ac:chgData name="Kees" userId="d604caa0-c748-4ed4-9379-1374c2c28772" providerId="ADAL" clId="{22C1A6A1-7EAB-45B1-8ECF-0F42B59B9DE6}" dt="2020-12-02T13:56:17.372" v="231" actId="478"/>
          <ac:picMkLst>
            <pc:docMk/>
            <pc:sldMk cId="2178899864" sldId="268"/>
            <ac:picMk id="19" creationId="{12A6816D-B8CF-45B8-A009-C79621259CD6}"/>
          </ac:picMkLst>
        </pc:picChg>
        <pc:picChg chg="add mod modCrop">
          <ac:chgData name="Kees" userId="d604caa0-c748-4ed4-9379-1374c2c28772" providerId="ADAL" clId="{22C1A6A1-7EAB-45B1-8ECF-0F42B59B9DE6}" dt="2020-12-02T14:12:48.202" v="477" actId="14100"/>
          <ac:picMkLst>
            <pc:docMk/>
            <pc:sldMk cId="2178899864" sldId="268"/>
            <ac:picMk id="20" creationId="{6B89BE99-548A-4741-87EA-48C187365752}"/>
          </ac:picMkLst>
        </pc:picChg>
        <pc:picChg chg="add mod">
          <ac:chgData name="Kees" userId="d604caa0-c748-4ed4-9379-1374c2c28772" providerId="ADAL" clId="{22C1A6A1-7EAB-45B1-8ECF-0F42B59B9DE6}" dt="2020-12-02T14:03:58.220" v="316"/>
          <ac:picMkLst>
            <pc:docMk/>
            <pc:sldMk cId="2178899864" sldId="268"/>
            <ac:picMk id="21" creationId="{979C055E-C525-4BFE-AAC4-036ED55C8CB4}"/>
          </ac:picMkLst>
        </pc:picChg>
      </pc:sldChg>
      <pc:sldChg chg="addSp delSp modSp add mod delAnim modAnim">
        <pc:chgData name="Kees" userId="d604caa0-c748-4ed4-9379-1374c2c28772" providerId="ADAL" clId="{22C1A6A1-7EAB-45B1-8ECF-0F42B59B9DE6}" dt="2020-12-02T14:26:06.566" v="570" actId="1076"/>
        <pc:sldMkLst>
          <pc:docMk/>
          <pc:sldMk cId="1157054791" sldId="269"/>
        </pc:sldMkLst>
        <pc:spChg chg="mod">
          <ac:chgData name="Kees" userId="d604caa0-c748-4ed4-9379-1374c2c28772" providerId="ADAL" clId="{22C1A6A1-7EAB-45B1-8ECF-0F42B59B9DE6}" dt="2020-12-02T14:23:10.973" v="555" actId="6549"/>
          <ac:spMkLst>
            <pc:docMk/>
            <pc:sldMk cId="1157054791" sldId="269"/>
            <ac:spMk id="3" creationId="{00000000-0000-0000-0000-000000000000}"/>
          </ac:spMkLst>
        </pc:spChg>
        <pc:spChg chg="add mod topLvl">
          <ac:chgData name="Kees" userId="d604caa0-c748-4ed4-9379-1374c2c28772" providerId="ADAL" clId="{22C1A6A1-7EAB-45B1-8ECF-0F42B59B9DE6}" dt="2020-12-02T14:26:01.676" v="568" actId="1076"/>
          <ac:spMkLst>
            <pc:docMk/>
            <pc:sldMk cId="1157054791" sldId="269"/>
            <ac:spMk id="14" creationId="{6D94A200-1506-45E8-AF4F-919C0A5B1444}"/>
          </ac:spMkLst>
        </pc:spChg>
        <pc:spChg chg="del">
          <ac:chgData name="Kees" userId="d604caa0-c748-4ed4-9379-1374c2c28772" providerId="ADAL" clId="{22C1A6A1-7EAB-45B1-8ECF-0F42B59B9DE6}" dt="2020-12-02T14:20:57.529" v="519" actId="478"/>
          <ac:spMkLst>
            <pc:docMk/>
            <pc:sldMk cId="1157054791" sldId="269"/>
            <ac:spMk id="22" creationId="{40F0E0AD-2CA0-45F0-8FCB-084098C21A05}"/>
          </ac:spMkLst>
        </pc:spChg>
        <pc:grpChg chg="add del mod">
          <ac:chgData name="Kees" userId="d604caa0-c748-4ed4-9379-1374c2c28772" providerId="ADAL" clId="{22C1A6A1-7EAB-45B1-8ECF-0F42B59B9DE6}" dt="2020-12-02T14:21:33.736" v="523" actId="165"/>
          <ac:grpSpMkLst>
            <pc:docMk/>
            <pc:sldMk cId="1157054791" sldId="269"/>
            <ac:grpSpMk id="12" creationId="{6D01A1B6-3357-4058-A78C-8239A8D698BD}"/>
          </ac:grpSpMkLst>
        </pc:grpChg>
        <pc:picChg chg="add mod topLvl modCrop">
          <ac:chgData name="Kees" userId="d604caa0-c748-4ed4-9379-1374c2c28772" providerId="ADAL" clId="{22C1A6A1-7EAB-45B1-8ECF-0F42B59B9DE6}" dt="2020-12-02T14:26:06.566" v="570" actId="1076"/>
          <ac:picMkLst>
            <pc:docMk/>
            <pc:sldMk cId="1157054791" sldId="269"/>
            <ac:picMk id="13" creationId="{524F0430-FDA6-40A2-9229-6252F6B9CFFC}"/>
          </ac:picMkLst>
        </pc:picChg>
        <pc:picChg chg="del">
          <ac:chgData name="Kees" userId="d604caa0-c748-4ed4-9379-1374c2c28772" providerId="ADAL" clId="{22C1A6A1-7EAB-45B1-8ECF-0F42B59B9DE6}" dt="2020-12-02T14:20:55.528" v="518" actId="478"/>
          <ac:picMkLst>
            <pc:docMk/>
            <pc:sldMk cId="1157054791" sldId="269"/>
            <ac:picMk id="20" creationId="{6B89BE99-548A-4741-87EA-48C187365752}"/>
          </ac:picMkLst>
        </pc:picChg>
      </pc:sldChg>
      <pc:sldChg chg="addSp delSp modSp add mod modAnim">
        <pc:chgData name="Kees" userId="d604caa0-c748-4ed4-9379-1374c2c28772" providerId="ADAL" clId="{22C1A6A1-7EAB-45B1-8ECF-0F42B59B9DE6}" dt="2020-12-03T20:35:21.512" v="3340" actId="167"/>
        <pc:sldMkLst>
          <pc:docMk/>
          <pc:sldMk cId="404421590" sldId="270"/>
        </pc:sldMkLst>
        <pc:spChg chg="mod ord">
          <ac:chgData name="Kees" userId="d604caa0-c748-4ed4-9379-1374c2c28772" providerId="ADAL" clId="{22C1A6A1-7EAB-45B1-8ECF-0F42B59B9DE6}" dt="2020-12-03T20:35:21.512" v="3340" actId="167"/>
          <ac:spMkLst>
            <pc:docMk/>
            <pc:sldMk cId="404421590" sldId="270"/>
            <ac:spMk id="3" creationId="{00000000-0000-0000-0000-000000000000}"/>
          </ac:spMkLst>
        </pc:spChg>
        <pc:spChg chg="del">
          <ac:chgData name="Kees" userId="d604caa0-c748-4ed4-9379-1374c2c28772" providerId="ADAL" clId="{22C1A6A1-7EAB-45B1-8ECF-0F42B59B9DE6}" dt="2020-12-02T14:34:22.323" v="610" actId="478"/>
          <ac:spMkLst>
            <pc:docMk/>
            <pc:sldMk cId="404421590" sldId="270"/>
            <ac:spMk id="14" creationId="{6D94A200-1506-45E8-AF4F-919C0A5B1444}"/>
          </ac:spMkLst>
        </pc:spChg>
        <pc:picChg chg="add mod ord">
          <ac:chgData name="Kees" userId="d604caa0-c748-4ed4-9379-1374c2c28772" providerId="ADAL" clId="{22C1A6A1-7EAB-45B1-8ECF-0F42B59B9DE6}" dt="2020-12-02T16:05:53.519" v="1172" actId="167"/>
          <ac:picMkLst>
            <pc:docMk/>
            <pc:sldMk cId="404421590" sldId="270"/>
            <ac:picMk id="5" creationId="{08F63221-A6F1-40E6-8887-747B59577982}"/>
          </ac:picMkLst>
        </pc:picChg>
        <pc:picChg chg="add mod ord">
          <ac:chgData name="Kees" userId="d604caa0-c748-4ed4-9379-1374c2c28772" providerId="ADAL" clId="{22C1A6A1-7EAB-45B1-8ECF-0F42B59B9DE6}" dt="2020-12-02T16:05:53.519" v="1172" actId="167"/>
          <ac:picMkLst>
            <pc:docMk/>
            <pc:sldMk cId="404421590" sldId="270"/>
            <ac:picMk id="12" creationId="{8F572F7E-8DBE-4CE6-8F5C-80E6A154882D}"/>
          </ac:picMkLst>
        </pc:picChg>
        <pc:picChg chg="add del">
          <ac:chgData name="Kees" userId="d604caa0-c748-4ed4-9379-1374c2c28772" providerId="ADAL" clId="{22C1A6A1-7EAB-45B1-8ECF-0F42B59B9DE6}" dt="2020-12-02T14:34:20.138" v="609" actId="478"/>
          <ac:picMkLst>
            <pc:docMk/>
            <pc:sldMk cId="404421590" sldId="270"/>
            <ac:picMk id="13" creationId="{524F0430-FDA6-40A2-9229-6252F6B9CFFC}"/>
          </ac:picMkLst>
        </pc:picChg>
        <pc:picChg chg="add mod ord modCrop">
          <ac:chgData name="Kees" userId="d604caa0-c748-4ed4-9379-1374c2c28772" providerId="ADAL" clId="{22C1A6A1-7EAB-45B1-8ECF-0F42B59B9DE6}" dt="2020-12-02T16:05:45.706" v="1171" actId="167"/>
          <ac:picMkLst>
            <pc:docMk/>
            <pc:sldMk cId="404421590" sldId="270"/>
            <ac:picMk id="15" creationId="{08F6FED8-A562-44BC-B855-39903AC7EAC2}"/>
          </ac:picMkLst>
        </pc:picChg>
        <pc:picChg chg="add mod ord modCrop">
          <ac:chgData name="Kees" userId="d604caa0-c748-4ed4-9379-1374c2c28772" providerId="ADAL" clId="{22C1A6A1-7EAB-45B1-8ECF-0F42B59B9DE6}" dt="2020-12-02T16:05:07.049" v="1169" actId="167"/>
          <ac:picMkLst>
            <pc:docMk/>
            <pc:sldMk cId="404421590" sldId="270"/>
            <ac:picMk id="16" creationId="{84827D49-6AF0-493E-9D81-C702EB297313}"/>
          </ac:picMkLst>
        </pc:picChg>
      </pc:sldChg>
      <pc:sldChg chg="addSp delSp modSp add del mod ord">
        <pc:chgData name="Kees" userId="d604caa0-c748-4ed4-9379-1374c2c28772" providerId="ADAL" clId="{22C1A6A1-7EAB-45B1-8ECF-0F42B59B9DE6}" dt="2020-12-02T16:16:10.976" v="1245" actId="47"/>
        <pc:sldMkLst>
          <pc:docMk/>
          <pc:sldMk cId="1174817006" sldId="271"/>
        </pc:sldMkLst>
        <pc:spChg chg="del mod">
          <ac:chgData name="Kees" userId="d604caa0-c748-4ed4-9379-1374c2c28772" providerId="ADAL" clId="{22C1A6A1-7EAB-45B1-8ECF-0F42B59B9DE6}" dt="2020-12-02T16:08:40.713" v="1182" actId="478"/>
          <ac:spMkLst>
            <pc:docMk/>
            <pc:sldMk cId="1174817006" sldId="271"/>
            <ac:spMk id="3" creationId="{00000000-0000-0000-0000-000000000000}"/>
          </ac:spMkLst>
        </pc:spChg>
        <pc:spChg chg="add mod">
          <ac:chgData name="Kees" userId="d604caa0-c748-4ed4-9379-1374c2c28772" providerId="ADAL" clId="{22C1A6A1-7EAB-45B1-8ECF-0F42B59B9DE6}" dt="2020-12-02T16:08:40.713" v="1182" actId="478"/>
          <ac:spMkLst>
            <pc:docMk/>
            <pc:sldMk cId="1174817006" sldId="271"/>
            <ac:spMk id="12" creationId="{A8503B4A-CF4B-41D1-804A-CDA9589CF607}"/>
          </ac:spMkLst>
        </pc:spChg>
        <pc:spChg chg="del">
          <ac:chgData name="Kees" userId="d604caa0-c748-4ed4-9379-1374c2c28772" providerId="ADAL" clId="{22C1A6A1-7EAB-45B1-8ECF-0F42B59B9DE6}" dt="2020-12-02T14:28:55.709" v="576" actId="478"/>
          <ac:spMkLst>
            <pc:docMk/>
            <pc:sldMk cId="1174817006" sldId="271"/>
            <ac:spMk id="14" creationId="{6D94A200-1506-45E8-AF4F-919C0A5B1444}"/>
          </ac:spMkLst>
        </pc:spChg>
        <pc:picChg chg="add del mod">
          <ac:chgData name="Kees" userId="d604caa0-c748-4ed4-9379-1374c2c28772" providerId="ADAL" clId="{22C1A6A1-7EAB-45B1-8ECF-0F42B59B9DE6}" dt="2020-12-02T16:08:02.822" v="1178" actId="478"/>
          <ac:picMkLst>
            <pc:docMk/>
            <pc:sldMk cId="1174817006" sldId="271"/>
            <ac:picMk id="5" creationId="{A32B8EB8-54FF-40CD-95FE-D719696EAC74}"/>
          </ac:picMkLst>
        </pc:picChg>
        <pc:picChg chg="del">
          <ac:chgData name="Kees" userId="d604caa0-c748-4ed4-9379-1374c2c28772" providerId="ADAL" clId="{22C1A6A1-7EAB-45B1-8ECF-0F42B59B9DE6}" dt="2020-12-02T14:28:53.517" v="575" actId="478"/>
          <ac:picMkLst>
            <pc:docMk/>
            <pc:sldMk cId="1174817006" sldId="271"/>
            <ac:picMk id="13" creationId="{524F0430-FDA6-40A2-9229-6252F6B9CFFC}"/>
          </ac:picMkLst>
        </pc:picChg>
        <pc:picChg chg="add del mod modCrop">
          <ac:chgData name="Kees" userId="d604caa0-c748-4ed4-9379-1374c2c28772" providerId="ADAL" clId="{22C1A6A1-7EAB-45B1-8ECF-0F42B59B9DE6}" dt="2020-12-02T16:15:31.741" v="1234" actId="21"/>
          <ac:picMkLst>
            <pc:docMk/>
            <pc:sldMk cId="1174817006" sldId="271"/>
            <ac:picMk id="16" creationId="{7BA6D836-50DA-4F86-9633-6226CD82D6A7}"/>
          </ac:picMkLst>
        </pc:picChg>
        <pc:picChg chg="add del mod">
          <ac:chgData name="Kees" userId="d604caa0-c748-4ed4-9379-1374c2c28772" providerId="ADAL" clId="{22C1A6A1-7EAB-45B1-8ECF-0F42B59B9DE6}" dt="2020-12-02T16:15:31.741" v="1234" actId="21"/>
          <ac:picMkLst>
            <pc:docMk/>
            <pc:sldMk cId="1174817006" sldId="271"/>
            <ac:picMk id="18" creationId="{B239B456-9356-4CB5-89F2-85D6FDCD01ED}"/>
          </ac:picMkLst>
        </pc:picChg>
      </pc:sldChg>
      <pc:sldChg chg="addSp delSp modSp add mod modAnim">
        <pc:chgData name="Kees" userId="d604caa0-c748-4ed4-9379-1374c2c28772" providerId="ADAL" clId="{22C1A6A1-7EAB-45B1-8ECF-0F42B59B9DE6}" dt="2020-12-02T15:53:38.302" v="886" actId="1076"/>
        <pc:sldMkLst>
          <pc:docMk/>
          <pc:sldMk cId="650794328" sldId="272"/>
        </pc:sldMkLst>
        <pc:spChg chg="mod">
          <ac:chgData name="Kees" userId="d604caa0-c748-4ed4-9379-1374c2c28772" providerId="ADAL" clId="{22C1A6A1-7EAB-45B1-8ECF-0F42B59B9DE6}" dt="2020-12-02T15:53:34.948" v="885" actId="1076"/>
          <ac:spMkLst>
            <pc:docMk/>
            <pc:sldMk cId="650794328" sldId="272"/>
            <ac:spMk id="3" creationId="{00000000-0000-0000-0000-000000000000}"/>
          </ac:spMkLst>
        </pc:spChg>
        <pc:spChg chg="add mod">
          <ac:chgData name="Kees" userId="d604caa0-c748-4ed4-9379-1374c2c28772" providerId="ADAL" clId="{22C1A6A1-7EAB-45B1-8ECF-0F42B59B9DE6}" dt="2020-12-02T15:53:38.302" v="886" actId="1076"/>
          <ac:spMkLst>
            <pc:docMk/>
            <pc:sldMk cId="650794328" sldId="272"/>
            <ac:spMk id="13" creationId="{DA5E7988-4A41-4FD8-B74E-8B18FB375A20}"/>
          </ac:spMkLst>
        </pc:spChg>
        <pc:picChg chg="del">
          <ac:chgData name="Kees" userId="d604caa0-c748-4ed4-9379-1374c2c28772" providerId="ADAL" clId="{22C1A6A1-7EAB-45B1-8ECF-0F42B59B9DE6}" dt="2020-12-02T15:51:00.869" v="832" actId="478"/>
          <ac:picMkLst>
            <pc:docMk/>
            <pc:sldMk cId="650794328" sldId="272"/>
            <ac:picMk id="5" creationId="{08F63221-A6F1-40E6-8887-747B59577982}"/>
          </ac:picMkLst>
        </pc:picChg>
        <pc:picChg chg="del">
          <ac:chgData name="Kees" userId="d604caa0-c748-4ed4-9379-1374c2c28772" providerId="ADAL" clId="{22C1A6A1-7EAB-45B1-8ECF-0F42B59B9DE6}" dt="2020-12-02T15:50:59.865" v="831" actId="478"/>
          <ac:picMkLst>
            <pc:docMk/>
            <pc:sldMk cId="650794328" sldId="272"/>
            <ac:picMk id="12" creationId="{8F572F7E-8DBE-4CE6-8F5C-80E6A154882D}"/>
          </ac:picMkLst>
        </pc:picChg>
      </pc:sldChg>
      <pc:sldChg chg="modSp add mod modAnim">
        <pc:chgData name="Kees" userId="d604caa0-c748-4ed4-9379-1374c2c28772" providerId="ADAL" clId="{22C1A6A1-7EAB-45B1-8ECF-0F42B59B9DE6}" dt="2020-12-02T16:00:16.615" v="1146" actId="6549"/>
        <pc:sldMkLst>
          <pc:docMk/>
          <pc:sldMk cId="169536877" sldId="273"/>
        </pc:sldMkLst>
        <pc:spChg chg="mod">
          <ac:chgData name="Kees" userId="d604caa0-c748-4ed4-9379-1374c2c28772" providerId="ADAL" clId="{22C1A6A1-7EAB-45B1-8ECF-0F42B59B9DE6}" dt="2020-12-02T16:00:16.615" v="1146" actId="6549"/>
          <ac:spMkLst>
            <pc:docMk/>
            <pc:sldMk cId="169536877" sldId="273"/>
            <ac:spMk id="3" creationId="{00000000-0000-0000-0000-000000000000}"/>
          </ac:spMkLst>
        </pc:spChg>
      </pc:sldChg>
      <pc:sldChg chg="addSp delSp modSp add mod delAnim modAnim">
        <pc:chgData name="Kees" userId="d604caa0-c748-4ed4-9379-1374c2c28772" providerId="ADAL" clId="{22C1A6A1-7EAB-45B1-8ECF-0F42B59B9DE6}" dt="2020-12-02T21:24:38.416" v="3055"/>
        <pc:sldMkLst>
          <pc:docMk/>
          <pc:sldMk cId="538577305" sldId="274"/>
        </pc:sldMkLst>
        <pc:spChg chg="mod">
          <ac:chgData name="Kees" userId="d604caa0-c748-4ed4-9379-1374c2c28772" providerId="ADAL" clId="{22C1A6A1-7EAB-45B1-8ECF-0F42B59B9DE6}" dt="2020-12-02T19:26:23.357" v="1955" actId="404"/>
          <ac:spMkLst>
            <pc:docMk/>
            <pc:sldMk cId="538577305" sldId="274"/>
            <ac:spMk id="2" creationId="{00000000-0000-0000-0000-000000000000}"/>
          </ac:spMkLst>
        </pc:spChg>
        <pc:spChg chg="mod">
          <ac:chgData name="Kees" userId="d604caa0-c748-4ed4-9379-1374c2c28772" providerId="ADAL" clId="{22C1A6A1-7EAB-45B1-8ECF-0F42B59B9DE6}" dt="2020-12-02T16:28:09.873" v="1642" actId="27636"/>
          <ac:spMkLst>
            <pc:docMk/>
            <pc:sldMk cId="538577305" sldId="274"/>
            <ac:spMk id="3" creationId="{00000000-0000-0000-0000-000000000000}"/>
          </ac:spMkLst>
        </pc:spChg>
        <pc:spChg chg="add mod">
          <ac:chgData name="Kees" userId="d604caa0-c748-4ed4-9379-1374c2c28772" providerId="ADAL" clId="{22C1A6A1-7EAB-45B1-8ECF-0F42B59B9DE6}" dt="2020-12-02T16:30:25.410" v="1658" actId="2085"/>
          <ac:spMkLst>
            <pc:docMk/>
            <pc:sldMk cId="538577305" sldId="274"/>
            <ac:spMk id="4" creationId="{C80186EE-9B0E-4B0F-9EB1-FBEF43EE50D0}"/>
          </ac:spMkLst>
        </pc:spChg>
        <pc:spChg chg="add del mod">
          <ac:chgData name="Kees" userId="d604caa0-c748-4ed4-9379-1374c2c28772" providerId="ADAL" clId="{22C1A6A1-7EAB-45B1-8ECF-0F42B59B9DE6}" dt="2020-12-02T19:26:11.643" v="1953" actId="478"/>
          <ac:spMkLst>
            <pc:docMk/>
            <pc:sldMk cId="538577305" sldId="274"/>
            <ac:spMk id="19" creationId="{8E0412A0-6D07-43CA-B46D-D6C2B4F49085}"/>
          </ac:spMkLst>
        </pc:spChg>
        <pc:picChg chg="add del mod">
          <ac:chgData name="Kees" userId="d604caa0-c748-4ed4-9379-1374c2c28772" providerId="ADAL" clId="{22C1A6A1-7EAB-45B1-8ECF-0F42B59B9DE6}" dt="2020-12-02T16:28:36.566" v="1644" actId="478"/>
          <ac:picMkLst>
            <pc:docMk/>
            <pc:sldMk cId="538577305" sldId="274"/>
            <ac:picMk id="12" creationId="{D2CA014C-8C20-4913-B2A6-62860B3D9D0B}"/>
          </ac:picMkLst>
        </pc:picChg>
        <pc:picChg chg="add del mod">
          <ac:chgData name="Kees" userId="d604caa0-c748-4ed4-9379-1374c2c28772" providerId="ADAL" clId="{22C1A6A1-7EAB-45B1-8ECF-0F42B59B9DE6}" dt="2020-12-02T16:28:35.456" v="1643" actId="478"/>
          <ac:picMkLst>
            <pc:docMk/>
            <pc:sldMk cId="538577305" sldId="274"/>
            <ac:picMk id="13" creationId="{23DEF558-99D2-4A7A-ACC7-32C8EC690828}"/>
          </ac:picMkLst>
        </pc:picChg>
        <pc:picChg chg="add mod">
          <ac:chgData name="Kees" userId="d604caa0-c748-4ed4-9379-1374c2c28772" providerId="ADAL" clId="{22C1A6A1-7EAB-45B1-8ECF-0F42B59B9DE6}" dt="2020-12-02T16:28:37.774" v="1645"/>
          <ac:picMkLst>
            <pc:docMk/>
            <pc:sldMk cId="538577305" sldId="274"/>
            <ac:picMk id="14" creationId="{9B78FF6F-5611-4DED-9D80-A53B34335E30}"/>
          </ac:picMkLst>
        </pc:picChg>
        <pc:picChg chg="add del mod">
          <ac:chgData name="Kees" userId="d604caa0-c748-4ed4-9379-1374c2c28772" providerId="ADAL" clId="{22C1A6A1-7EAB-45B1-8ECF-0F42B59B9DE6}" dt="2020-12-02T16:28:46.754" v="1646" actId="478"/>
          <ac:picMkLst>
            <pc:docMk/>
            <pc:sldMk cId="538577305" sldId="274"/>
            <ac:picMk id="15" creationId="{29B7116C-B46A-4A72-A8A2-9D8DFF35FE51}"/>
          </ac:picMkLst>
        </pc:picChg>
        <pc:picChg chg="add mod ord">
          <ac:chgData name="Kees" userId="d604caa0-c748-4ed4-9379-1374c2c28772" providerId="ADAL" clId="{22C1A6A1-7EAB-45B1-8ECF-0F42B59B9DE6}" dt="2020-12-02T16:30:38.231" v="1661" actId="166"/>
          <ac:picMkLst>
            <pc:docMk/>
            <pc:sldMk cId="538577305" sldId="274"/>
            <ac:picMk id="16" creationId="{DB44FCC1-BBCA-459D-BC5F-FC1969A5C1E3}"/>
          </ac:picMkLst>
        </pc:picChg>
        <pc:picChg chg="add mod ord">
          <ac:chgData name="Kees" userId="d604caa0-c748-4ed4-9379-1374c2c28772" providerId="ADAL" clId="{22C1A6A1-7EAB-45B1-8ECF-0F42B59B9DE6}" dt="2020-12-02T16:30:42.480" v="1662" actId="170"/>
          <ac:picMkLst>
            <pc:docMk/>
            <pc:sldMk cId="538577305" sldId="274"/>
            <ac:picMk id="17" creationId="{71426B14-FB59-4DED-8016-E798AC4E4C78}"/>
          </ac:picMkLst>
        </pc:picChg>
        <pc:picChg chg="add mod">
          <ac:chgData name="Kees" userId="d604caa0-c748-4ed4-9379-1374c2c28772" providerId="ADAL" clId="{22C1A6A1-7EAB-45B1-8ECF-0F42B59B9DE6}" dt="2020-12-02T16:31:36.951" v="1667" actId="1076"/>
          <ac:picMkLst>
            <pc:docMk/>
            <pc:sldMk cId="538577305" sldId="274"/>
            <ac:picMk id="18" creationId="{7A12121B-805A-4E1C-94F2-1AD5EC57E234}"/>
          </ac:picMkLst>
        </pc:picChg>
      </pc:sldChg>
      <pc:sldChg chg="addSp modSp new mod modAnim">
        <pc:chgData name="Kees" userId="d604caa0-c748-4ed4-9379-1374c2c28772" providerId="ADAL" clId="{22C1A6A1-7EAB-45B1-8ECF-0F42B59B9DE6}" dt="2020-12-02T16:16:03.232" v="1244"/>
        <pc:sldMkLst>
          <pc:docMk/>
          <pc:sldMk cId="3821324939" sldId="275"/>
        </pc:sldMkLst>
        <pc:picChg chg="add mod">
          <ac:chgData name="Kees" userId="d604caa0-c748-4ed4-9379-1374c2c28772" providerId="ADAL" clId="{22C1A6A1-7EAB-45B1-8ECF-0F42B59B9DE6}" dt="2020-12-02T16:15:57.330" v="1242" actId="1076"/>
          <ac:picMkLst>
            <pc:docMk/>
            <pc:sldMk cId="3821324939" sldId="275"/>
            <ac:picMk id="2" creationId="{7EAC1FBB-424B-478D-A476-C6A9A2075612}"/>
          </ac:picMkLst>
        </pc:picChg>
        <pc:picChg chg="add mod">
          <ac:chgData name="Kees" userId="d604caa0-c748-4ed4-9379-1374c2c28772" providerId="ADAL" clId="{22C1A6A1-7EAB-45B1-8ECF-0F42B59B9DE6}" dt="2020-12-02T16:16:00.838" v="1243" actId="1076"/>
          <ac:picMkLst>
            <pc:docMk/>
            <pc:sldMk cId="3821324939" sldId="275"/>
            <ac:picMk id="3" creationId="{2EA862A5-366B-46A1-AE06-65E809545C8F}"/>
          </ac:picMkLst>
        </pc:picChg>
      </pc:sldChg>
      <pc:sldChg chg="addSp modSp add del mod ord modAnim">
        <pc:chgData name="Kees" userId="d604caa0-c748-4ed4-9379-1374c2c28772" providerId="ADAL" clId="{22C1A6A1-7EAB-45B1-8ECF-0F42B59B9DE6}" dt="2020-12-02T19:25:54.475" v="1951" actId="20577"/>
        <pc:sldMkLst>
          <pc:docMk/>
          <pc:sldMk cId="2740675282" sldId="276"/>
        </pc:sldMkLst>
        <pc:spChg chg="mod">
          <ac:chgData name="Kees" userId="d604caa0-c748-4ed4-9379-1374c2c28772" providerId="ADAL" clId="{22C1A6A1-7EAB-45B1-8ECF-0F42B59B9DE6}" dt="2020-12-02T19:25:54.475" v="1951" actId="20577"/>
          <ac:spMkLst>
            <pc:docMk/>
            <pc:sldMk cId="2740675282" sldId="276"/>
            <ac:spMk id="2" creationId="{00000000-0000-0000-0000-000000000000}"/>
          </ac:spMkLst>
        </pc:spChg>
        <pc:picChg chg="add mod">
          <ac:chgData name="Kees" userId="d604caa0-c748-4ed4-9379-1374c2c28772" providerId="ADAL" clId="{22C1A6A1-7EAB-45B1-8ECF-0F42B59B9DE6}" dt="2020-12-02T16:27:59.271" v="1632" actId="1076"/>
          <ac:picMkLst>
            <pc:docMk/>
            <pc:sldMk cId="2740675282" sldId="276"/>
            <ac:picMk id="14" creationId="{EEDF95F1-EBBB-43E4-8861-32F580FB40A1}"/>
          </ac:picMkLst>
        </pc:picChg>
        <pc:picChg chg="add mod">
          <ac:chgData name="Kees" userId="d604caa0-c748-4ed4-9379-1374c2c28772" providerId="ADAL" clId="{22C1A6A1-7EAB-45B1-8ECF-0F42B59B9DE6}" dt="2020-12-02T16:27:59.608" v="1634" actId="1076"/>
          <ac:picMkLst>
            <pc:docMk/>
            <pc:sldMk cId="2740675282" sldId="276"/>
            <ac:picMk id="15" creationId="{4F1FAD8C-9205-4041-A516-B155FCC04779}"/>
          </ac:picMkLst>
        </pc:picChg>
      </pc:sldChg>
      <pc:sldChg chg="add del">
        <pc:chgData name="Kees" userId="d604caa0-c748-4ed4-9379-1374c2c28772" providerId="ADAL" clId="{22C1A6A1-7EAB-45B1-8ECF-0F42B59B9DE6}" dt="2020-12-02T16:26:49.302" v="1596"/>
        <pc:sldMkLst>
          <pc:docMk/>
          <pc:sldMk cId="1103382436" sldId="277"/>
        </pc:sldMkLst>
      </pc:sldChg>
      <pc:sldChg chg="delSp modSp add mod ord delAnim modAnim">
        <pc:chgData name="Kees" userId="d604caa0-c748-4ed4-9379-1374c2c28772" providerId="ADAL" clId="{22C1A6A1-7EAB-45B1-8ECF-0F42B59B9DE6}" dt="2020-12-02T19:26:36.332" v="1959" actId="404"/>
        <pc:sldMkLst>
          <pc:docMk/>
          <pc:sldMk cId="1883233176" sldId="277"/>
        </pc:sldMkLst>
        <pc:spChg chg="mod">
          <ac:chgData name="Kees" userId="d604caa0-c748-4ed4-9379-1374c2c28772" providerId="ADAL" clId="{22C1A6A1-7EAB-45B1-8ECF-0F42B59B9DE6}" dt="2020-12-02T19:26:36.332" v="1959" actId="404"/>
          <ac:spMkLst>
            <pc:docMk/>
            <pc:sldMk cId="1883233176" sldId="277"/>
            <ac:spMk id="2" creationId="{00000000-0000-0000-0000-000000000000}"/>
          </ac:spMkLst>
        </pc:spChg>
        <pc:spChg chg="mod">
          <ac:chgData name="Kees" userId="d604caa0-c748-4ed4-9379-1374c2c28772" providerId="ADAL" clId="{22C1A6A1-7EAB-45B1-8ECF-0F42B59B9DE6}" dt="2020-12-02T16:35:51.759" v="1869" actId="20577"/>
          <ac:spMkLst>
            <pc:docMk/>
            <pc:sldMk cId="1883233176" sldId="277"/>
            <ac:spMk id="3" creationId="{00000000-0000-0000-0000-000000000000}"/>
          </ac:spMkLst>
        </pc:spChg>
        <pc:picChg chg="del">
          <ac:chgData name="Kees" userId="d604caa0-c748-4ed4-9379-1374c2c28772" providerId="ADAL" clId="{22C1A6A1-7EAB-45B1-8ECF-0F42B59B9DE6}" dt="2020-12-02T19:23:27.910" v="1871" actId="478"/>
          <ac:picMkLst>
            <pc:docMk/>
            <pc:sldMk cId="1883233176" sldId="277"/>
            <ac:picMk id="12" creationId="{D2CA014C-8C20-4913-B2A6-62860B3D9D0B}"/>
          </ac:picMkLst>
        </pc:picChg>
        <pc:picChg chg="del">
          <ac:chgData name="Kees" userId="d604caa0-c748-4ed4-9379-1374c2c28772" providerId="ADAL" clId="{22C1A6A1-7EAB-45B1-8ECF-0F42B59B9DE6}" dt="2020-12-02T19:23:23.029" v="1870" actId="478"/>
          <ac:picMkLst>
            <pc:docMk/>
            <pc:sldMk cId="1883233176" sldId="277"/>
            <ac:picMk id="13" creationId="{23DEF558-99D2-4A7A-ACC7-32C8EC690828}"/>
          </ac:picMkLst>
        </pc:picChg>
      </pc:sldChg>
      <pc:sldChg chg="addSp delSp modSp add mod ord delAnim modAnim">
        <pc:chgData name="Kees" userId="d604caa0-c748-4ed4-9379-1374c2c28772" providerId="ADAL" clId="{22C1A6A1-7EAB-45B1-8ECF-0F42B59B9DE6}" dt="2020-12-02T21:02:01.647" v="2775" actId="6549"/>
        <pc:sldMkLst>
          <pc:docMk/>
          <pc:sldMk cId="2253727945" sldId="278"/>
        </pc:sldMkLst>
        <pc:spChg chg="mod">
          <ac:chgData name="Kees" userId="d604caa0-c748-4ed4-9379-1374c2c28772" providerId="ADAL" clId="{22C1A6A1-7EAB-45B1-8ECF-0F42B59B9DE6}" dt="2020-12-02T21:02:01.647" v="2775" actId="6549"/>
          <ac:spMkLst>
            <pc:docMk/>
            <pc:sldMk cId="2253727945" sldId="278"/>
            <ac:spMk id="3" creationId="{00000000-0000-0000-0000-000000000000}"/>
          </ac:spMkLst>
        </pc:spChg>
        <pc:picChg chg="del">
          <ac:chgData name="Kees" userId="d604caa0-c748-4ed4-9379-1374c2c28772" providerId="ADAL" clId="{22C1A6A1-7EAB-45B1-8ECF-0F42B59B9DE6}" dt="2020-12-02T19:27:16.843" v="2002" actId="478"/>
          <ac:picMkLst>
            <pc:docMk/>
            <pc:sldMk cId="2253727945" sldId="278"/>
            <ac:picMk id="12" creationId="{D2CA014C-8C20-4913-B2A6-62860B3D9D0B}"/>
          </ac:picMkLst>
        </pc:picChg>
        <pc:picChg chg="del">
          <ac:chgData name="Kees" userId="d604caa0-c748-4ed4-9379-1374c2c28772" providerId="ADAL" clId="{22C1A6A1-7EAB-45B1-8ECF-0F42B59B9DE6}" dt="2020-12-02T19:27:15.519" v="2000" actId="478"/>
          <ac:picMkLst>
            <pc:docMk/>
            <pc:sldMk cId="2253727945" sldId="278"/>
            <ac:picMk id="13" creationId="{23DEF558-99D2-4A7A-ACC7-32C8EC690828}"/>
          </ac:picMkLst>
        </pc:picChg>
        <pc:picChg chg="del">
          <ac:chgData name="Kees" userId="d604caa0-c748-4ed4-9379-1374c2c28772" providerId="ADAL" clId="{22C1A6A1-7EAB-45B1-8ECF-0F42B59B9DE6}" dt="2020-12-02T19:27:14.651" v="1999" actId="478"/>
          <ac:picMkLst>
            <pc:docMk/>
            <pc:sldMk cId="2253727945" sldId="278"/>
            <ac:picMk id="14" creationId="{EEDF95F1-EBBB-43E4-8861-32F580FB40A1}"/>
          </ac:picMkLst>
        </pc:picChg>
        <pc:picChg chg="del">
          <ac:chgData name="Kees" userId="d604caa0-c748-4ed4-9379-1374c2c28772" providerId="ADAL" clId="{22C1A6A1-7EAB-45B1-8ECF-0F42B59B9DE6}" dt="2020-12-02T19:27:16.169" v="2001" actId="478"/>
          <ac:picMkLst>
            <pc:docMk/>
            <pc:sldMk cId="2253727945" sldId="278"/>
            <ac:picMk id="15" creationId="{4F1FAD8C-9205-4041-A516-B155FCC04779}"/>
          </ac:picMkLst>
        </pc:picChg>
        <pc:picChg chg="add del mod">
          <ac:chgData name="Kees" userId="d604caa0-c748-4ed4-9379-1374c2c28772" providerId="ADAL" clId="{22C1A6A1-7EAB-45B1-8ECF-0F42B59B9DE6}" dt="2020-12-02T19:59:09.021" v="2475" actId="478"/>
          <ac:picMkLst>
            <pc:docMk/>
            <pc:sldMk cId="2253727945" sldId="278"/>
            <ac:picMk id="16" creationId="{FD8A3361-9701-4EBD-9BBA-B6F997F77C29}"/>
          </ac:picMkLst>
        </pc:picChg>
        <pc:picChg chg="add del mod">
          <ac:chgData name="Kees" userId="d604caa0-c748-4ed4-9379-1374c2c28772" providerId="ADAL" clId="{22C1A6A1-7EAB-45B1-8ECF-0F42B59B9DE6}" dt="2020-12-02T19:59:04.316" v="2473" actId="478"/>
          <ac:picMkLst>
            <pc:docMk/>
            <pc:sldMk cId="2253727945" sldId="278"/>
            <ac:picMk id="17" creationId="{B8089CAD-2C66-4A43-A1D6-53564699778B}"/>
          </ac:picMkLst>
        </pc:picChg>
        <pc:picChg chg="add mod">
          <ac:chgData name="Kees" userId="d604caa0-c748-4ed4-9379-1374c2c28772" providerId="ADAL" clId="{22C1A6A1-7EAB-45B1-8ECF-0F42B59B9DE6}" dt="2020-12-02T20:01:46.018" v="2527" actId="1076"/>
          <ac:picMkLst>
            <pc:docMk/>
            <pc:sldMk cId="2253727945" sldId="278"/>
            <ac:picMk id="19" creationId="{72C16404-4CAA-437A-80E3-9F9095D1D254}"/>
          </ac:picMkLst>
        </pc:picChg>
        <pc:picChg chg="add del mod">
          <ac:chgData name="Kees" userId="d604caa0-c748-4ed4-9379-1374c2c28772" providerId="ADAL" clId="{22C1A6A1-7EAB-45B1-8ECF-0F42B59B9DE6}" dt="2020-12-02T19:59:05.716" v="2474" actId="478"/>
          <ac:picMkLst>
            <pc:docMk/>
            <pc:sldMk cId="2253727945" sldId="278"/>
            <ac:picMk id="1026" creationId="{F5A40321-7BE5-4F0F-ACB4-45A8045546EE}"/>
          </ac:picMkLst>
        </pc:picChg>
        <pc:picChg chg="add del mod">
          <ac:chgData name="Kees" userId="d604caa0-c748-4ed4-9379-1374c2c28772" providerId="ADAL" clId="{22C1A6A1-7EAB-45B1-8ECF-0F42B59B9DE6}" dt="2020-12-02T19:59:10.456" v="2476" actId="478"/>
          <ac:picMkLst>
            <pc:docMk/>
            <pc:sldMk cId="2253727945" sldId="278"/>
            <ac:picMk id="1028" creationId="{EF30F265-55DA-4724-8B5B-D6646A179C4D}"/>
          </ac:picMkLst>
        </pc:picChg>
        <pc:picChg chg="add del mod">
          <ac:chgData name="Kees" userId="d604caa0-c748-4ed4-9379-1374c2c28772" providerId="ADAL" clId="{22C1A6A1-7EAB-45B1-8ECF-0F42B59B9DE6}" dt="2020-12-02T20:01:40.487" v="2524"/>
          <ac:picMkLst>
            <pc:docMk/>
            <pc:sldMk cId="2253727945" sldId="278"/>
            <ac:picMk id="1030" creationId="{81381C0F-F067-4B9F-8408-8E87E567D33B}"/>
          </ac:picMkLst>
        </pc:picChg>
        <pc:picChg chg="add del mod">
          <ac:chgData name="Kees" userId="d604caa0-c748-4ed4-9379-1374c2c28772" providerId="ADAL" clId="{22C1A6A1-7EAB-45B1-8ECF-0F42B59B9DE6}" dt="2020-12-02T20:01:37.804" v="2520"/>
          <ac:picMkLst>
            <pc:docMk/>
            <pc:sldMk cId="2253727945" sldId="278"/>
            <ac:picMk id="1032" creationId="{F8742AA6-EE80-4F83-8C4A-75798FDE1D09}"/>
          </ac:picMkLst>
        </pc:picChg>
      </pc:sldChg>
      <pc:sldChg chg="addSp delSp modSp add mod">
        <pc:chgData name="Kees" userId="d604caa0-c748-4ed4-9379-1374c2c28772" providerId="ADAL" clId="{22C1A6A1-7EAB-45B1-8ECF-0F42B59B9DE6}" dt="2020-12-02T19:53:38.626" v="2332" actId="20577"/>
        <pc:sldMkLst>
          <pc:docMk/>
          <pc:sldMk cId="2908242872" sldId="279"/>
        </pc:sldMkLst>
        <pc:spChg chg="mod">
          <ac:chgData name="Kees" userId="d604caa0-c748-4ed4-9379-1374c2c28772" providerId="ADAL" clId="{22C1A6A1-7EAB-45B1-8ECF-0F42B59B9DE6}" dt="2020-12-02T19:53:38.626" v="2332" actId="20577"/>
          <ac:spMkLst>
            <pc:docMk/>
            <pc:sldMk cId="2908242872" sldId="279"/>
            <ac:spMk id="3" creationId="{00000000-0000-0000-0000-000000000000}"/>
          </ac:spMkLst>
        </pc:spChg>
        <pc:spChg chg="add mod">
          <ac:chgData name="Kees" userId="d604caa0-c748-4ed4-9379-1374c2c28772" providerId="ADAL" clId="{22C1A6A1-7EAB-45B1-8ECF-0F42B59B9DE6}" dt="2020-12-02T19:47:50.056" v="2141"/>
          <ac:spMkLst>
            <pc:docMk/>
            <pc:sldMk cId="2908242872" sldId="279"/>
            <ac:spMk id="15" creationId="{F5940B95-84E0-49DB-945D-A614DD2C09EA}"/>
          </ac:spMkLst>
        </pc:spChg>
        <pc:spChg chg="add mod">
          <ac:chgData name="Kees" userId="d604caa0-c748-4ed4-9379-1374c2c28772" providerId="ADAL" clId="{22C1A6A1-7EAB-45B1-8ECF-0F42B59B9DE6}" dt="2020-12-02T19:47:50.056" v="2141"/>
          <ac:spMkLst>
            <pc:docMk/>
            <pc:sldMk cId="2908242872" sldId="279"/>
            <ac:spMk id="19" creationId="{4F4E7D97-5423-4E6D-9859-59425BE4314F}"/>
          </ac:spMkLst>
        </pc:spChg>
        <pc:grpChg chg="add mod">
          <ac:chgData name="Kees" userId="d604caa0-c748-4ed4-9379-1374c2c28772" providerId="ADAL" clId="{22C1A6A1-7EAB-45B1-8ECF-0F42B59B9DE6}" dt="2020-12-02T19:49:22.902" v="2256" actId="1076"/>
          <ac:grpSpMkLst>
            <pc:docMk/>
            <pc:sldMk cId="2908242872" sldId="279"/>
            <ac:grpSpMk id="13" creationId="{486EB973-D8B6-4C22-92D6-885B5F1944C6}"/>
          </ac:grpSpMkLst>
        </pc:grpChg>
        <pc:grpChg chg="add mod">
          <ac:chgData name="Kees" userId="d604caa0-c748-4ed4-9379-1374c2c28772" providerId="ADAL" clId="{22C1A6A1-7EAB-45B1-8ECF-0F42B59B9DE6}" dt="2020-12-02T19:47:50.056" v="2141"/>
          <ac:grpSpMkLst>
            <pc:docMk/>
            <pc:sldMk cId="2908242872" sldId="279"/>
            <ac:grpSpMk id="14" creationId="{98A84E13-2CAB-4B4F-BB3D-D36600D14073}"/>
          </ac:grpSpMkLst>
        </pc:grpChg>
        <pc:picChg chg="del">
          <ac:chgData name="Kees" userId="d604caa0-c748-4ed4-9379-1374c2c28772" providerId="ADAL" clId="{22C1A6A1-7EAB-45B1-8ECF-0F42B59B9DE6}" dt="2020-12-02T19:47:43.163" v="2139" actId="478"/>
          <ac:picMkLst>
            <pc:docMk/>
            <pc:sldMk cId="2908242872" sldId="279"/>
            <ac:picMk id="16" creationId="{FD8A3361-9701-4EBD-9BBA-B6F997F77C29}"/>
          </ac:picMkLst>
        </pc:picChg>
        <pc:picChg chg="del">
          <ac:chgData name="Kees" userId="d604caa0-c748-4ed4-9379-1374c2c28772" providerId="ADAL" clId="{22C1A6A1-7EAB-45B1-8ECF-0F42B59B9DE6}" dt="2020-12-02T19:47:44.025" v="2140" actId="478"/>
          <ac:picMkLst>
            <pc:docMk/>
            <pc:sldMk cId="2908242872" sldId="279"/>
            <ac:picMk id="17" creationId="{B8089CAD-2C66-4A43-A1D6-53564699778B}"/>
          </ac:picMkLst>
        </pc:picChg>
        <pc:picChg chg="add mod">
          <ac:chgData name="Kees" userId="d604caa0-c748-4ed4-9379-1374c2c28772" providerId="ADAL" clId="{22C1A6A1-7EAB-45B1-8ECF-0F42B59B9DE6}" dt="2020-12-02T19:47:50.056" v="2141"/>
          <ac:picMkLst>
            <pc:docMk/>
            <pc:sldMk cId="2908242872" sldId="279"/>
            <ac:picMk id="18" creationId="{2BC45692-D89A-4D7B-A48C-39C6652D8E7A}"/>
          </ac:picMkLst>
        </pc:picChg>
        <pc:picChg chg="add mod">
          <ac:chgData name="Kees" userId="d604caa0-c748-4ed4-9379-1374c2c28772" providerId="ADAL" clId="{22C1A6A1-7EAB-45B1-8ECF-0F42B59B9DE6}" dt="2020-12-02T19:49:18.239" v="2254" actId="1076"/>
          <ac:picMkLst>
            <pc:docMk/>
            <pc:sldMk cId="2908242872" sldId="279"/>
            <ac:picMk id="20" creationId="{F5FAFEB5-BD60-49AA-B65C-CA70D705B2D9}"/>
          </ac:picMkLst>
        </pc:picChg>
        <pc:picChg chg="del">
          <ac:chgData name="Kees" userId="d604caa0-c748-4ed4-9379-1374c2c28772" providerId="ADAL" clId="{22C1A6A1-7EAB-45B1-8ECF-0F42B59B9DE6}" dt="2020-12-02T19:47:41.770" v="2137" actId="478"/>
          <ac:picMkLst>
            <pc:docMk/>
            <pc:sldMk cId="2908242872" sldId="279"/>
            <ac:picMk id="1026" creationId="{F5A40321-7BE5-4F0F-ACB4-45A8045546EE}"/>
          </ac:picMkLst>
        </pc:picChg>
        <pc:picChg chg="del">
          <ac:chgData name="Kees" userId="d604caa0-c748-4ed4-9379-1374c2c28772" providerId="ADAL" clId="{22C1A6A1-7EAB-45B1-8ECF-0F42B59B9DE6}" dt="2020-12-02T19:47:42.650" v="2138" actId="478"/>
          <ac:picMkLst>
            <pc:docMk/>
            <pc:sldMk cId="2908242872" sldId="279"/>
            <ac:picMk id="1028" creationId="{EF30F265-55DA-4724-8B5B-D6646A179C4D}"/>
          </ac:picMkLst>
        </pc:picChg>
      </pc:sldChg>
      <pc:sldChg chg="addSp delSp modSp add mod ord">
        <pc:chgData name="Kees" userId="d604caa0-c748-4ed4-9379-1374c2c28772" providerId="ADAL" clId="{22C1A6A1-7EAB-45B1-8ECF-0F42B59B9DE6}" dt="2020-12-02T19:58:22.519" v="2448"/>
        <pc:sldMkLst>
          <pc:docMk/>
          <pc:sldMk cId="1575521516" sldId="280"/>
        </pc:sldMkLst>
        <pc:spChg chg="mod">
          <ac:chgData name="Kees" userId="d604caa0-c748-4ed4-9379-1374c2c28772" providerId="ADAL" clId="{22C1A6A1-7EAB-45B1-8ECF-0F42B59B9DE6}" dt="2020-12-02T19:56:18.435" v="2425" actId="20577"/>
          <ac:spMkLst>
            <pc:docMk/>
            <pc:sldMk cId="1575521516" sldId="280"/>
            <ac:spMk id="3" creationId="{00000000-0000-0000-0000-000000000000}"/>
          </ac:spMkLst>
        </pc:spChg>
        <pc:spChg chg="add del mod">
          <ac:chgData name="Kees" userId="d604caa0-c748-4ed4-9379-1374c2c28772" providerId="ADAL" clId="{22C1A6A1-7EAB-45B1-8ECF-0F42B59B9DE6}" dt="2020-12-02T19:57:03.024" v="2427"/>
          <ac:spMkLst>
            <pc:docMk/>
            <pc:sldMk cId="1575521516" sldId="280"/>
            <ac:spMk id="14" creationId="{1522E082-BC2D-4F19-B9E8-52DAE50AB612}"/>
          </ac:spMkLst>
        </pc:spChg>
        <pc:graphicFrameChg chg="add del mod">
          <ac:chgData name="Kees" userId="d604caa0-c748-4ed4-9379-1374c2c28772" providerId="ADAL" clId="{22C1A6A1-7EAB-45B1-8ECF-0F42B59B9DE6}" dt="2020-12-02T19:57:03.024" v="2427"/>
          <ac:graphicFrameMkLst>
            <pc:docMk/>
            <pc:sldMk cId="1575521516" sldId="280"/>
            <ac:graphicFrameMk id="4" creationId="{026E6540-7953-411B-B401-7ED39FEB622F}"/>
          </ac:graphicFrameMkLst>
        </pc:graphicFrameChg>
        <pc:graphicFrameChg chg="add mod modGraphic">
          <ac:chgData name="Kees" userId="d604caa0-c748-4ed4-9379-1374c2c28772" providerId="ADAL" clId="{22C1A6A1-7EAB-45B1-8ECF-0F42B59B9DE6}" dt="2020-12-02T19:57:51.941" v="2437" actId="1076"/>
          <ac:graphicFrameMkLst>
            <pc:docMk/>
            <pc:sldMk cId="1575521516" sldId="280"/>
            <ac:graphicFrameMk id="5" creationId="{3D0FDB86-6EB5-47BA-BDE1-3CDC998D6073}"/>
          </ac:graphicFrameMkLst>
        </pc:graphicFrameChg>
        <pc:picChg chg="mod">
          <ac:chgData name="Kees" userId="d604caa0-c748-4ed4-9379-1374c2c28772" providerId="ADAL" clId="{22C1A6A1-7EAB-45B1-8ECF-0F42B59B9DE6}" dt="2020-12-02T19:57:55.619" v="2439" actId="1076"/>
          <ac:picMkLst>
            <pc:docMk/>
            <pc:sldMk cId="1575521516" sldId="280"/>
            <ac:picMk id="16" creationId="{FD8A3361-9701-4EBD-9BBA-B6F997F77C29}"/>
          </ac:picMkLst>
        </pc:picChg>
        <pc:picChg chg="mod">
          <ac:chgData name="Kees" userId="d604caa0-c748-4ed4-9379-1374c2c28772" providerId="ADAL" clId="{22C1A6A1-7EAB-45B1-8ECF-0F42B59B9DE6}" dt="2020-12-02T19:58:10.518" v="2446" actId="1076"/>
          <ac:picMkLst>
            <pc:docMk/>
            <pc:sldMk cId="1575521516" sldId="280"/>
            <ac:picMk id="17" creationId="{B8089CAD-2C66-4A43-A1D6-53564699778B}"/>
          </ac:picMkLst>
        </pc:picChg>
        <pc:picChg chg="mod">
          <ac:chgData name="Kees" userId="d604caa0-c748-4ed4-9379-1374c2c28772" providerId="ADAL" clId="{22C1A6A1-7EAB-45B1-8ECF-0F42B59B9DE6}" dt="2020-12-02T19:58:09.300" v="2445" actId="1076"/>
          <ac:picMkLst>
            <pc:docMk/>
            <pc:sldMk cId="1575521516" sldId="280"/>
            <ac:picMk id="1026" creationId="{F5A40321-7BE5-4F0F-ACB4-45A8045546EE}"/>
          </ac:picMkLst>
        </pc:picChg>
        <pc:picChg chg="mod">
          <ac:chgData name="Kees" userId="d604caa0-c748-4ed4-9379-1374c2c28772" providerId="ADAL" clId="{22C1A6A1-7EAB-45B1-8ECF-0F42B59B9DE6}" dt="2020-12-02T19:58:05.978" v="2443" actId="1076"/>
          <ac:picMkLst>
            <pc:docMk/>
            <pc:sldMk cId="1575521516" sldId="280"/>
            <ac:picMk id="1028" creationId="{EF30F265-55DA-4724-8B5B-D6646A179C4D}"/>
          </ac:picMkLst>
        </pc:picChg>
      </pc:sldChg>
      <pc:sldChg chg="addSp delSp modSp add mod">
        <pc:chgData name="Kees" userId="d604caa0-c748-4ed4-9379-1374c2c28772" providerId="ADAL" clId="{22C1A6A1-7EAB-45B1-8ECF-0F42B59B9DE6}" dt="2020-12-02T21:07:13.990" v="2951" actId="20577"/>
        <pc:sldMkLst>
          <pc:docMk/>
          <pc:sldMk cId="4119878508" sldId="281"/>
        </pc:sldMkLst>
        <pc:spChg chg="mod">
          <ac:chgData name="Kees" userId="d604caa0-c748-4ed4-9379-1374c2c28772" providerId="ADAL" clId="{22C1A6A1-7EAB-45B1-8ECF-0F42B59B9DE6}" dt="2020-12-02T21:07:13.990" v="2951" actId="20577"/>
          <ac:spMkLst>
            <pc:docMk/>
            <pc:sldMk cId="4119878508" sldId="281"/>
            <ac:spMk id="3" creationId="{00000000-0000-0000-0000-000000000000}"/>
          </ac:spMkLst>
        </pc:spChg>
        <pc:picChg chg="add mod">
          <ac:chgData name="Kees" userId="d604caa0-c748-4ed4-9379-1374c2c28772" providerId="ADAL" clId="{22C1A6A1-7EAB-45B1-8ECF-0F42B59B9DE6}" dt="2020-12-02T21:03:06.635" v="2807" actId="1076"/>
          <ac:picMkLst>
            <pc:docMk/>
            <pc:sldMk cId="4119878508" sldId="281"/>
            <ac:picMk id="5" creationId="{98C6B057-94F3-46A1-BF1A-B8B15DF950DA}"/>
          </ac:picMkLst>
        </pc:picChg>
        <pc:picChg chg="add mod">
          <ac:chgData name="Kees" userId="d604caa0-c748-4ed4-9379-1374c2c28772" providerId="ADAL" clId="{22C1A6A1-7EAB-45B1-8ECF-0F42B59B9DE6}" dt="2020-12-02T20:55:39.226" v="2759" actId="1076"/>
          <ac:picMkLst>
            <pc:docMk/>
            <pc:sldMk cId="4119878508" sldId="281"/>
            <ac:picMk id="12" creationId="{4C2E49BD-4AD9-4DDF-BDDC-C7F627081E15}"/>
          </ac:picMkLst>
        </pc:picChg>
        <pc:picChg chg="add del mod modCrop">
          <ac:chgData name="Kees" userId="d604caa0-c748-4ed4-9379-1374c2c28772" providerId="ADAL" clId="{22C1A6A1-7EAB-45B1-8ECF-0F42B59B9DE6}" dt="2020-12-02T21:01:30.943" v="2767" actId="478"/>
          <ac:picMkLst>
            <pc:docMk/>
            <pc:sldMk cId="4119878508" sldId="281"/>
            <ac:picMk id="13" creationId="{98EE3AB0-9BDA-4121-AD2B-14D5840A54DC}"/>
          </ac:picMkLst>
        </pc:picChg>
        <pc:picChg chg="del">
          <ac:chgData name="Kees" userId="d604caa0-c748-4ed4-9379-1374c2c28772" providerId="ADAL" clId="{22C1A6A1-7EAB-45B1-8ECF-0F42B59B9DE6}" dt="2020-12-02T20:06:08.235" v="2666" actId="478"/>
          <ac:picMkLst>
            <pc:docMk/>
            <pc:sldMk cId="4119878508" sldId="281"/>
            <ac:picMk id="19" creationId="{72C16404-4CAA-437A-80E3-9F9095D1D254}"/>
          </ac:picMkLst>
        </pc:picChg>
      </pc:sldChg>
      <pc:sldChg chg="addSp delSp modSp add mod modAnim">
        <pc:chgData name="Kees" userId="d604caa0-c748-4ed4-9379-1374c2c28772" providerId="ADAL" clId="{22C1A6A1-7EAB-45B1-8ECF-0F42B59B9DE6}" dt="2020-12-02T21:14:19.993" v="3054"/>
        <pc:sldMkLst>
          <pc:docMk/>
          <pc:sldMk cId="2015371732" sldId="282"/>
        </pc:sldMkLst>
        <pc:spChg chg="mod">
          <ac:chgData name="Kees" userId="d604caa0-c748-4ed4-9379-1374c2c28772" providerId="ADAL" clId="{22C1A6A1-7EAB-45B1-8ECF-0F42B59B9DE6}" dt="2020-12-02T21:06:45.094" v="2929" actId="20577"/>
          <ac:spMkLst>
            <pc:docMk/>
            <pc:sldMk cId="2015371732" sldId="282"/>
            <ac:spMk id="3" creationId="{00000000-0000-0000-0000-000000000000}"/>
          </ac:spMkLst>
        </pc:spChg>
        <pc:spChg chg="add del">
          <ac:chgData name="Kees" userId="d604caa0-c748-4ed4-9379-1374c2c28772" providerId="ADAL" clId="{22C1A6A1-7EAB-45B1-8ECF-0F42B59B9DE6}" dt="2020-12-02T21:13:02.954" v="3041" actId="478"/>
          <ac:spMkLst>
            <pc:docMk/>
            <pc:sldMk cId="2015371732" sldId="282"/>
            <ac:spMk id="13" creationId="{715615A6-834D-40B1-A97F-644F23FB821E}"/>
          </ac:spMkLst>
        </pc:spChg>
        <pc:picChg chg="del">
          <ac:chgData name="Kees" userId="d604caa0-c748-4ed4-9379-1374c2c28772" providerId="ADAL" clId="{22C1A6A1-7EAB-45B1-8ECF-0F42B59B9DE6}" dt="2020-12-02T21:13:43.089" v="3046" actId="478"/>
          <ac:picMkLst>
            <pc:docMk/>
            <pc:sldMk cId="2015371732" sldId="282"/>
            <ac:picMk id="5" creationId="{98C6B057-94F3-46A1-BF1A-B8B15DF950DA}"/>
          </ac:picMkLst>
        </pc:picChg>
        <pc:picChg chg="del">
          <ac:chgData name="Kees" userId="d604caa0-c748-4ed4-9379-1374c2c28772" providerId="ADAL" clId="{22C1A6A1-7EAB-45B1-8ECF-0F42B59B9DE6}" dt="2020-12-02T21:13:44.690" v="3047" actId="478"/>
          <ac:picMkLst>
            <pc:docMk/>
            <pc:sldMk cId="2015371732" sldId="282"/>
            <ac:picMk id="12" creationId="{4C2E49BD-4AD9-4DDF-BDDC-C7F627081E15}"/>
          </ac:picMkLst>
        </pc:picChg>
        <pc:picChg chg="add mod">
          <ac:chgData name="Kees" userId="d604caa0-c748-4ed4-9379-1374c2c28772" providerId="ADAL" clId="{22C1A6A1-7EAB-45B1-8ECF-0F42B59B9DE6}" dt="2020-12-02T21:14:10.379" v="3053" actId="1076"/>
          <ac:picMkLst>
            <pc:docMk/>
            <pc:sldMk cId="2015371732" sldId="282"/>
            <ac:picMk id="14" creationId="{B5DC0138-803A-4649-A480-258698F7E650}"/>
          </ac:picMkLst>
        </pc:picChg>
      </pc:sldChg>
      <pc:sldChg chg="addSp delSp modSp add mod">
        <pc:chgData name="Kees" userId="d604caa0-c748-4ed4-9379-1374c2c28772" providerId="ADAL" clId="{22C1A6A1-7EAB-45B1-8ECF-0F42B59B9DE6}" dt="2020-12-02T21:11:52.868" v="3039" actId="948"/>
        <pc:sldMkLst>
          <pc:docMk/>
          <pc:sldMk cId="89161913" sldId="283"/>
        </pc:sldMkLst>
        <pc:spChg chg="mod">
          <ac:chgData name="Kees" userId="d604caa0-c748-4ed4-9379-1374c2c28772" providerId="ADAL" clId="{22C1A6A1-7EAB-45B1-8ECF-0F42B59B9DE6}" dt="2020-12-02T21:11:52.868" v="3039" actId="948"/>
          <ac:spMkLst>
            <pc:docMk/>
            <pc:sldMk cId="89161913" sldId="283"/>
            <ac:spMk id="3" creationId="{00000000-0000-0000-0000-000000000000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20" creationId="{386E0882-D106-4305-98F2-AD919FD3564E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21" creationId="{C1B611F4-46BD-44D7-A536-9B076D74998E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23" creationId="{98BBA133-9126-4CDC-8A29-8F244A4C1D60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24" creationId="{B01AB44E-1632-4E7F-B8CB-A4DEA017B99A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25" creationId="{45A40370-D895-49A2-8257-98E861AE9FEC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26" creationId="{627B12A5-ADF1-4425-9421-5A8F6640A55E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27" creationId="{28C98212-4988-4C97-B597-5048EAA51080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28" creationId="{208D3692-156C-4C5B-885C-BBBCF302D6B4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29" creationId="{850AF148-D7B1-4893-85AE-0B23F84B6B85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30" creationId="{DA725C0D-A7BB-4C1A-8B5C-CE4A745C378C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31" creationId="{233DEB6D-811B-423C-BE4E-ED5E5C8A3B65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34" creationId="{F0DCC16D-5A42-469D-B6D0-D29F775771DB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35" creationId="{147CF4E5-CBA4-478B-B7A2-642327C51016}"/>
          </ac:spMkLst>
        </pc:spChg>
        <pc:spChg chg="add mod">
          <ac:chgData name="Kees" userId="d604caa0-c748-4ed4-9379-1374c2c28772" providerId="ADAL" clId="{22C1A6A1-7EAB-45B1-8ECF-0F42B59B9DE6}" dt="2020-12-02T21:08:37.096" v="2968"/>
          <ac:spMkLst>
            <pc:docMk/>
            <pc:sldMk cId="89161913" sldId="283"/>
            <ac:spMk id="40" creationId="{094D4BA0-5D79-4A23-B46F-6CD36AEFDFC0}"/>
          </ac:spMkLst>
        </pc:spChg>
        <pc:grpChg chg="add del mod">
          <ac:chgData name="Kees" userId="d604caa0-c748-4ed4-9379-1374c2c28772" providerId="ADAL" clId="{22C1A6A1-7EAB-45B1-8ECF-0F42B59B9DE6}" dt="2020-12-02T21:10:05.431" v="3000" actId="478"/>
          <ac:grpSpMkLst>
            <pc:docMk/>
            <pc:sldMk cId="89161913" sldId="283"/>
            <ac:grpSpMk id="13" creationId="{67085594-E93E-46EB-B12A-1A2E126C5B58}"/>
          </ac:grpSpMkLst>
        </pc:grpChg>
        <pc:grpChg chg="add mod">
          <ac:chgData name="Kees" userId="d604caa0-c748-4ed4-9379-1374c2c28772" providerId="ADAL" clId="{22C1A6A1-7EAB-45B1-8ECF-0F42B59B9DE6}" dt="2020-12-02T21:08:37.096" v="2968"/>
          <ac:grpSpMkLst>
            <pc:docMk/>
            <pc:sldMk cId="89161913" sldId="283"/>
            <ac:grpSpMk id="14" creationId="{D9164D3D-5689-47A2-AF2B-0ABBCEDFDEA3}"/>
          </ac:grpSpMkLst>
        </pc:grpChg>
        <pc:grpChg chg="add mod">
          <ac:chgData name="Kees" userId="d604caa0-c748-4ed4-9379-1374c2c28772" providerId="ADAL" clId="{22C1A6A1-7EAB-45B1-8ECF-0F42B59B9DE6}" dt="2020-12-02T21:08:37.096" v="2968"/>
          <ac:grpSpMkLst>
            <pc:docMk/>
            <pc:sldMk cId="89161913" sldId="283"/>
            <ac:grpSpMk id="19" creationId="{6F791DB7-0627-425C-BC32-FD135A8A1931}"/>
          </ac:grpSpMkLst>
        </pc:grpChg>
        <pc:grpChg chg="add mod">
          <ac:chgData name="Kees" userId="d604caa0-c748-4ed4-9379-1374c2c28772" providerId="ADAL" clId="{22C1A6A1-7EAB-45B1-8ECF-0F42B59B9DE6}" dt="2020-12-02T21:08:37.096" v="2968"/>
          <ac:grpSpMkLst>
            <pc:docMk/>
            <pc:sldMk cId="89161913" sldId="283"/>
            <ac:grpSpMk id="22" creationId="{D9F44EE6-7F85-4E82-B90C-17860EE83D8F}"/>
          </ac:grpSpMkLst>
        </pc:grpChg>
        <pc:grpChg chg="add mod">
          <ac:chgData name="Kees" userId="d604caa0-c748-4ed4-9379-1374c2c28772" providerId="ADAL" clId="{22C1A6A1-7EAB-45B1-8ECF-0F42B59B9DE6}" dt="2020-12-02T21:08:37.096" v="2968"/>
          <ac:grpSpMkLst>
            <pc:docMk/>
            <pc:sldMk cId="89161913" sldId="283"/>
            <ac:grpSpMk id="32" creationId="{43CBECB8-0CEA-433D-B757-8FB86EB3A82E}"/>
          </ac:grpSpMkLst>
        </pc:grpChg>
        <pc:grpChg chg="add mod">
          <ac:chgData name="Kees" userId="d604caa0-c748-4ed4-9379-1374c2c28772" providerId="ADAL" clId="{22C1A6A1-7EAB-45B1-8ECF-0F42B59B9DE6}" dt="2020-12-02T21:08:37.096" v="2968"/>
          <ac:grpSpMkLst>
            <pc:docMk/>
            <pc:sldMk cId="89161913" sldId="283"/>
            <ac:grpSpMk id="33" creationId="{976C914B-5AA3-4B52-8195-3E2105FFBDA4}"/>
          </ac:grpSpMkLst>
        </pc:grpChg>
        <pc:picChg chg="del">
          <ac:chgData name="Kees" userId="d604caa0-c748-4ed4-9379-1374c2c28772" providerId="ADAL" clId="{22C1A6A1-7EAB-45B1-8ECF-0F42B59B9DE6}" dt="2020-12-02T21:08:26.543" v="2966" actId="478"/>
          <ac:picMkLst>
            <pc:docMk/>
            <pc:sldMk cId="89161913" sldId="283"/>
            <ac:picMk id="5" creationId="{98C6B057-94F3-46A1-BF1A-B8B15DF950DA}"/>
          </ac:picMkLst>
        </pc:picChg>
        <pc:picChg chg="add mod">
          <ac:chgData name="Kees" userId="d604caa0-c748-4ed4-9379-1374c2c28772" providerId="ADAL" clId="{22C1A6A1-7EAB-45B1-8ECF-0F42B59B9DE6}" dt="2020-12-02T21:10:19.070" v="3005" actId="1076"/>
          <ac:picMkLst>
            <pc:docMk/>
            <pc:sldMk cId="89161913" sldId="283"/>
            <ac:picMk id="6" creationId="{6CCA2098-B053-4BA2-9634-A285D42DC358}"/>
          </ac:picMkLst>
        </pc:picChg>
        <pc:picChg chg="del">
          <ac:chgData name="Kees" userId="d604caa0-c748-4ed4-9379-1374c2c28772" providerId="ADAL" clId="{22C1A6A1-7EAB-45B1-8ECF-0F42B59B9DE6}" dt="2020-12-02T21:08:28.139" v="2967" actId="478"/>
          <ac:picMkLst>
            <pc:docMk/>
            <pc:sldMk cId="89161913" sldId="283"/>
            <ac:picMk id="12" creationId="{4C2E49BD-4AD9-4DDF-BDDC-C7F627081E15}"/>
          </ac:picMkLst>
        </pc:picChg>
        <pc:picChg chg="add mod">
          <ac:chgData name="Kees" userId="d604caa0-c748-4ed4-9379-1374c2c28772" providerId="ADAL" clId="{22C1A6A1-7EAB-45B1-8ECF-0F42B59B9DE6}" dt="2020-12-02T21:08:37.096" v="2968"/>
          <ac:picMkLst>
            <pc:docMk/>
            <pc:sldMk cId="89161913" sldId="283"/>
            <ac:picMk id="15" creationId="{03CEC5AA-05D3-420D-863A-6B986A2DF0B9}"/>
          </ac:picMkLst>
        </pc:picChg>
        <pc:picChg chg="add mod">
          <ac:chgData name="Kees" userId="d604caa0-c748-4ed4-9379-1374c2c28772" providerId="ADAL" clId="{22C1A6A1-7EAB-45B1-8ECF-0F42B59B9DE6}" dt="2020-12-02T21:08:37.096" v="2968"/>
          <ac:picMkLst>
            <pc:docMk/>
            <pc:sldMk cId="89161913" sldId="283"/>
            <ac:picMk id="16" creationId="{35F029E4-450F-4837-AEDC-6EA09C415A59}"/>
          </ac:picMkLst>
        </pc:picChg>
        <pc:picChg chg="add mod">
          <ac:chgData name="Kees" userId="d604caa0-c748-4ed4-9379-1374c2c28772" providerId="ADAL" clId="{22C1A6A1-7EAB-45B1-8ECF-0F42B59B9DE6}" dt="2020-12-02T21:08:37.096" v="2968"/>
          <ac:picMkLst>
            <pc:docMk/>
            <pc:sldMk cId="89161913" sldId="283"/>
            <ac:picMk id="17" creationId="{30788D12-2F34-41F7-B7C8-E6DC83CA7125}"/>
          </ac:picMkLst>
        </pc:picChg>
        <pc:picChg chg="add mod">
          <ac:chgData name="Kees" userId="d604caa0-c748-4ed4-9379-1374c2c28772" providerId="ADAL" clId="{22C1A6A1-7EAB-45B1-8ECF-0F42B59B9DE6}" dt="2020-12-02T21:08:37.096" v="2968"/>
          <ac:picMkLst>
            <pc:docMk/>
            <pc:sldMk cId="89161913" sldId="283"/>
            <ac:picMk id="18" creationId="{D179B157-F9F9-4A7E-AC1E-7288C3602E18}"/>
          </ac:picMkLst>
        </pc:pic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36" creationId="{14CEC7F4-AA10-4C89-9505-2408D38F8F9A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37" creationId="{E38DB5FB-C0DD-487E-84B4-BD0638B0233D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38" creationId="{973CFBD2-3C4F-47EF-8B3E-B2EC40FB2858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39" creationId="{DF85A66B-8B3A-4F82-9661-3AC597C7E687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41" creationId="{9A4A8307-C1CD-46D7-B9B8-430F9CAB12AA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42" creationId="{257A4F22-14C2-4A2C-8334-F42C91A8D0E8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43" creationId="{F9B9B1F7-1593-4EB3-90CD-E7624B808AD9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44" creationId="{BC7A1B84-7965-428D-9BBE-B71C7282195B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45" creationId="{BD55D76C-0AC9-4717-AE58-48E19582969C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46" creationId="{637528D6-26A5-4470-AC83-CBE36CB6188C}"/>
          </ac:cxnSpMkLst>
        </pc:cxnChg>
        <pc:cxnChg chg="add mod">
          <ac:chgData name="Kees" userId="d604caa0-c748-4ed4-9379-1374c2c28772" providerId="ADAL" clId="{22C1A6A1-7EAB-45B1-8ECF-0F42B59B9DE6}" dt="2020-12-02T21:08:37.096" v="2968"/>
          <ac:cxnSpMkLst>
            <pc:docMk/>
            <pc:sldMk cId="89161913" sldId="283"/>
            <ac:cxnSpMk id="47" creationId="{0A8465AE-1DD8-4D80-A11B-C714656DD3E5}"/>
          </ac:cxnSpMkLst>
        </pc:cxnChg>
      </pc:sldChg>
      <pc:sldChg chg="add">
        <pc:chgData name="Kees" userId="d604caa0-c748-4ed4-9379-1374c2c28772" providerId="ADAL" clId="{22C1A6A1-7EAB-45B1-8ECF-0F42B59B9DE6}" dt="2020-12-03T20:09:15.189" v="3056"/>
        <pc:sldMkLst>
          <pc:docMk/>
          <pc:sldMk cId="3373628816" sldId="284"/>
        </pc:sldMkLst>
      </pc:sldChg>
      <pc:sldChg chg="delSp modSp add mod">
        <pc:chgData name="Kees" userId="d604caa0-c748-4ed4-9379-1374c2c28772" providerId="ADAL" clId="{22C1A6A1-7EAB-45B1-8ECF-0F42B59B9DE6}" dt="2020-12-03T20:38:46.559" v="3413" actId="20577"/>
        <pc:sldMkLst>
          <pc:docMk/>
          <pc:sldMk cId="1526575073" sldId="285"/>
        </pc:sldMkLst>
        <pc:spChg chg="mod">
          <ac:chgData name="Kees" userId="d604caa0-c748-4ed4-9379-1374c2c28772" providerId="ADAL" clId="{22C1A6A1-7EAB-45B1-8ECF-0F42B59B9DE6}" dt="2020-12-03T20:38:46.559" v="3413" actId="20577"/>
          <ac:spMkLst>
            <pc:docMk/>
            <pc:sldMk cId="1526575073" sldId="285"/>
            <ac:spMk id="3" creationId="{00000000-0000-0000-0000-000000000000}"/>
          </ac:spMkLst>
        </pc:spChg>
        <pc:picChg chg="del">
          <ac:chgData name="Kees" userId="d604caa0-c748-4ed4-9379-1374c2c28772" providerId="ADAL" clId="{22C1A6A1-7EAB-45B1-8ECF-0F42B59B9DE6}" dt="2020-12-03T20:38:07.251" v="3342" actId="478"/>
          <ac:picMkLst>
            <pc:docMk/>
            <pc:sldMk cId="1526575073" sldId="285"/>
            <ac:picMk id="6" creationId="{6CCA2098-B053-4BA2-9634-A285D42DC3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7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5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7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6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66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9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65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9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3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6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3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2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9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4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3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hyperlink" Target="https://youtu.be/ek9WgiLO7gA" TargetMode="External"/><Relationship Id="rId3" Type="http://schemas.openxmlformats.org/officeDocument/2006/relationships/hyperlink" Target="https://b.socrative.com/teacher/#import-quiz/46143049" TargetMode="External"/><Relationship Id="rId7" Type="http://schemas.openxmlformats.org/officeDocument/2006/relationships/hyperlink" Target="https://b.socrative.com/teacher/#import-quiz/47465711" TargetMode="External"/><Relationship Id="rId12" Type="http://schemas.openxmlformats.org/officeDocument/2006/relationships/hyperlink" Target="https://b.socrative.com/teacher/#import-quiz/47493534" TargetMode="External"/><Relationship Id="rId2" Type="http://schemas.openxmlformats.org/officeDocument/2006/relationships/hyperlink" Target="https://youtu.be/JrX9od184Tc" TargetMode="External"/><Relationship Id="rId16" Type="http://schemas.openxmlformats.org/officeDocument/2006/relationships/hyperlink" Target="https://b.socrative.com/teacher/#import-quiz/475184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FtORMuazTI" TargetMode="External"/><Relationship Id="rId11" Type="http://schemas.openxmlformats.org/officeDocument/2006/relationships/hyperlink" Target="https://youtu.be/FPCJbqd0LfU" TargetMode="External"/><Relationship Id="rId5" Type="http://schemas.openxmlformats.org/officeDocument/2006/relationships/hyperlink" Target="https://b.socrative.com/teacher/#import-quiz/46147733" TargetMode="External"/><Relationship Id="rId15" Type="http://schemas.openxmlformats.org/officeDocument/2006/relationships/hyperlink" Target="https://youtu.be/8LBUfPU9m4Y" TargetMode="External"/><Relationship Id="rId10" Type="http://schemas.openxmlformats.org/officeDocument/2006/relationships/image" Target="../media/image4.gif"/><Relationship Id="rId4" Type="http://schemas.openxmlformats.org/officeDocument/2006/relationships/hyperlink" Target="https://youtu.be/20cEjp1fHeo" TargetMode="External"/><Relationship Id="rId9" Type="http://schemas.openxmlformats.org/officeDocument/2006/relationships/image" Target="../media/image3.jpg"/><Relationship Id="rId14" Type="http://schemas.openxmlformats.org/officeDocument/2006/relationships/hyperlink" Target="https://b.socrative.com/teacher/#import-quiz/4753384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g"/><Relationship Id="rId7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jpg"/><Relationship Id="rId7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khooyman@xs4all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5228" y="1669458"/>
            <a:ext cx="8561338" cy="2198349"/>
          </a:xfrm>
        </p:spPr>
        <p:txBody>
          <a:bodyPr/>
          <a:lstStyle/>
          <a:p>
            <a:r>
              <a:rPr lang="nl-NL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11500" b="1" dirty="0"/>
            </a:br>
            <a:r>
              <a:rPr lang="nl-NL" sz="4000" dirty="0">
                <a:cs typeface="Times New Roman" panose="02020603050405020304" pitchFamily="18" charset="0"/>
              </a:rPr>
              <a:t>E</a:t>
            </a:r>
            <a:r>
              <a:rPr lang="nl-NL" sz="3600" dirty="0"/>
              <a:t>en handige combinatie</a:t>
            </a:r>
            <a:endParaRPr lang="nl-NL" sz="6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49086" y="4237677"/>
            <a:ext cx="6619244" cy="1490461"/>
          </a:xfrm>
        </p:spPr>
        <p:txBody>
          <a:bodyPr>
            <a:normAutofit/>
          </a:bodyPr>
          <a:lstStyle/>
          <a:p>
            <a:r>
              <a:rPr lang="nl-NL" sz="2000" b="1" cap="none" dirty="0"/>
              <a:t>Kees Hooyman</a:t>
            </a:r>
          </a:p>
          <a:p>
            <a:r>
              <a:rPr lang="nl-NL" sz="2000" b="1" cap="none" dirty="0"/>
              <a:t>St Bonifatiuscollege Utrecht</a:t>
            </a:r>
          </a:p>
          <a:p>
            <a:r>
              <a:rPr lang="nl-NL" sz="2000" b="1" cap="none" dirty="0"/>
              <a:t>Uitgeverij ThiemeMeulenhoff</a:t>
            </a:r>
            <a:endParaRPr lang="nl-NL" b="1" cap="none" dirty="0"/>
          </a:p>
        </p:txBody>
      </p:sp>
    </p:spTree>
    <p:extLst>
      <p:ext uri="{BB962C8B-B14F-4D97-AF65-F5344CB8AC3E}">
        <p14:creationId xmlns:p14="http://schemas.microsoft.com/office/powerpoint/2010/main" val="117579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8414415" cy="3496849"/>
          </a:xfrm>
        </p:spPr>
        <p:txBody>
          <a:bodyPr>
            <a:normAutofit/>
          </a:bodyPr>
          <a:lstStyle/>
          <a:p>
            <a:r>
              <a:rPr lang="nl-NL" sz="2200" dirty="0"/>
              <a:t>Atoommodel Thomson</a:t>
            </a:r>
          </a:p>
          <a:p>
            <a:pPr lvl="1"/>
            <a:r>
              <a:rPr lang="nl-NL" sz="2000" dirty="0"/>
              <a:t>Model ‘krentenbol’</a:t>
            </a:r>
          </a:p>
          <a:p>
            <a:pPr lvl="1"/>
            <a:r>
              <a:rPr lang="nl-NL" sz="2000" dirty="0"/>
              <a:t>Negatief geladen deeltjes</a:t>
            </a:r>
          </a:p>
          <a:p>
            <a:r>
              <a:rPr lang="nl-NL" sz="2200" dirty="0"/>
              <a:t>Radioactiviteit</a:t>
            </a:r>
          </a:p>
          <a:p>
            <a:pPr lvl="1"/>
            <a:r>
              <a:rPr lang="nl-BE" sz="2000" dirty="0">
                <a:sym typeface="Symbol" panose="05050102010706020507" pitchFamily="18" charset="2"/>
              </a:rPr>
              <a:t></a:t>
            </a:r>
            <a:r>
              <a:rPr lang="nl-BE" sz="2000" dirty="0"/>
              <a:t>-, β- en </a:t>
            </a:r>
            <a:r>
              <a:rPr lang="nl-BE" sz="2000" dirty="0">
                <a:sym typeface="Symbol" panose="05050102010706020507" pitchFamily="18" charset="2"/>
              </a:rPr>
              <a:t></a:t>
            </a:r>
            <a:r>
              <a:rPr lang="nl-BE" sz="2000" dirty="0"/>
              <a:t>-straling</a:t>
            </a:r>
            <a:r>
              <a:rPr lang="nl-BE" sz="2000" i="1" dirty="0"/>
              <a:t> </a:t>
            </a:r>
          </a:p>
          <a:p>
            <a:pPr lvl="1"/>
            <a:r>
              <a:rPr lang="nl-NL" sz="2000" dirty="0"/>
              <a:t>Afbuiging in magnetisch veld</a:t>
            </a:r>
          </a:p>
          <a:p>
            <a:pPr lvl="1"/>
            <a:r>
              <a:rPr lang="nl-BE" sz="2000" dirty="0">
                <a:sym typeface="Symbol" panose="05050102010706020507" pitchFamily="18" charset="2"/>
              </a:rPr>
              <a:t></a:t>
            </a:r>
            <a:r>
              <a:rPr lang="nl-BE" sz="2000" dirty="0"/>
              <a:t>-straling: relatief zware, positief geladen deeltjes </a:t>
            </a:r>
          </a:p>
          <a:p>
            <a:pPr lvl="1"/>
            <a:r>
              <a:rPr lang="nl-BE" sz="2000" dirty="0"/>
              <a:t>β-straling: relatief lichte, negatief geladen deeltjes </a:t>
            </a:r>
            <a:endParaRPr lang="nl-NL" sz="28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87767AA3-E17F-4DEF-B9F5-DEDB71DCB28F}"/>
              </a:ext>
            </a:extLst>
          </p:cNvPr>
          <p:cNvGrpSpPr/>
          <p:nvPr/>
        </p:nvGrpSpPr>
        <p:grpSpPr>
          <a:xfrm>
            <a:off x="6591963" y="2552001"/>
            <a:ext cx="2362835" cy="1589405"/>
            <a:chOff x="0" y="0"/>
            <a:chExt cx="2363373" cy="158964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D76F8F3-D5AA-4173-8FF4-ECB95B3CDA46}"/>
                </a:ext>
              </a:extLst>
            </p:cNvPr>
            <p:cNvSpPr/>
            <p:nvPr/>
          </p:nvSpPr>
          <p:spPr>
            <a:xfrm>
              <a:off x="0" y="0"/>
              <a:ext cx="2363373" cy="15896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263DE7E8-D740-4928-B2CB-F7A567A6E419}"/>
                </a:ext>
              </a:extLst>
            </p:cNvPr>
            <p:cNvGrpSpPr/>
            <p:nvPr/>
          </p:nvGrpSpPr>
          <p:grpSpPr>
            <a:xfrm>
              <a:off x="70339" y="63111"/>
              <a:ext cx="2230226" cy="1455687"/>
              <a:chOff x="0" y="-21295"/>
              <a:chExt cx="2230226" cy="1455687"/>
            </a:xfrm>
          </p:grpSpPr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F1F9A421-B5A4-4781-B113-DDD8A606D0DB}"/>
                  </a:ext>
                </a:extLst>
              </p:cNvPr>
              <p:cNvGrpSpPr/>
              <p:nvPr/>
            </p:nvGrpSpPr>
            <p:grpSpPr>
              <a:xfrm>
                <a:off x="0" y="-21295"/>
                <a:ext cx="2152724" cy="1224000"/>
                <a:chOff x="0" y="-21301"/>
                <a:chExt cx="2152724" cy="1224330"/>
              </a:xfrm>
            </p:grpSpPr>
            <p:pic>
              <p:nvPicPr>
                <p:cNvPr id="17" name="Afbeelding 16">
                  <a:extLst>
                    <a:ext uri="{FF2B5EF4-FFF2-40B4-BE49-F238E27FC236}">
                      <a16:creationId xmlns:a16="http://schemas.microsoft.com/office/drawing/2014/main" id="{3397FFDE-7E24-44BF-9CB6-882C6D43C9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" t="-6" r="54172" b="5641"/>
                <a:stretch/>
              </p:blipFill>
              <p:spPr bwMode="auto">
                <a:xfrm>
                  <a:off x="942451" y="-21301"/>
                  <a:ext cx="1210273" cy="122433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8" name="Afbeelding 17" descr="Joseph John Thomson">
                  <a:extLst>
                    <a:ext uri="{FF2B5EF4-FFF2-40B4-BE49-F238E27FC236}">
                      <a16:creationId xmlns:a16="http://schemas.microsoft.com/office/drawing/2014/main" id="{17B34C5D-2234-44EB-A340-54E894E1AF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19455" cy="8299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" name="Text Box 45">
                <a:extLst>
                  <a:ext uri="{FF2B5EF4-FFF2-40B4-BE49-F238E27FC236}">
                    <a16:creationId xmlns:a16="http://schemas.microsoft.com/office/drawing/2014/main" id="{D67A2FBC-DA4D-4722-B681-6864931AE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61" y="1279452"/>
                <a:ext cx="2209165" cy="1549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r>
                  <a:rPr lang="nl-BE" sz="1000" b="1">
                    <a:solidFill>
                      <a:srgbClr val="8496B0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Figuur 6  </a:t>
                </a:r>
                <a:r>
                  <a:rPr lang="nl-BE" sz="1000">
                    <a:solidFill>
                      <a:srgbClr val="8496B0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nl-BE" sz="100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Het atoommodel van Thomson</a:t>
                </a:r>
                <a:endParaRPr lang="nl-NL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2A6816D-B8CF-45B8-A009-C79621259CD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201774" y="3547428"/>
            <a:ext cx="2519680" cy="28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8414415" cy="4004828"/>
          </a:xfrm>
        </p:spPr>
        <p:txBody>
          <a:bodyPr>
            <a:normAutofit/>
          </a:bodyPr>
          <a:lstStyle/>
          <a:p>
            <a:r>
              <a:rPr lang="nl-NL" sz="2200" dirty="0"/>
              <a:t>Experiment Geiger-</a:t>
            </a:r>
            <a:r>
              <a:rPr lang="nl-NL" sz="2200" dirty="0" err="1"/>
              <a:t>Marsden</a:t>
            </a:r>
            <a:endParaRPr lang="nl-NL" sz="2200" dirty="0"/>
          </a:p>
          <a:p>
            <a:pPr lvl="1"/>
            <a:r>
              <a:rPr lang="nl-BE" sz="2000" dirty="0">
                <a:sym typeface="Symbol" panose="05050102010706020507" pitchFamily="18" charset="2"/>
              </a:rPr>
              <a:t></a:t>
            </a:r>
            <a:r>
              <a:rPr lang="nl-BE" sz="2000" dirty="0"/>
              <a:t>-straling</a:t>
            </a:r>
            <a:r>
              <a:rPr lang="nl-BE" sz="2000" i="1" dirty="0"/>
              <a:t> </a:t>
            </a:r>
            <a:r>
              <a:rPr lang="nl-BE" sz="2000" dirty="0"/>
              <a:t>op goudfolie</a:t>
            </a:r>
          </a:p>
          <a:p>
            <a:pPr lvl="1"/>
            <a:r>
              <a:rPr lang="nl-BE" sz="2000" dirty="0"/>
              <a:t>Meeste deeltjes dwars door folie</a:t>
            </a:r>
          </a:p>
          <a:p>
            <a:pPr lvl="1"/>
            <a:r>
              <a:rPr lang="nl-BE" sz="2000" dirty="0"/>
              <a:t>Klein deel (sterk) afgebogen</a:t>
            </a:r>
          </a:p>
          <a:p>
            <a:r>
              <a:rPr lang="nl-NL" sz="2200" dirty="0" err="1"/>
              <a:t>Rutherford</a:t>
            </a:r>
            <a:r>
              <a:rPr lang="nl-NL" sz="2200" dirty="0"/>
              <a:t>: Afstotende coulombkracht</a:t>
            </a:r>
          </a:p>
          <a:p>
            <a:pPr lvl="1"/>
            <a:r>
              <a:rPr lang="nl-BE" sz="2000" dirty="0">
                <a:sym typeface="Symbol" panose="05050102010706020507" pitchFamily="18" charset="2"/>
              </a:rPr>
              <a:t>Afstand tot centrum atoom zeer klein</a:t>
            </a:r>
          </a:p>
          <a:p>
            <a:pPr lvl="1"/>
            <a:r>
              <a:rPr lang="nl-BE" sz="2000" dirty="0">
                <a:sym typeface="Symbol" panose="05050102010706020507" pitchFamily="18" charset="2"/>
              </a:rPr>
              <a:t>Lading kern veelvoud van </a:t>
            </a:r>
            <a:r>
              <a:rPr lang="nl-BE" sz="2000" i="1" dirty="0">
                <a:sym typeface="Symbol" panose="05050102010706020507" pitchFamily="18" charset="2"/>
              </a:rPr>
              <a:t>e</a:t>
            </a:r>
            <a:endParaRPr lang="nl-BE" sz="2000" dirty="0"/>
          </a:p>
          <a:p>
            <a:pPr lvl="1"/>
            <a:r>
              <a:rPr lang="nl-NL" sz="2000" dirty="0"/>
              <a:t>Koolstof = +6</a:t>
            </a:r>
            <a:r>
              <a:rPr lang="nl-NL" sz="2000" i="1" dirty="0"/>
              <a:t>e</a:t>
            </a:r>
            <a:r>
              <a:rPr lang="nl-NL" sz="2000" dirty="0"/>
              <a:t>, helium = +2</a:t>
            </a:r>
            <a:r>
              <a:rPr lang="nl-NL" sz="2000" i="1" dirty="0"/>
              <a:t>e</a:t>
            </a:r>
            <a:endParaRPr lang="nl-NL" sz="2000" dirty="0"/>
          </a:p>
          <a:p>
            <a:pPr lvl="1"/>
            <a:endParaRPr lang="nl-NL" sz="28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D321C9A-B55B-45C0-A549-012ED3C43D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39" r="39303" b="21503"/>
          <a:stretch/>
        </p:blipFill>
        <p:spPr bwMode="auto">
          <a:xfrm>
            <a:off x="7647022" y="2452010"/>
            <a:ext cx="3500250" cy="1953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BC79121-2ED7-457E-BC4A-B39B2C57A5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780" t="3839" b="21503"/>
          <a:stretch/>
        </p:blipFill>
        <p:spPr bwMode="auto">
          <a:xfrm>
            <a:off x="9278110" y="4647057"/>
            <a:ext cx="2115313" cy="1925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65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8414415" cy="4196557"/>
          </a:xfrm>
        </p:spPr>
        <p:txBody>
          <a:bodyPr>
            <a:normAutofit/>
          </a:bodyPr>
          <a:lstStyle/>
          <a:p>
            <a:r>
              <a:rPr lang="nl-NL" sz="2200" dirty="0"/>
              <a:t>Atoommodel </a:t>
            </a:r>
            <a:r>
              <a:rPr lang="nl-NL" sz="2200" dirty="0" err="1"/>
              <a:t>Rutherford</a:t>
            </a:r>
            <a:endParaRPr lang="nl-NL" sz="2200" dirty="0"/>
          </a:p>
          <a:p>
            <a:pPr lvl="1"/>
            <a:r>
              <a:rPr lang="nl-NL" sz="2000" dirty="0"/>
              <a:t>Kleine, zware en positieve kern</a:t>
            </a:r>
          </a:p>
          <a:p>
            <a:pPr lvl="1"/>
            <a:r>
              <a:rPr lang="nl-NL" sz="2000" dirty="0"/>
              <a:t>Negatieve elektronen er omheen</a:t>
            </a:r>
          </a:p>
          <a:p>
            <a:pPr lvl="1"/>
            <a:r>
              <a:rPr lang="nl-NL" sz="2000" dirty="0"/>
              <a:t>Aantal elektronen ongeveer ½ ∙ atoommassa </a:t>
            </a:r>
          </a:p>
          <a:p>
            <a:r>
              <a:rPr lang="nl-NL" sz="2200" dirty="0"/>
              <a:t>Ontdekking proton en neutron</a:t>
            </a:r>
          </a:p>
          <a:p>
            <a:pPr lvl="1"/>
            <a:r>
              <a:rPr lang="nl-BE" sz="2000" dirty="0">
                <a:sym typeface="Symbol" panose="05050102010706020507" pitchFamily="18" charset="2"/>
              </a:rPr>
              <a:t>Beschietingen met </a:t>
            </a:r>
            <a:r>
              <a:rPr lang="nl-BE" sz="2000" dirty="0"/>
              <a:t>-straling</a:t>
            </a:r>
            <a:endParaRPr lang="nl-BE" sz="2000" i="1" dirty="0"/>
          </a:p>
          <a:p>
            <a:r>
              <a:rPr lang="nl-NL" sz="2200" dirty="0"/>
              <a:t>Atoommodel Bohr</a:t>
            </a:r>
          </a:p>
          <a:p>
            <a:pPr lvl="1"/>
            <a:r>
              <a:rPr lang="nl-NL" sz="2000" dirty="0"/>
              <a:t>Energieniveaus elektronen</a:t>
            </a:r>
          </a:p>
          <a:p>
            <a:pPr lvl="1"/>
            <a:endParaRPr lang="nl-BE" sz="2000" i="1" dirty="0"/>
          </a:p>
          <a:p>
            <a:pPr lvl="1"/>
            <a:endParaRPr lang="nl-BE" sz="2000" i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B89BE99-548A-4741-87EA-48C18736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8" b="29088"/>
          <a:stretch/>
        </p:blipFill>
        <p:spPr>
          <a:xfrm>
            <a:off x="9028062" y="2625542"/>
            <a:ext cx="2484969" cy="2143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">
                <a:extLst>
                  <a:ext uri="{FF2B5EF4-FFF2-40B4-BE49-F238E27FC236}">
                    <a16:creationId xmlns:a16="http://schemas.microsoft.com/office/drawing/2014/main" id="{40F0E0AD-2CA0-45F0-8FCB-084098C21A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9344" y="5026873"/>
                <a:ext cx="2337435" cy="12946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>
                <a:noAutofit/>
              </a:bodyPr>
              <a:lstStyle/>
              <a:p>
                <a:pPr>
                  <a:lnSpc>
                    <a:spcPts val="13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b="1" cap="all" dirty="0">
                    <a:solidFill>
                      <a:srgbClr val="548DD4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beschietingsreacties</a:t>
                </a:r>
                <a:endParaRPr lang="nl-NL" b="1" cap="all" dirty="0">
                  <a:solidFill>
                    <a:srgbClr val="548DD4"/>
                  </a:solidFill>
                  <a:effectLst/>
                  <a:latin typeface="Verdana" panose="020B060403050404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7</m:t>
                        </m:r>
                      </m:sub>
                      <m:sup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BE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N</m:t>
                        </m:r>
                      </m:e>
                    </m:sPre>
                    <m:r>
                      <a:rPr lang="nl-BE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+</m:t>
                    </m:r>
                    <m:sPre>
                      <m:sPre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BE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α</m:t>
                        </m:r>
                      </m:e>
                    </m:sPre>
                    <m:r>
                      <a:rPr lang="nl-BE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→</m:t>
                    </m:r>
                    <m:sPre>
                      <m:sPre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8</m:t>
                        </m:r>
                      </m:sub>
                      <m:sup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BE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O</m:t>
                        </m:r>
                      </m:e>
                    </m:sPre>
                    <m:r>
                      <a:rPr lang="nl-BE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+</m:t>
                    </m:r>
                    <m:sPre>
                      <m:sPre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BE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p</m:t>
                        </m:r>
                      </m:e>
                    </m:sPre>
                  </m:oMath>
                </a14:m>
                <a:r>
                  <a:rPr lang="nl-BE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nl-NL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4</m:t>
                        </m:r>
                      </m:sub>
                      <m:sup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BE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Be</m:t>
                        </m:r>
                      </m:e>
                    </m:sPre>
                    <m:r>
                      <a:rPr lang="nl-BE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+</m:t>
                    </m:r>
                    <m:sPre>
                      <m:sPre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BE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α</m:t>
                        </m:r>
                      </m:e>
                    </m:sPre>
                    <m:r>
                      <a:rPr lang="nl-BE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→</m:t>
                    </m:r>
                    <m:sPre>
                      <m:sPre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6</m:t>
                        </m:r>
                      </m:sub>
                      <m:sup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BE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C</m:t>
                        </m:r>
                      </m:e>
                    </m:sPre>
                    <m:r>
                      <a:rPr lang="nl-BE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+</m:t>
                    </m:r>
                    <m:sPre>
                      <m:sPre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PrePr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BE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nl-NL" dirty="0"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kstvak 2">
                <a:extLst>
                  <a:ext uri="{FF2B5EF4-FFF2-40B4-BE49-F238E27FC236}">
                    <a16:creationId xmlns:a16="http://schemas.microsoft.com/office/drawing/2014/main" id="{40F0E0AD-2CA0-45F0-8FCB-084098C21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9344" y="5026873"/>
                <a:ext cx="2337435" cy="1294679"/>
              </a:xfrm>
              <a:prstGeom prst="rect">
                <a:avLst/>
              </a:prstGeom>
              <a:blipFill>
                <a:blip r:embed="rId6"/>
                <a:stretch>
                  <a:fillRect l="-4145" t="-9813" r="-4145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8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8414415" cy="4196557"/>
          </a:xfrm>
        </p:spPr>
        <p:txBody>
          <a:bodyPr>
            <a:normAutofit/>
          </a:bodyPr>
          <a:lstStyle/>
          <a:p>
            <a:r>
              <a:rPr lang="nl-NL" sz="2200" dirty="0"/>
              <a:t>Indeling lesmateriaal</a:t>
            </a:r>
          </a:p>
          <a:p>
            <a:pPr lvl="1"/>
            <a:endParaRPr lang="nl-BE" sz="2000" i="1" dirty="0"/>
          </a:p>
          <a:p>
            <a:pPr lvl="1"/>
            <a:endParaRPr lang="nl-BE" sz="2000" i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24F0430-FDA6-40A2-9229-6252F6B9CF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54" t="35040" r="28" b="5691"/>
          <a:stretch/>
        </p:blipFill>
        <p:spPr bwMode="auto">
          <a:xfrm>
            <a:off x="7730794" y="2923477"/>
            <a:ext cx="2831690" cy="3082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kstvak 2">
            <a:extLst>
              <a:ext uri="{FF2B5EF4-FFF2-40B4-BE49-F238E27FC236}">
                <a16:creationId xmlns:a16="http://schemas.microsoft.com/office/drawing/2014/main" id="{6D94A200-1506-45E8-AF4F-919C0A5B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976" y="3429000"/>
            <a:ext cx="4260224" cy="27745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600"/>
              </a:spcAft>
              <a:tabLst>
                <a:tab pos="717550" algn="l"/>
              </a:tabLst>
            </a:pPr>
            <a:r>
              <a:rPr lang="nl-BE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nl-BE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Introductie</a:t>
            </a:r>
            <a:endParaRPr lang="nl-NL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717550" algn="l"/>
              </a:tabLst>
            </a:pPr>
            <a:r>
              <a:rPr lang="nl-BE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K3.1</a:t>
            </a:r>
            <a:r>
              <a:rPr lang="nl-BE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Versnellen in een elektrisch veld</a:t>
            </a:r>
            <a:endParaRPr lang="nl-NL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717550" algn="l"/>
              </a:tabLst>
            </a:pPr>
            <a:r>
              <a:rPr lang="nl-BE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K3.2</a:t>
            </a:r>
            <a:r>
              <a:rPr lang="nl-BE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Afbuigen in een magnetisch veld</a:t>
            </a:r>
            <a:endParaRPr lang="nl-NL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717550" algn="l"/>
              </a:tabLst>
            </a:pPr>
            <a:r>
              <a:rPr lang="nl-BE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K3.3</a:t>
            </a:r>
            <a:r>
              <a:rPr lang="nl-BE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De ontdekking van het elektron</a:t>
            </a:r>
            <a:endParaRPr lang="nl-NL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717550" algn="l"/>
              </a:tabLst>
            </a:pPr>
            <a:r>
              <a:rPr lang="nl-BE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K3.4</a:t>
            </a:r>
            <a:r>
              <a:rPr lang="nl-BE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Atoommodellen</a:t>
            </a:r>
            <a:endParaRPr lang="nl-NL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717550" algn="l"/>
              </a:tabLst>
            </a:pPr>
            <a:r>
              <a:rPr lang="nl-BE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K3.5</a:t>
            </a:r>
            <a:r>
              <a:rPr lang="nl-BE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Equivalentie massa en energie</a:t>
            </a:r>
            <a:endParaRPr lang="nl-NL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717550" algn="l"/>
              </a:tabLst>
            </a:pPr>
            <a:r>
              <a:rPr lang="nl-BE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K3.6</a:t>
            </a:r>
            <a:r>
              <a:rPr lang="nl-BE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Elementaire deeltjes</a:t>
            </a:r>
            <a:endParaRPr lang="nl-NL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5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8414415" cy="4196557"/>
          </a:xfrm>
        </p:spPr>
        <p:txBody>
          <a:bodyPr>
            <a:normAutofit/>
          </a:bodyPr>
          <a:lstStyle/>
          <a:p>
            <a:r>
              <a:rPr lang="nl-NL" sz="2200" dirty="0"/>
              <a:t>Digitaal lesmateriaal</a:t>
            </a:r>
          </a:p>
          <a:p>
            <a:r>
              <a:rPr lang="nl-NL" sz="2200" dirty="0"/>
              <a:t>Uitlegvideo’s</a:t>
            </a:r>
          </a:p>
          <a:p>
            <a:pPr lvl="1"/>
            <a:r>
              <a:rPr lang="nl-NL" sz="2000" dirty="0"/>
              <a:t>Bij elke paragraaf (PPT)</a:t>
            </a:r>
          </a:p>
          <a:p>
            <a:pPr lvl="1"/>
            <a:r>
              <a:rPr lang="nl-NL" sz="2000" dirty="0"/>
              <a:t>Presentatie in de klas</a:t>
            </a:r>
          </a:p>
          <a:p>
            <a:pPr lvl="1"/>
            <a:r>
              <a:rPr lang="nl-NL" sz="2000" dirty="0"/>
              <a:t>Voorbereiding toets</a:t>
            </a:r>
          </a:p>
          <a:p>
            <a:r>
              <a:rPr lang="nl-NL" sz="2200" dirty="0"/>
              <a:t>Quiz in </a:t>
            </a:r>
            <a:r>
              <a:rPr lang="nl-NL" sz="2200" dirty="0" err="1"/>
              <a:t>socrative</a:t>
            </a:r>
            <a:r>
              <a:rPr lang="nl-NL" sz="2200" dirty="0"/>
              <a:t> bij video</a:t>
            </a:r>
          </a:p>
          <a:p>
            <a:endParaRPr lang="nl-NL" sz="2200" dirty="0"/>
          </a:p>
          <a:p>
            <a:r>
              <a:rPr lang="nl-NL" sz="2200" dirty="0"/>
              <a:t>Theorie + opgaven in lesbundel</a:t>
            </a:r>
          </a:p>
          <a:p>
            <a:pPr marL="57150" indent="0">
              <a:buNone/>
            </a:pPr>
            <a:endParaRPr lang="nl-NL" sz="2200" dirty="0"/>
          </a:p>
          <a:p>
            <a:pPr lvl="1"/>
            <a:endParaRPr lang="nl-BE" sz="2000" i="1" dirty="0"/>
          </a:p>
          <a:p>
            <a:pPr lvl="1"/>
            <a:endParaRPr lang="nl-BE" sz="2000" i="1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F572F7E-8DBE-4CE6-8F5C-80E6A154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973" y="2411551"/>
            <a:ext cx="3073802" cy="23138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8F63221-A6F1-40E6-8887-747B59577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432" y="4188542"/>
            <a:ext cx="3063660" cy="231381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8F6FED8-A562-44BC-B855-39903AC7E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948"/>
          <a:stretch/>
        </p:blipFill>
        <p:spPr>
          <a:xfrm>
            <a:off x="5479601" y="1835624"/>
            <a:ext cx="6327911" cy="466673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4827D49-6AF0-493E-9D81-C702EB2973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053" b="1"/>
          <a:stretch/>
        </p:blipFill>
        <p:spPr>
          <a:xfrm>
            <a:off x="5479600" y="1835624"/>
            <a:ext cx="6327911" cy="49166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4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EAC1FBB-424B-478D-A476-C6A9A2075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0" t="8447" b="5191"/>
          <a:stretch/>
        </p:blipFill>
        <p:spPr>
          <a:xfrm>
            <a:off x="1240003" y="464748"/>
            <a:ext cx="4989697" cy="61953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EA862A5-366B-46A1-AE06-65E80954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62" y="232255"/>
            <a:ext cx="10644356" cy="65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7490" y="2487376"/>
            <a:ext cx="5211096" cy="41965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FF0000"/>
                </a:solidFill>
              </a:rPr>
              <a:t>K3.1 – Deeltjes versnellen</a:t>
            </a:r>
            <a:r>
              <a:rPr lang="nl-NL" sz="2000" dirty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youtu.be/JrX9od184Tc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b.socrative.com/teacher/#import-quiz/46143049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dirty="0"/>
              <a:t> </a:t>
            </a:r>
            <a:endParaRPr lang="nl-NL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FF0000"/>
                </a:solidFill>
              </a:rPr>
              <a:t>K3.2 – Deeltjes afbuigen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youtu.be/20cEjp1fHeo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b.socrative.com/teacher/#import-quiz/46147733</a:t>
            </a:r>
            <a:r>
              <a:rPr lang="nl-NL" sz="1600" b="1" dirty="0">
                <a:solidFill>
                  <a:srgbClr val="0070C0"/>
                </a:solidFill>
              </a:rPr>
              <a:t> 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070C0"/>
                </a:solidFill>
              </a:rPr>
              <a:t> 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FF0000"/>
                </a:solidFill>
              </a:rPr>
              <a:t>K3.3A – Ontdekking elektron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youtu.be/</a:t>
            </a:r>
            <a:r>
              <a:rPr lang="nl-NL" sz="1600" b="1" u="sng" dirty="0" err="1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uFtORMuazTI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b.socrative.com/teacher/#import-quiz/47465711</a:t>
            </a:r>
            <a:r>
              <a:rPr lang="nl-NL" sz="1600" b="1" dirty="0">
                <a:solidFill>
                  <a:srgbClr val="0070C0"/>
                </a:solidFill>
              </a:rPr>
              <a:t> </a:t>
            </a:r>
            <a:endParaRPr lang="nl-NL" sz="1600" dirty="0">
              <a:solidFill>
                <a:srgbClr val="0070C0"/>
              </a:solidFill>
            </a:endParaRPr>
          </a:p>
          <a:p>
            <a:pPr marL="57150" indent="0">
              <a:spcBef>
                <a:spcPts val="0"/>
              </a:spcBef>
              <a:buNone/>
            </a:pPr>
            <a:endParaRPr lang="nl-NL" sz="2000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endParaRPr lang="nl-BE" sz="1800" i="1" dirty="0">
              <a:solidFill>
                <a:srgbClr val="0070C0"/>
              </a:solidFill>
            </a:endParaRPr>
          </a:p>
          <a:p>
            <a:pPr lvl="1"/>
            <a:endParaRPr lang="nl-BE" sz="2000" i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DA5E7988-4A41-4FD8-B74E-8B18FB375A20}"/>
              </a:ext>
            </a:extLst>
          </p:cNvPr>
          <p:cNvSpPr txBox="1">
            <a:spLocks/>
          </p:cNvSpPr>
          <p:nvPr/>
        </p:nvSpPr>
        <p:spPr>
          <a:xfrm>
            <a:off x="6283416" y="2487375"/>
            <a:ext cx="5211097" cy="419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2000" dirty="0">
                <a:solidFill>
                  <a:srgbClr val="FF0000"/>
                </a:solidFill>
              </a:rPr>
              <a:t>K3.3B – Ontdekking elektron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youtu.be/FPCJbqd0LfU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b.socrative.com/teacher/#import-quiz/47493534</a:t>
            </a:r>
            <a:r>
              <a:rPr lang="nl-NL" sz="1600" b="1" dirty="0">
                <a:solidFill>
                  <a:srgbClr val="0070C0"/>
                </a:solidFill>
              </a:rPr>
              <a:t> 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1600" dirty="0">
                <a:solidFill>
                  <a:srgbClr val="0070C0"/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2000" dirty="0">
                <a:solidFill>
                  <a:srgbClr val="FF0000"/>
                </a:solidFill>
              </a:rPr>
              <a:t>K3.4 – Atoommodellen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youtu.be/ek9WgiLO7gA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b.socrative.com/teacher/#import-quiz/47533846</a:t>
            </a:r>
            <a:r>
              <a:rPr lang="nl-NL" sz="1600" b="1" dirty="0">
                <a:solidFill>
                  <a:srgbClr val="0070C0"/>
                </a:solidFill>
              </a:rPr>
              <a:t> 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1600" b="1" dirty="0">
                <a:solidFill>
                  <a:srgbClr val="0070C0"/>
                </a:solidFill>
              </a:rPr>
              <a:t> 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2000" dirty="0">
                <a:solidFill>
                  <a:srgbClr val="FF0000"/>
                </a:solidFill>
              </a:rPr>
              <a:t>K3.5 – Massa en energie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youtu.be/8LBUfPU9m4Y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nl-NL" sz="1600" b="1" u="sng" dirty="0">
                <a:solidFill>
                  <a:srgbClr val="0070C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b.socrative.com/teacher/#import-quiz/47518426</a:t>
            </a:r>
            <a:r>
              <a:rPr lang="nl-NL" sz="1600" b="1" dirty="0">
                <a:solidFill>
                  <a:srgbClr val="0070C0"/>
                </a:solidFill>
              </a:rPr>
              <a:t> </a:t>
            </a:r>
            <a:endParaRPr lang="nl-NL" sz="1600" dirty="0">
              <a:solidFill>
                <a:srgbClr val="0070C0"/>
              </a:solidFill>
            </a:endParaRPr>
          </a:p>
          <a:p>
            <a:pPr marL="57150" indent="0">
              <a:spcBef>
                <a:spcPts val="0"/>
              </a:spcBef>
              <a:buFont typeface="Wingdings 3" charset="2"/>
              <a:buNone/>
            </a:pPr>
            <a:endParaRPr lang="nl-NL" sz="2200" dirty="0"/>
          </a:p>
          <a:p>
            <a:pPr lvl="1">
              <a:spcBef>
                <a:spcPts val="0"/>
              </a:spcBef>
            </a:pPr>
            <a:endParaRPr lang="nl-BE" sz="2000" i="1" dirty="0"/>
          </a:p>
          <a:p>
            <a:pPr lvl="1"/>
            <a:endParaRPr lang="nl-BE" sz="2000" i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4DC0AF2-F7B7-4802-80D0-37DFFDFFC460}"/>
              </a:ext>
            </a:extLst>
          </p:cNvPr>
          <p:cNvSpPr txBox="1"/>
          <p:nvPr/>
        </p:nvSpPr>
        <p:spPr>
          <a:xfrm>
            <a:off x="1637071" y="6199537"/>
            <a:ext cx="891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Bekijk het materiaal bij een of meer paragrafen. Downloadlink volgt later.</a:t>
            </a:r>
          </a:p>
        </p:txBody>
      </p:sp>
    </p:spTree>
    <p:extLst>
      <p:ext uri="{BB962C8B-B14F-4D97-AF65-F5344CB8AC3E}">
        <p14:creationId xmlns:p14="http://schemas.microsoft.com/office/powerpoint/2010/main" val="65079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5629179" cy="4196557"/>
          </a:xfrm>
        </p:spPr>
        <p:txBody>
          <a:bodyPr>
            <a:normAutofit/>
          </a:bodyPr>
          <a:lstStyle/>
          <a:p>
            <a:r>
              <a:rPr lang="nl-NL" sz="2200" dirty="0"/>
              <a:t>Weer &amp; atmosfeer</a:t>
            </a:r>
          </a:p>
          <a:p>
            <a:pPr lvl="1"/>
            <a:r>
              <a:rPr lang="nl-NL" sz="2000" dirty="0"/>
              <a:t>Vochtigheid, dauwpunt, wolkenhoogte</a:t>
            </a:r>
          </a:p>
          <a:p>
            <a:pPr lvl="1"/>
            <a:r>
              <a:rPr lang="nl-NL" sz="2000" dirty="0"/>
              <a:t>Atmosfeer en luchtdruk, temperatuur</a:t>
            </a:r>
          </a:p>
          <a:p>
            <a:pPr lvl="1"/>
            <a:r>
              <a:rPr lang="nl-NL" sz="2000" dirty="0"/>
              <a:t>Isobaren en drukgebieden, corioliseffect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BE" sz="2000" i="1" dirty="0"/>
          </a:p>
          <a:p>
            <a:pPr lvl="1"/>
            <a:endParaRPr lang="nl-BE" sz="2000" i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CA014C-8C20-4913-B2A6-62860B3D9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72" y="2661443"/>
            <a:ext cx="3427296" cy="368656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3DEF558-99D2-4A7A-ACC7-32C8EC69082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72" y="2559919"/>
            <a:ext cx="3427296" cy="388961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EDF95F1-EBBB-43E4-8861-32F580FB40A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59" y="2447686"/>
            <a:ext cx="2303780" cy="231203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F1FAD8C-9205-4041-A516-B155FCC0477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594" y="4496271"/>
            <a:ext cx="2303780" cy="195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6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5629179" cy="4196557"/>
          </a:xfrm>
        </p:spPr>
        <p:txBody>
          <a:bodyPr>
            <a:normAutofit/>
          </a:bodyPr>
          <a:lstStyle/>
          <a:p>
            <a:r>
              <a:rPr lang="nl-NL" sz="2200" dirty="0"/>
              <a:t>Weer &amp; atmosfeer</a:t>
            </a:r>
          </a:p>
          <a:p>
            <a:pPr lvl="1"/>
            <a:r>
              <a:rPr lang="nl-NL" sz="2000" dirty="0"/>
              <a:t>Weerfronten (kou, warmte en occlusie), soorten wolken</a:t>
            </a:r>
          </a:p>
          <a:p>
            <a:pPr lvl="1"/>
            <a:r>
              <a:rPr lang="nl-NL" sz="2000" dirty="0"/>
              <a:t>Ontstaan van drukgebieden, zeebries, circulatie, straalstroom	</a:t>
            </a:r>
          </a:p>
          <a:p>
            <a:pPr lvl="1"/>
            <a:r>
              <a:rPr lang="nl-NL" sz="2000" dirty="0"/>
              <a:t>Klimaatcellen, </a:t>
            </a:r>
            <a:r>
              <a:rPr lang="nl-NL" sz="2000" dirty="0" err="1"/>
              <a:t>zone’s</a:t>
            </a:r>
            <a:r>
              <a:rPr lang="nl-NL" sz="2000" dirty="0"/>
              <a:t> en overheersende windrichting</a:t>
            </a:r>
          </a:p>
          <a:p>
            <a:pPr lvl="1"/>
            <a:r>
              <a:rPr lang="nl-NL" sz="2000" dirty="0"/>
              <a:t>Extreem weer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BE" sz="2000" i="1" dirty="0"/>
          </a:p>
          <a:p>
            <a:pPr lvl="1"/>
            <a:endParaRPr lang="nl-BE" sz="2000" i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B78FF6F-5611-4DED-9D80-A53B34335E3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59" y="2447686"/>
            <a:ext cx="2303780" cy="231203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80186EE-9B0E-4B0F-9EB1-FBEF43EE50D0}"/>
              </a:ext>
            </a:extLst>
          </p:cNvPr>
          <p:cNvSpPr/>
          <p:nvPr/>
        </p:nvSpPr>
        <p:spPr>
          <a:xfrm>
            <a:off x="6391275" y="2661443"/>
            <a:ext cx="4370705" cy="2663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1426B14-FB59-4DED-8016-E798AC4E4C7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66" y="4360386"/>
            <a:ext cx="3851910" cy="22948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B44FCC1-BBCA-459D-BC5F-FC1969A5C1E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20" y="2376487"/>
            <a:ext cx="3959860" cy="178117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12121B-805A-4E1C-94F2-1AD5EC57E234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6" t="14426" r="25598" b="2846"/>
          <a:stretch/>
        </p:blipFill>
        <p:spPr bwMode="auto">
          <a:xfrm>
            <a:off x="6688852" y="2368787"/>
            <a:ext cx="5331602" cy="4286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857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5629179" cy="4196557"/>
          </a:xfrm>
        </p:spPr>
        <p:txBody>
          <a:bodyPr>
            <a:normAutofit/>
          </a:bodyPr>
          <a:lstStyle/>
          <a:p>
            <a:r>
              <a:rPr lang="nl-NL" sz="2200" dirty="0"/>
              <a:t>Lesmateriaal – Weer &amp; atmosfeer</a:t>
            </a:r>
          </a:p>
          <a:p>
            <a:pPr lvl="1"/>
            <a:r>
              <a:rPr lang="nl-NL" sz="2000" dirty="0"/>
              <a:t>Bundel met theorie + opgaven</a:t>
            </a:r>
          </a:p>
          <a:p>
            <a:pPr lvl="1"/>
            <a:r>
              <a:rPr lang="nl-NL" sz="2000" dirty="0"/>
              <a:t>Uitlegvideo’s</a:t>
            </a:r>
          </a:p>
          <a:p>
            <a:pPr lvl="1"/>
            <a:r>
              <a:rPr lang="nl-NL" sz="2000" dirty="0"/>
              <a:t>Quizzen in Forms</a:t>
            </a:r>
          </a:p>
          <a:p>
            <a:r>
              <a:rPr lang="nl-NL" sz="2200" dirty="0"/>
              <a:t>Combinatie met Materialen (vwo)</a:t>
            </a:r>
          </a:p>
          <a:p>
            <a:pPr lvl="1"/>
            <a:r>
              <a:rPr lang="nl-NL" sz="2000" dirty="0"/>
              <a:t>Gassen en druk (deeltjesmodel)</a:t>
            </a:r>
          </a:p>
          <a:p>
            <a:pPr lvl="1"/>
            <a:r>
              <a:rPr lang="nl-NL" sz="2000" dirty="0"/>
              <a:t>Volume, temperatuur en druk</a:t>
            </a:r>
          </a:p>
          <a:p>
            <a:pPr lvl="1"/>
            <a:r>
              <a:rPr lang="nl-NL" sz="2000" dirty="0"/>
              <a:t>Algemene gaswet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BE" sz="2000" i="1" dirty="0"/>
          </a:p>
          <a:p>
            <a:pPr lvl="1"/>
            <a:endParaRPr lang="nl-BE" sz="2000" i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EDF95F1-EBBB-43E4-8861-32F580FB40A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59" y="2447686"/>
            <a:ext cx="2303780" cy="231203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F1FAD8C-9205-4041-A516-B155FCC0477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594" y="4496271"/>
            <a:ext cx="2303780" cy="195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2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35045"/>
            <a:ext cx="8414415" cy="4041057"/>
          </a:xfrm>
        </p:spPr>
        <p:txBody>
          <a:bodyPr>
            <a:normAutofit/>
          </a:bodyPr>
          <a:lstStyle/>
          <a:p>
            <a:r>
              <a:rPr lang="nl-NL" sz="2200" dirty="0"/>
              <a:t>Digitaal lesmateriaal</a:t>
            </a:r>
          </a:p>
          <a:p>
            <a:pPr lvl="1"/>
            <a:r>
              <a:rPr lang="nl-NL" sz="2000" dirty="0"/>
              <a:t>Uitlegvideo’s en quizzen in </a:t>
            </a:r>
            <a:r>
              <a:rPr lang="nl-NL" sz="2000" dirty="0" err="1"/>
              <a:t>Socrative</a:t>
            </a:r>
            <a:endParaRPr lang="nl-NL" sz="2000" dirty="0"/>
          </a:p>
          <a:p>
            <a:pPr lvl="1"/>
            <a:r>
              <a:rPr lang="nl-NL" sz="2000" dirty="0"/>
              <a:t>Afbeeldingen met auteursrecht</a:t>
            </a:r>
          </a:p>
          <a:p>
            <a:pPr lvl="1"/>
            <a:r>
              <a:rPr lang="nl-NL" sz="2000" dirty="0"/>
              <a:t>Niet plaatsen op openbare kanalen (YouTube)</a:t>
            </a:r>
          </a:p>
          <a:p>
            <a:r>
              <a:rPr lang="nl-NL" sz="2200" dirty="0"/>
              <a:t>Printbare pdf’s</a:t>
            </a:r>
          </a:p>
          <a:p>
            <a:pPr lvl="1"/>
            <a:r>
              <a:rPr lang="nl-NL" sz="2000" dirty="0"/>
              <a:t>Deels gebaseerd op materiaal Newton</a:t>
            </a:r>
          </a:p>
          <a:p>
            <a:pPr lvl="1"/>
            <a:r>
              <a:rPr lang="nl-NL" sz="2000" dirty="0"/>
              <a:t>Is of komt beschikbaar bij uitgeverij</a:t>
            </a:r>
          </a:p>
          <a:p>
            <a:pPr lvl="1"/>
            <a:r>
              <a:rPr lang="nl-NL" sz="2000" dirty="0"/>
              <a:t>Bedoeld als testmateriaal</a:t>
            </a:r>
          </a:p>
          <a:p>
            <a:endParaRPr lang="nl-NL" sz="21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5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5629179" cy="4196557"/>
          </a:xfrm>
        </p:spPr>
        <p:txBody>
          <a:bodyPr>
            <a:normAutofit/>
          </a:bodyPr>
          <a:lstStyle/>
          <a:p>
            <a:r>
              <a:rPr lang="nl-NL" sz="2200" dirty="0"/>
              <a:t>Telescoop (bij Optica – havo)</a:t>
            </a:r>
          </a:p>
          <a:p>
            <a:pPr lvl="1"/>
            <a:r>
              <a:rPr lang="nl-NL" sz="2000" dirty="0"/>
              <a:t>Kartonnen kokers (internet)</a:t>
            </a:r>
          </a:p>
          <a:p>
            <a:pPr lvl="1"/>
            <a:r>
              <a:rPr lang="nl-NL" sz="2000" dirty="0"/>
              <a:t>Acryl lenzen (</a:t>
            </a:r>
            <a:r>
              <a:rPr lang="nl-NL" sz="2000" dirty="0" err="1"/>
              <a:t>Ipacity</a:t>
            </a:r>
            <a:r>
              <a:rPr lang="nl-NL" sz="2000" dirty="0"/>
              <a:t>)</a:t>
            </a:r>
          </a:p>
          <a:p>
            <a:r>
              <a:rPr lang="nl-NL" sz="2400" dirty="0"/>
              <a:t>Ontwerpopdracht </a:t>
            </a:r>
          </a:p>
          <a:p>
            <a:pPr lvl="1"/>
            <a:r>
              <a:rPr lang="nl-NL" sz="2000" dirty="0"/>
              <a:t>Keuze uit verschillende lenzen</a:t>
            </a:r>
          </a:p>
          <a:p>
            <a:pPr lvl="1"/>
            <a:r>
              <a:rPr lang="nl-NL" sz="2000" dirty="0"/>
              <a:t>Scherpstelmechanisme</a:t>
            </a:r>
          </a:p>
          <a:p>
            <a:r>
              <a:rPr lang="nl-NL" sz="2400" dirty="0"/>
              <a:t>Theorie: gedeelte katern </a:t>
            </a:r>
          </a:p>
          <a:p>
            <a:pPr lvl="1"/>
            <a:endParaRPr lang="nl-NL" sz="2000" dirty="0"/>
          </a:p>
          <a:p>
            <a:pPr lvl="1"/>
            <a:endParaRPr lang="nl-BE" sz="2000" i="1" dirty="0"/>
          </a:p>
          <a:p>
            <a:pPr lvl="1"/>
            <a:endParaRPr lang="nl-BE" sz="2000" i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D8A3361-9701-4EBD-9BBA-B6F997F77C2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6" b="14953"/>
          <a:stretch/>
        </p:blipFill>
        <p:spPr bwMode="auto">
          <a:xfrm>
            <a:off x="9306595" y="4739280"/>
            <a:ext cx="1993101" cy="1679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Ronde kartonnen kokers met doppen - Verzend kokers">
            <a:extLst>
              <a:ext uri="{FF2B5EF4-FFF2-40B4-BE49-F238E27FC236}">
                <a16:creationId xmlns:a16="http://schemas.microsoft.com/office/drawing/2014/main" id="{F5A40321-7BE5-4F0F-ACB4-45A80455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55" y="2395486"/>
            <a:ext cx="2152652" cy="21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-footer">
            <a:extLst>
              <a:ext uri="{FF2B5EF4-FFF2-40B4-BE49-F238E27FC236}">
                <a16:creationId xmlns:a16="http://schemas.microsoft.com/office/drawing/2014/main" id="{EF30F265-55DA-4724-8B5B-D6646A17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774" y="3897979"/>
            <a:ext cx="101798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8089CAD-2C66-4A43-A1D6-5356469977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575" y="3231850"/>
            <a:ext cx="2295525" cy="15074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D0FDB86-6EB5-47BA-BDE1-3CDC998D6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463"/>
              </p:ext>
            </p:extLst>
          </p:nvPr>
        </p:nvGraphicFramePr>
        <p:xfrm>
          <a:off x="6332889" y="5127161"/>
          <a:ext cx="2496784" cy="1481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602">
                  <a:extLst>
                    <a:ext uri="{9D8B030D-6E8A-4147-A177-3AD203B41FA5}">
                      <a16:colId xmlns:a16="http://schemas.microsoft.com/office/drawing/2014/main" val="1987443418"/>
                    </a:ext>
                  </a:extLst>
                </a:gridCol>
                <a:gridCol w="624394">
                  <a:extLst>
                    <a:ext uri="{9D8B030D-6E8A-4147-A177-3AD203B41FA5}">
                      <a16:colId xmlns:a16="http://schemas.microsoft.com/office/drawing/2014/main" val="1388978360"/>
                    </a:ext>
                  </a:extLst>
                </a:gridCol>
                <a:gridCol w="624394">
                  <a:extLst>
                    <a:ext uri="{9D8B030D-6E8A-4147-A177-3AD203B41FA5}">
                      <a16:colId xmlns:a16="http://schemas.microsoft.com/office/drawing/2014/main" val="2840927309"/>
                    </a:ext>
                  </a:extLst>
                </a:gridCol>
                <a:gridCol w="624394">
                  <a:extLst>
                    <a:ext uri="{9D8B030D-6E8A-4147-A177-3AD203B41FA5}">
                      <a16:colId xmlns:a16="http://schemas.microsoft.com/office/drawing/2014/main" val="1541910349"/>
                    </a:ext>
                  </a:extLst>
                </a:gridCol>
              </a:tblGrid>
              <a:tr h="370279">
                <a:tc gridSpan="4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         diameter (mm)  f (mm)  dioptrie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08917"/>
                  </a:ext>
                </a:extLst>
              </a:tr>
              <a:tr h="18513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3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16,5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+30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>
                          <a:effectLst/>
                        </a:rPr>
                        <a:t>+33,3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241864"/>
                  </a:ext>
                </a:extLst>
              </a:tr>
              <a:tr h="18513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nl-NL" sz="1050">
                          <a:effectLst/>
                        </a:rPr>
                        <a:t>4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16,5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+49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+20,4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136909"/>
                  </a:ext>
                </a:extLst>
              </a:tr>
              <a:tr h="18513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nl-NL" sz="1050">
                          <a:effectLst/>
                        </a:rPr>
                        <a:t>8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34,5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+225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>
                          <a:effectLst/>
                        </a:rPr>
                        <a:t>+4,4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8150259"/>
                  </a:ext>
                </a:extLst>
              </a:tr>
              <a:tr h="18513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nl-NL" sz="1050">
                          <a:effectLst/>
                        </a:rPr>
                        <a:t>8a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40,0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+180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+5,6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775539"/>
                  </a:ext>
                </a:extLst>
              </a:tr>
              <a:tr h="18513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nl-NL" sz="1050">
                          <a:effectLst/>
                        </a:rPr>
                        <a:t>9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45,0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+360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+2,8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9335633"/>
                  </a:ext>
                </a:extLst>
              </a:tr>
              <a:tr h="18513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nl-NL" sz="1050">
                          <a:effectLst/>
                        </a:rPr>
                        <a:t>9a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>
                          <a:effectLst/>
                        </a:rPr>
                        <a:t>50,0 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+245 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nl-NL" sz="1050" dirty="0">
                          <a:effectLst/>
                        </a:rPr>
                        <a:t>+4,1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602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52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522249" y="2661443"/>
                <a:ext cx="4992852" cy="4196557"/>
              </a:xfrm>
            </p:spPr>
            <p:txBody>
              <a:bodyPr>
                <a:normAutofit/>
              </a:bodyPr>
              <a:lstStyle/>
              <a:p>
                <a:r>
                  <a:rPr lang="nl-NL" sz="2200" dirty="0"/>
                  <a:t>Lesbundel: theorie + opdrachten</a:t>
                </a:r>
              </a:p>
              <a:p>
                <a:pPr lvl="1"/>
                <a:r>
                  <a:rPr lang="nl-NL" sz="2000" dirty="0"/>
                  <a:t>Beeldvorming, vergrotingsfactor</a:t>
                </a:r>
              </a:p>
              <a:p>
                <a:pPr lvl="1"/>
                <a:r>
                  <a:rPr lang="nl-NL" sz="2000" dirty="0"/>
                  <a:t>Objectief vormt verkleind, omgekeerd beeld.</a:t>
                </a:r>
              </a:p>
              <a:p>
                <a:pPr lvl="1"/>
                <a:r>
                  <a:rPr lang="nl-NL" sz="2000" dirty="0"/>
                  <a:t>Oculair werkt als een loep.</a:t>
                </a:r>
              </a:p>
              <a:p>
                <a:pPr lvl="1"/>
                <a:r>
                  <a:rPr lang="nl-NL" sz="2000" dirty="0"/>
                  <a:t>Vergroot virtueel beeld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nl-NL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objectief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oculair</m:t>
                            </m:r>
                          </m:sub>
                        </m:sSub>
                      </m:den>
                    </m:f>
                  </m:oMath>
                </a14:m>
                <a:endParaRPr lang="nl-NL" sz="2000" dirty="0"/>
              </a:p>
              <a:p>
                <a:pPr lvl="1"/>
                <a:r>
                  <a:rPr lang="nl-NL" sz="2000" dirty="0"/>
                  <a:t>Sterk oculair, zwak objectief</a:t>
                </a:r>
              </a:p>
              <a:p>
                <a:pPr lvl="1"/>
                <a:endParaRPr lang="nl-NL" sz="2000" dirty="0"/>
              </a:p>
              <a:p>
                <a:pPr lvl="1"/>
                <a:endParaRPr lang="nl-NL" sz="2000" dirty="0"/>
              </a:p>
              <a:p>
                <a:pPr lvl="1"/>
                <a:endParaRPr lang="nl-BE" sz="2000" i="1" dirty="0"/>
              </a:p>
              <a:p>
                <a:pPr lvl="1"/>
                <a:endParaRPr lang="nl-BE" sz="2000" i="1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249" y="2661443"/>
                <a:ext cx="4992852" cy="4196557"/>
              </a:xfrm>
              <a:blipFill>
                <a:blip r:embed="rId2"/>
                <a:stretch>
                  <a:fillRect l="-855" t="-1017" r="-109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486EB973-D8B6-4C22-92D6-885B5F1944C6}"/>
              </a:ext>
            </a:extLst>
          </p:cNvPr>
          <p:cNvGrpSpPr>
            <a:grpSpLocks noChangeAspect="1"/>
          </p:cNvGrpSpPr>
          <p:nvPr/>
        </p:nvGrpSpPr>
        <p:grpSpPr>
          <a:xfrm>
            <a:off x="6978332" y="3123975"/>
            <a:ext cx="3931285" cy="1439545"/>
            <a:chOff x="0" y="0"/>
            <a:chExt cx="2838450" cy="1040766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98A84E13-2CAB-4B4F-BB3D-D36600D14073}"/>
                </a:ext>
              </a:extLst>
            </p:cNvPr>
            <p:cNvGrpSpPr/>
            <p:nvPr/>
          </p:nvGrpSpPr>
          <p:grpSpPr>
            <a:xfrm>
              <a:off x="0" y="0"/>
              <a:ext cx="2838450" cy="1040766"/>
              <a:chOff x="0" y="0"/>
              <a:chExt cx="2838450" cy="1040766"/>
            </a:xfrm>
          </p:grpSpPr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2BC45692-D89A-4D7B-A48C-39C6652D8E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049" b="23047"/>
              <a:stretch/>
            </p:blipFill>
            <p:spPr bwMode="auto">
              <a:xfrm>
                <a:off x="0" y="0"/>
                <a:ext cx="2822575" cy="10210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4F4E7D97-5423-4E6D-9859-59425BE4314F}"/>
                  </a:ext>
                </a:extLst>
              </p:cNvPr>
              <p:cNvSpPr/>
              <p:nvPr/>
            </p:nvSpPr>
            <p:spPr>
              <a:xfrm>
                <a:off x="2094271" y="726070"/>
                <a:ext cx="744179" cy="314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5940B95-84E0-49DB-945D-A614DD2C09EA}"/>
                </a:ext>
              </a:extLst>
            </p:cNvPr>
            <p:cNvSpPr/>
            <p:nvPr/>
          </p:nvSpPr>
          <p:spPr>
            <a:xfrm>
              <a:off x="2185030" y="592205"/>
              <a:ext cx="115718" cy="117987"/>
            </a:xfrm>
            <a:custGeom>
              <a:avLst/>
              <a:gdLst>
                <a:gd name="connsiteX0" fmla="*/ 0 w 115718"/>
                <a:gd name="connsiteY0" fmla="*/ 0 h 117987"/>
                <a:gd name="connsiteX1" fmla="*/ 115718 w 115718"/>
                <a:gd name="connsiteY1" fmla="*/ 24958 h 117987"/>
                <a:gd name="connsiteX2" fmla="*/ 115718 w 115718"/>
                <a:gd name="connsiteY2" fmla="*/ 117987 h 117987"/>
                <a:gd name="connsiteX3" fmla="*/ 6807 w 115718"/>
                <a:gd name="connsiteY3" fmla="*/ 117987 h 117987"/>
                <a:gd name="connsiteX4" fmla="*/ 0 w 115718"/>
                <a:gd name="connsiteY4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" h="117987">
                  <a:moveTo>
                    <a:pt x="0" y="0"/>
                  </a:moveTo>
                  <a:lnTo>
                    <a:pt x="115718" y="24958"/>
                  </a:lnTo>
                  <a:lnTo>
                    <a:pt x="115718" y="117987"/>
                  </a:lnTo>
                  <a:lnTo>
                    <a:pt x="6807" y="117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5FAFEB5-BD60-49AA-B65C-CA70D705B2D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668295"/>
            <a:ext cx="5666740" cy="194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2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5705379" cy="4196557"/>
          </a:xfrm>
        </p:spPr>
        <p:txBody>
          <a:bodyPr>
            <a:normAutofit/>
          </a:bodyPr>
          <a:lstStyle/>
          <a:p>
            <a:r>
              <a:rPr lang="nl-NL" sz="2200" dirty="0"/>
              <a:t>Robotica (bij Automatisering – havo)</a:t>
            </a:r>
          </a:p>
          <a:p>
            <a:pPr lvl="1"/>
            <a:r>
              <a:rPr lang="nl-NL" sz="2000" dirty="0" err="1"/>
              <a:t>Micro:bit</a:t>
            </a:r>
            <a:r>
              <a:rPr lang="nl-NL" sz="2000" dirty="0"/>
              <a:t> + </a:t>
            </a:r>
            <a:r>
              <a:rPr lang="nl-NL" sz="2000" dirty="0" err="1"/>
              <a:t>Maqueen</a:t>
            </a:r>
            <a:endParaRPr lang="nl-NL" sz="2000" dirty="0"/>
          </a:p>
          <a:p>
            <a:pPr lvl="1"/>
            <a:r>
              <a:rPr lang="nl-NL" sz="2000" dirty="0"/>
              <a:t>Vriendelijke programmeeromgeving</a:t>
            </a:r>
          </a:p>
          <a:p>
            <a:pPr lvl="1"/>
            <a:r>
              <a:rPr lang="nl-NL" sz="2000" dirty="0"/>
              <a:t>Drukknoppen, </a:t>
            </a:r>
            <a:r>
              <a:rPr lang="nl-NL" sz="2000" dirty="0" err="1"/>
              <a:t>afstandsensor</a:t>
            </a:r>
            <a:r>
              <a:rPr lang="nl-NL" sz="2000" dirty="0"/>
              <a:t>, motoren</a:t>
            </a:r>
          </a:p>
          <a:p>
            <a:pPr lvl="1"/>
            <a:r>
              <a:rPr lang="nl-NL" sz="2000" dirty="0" err="1"/>
              <a:t>Lijnvolgen</a:t>
            </a:r>
            <a:r>
              <a:rPr lang="nl-NL" sz="2000" dirty="0"/>
              <a:t> met twee reflectiesensoren aan de  onderzijde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BE" sz="2000" i="1" dirty="0"/>
          </a:p>
          <a:p>
            <a:pPr lvl="1"/>
            <a:endParaRPr lang="nl-BE" sz="2000" i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9" name="Picture 8" descr="PC-Active - Workshop: Maqueen: Bouw &amp; programmeer je eigen robot">
            <a:extLst>
              <a:ext uri="{FF2B5EF4-FFF2-40B4-BE49-F238E27FC236}">
                <a16:creationId xmlns:a16="http://schemas.microsoft.com/office/drawing/2014/main" id="{72C16404-4CAA-437A-80E3-9F9095D1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27" y="2994818"/>
            <a:ext cx="4434095" cy="29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2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4869027" cy="4196557"/>
          </a:xfrm>
        </p:spPr>
        <p:txBody>
          <a:bodyPr>
            <a:normAutofit/>
          </a:bodyPr>
          <a:lstStyle/>
          <a:p>
            <a:r>
              <a:rPr lang="nl-NL" sz="2200" dirty="0"/>
              <a:t>Workshop A robot in a Day</a:t>
            </a:r>
          </a:p>
          <a:p>
            <a:pPr lvl="1"/>
            <a:r>
              <a:rPr lang="nl-NL" sz="2000" dirty="0"/>
              <a:t>3 levels</a:t>
            </a:r>
          </a:p>
          <a:p>
            <a:pPr lvl="1"/>
            <a:r>
              <a:rPr lang="nl-NL" sz="2000" dirty="0"/>
              <a:t>Voorbeeldprogramma’s</a:t>
            </a:r>
          </a:p>
          <a:p>
            <a:pPr lvl="2"/>
            <a:r>
              <a:rPr lang="nl-NL" sz="1800" dirty="0"/>
              <a:t>Start, hele tijd, knop A </a:t>
            </a:r>
          </a:p>
          <a:p>
            <a:pPr lvl="1"/>
            <a:r>
              <a:rPr lang="nl-NL" sz="2000" dirty="0"/>
              <a:t>Level 1: Programma aanpassen</a:t>
            </a:r>
          </a:p>
          <a:p>
            <a:pPr lvl="1"/>
            <a:endParaRPr lang="nl-BE" sz="2000" dirty="0"/>
          </a:p>
          <a:p>
            <a:pPr lvl="1"/>
            <a:r>
              <a:rPr lang="nl-BE" sz="2000" dirty="0"/>
              <a:t>Level 2: Stoppen voor obstakel</a:t>
            </a:r>
          </a:p>
          <a:p>
            <a:pPr lvl="2"/>
            <a:r>
              <a:rPr lang="nl-BE" sz="1800" dirty="0"/>
              <a:t>Als … dan … anders …</a:t>
            </a:r>
          </a:p>
          <a:p>
            <a:pPr lvl="2"/>
            <a:endParaRPr lang="nl-BE" sz="18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C2E49BD-4AD9-4DDF-BDDC-C7F627081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0" b="4757"/>
          <a:stretch/>
        </p:blipFill>
        <p:spPr bwMode="auto">
          <a:xfrm>
            <a:off x="7800975" y="2644904"/>
            <a:ext cx="3438525" cy="156819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C6B057-94F3-46A1-BF1A-B8B15DF95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514" y="2383587"/>
            <a:ext cx="4869028" cy="42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7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4869027" cy="4196557"/>
          </a:xfrm>
        </p:spPr>
        <p:txBody>
          <a:bodyPr>
            <a:normAutofit/>
          </a:bodyPr>
          <a:lstStyle/>
          <a:p>
            <a:r>
              <a:rPr lang="nl-NL" sz="2200" dirty="0"/>
              <a:t>Workshop A robot in a Day</a:t>
            </a:r>
          </a:p>
          <a:p>
            <a:pPr lvl="1"/>
            <a:r>
              <a:rPr lang="nl-NL" sz="2000" dirty="0"/>
              <a:t>Level 3</a:t>
            </a:r>
          </a:p>
          <a:p>
            <a:pPr lvl="1"/>
            <a:r>
              <a:rPr lang="nl-BE" sz="2000" dirty="0"/>
              <a:t>Lijn volgen</a:t>
            </a:r>
          </a:p>
          <a:p>
            <a:pPr lvl="2"/>
            <a:r>
              <a:rPr lang="nl-BE" sz="1800" dirty="0"/>
              <a:t>Als … en … dan … anders …</a:t>
            </a:r>
          </a:p>
          <a:p>
            <a:pPr lvl="2"/>
            <a:endParaRPr lang="nl-BE" sz="18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DC0138-803A-4649-A480-258698F7E65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22248" y="2510217"/>
            <a:ext cx="90106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4869027" cy="4196557"/>
          </a:xfrm>
        </p:spPr>
        <p:txBody>
          <a:bodyPr>
            <a:normAutofit/>
          </a:bodyPr>
          <a:lstStyle/>
          <a:p>
            <a:r>
              <a:rPr lang="nl-NL" sz="2200" dirty="0"/>
              <a:t>Wedstrijdveld</a:t>
            </a:r>
          </a:p>
          <a:p>
            <a:pPr marL="895350">
              <a:lnSpc>
                <a:spcPct val="120000"/>
              </a:lnSpc>
              <a:spcBef>
                <a:spcPts val="30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Geel blokje gepasseerd		10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>
              <a:lnSpc>
                <a:spcPct val="120000"/>
              </a:lnSpc>
              <a:spcBef>
                <a:spcPts val="30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Geel blokje aangeraakt		10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>
              <a:lnSpc>
                <a:spcPct val="120000"/>
              </a:lnSpc>
              <a:spcBef>
                <a:spcPts val="30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Sluis passeren				50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>
              <a:lnSpc>
                <a:spcPct val="120000"/>
              </a:lnSpc>
              <a:spcBef>
                <a:spcPts val="30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 aangeraakt				25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>
              <a:lnSpc>
                <a:spcPct val="120000"/>
              </a:lnSpc>
              <a:spcBef>
                <a:spcPts val="30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 in goal 				50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>
              <a:lnSpc>
                <a:spcPct val="120000"/>
              </a:lnSpc>
              <a:spcBef>
                <a:spcPts val="30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Oversteek + lijn gevonden	50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>
              <a:lnSpc>
                <a:spcPct val="120000"/>
              </a:lnSpc>
              <a:spcBef>
                <a:spcPts val="30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Parkeren binnen vak		100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>
              <a:lnSpc>
                <a:spcPct val="120000"/>
              </a:lnSpc>
              <a:spcBef>
                <a:spcPts val="30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Tijd: elke gehele minuut		-5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nl-BE" sz="18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6CCA2098-B053-4BA2-9634-A285D42DC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563" y="2495551"/>
            <a:ext cx="4119562" cy="40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1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Opties voor andere keuzegroepen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Weer &amp; atmosfeer; Telescoop; Robotica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61443"/>
            <a:ext cx="4869027" cy="4196557"/>
          </a:xfrm>
        </p:spPr>
        <p:txBody>
          <a:bodyPr>
            <a:normAutofit/>
          </a:bodyPr>
          <a:lstStyle/>
          <a:p>
            <a:r>
              <a:rPr lang="nl-NL" sz="2200" dirty="0"/>
              <a:t>Dank voor de aandacht!</a:t>
            </a:r>
          </a:p>
          <a:p>
            <a:r>
              <a:rPr lang="nl-NL" sz="2200" dirty="0"/>
              <a:t>Reacties zeer welkom</a:t>
            </a:r>
          </a:p>
          <a:p>
            <a:endParaRPr lang="nl-NL" sz="2200" dirty="0"/>
          </a:p>
          <a:p>
            <a:r>
              <a:rPr lang="nl-NL" sz="2200" dirty="0">
                <a:hlinkClick r:id="rId2"/>
              </a:rPr>
              <a:t>khooyman@xs4all.nl</a:t>
            </a:r>
            <a:r>
              <a:rPr lang="nl-NL" sz="2200" dirty="0"/>
              <a:t> 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5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35045"/>
            <a:ext cx="8414415" cy="4041057"/>
          </a:xfrm>
        </p:spPr>
        <p:txBody>
          <a:bodyPr>
            <a:normAutofit/>
          </a:bodyPr>
          <a:lstStyle/>
          <a:p>
            <a:r>
              <a:rPr lang="nl-NL" sz="2200" dirty="0"/>
              <a:t>Keuzegroepen</a:t>
            </a:r>
          </a:p>
          <a:p>
            <a:pPr lvl="1"/>
            <a:r>
              <a:rPr lang="nl-NL" sz="2000" dirty="0"/>
              <a:t>Globale eindtermen, dus veel vrijheid </a:t>
            </a:r>
          </a:p>
          <a:p>
            <a:pPr lvl="1"/>
            <a:r>
              <a:rPr lang="nl-NL" sz="2000" dirty="0"/>
              <a:t>Keuze voor leerlingen of school</a:t>
            </a:r>
          </a:p>
          <a:p>
            <a:pPr lvl="1"/>
            <a:r>
              <a:rPr lang="nl-NL" sz="2000" dirty="0"/>
              <a:t>Andere afronding dan toets, b.v. presentatie of product</a:t>
            </a:r>
          </a:p>
          <a:p>
            <a:pPr lvl="1"/>
            <a:r>
              <a:rPr lang="nl-NL" sz="2000" dirty="0"/>
              <a:t>Optica (telescoop), Automatisering (robotica)</a:t>
            </a:r>
          </a:p>
          <a:p>
            <a:r>
              <a:rPr lang="nl-NL" sz="2200" dirty="0"/>
              <a:t>Combineren met onderwerp SE-stof</a:t>
            </a:r>
          </a:p>
          <a:p>
            <a:pPr lvl="1"/>
            <a:r>
              <a:rPr lang="nl-NL" sz="2000" dirty="0"/>
              <a:t>Elektromagnetisme en Elementaire deeltjes</a:t>
            </a:r>
          </a:p>
          <a:p>
            <a:pPr lvl="1"/>
            <a:r>
              <a:rPr lang="nl-NL" sz="2000" dirty="0"/>
              <a:t>Materialen (vwo) en Geofysica (weer)</a:t>
            </a:r>
          </a:p>
          <a:p>
            <a:endParaRPr lang="nl-NL" sz="21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36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35045"/>
            <a:ext cx="9971662" cy="4041057"/>
          </a:xfrm>
        </p:spPr>
        <p:txBody>
          <a:bodyPr>
            <a:normAutofit/>
          </a:bodyPr>
          <a:lstStyle/>
          <a:p>
            <a:r>
              <a:rPr lang="nl-NL" sz="2200" dirty="0"/>
              <a:t>Indeling werkgroep</a:t>
            </a:r>
          </a:p>
          <a:p>
            <a:pPr lvl="1">
              <a:spcBef>
                <a:spcPts val="1800"/>
              </a:spcBef>
              <a:tabLst>
                <a:tab pos="8248650" algn="l"/>
              </a:tabLst>
            </a:pPr>
            <a:r>
              <a:rPr lang="nl-NL" sz="2000" dirty="0"/>
              <a:t>Combinatie Elektromagnetisme &amp; Deeltjes	20 min</a:t>
            </a:r>
          </a:p>
          <a:p>
            <a:pPr lvl="1">
              <a:spcBef>
                <a:spcPts val="1800"/>
              </a:spcBef>
              <a:tabLst>
                <a:tab pos="8248650" algn="l"/>
              </a:tabLst>
            </a:pPr>
            <a:r>
              <a:rPr lang="nl-NL" sz="2000" dirty="0"/>
              <a:t>Lesmateriaal bekijken (digitaal &amp; papier)	10 min</a:t>
            </a:r>
          </a:p>
          <a:p>
            <a:pPr lvl="1">
              <a:spcBef>
                <a:spcPts val="1800"/>
              </a:spcBef>
              <a:tabLst>
                <a:tab pos="8248650" algn="l"/>
              </a:tabLst>
            </a:pPr>
            <a:r>
              <a:rPr lang="nl-NL" sz="2000" dirty="0"/>
              <a:t>Combinatie Weer en atmosfeer &amp; Materialen (vwo)	5 min</a:t>
            </a:r>
          </a:p>
          <a:p>
            <a:pPr lvl="1">
              <a:spcBef>
                <a:spcPts val="1800"/>
              </a:spcBef>
              <a:tabLst>
                <a:tab pos="8248650" algn="l"/>
              </a:tabLst>
            </a:pPr>
            <a:r>
              <a:rPr lang="nl-NL" sz="2000" dirty="0"/>
              <a:t>Optica: theorie &amp; telescoop(je) bouwen (havo)	5 min</a:t>
            </a:r>
          </a:p>
          <a:p>
            <a:pPr lvl="1">
              <a:spcBef>
                <a:spcPts val="1800"/>
              </a:spcBef>
              <a:tabLst>
                <a:tab pos="8248650" algn="l"/>
              </a:tabLst>
            </a:pPr>
            <a:r>
              <a:rPr lang="nl-NL" sz="2000" dirty="0"/>
              <a:t>Automatisering: robotica met </a:t>
            </a:r>
            <a:r>
              <a:rPr lang="nl-NL" sz="2000" dirty="0" err="1"/>
              <a:t>micro:bit</a:t>
            </a:r>
            <a:r>
              <a:rPr lang="nl-NL" sz="2000" dirty="0"/>
              <a:t> &amp; </a:t>
            </a:r>
            <a:r>
              <a:rPr lang="nl-NL" sz="2000" dirty="0" err="1"/>
              <a:t>maqueen</a:t>
            </a:r>
            <a:r>
              <a:rPr lang="nl-NL" sz="2000" dirty="0"/>
              <a:t> (havo)	5 min</a:t>
            </a:r>
          </a:p>
          <a:p>
            <a:endParaRPr lang="nl-NL" sz="21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3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2080" y="2635045"/>
            <a:ext cx="9040236" cy="3954263"/>
          </a:xfrm>
        </p:spPr>
        <p:txBody>
          <a:bodyPr>
            <a:normAutofit/>
          </a:bodyPr>
          <a:lstStyle/>
          <a:p>
            <a:r>
              <a:rPr lang="nl-NL" sz="2200" dirty="0"/>
              <a:t>Elektromagnetisme</a:t>
            </a:r>
          </a:p>
          <a:p>
            <a:pPr lvl="1"/>
            <a:r>
              <a:rPr lang="nl-NL" sz="2000" dirty="0"/>
              <a:t>Elektrische en magnetische velden</a:t>
            </a:r>
          </a:p>
          <a:p>
            <a:pPr lvl="1"/>
            <a:r>
              <a:rPr lang="nl-NL" sz="2000" dirty="0"/>
              <a:t>Deeltjes versnellen en afbuigen, cyclotron, massaspectrometer</a:t>
            </a:r>
          </a:p>
          <a:p>
            <a:r>
              <a:rPr lang="nl-NL" sz="2200" dirty="0"/>
              <a:t>Elementaire deeltjes</a:t>
            </a:r>
          </a:p>
          <a:p>
            <a:pPr lvl="1"/>
            <a:r>
              <a:rPr lang="nl-NL" sz="2000" dirty="0"/>
              <a:t>Ontdekking elektron, proton, neutron</a:t>
            </a:r>
          </a:p>
          <a:p>
            <a:pPr lvl="1"/>
            <a:r>
              <a:rPr lang="nl-NL" sz="2000" dirty="0"/>
              <a:t>Atoommodellen</a:t>
            </a:r>
          </a:p>
          <a:p>
            <a:pPr lvl="1"/>
            <a:r>
              <a:rPr lang="nl-NL" sz="2000" dirty="0"/>
              <a:t>Historische experimenten: contextrijke afsluiting van elektromagnetisme, en mooie start deeltjesfysica</a:t>
            </a:r>
          </a:p>
          <a:p>
            <a:pPr lvl="1"/>
            <a:r>
              <a:rPr lang="nl-NL" sz="2000" dirty="0"/>
              <a:t>Tijdwinst bij vol programma</a:t>
            </a:r>
          </a:p>
          <a:p>
            <a:endParaRPr lang="nl-NL" sz="21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6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248" y="2644877"/>
            <a:ext cx="8414415" cy="3945522"/>
          </a:xfrm>
        </p:spPr>
        <p:txBody>
          <a:bodyPr>
            <a:normAutofit/>
          </a:bodyPr>
          <a:lstStyle/>
          <a:p>
            <a:r>
              <a:rPr lang="nl-NL" sz="2200" dirty="0"/>
              <a:t>Ontdekking elektron</a:t>
            </a:r>
          </a:p>
          <a:p>
            <a:pPr lvl="1"/>
            <a:r>
              <a:rPr lang="nl-NL" sz="2000" dirty="0"/>
              <a:t>Kathodestraalbuis</a:t>
            </a:r>
          </a:p>
          <a:p>
            <a:pPr lvl="1"/>
            <a:r>
              <a:rPr lang="nl-NL" sz="2000" dirty="0"/>
              <a:t>Lichtverschijnsel</a:t>
            </a:r>
          </a:p>
          <a:p>
            <a:pPr lvl="1"/>
            <a:r>
              <a:rPr lang="nl-NL" sz="2000" dirty="0"/>
              <a:t>Afbuiging in magnetisch veld</a:t>
            </a:r>
          </a:p>
          <a:p>
            <a:pPr lvl="1"/>
            <a:r>
              <a:rPr lang="nl-NL" sz="2000" dirty="0"/>
              <a:t>Negatief geladen deeltjes</a:t>
            </a:r>
          </a:p>
          <a:p>
            <a:pPr lvl="1"/>
            <a:r>
              <a:rPr lang="nl-NL" sz="2000" dirty="0"/>
              <a:t>Massa en lading onbekend</a:t>
            </a:r>
          </a:p>
          <a:p>
            <a:pPr lvl="1"/>
            <a:r>
              <a:rPr lang="nl-NL" sz="2000" dirty="0"/>
              <a:t>Zeer lichte deeltjes</a:t>
            </a:r>
          </a:p>
          <a:p>
            <a:endParaRPr lang="nl-NL" sz="21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8BC4F59-2779-4D00-B4A1-42794302273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26505" y="2455275"/>
            <a:ext cx="3708750" cy="39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522248" y="2644877"/>
                <a:ext cx="8414415" cy="4041058"/>
              </a:xfrm>
            </p:spPr>
            <p:txBody>
              <a:bodyPr>
                <a:normAutofit/>
              </a:bodyPr>
              <a:lstStyle/>
              <a:p>
                <a:r>
                  <a:rPr lang="nl-NL" sz="2200" dirty="0"/>
                  <a:t>Experiment Schuster</a:t>
                </a:r>
              </a:p>
              <a:p>
                <a:pPr lvl="1"/>
                <a:r>
                  <a:rPr lang="nl-NL" sz="2000" dirty="0"/>
                  <a:t>Deeltjesversneller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AK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</a:rPr>
                      <m:t>=½∙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2400" dirty="0"/>
              </a:p>
              <a:p>
                <a:pPr lvl="1"/>
                <a:r>
                  <a:rPr lang="nl-NL" sz="2000" dirty="0"/>
                  <a:t>Cirkelbaan in magnetisch veld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sz="2800" dirty="0"/>
              </a:p>
              <a:p>
                <a:pPr lvl="1"/>
                <a:r>
                  <a:rPr lang="nl-NL" sz="2000" dirty="0"/>
                  <a:t>Bepaling lading/massa-verhouding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2∙</m:t>
                        </m:r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2000">
                                <a:latin typeface="Cambria Math" panose="02040503050406030204" pitchFamily="18" charset="0"/>
                              </a:rPr>
                              <m:t>AK</m:t>
                            </m:r>
                          </m:sub>
                        </m:sSub>
                      </m:num>
                      <m:den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 →  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=1,7·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e>
                      <m:sup>
                        <m:r>
                          <a:rPr lang="nl-NL" sz="20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NL" sz="1800" dirty="0"/>
              </a:p>
              <a:p>
                <a:pPr lvl="1"/>
                <a:r>
                  <a:rPr lang="nl-NL" sz="2000" dirty="0"/>
                  <a:t>Probleem: snelheid onzeker</a:t>
                </a:r>
              </a:p>
              <a:p>
                <a:endParaRPr lang="nl-NL" sz="21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248" y="2644877"/>
                <a:ext cx="8414415" cy="4041058"/>
              </a:xfrm>
              <a:blipFill>
                <a:blip r:embed="rId2"/>
                <a:stretch>
                  <a:fillRect l="-507" t="-10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A5FACF-3C96-40B7-85E4-0705A046B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8791" y="2852451"/>
            <a:ext cx="4113608" cy="343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9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522248" y="2661443"/>
                <a:ext cx="8414415" cy="3847512"/>
              </a:xfrm>
            </p:spPr>
            <p:txBody>
              <a:bodyPr>
                <a:normAutofit/>
              </a:bodyPr>
              <a:lstStyle/>
              <a:p>
                <a:r>
                  <a:rPr lang="nl-NL" sz="2200" dirty="0"/>
                  <a:t>Experiment Thomson</a:t>
                </a:r>
              </a:p>
              <a:p>
                <a:pPr lvl="1"/>
                <a:r>
                  <a:rPr lang="nl-NL" sz="2000" dirty="0"/>
                  <a:t>Combinatie E- en B-veld</a:t>
                </a:r>
              </a:p>
              <a:p>
                <a:pPr lvl="1"/>
                <a:r>
                  <a:rPr lang="nl-NL" sz="2000" dirty="0"/>
                  <a:t>Rechtstreekse meting snelheid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200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el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BE" sz="2000" dirty="0"/>
              </a:p>
              <a:p>
                <a:pPr lvl="1"/>
                <a:r>
                  <a:rPr lang="nl-NL" sz="2000" dirty="0"/>
                  <a:t>Vervolgens cirkelbaan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mpz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 →  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nl-NL" sz="2000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nl-BE" sz="2000" i="1">
                        <a:latin typeface="Cambria Math" panose="02040503050406030204" pitchFamily="18" charset="0"/>
                      </a:rPr>
                      <m:t>=1,76∙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e>
                      <m:sup>
                        <m:r>
                          <a:rPr lang="nl-NL" sz="20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NL" sz="2000" dirty="0"/>
              </a:p>
              <a:p>
                <a:endParaRPr lang="nl-NL" sz="21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248" y="2661443"/>
                <a:ext cx="8414415" cy="3847512"/>
              </a:xfrm>
              <a:blipFill>
                <a:blip r:embed="rId2"/>
                <a:stretch>
                  <a:fillRect l="-507" t="-11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FFBE333-901D-48B6-9C06-94CB99FC4B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7590" y="2923477"/>
            <a:ext cx="4254300" cy="3426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1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443" y="996974"/>
            <a:ext cx="7941041" cy="631824"/>
          </a:xfrm>
        </p:spPr>
        <p:txBody>
          <a:bodyPr/>
          <a:lstStyle/>
          <a:p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Elektromagnetisme en Elementaire deeltjes</a:t>
            </a:r>
            <a:br>
              <a:rPr lang="nl-NL" sz="9600" b="1" dirty="0"/>
            </a:br>
            <a:r>
              <a:rPr lang="nl-NL" sz="2400" dirty="0">
                <a:cs typeface="Times New Roman" panose="02020603050405020304" pitchFamily="18" charset="0"/>
              </a:rPr>
              <a:t>E</a:t>
            </a:r>
            <a:r>
              <a:rPr lang="nl-NL" sz="2400" dirty="0"/>
              <a:t>en handige combinatie</a:t>
            </a:r>
            <a:endParaRPr lang="nl-N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522248" y="2661443"/>
                <a:ext cx="8414415" cy="3818015"/>
              </a:xfrm>
            </p:spPr>
            <p:txBody>
              <a:bodyPr>
                <a:normAutofit/>
              </a:bodyPr>
              <a:lstStyle/>
              <a:p>
                <a:r>
                  <a:rPr lang="nl-NL" sz="2200" dirty="0"/>
                  <a:t>Experiment </a:t>
                </a:r>
                <a:r>
                  <a:rPr lang="nl-NL" sz="2200" dirty="0" err="1"/>
                  <a:t>Millikan</a:t>
                </a:r>
                <a:endParaRPr lang="nl-NL" sz="2200" dirty="0"/>
              </a:p>
              <a:p>
                <a:pPr lvl="1"/>
                <a:r>
                  <a:rPr lang="nl-NL" sz="2000" dirty="0"/>
                  <a:t>Zwevende geladen oliedruppels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000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el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num>
                      <m:den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nl-BE" sz="2000" dirty="0"/>
              </a:p>
              <a:p>
                <a:pPr lvl="1"/>
                <a:r>
                  <a:rPr lang="nl-NL" sz="2000" dirty="0"/>
                  <a:t>Vallen in lucht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nl-NL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→ 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l-BE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nl-BE" sz="2000">
                        <a:latin typeface="Cambria Math" panose="02040503050406030204" pitchFamily="18" charset="0"/>
                      </a:rPr>
                      <m:t>π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l-NL" sz="2000" dirty="0"/>
                  <a:t> </a:t>
                </a:r>
                <a:r>
                  <a:rPr lang="el-GR" sz="2000" i="1" dirty="0"/>
                  <a:t>η</a:t>
                </a:r>
                <a:r>
                  <a:rPr lang="nl-NL" sz="2000" i="1" dirty="0"/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sz="2000" dirty="0"/>
              </a:p>
              <a:p>
                <a:pPr lvl="2"/>
                <a:r>
                  <a:rPr lang="nl-NL" sz="2000" dirty="0"/>
                  <a:t>meting daalsnelheid: </a:t>
                </a:r>
                <a:r>
                  <a:rPr lang="nl-NL" sz="2000" i="1" dirty="0"/>
                  <a:t>r  </a:t>
                </a:r>
                <a:r>
                  <a:rPr lang="nl-NL" dirty="0">
                    <a:sym typeface="Wingdings" panose="05000000000000000000" pitchFamily="2" charset="2"/>
                  </a:rPr>
                  <a:t> </a:t>
                </a:r>
                <a:r>
                  <a:rPr lang="nl-NL" sz="2000" i="1" dirty="0"/>
                  <a:t> m  </a:t>
                </a:r>
                <a:r>
                  <a:rPr lang="nl-NL" dirty="0">
                    <a:sym typeface="Wingdings" panose="05000000000000000000" pitchFamily="2" charset="2"/>
                  </a:rPr>
                  <a:t></a:t>
                </a:r>
                <a:r>
                  <a:rPr lang="nl-NL" sz="2000" i="1" dirty="0"/>
                  <a:t>  q </a:t>
                </a:r>
              </a:p>
              <a:p>
                <a:pPr lvl="2"/>
                <a:r>
                  <a:rPr lang="nl-NL" sz="2000" dirty="0"/>
                  <a:t>lading is veelvoud van</a:t>
                </a:r>
                <a:r>
                  <a:rPr lang="nl-NL" sz="2000" i="1" dirty="0"/>
                  <a:t> e </a:t>
                </a:r>
                <a:r>
                  <a:rPr lang="nl-NL" sz="2000" dirty="0"/>
                  <a:t>= 1,6</a:t>
                </a:r>
                <a:r>
                  <a:rPr lang="nl-NL" sz="1000" dirty="0"/>
                  <a:t> </a:t>
                </a:r>
                <a:r>
                  <a:rPr lang="nl-NL" sz="2000" dirty="0"/>
                  <a:t>∙10</a:t>
                </a:r>
                <a:r>
                  <a:rPr lang="nl-NL" sz="2000" baseline="30000" dirty="0"/>
                  <a:t>-19</a:t>
                </a:r>
                <a:r>
                  <a:rPr lang="nl-NL" sz="2000" dirty="0"/>
                  <a:t> C</a:t>
                </a:r>
              </a:p>
              <a:p>
                <a:pPr lvl="2"/>
                <a:r>
                  <a:rPr lang="nl-NL" sz="2000" dirty="0"/>
                  <a:t>Massa is erg klein:  </a:t>
                </a:r>
                <a:r>
                  <a:rPr lang="nl-NL" sz="2000" i="1" dirty="0"/>
                  <a:t>m </a:t>
                </a:r>
                <a:r>
                  <a:rPr lang="nl-NL" sz="2000" dirty="0"/>
                  <a:t>= 9,1∙10</a:t>
                </a:r>
                <a:r>
                  <a:rPr lang="nl-NL" sz="2000" baseline="30000" dirty="0"/>
                  <a:t>-31</a:t>
                </a:r>
                <a:r>
                  <a:rPr lang="nl-NL" sz="2000" dirty="0"/>
                  <a:t> kg</a:t>
                </a:r>
                <a:endParaRPr lang="nl-NL" sz="2000" baseline="30000" dirty="0"/>
              </a:p>
              <a:p>
                <a:pPr lvl="2"/>
                <a:endParaRPr lang="nl-NL" sz="2000" dirty="0"/>
              </a:p>
              <a:p>
                <a:endParaRPr lang="nl-NL" sz="21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248" y="2661443"/>
                <a:ext cx="8414415" cy="3818015"/>
              </a:xfrm>
              <a:blipFill>
                <a:blip r:embed="rId2"/>
                <a:stretch>
                  <a:fillRect l="-507" t="-11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>
            <a:extLst>
              <a:ext uri="{FF2B5EF4-FFF2-40B4-BE49-F238E27FC236}">
                <a16:creationId xmlns:a16="http://schemas.microsoft.com/office/drawing/2014/main" id="{5E7FC1DB-0F29-4E9D-8133-0EF430840F3B}"/>
              </a:ext>
            </a:extLst>
          </p:cNvPr>
          <p:cNvGrpSpPr>
            <a:grpSpLocks noChangeAspect="1"/>
          </p:cNvGrpSpPr>
          <p:nvPr/>
        </p:nvGrpSpPr>
        <p:grpSpPr>
          <a:xfrm>
            <a:off x="697490" y="691258"/>
            <a:ext cx="1650687" cy="962706"/>
            <a:chOff x="8046182" y="566357"/>
            <a:chExt cx="2269327" cy="14028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1501329-39D7-41EF-A004-03BF3C76A399}"/>
                </a:ext>
              </a:extLst>
            </p:cNvPr>
            <p:cNvSpPr/>
            <p:nvPr/>
          </p:nvSpPr>
          <p:spPr>
            <a:xfrm>
              <a:off x="8046182" y="566357"/>
              <a:ext cx="2267719" cy="1402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C3ABA87-256C-49D9-AEFD-D490C969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90" y="578670"/>
              <a:ext cx="2267719" cy="972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865C340-CE37-425B-84E8-F7E7B276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37" y="1537906"/>
              <a:ext cx="1533504" cy="396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5CE9FCB-43F5-4849-A6B7-7A9E69179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19281"/>
            <a:stretch/>
          </p:blipFill>
          <p:spPr>
            <a:xfrm>
              <a:off x="9645395" y="1472162"/>
              <a:ext cx="543553" cy="468000"/>
            </a:xfrm>
            <a:prstGeom prst="rect">
              <a:avLst/>
            </a:prstGeom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7C8C7B55-52EA-402E-A32D-9CF68007C1D8}"/>
              </a:ext>
            </a:extLst>
          </p:cNvPr>
          <p:cNvGrpSpPr>
            <a:grpSpLocks noChangeAspect="1"/>
          </p:cNvGrpSpPr>
          <p:nvPr/>
        </p:nvGrpSpPr>
        <p:grpSpPr>
          <a:xfrm>
            <a:off x="7219516" y="3166828"/>
            <a:ext cx="4612210" cy="2991464"/>
            <a:chOff x="7010400" y="3429000"/>
            <a:chExt cx="3775587" cy="244883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B3A61156-17A4-4D25-84F5-85BEE95869F1}"/>
                </a:ext>
              </a:extLst>
            </p:cNvPr>
            <p:cNvGrpSpPr/>
            <p:nvPr/>
          </p:nvGrpSpPr>
          <p:grpSpPr>
            <a:xfrm>
              <a:off x="7010400" y="3429000"/>
              <a:ext cx="3552085" cy="2168375"/>
              <a:chOff x="7010400" y="3429000"/>
              <a:chExt cx="3552085" cy="2168375"/>
            </a:xfrm>
          </p:grpSpPr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E22E15D0-5F4F-409B-B3E8-8954D3DDCF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05" r="13751"/>
              <a:stretch/>
            </p:blipFill>
            <p:spPr bwMode="auto">
              <a:xfrm>
                <a:off x="7157883" y="3429000"/>
                <a:ext cx="3404602" cy="21683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CB5F1000-D958-4765-9CAB-D96816FEF86D}"/>
                  </a:ext>
                </a:extLst>
              </p:cNvPr>
              <p:cNvSpPr/>
              <p:nvPr/>
            </p:nvSpPr>
            <p:spPr>
              <a:xfrm>
                <a:off x="7010400" y="4409867"/>
                <a:ext cx="412955" cy="5455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52861B1-1E8B-47B7-B13C-9EEAA6A546F5}"/>
                </a:ext>
              </a:extLst>
            </p:cNvPr>
            <p:cNvSpPr/>
            <p:nvPr/>
          </p:nvSpPr>
          <p:spPr>
            <a:xfrm>
              <a:off x="10084146" y="3608537"/>
              <a:ext cx="701841" cy="545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A0DDF09-175C-40AF-B5DE-0F0D1C64A9C7}"/>
                </a:ext>
              </a:extLst>
            </p:cNvPr>
            <p:cNvSpPr/>
            <p:nvPr/>
          </p:nvSpPr>
          <p:spPr>
            <a:xfrm>
              <a:off x="10084146" y="5332242"/>
              <a:ext cx="701841" cy="545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0782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3336</TotalTime>
  <Words>1263</Words>
  <Application>Microsoft Office PowerPoint</Application>
  <PresentationFormat>Breedbeeld</PresentationFormat>
  <Paragraphs>256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</vt:lpstr>
      <vt:lpstr>Cambria Math</vt:lpstr>
      <vt:lpstr>Century Gothic</vt:lpstr>
      <vt:lpstr>Verdana</vt:lpstr>
      <vt:lpstr>Wingdings 3</vt:lpstr>
      <vt:lpstr>Ion-directiekamer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Elektromagnetisme en Elementaire deeltjes Een handige combinatie</vt:lpstr>
      <vt:lpstr>PowerPoint-presentatie</vt:lpstr>
      <vt:lpstr>Elektromagnetisme en Elementaire deeltjes Een handige combinatie</vt:lpstr>
      <vt:lpstr>Opties voor andere keuzegroepen Weer &amp; atmosfeer; Telescoop; Robotica</vt:lpstr>
      <vt:lpstr>Opties voor andere keuzegroepen Weer &amp; atmosfeer; Telescoop; Robotica</vt:lpstr>
      <vt:lpstr>Opties voor andere keuzegroepen Weer &amp; atmosfeer; Telescoop; Robotica</vt:lpstr>
      <vt:lpstr>Opties voor andere keuzegroepen Weer &amp; atmosfeer; Telescoop; Robotica</vt:lpstr>
      <vt:lpstr>Opties voor andere keuzegroepen Weer &amp; atmosfeer; Telescoop; Robotica</vt:lpstr>
      <vt:lpstr>Opties voor andere keuzegroepen Weer &amp; atmosfeer; Telescoop; Robotica</vt:lpstr>
      <vt:lpstr>Opties voor andere keuzegroepen Weer &amp; atmosfeer; Telescoop; Robotica</vt:lpstr>
      <vt:lpstr>Opties voor andere keuzegroepen Weer &amp; atmosfeer; Telescoop; Robotica</vt:lpstr>
      <vt:lpstr>Opties voor andere keuzegroepen Weer &amp; atmosfeer; Telescoop; Robotica</vt:lpstr>
      <vt:lpstr>Opties voor andere keuzegroepen Weer &amp; atmosfeer; Telescoop; Robotica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Robotica in 4 havo  (en verder)</dc:title>
  <dc:creator>Kees Hooyman</dc:creator>
  <cp:lastModifiedBy>Kees Hooyman</cp:lastModifiedBy>
  <cp:revision>65</cp:revision>
  <dcterms:created xsi:type="dcterms:W3CDTF">2016-12-13T18:08:06Z</dcterms:created>
  <dcterms:modified xsi:type="dcterms:W3CDTF">2020-12-11T12:43:00Z</dcterms:modified>
</cp:coreProperties>
</file>