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6" r:id="rId3"/>
    <p:sldId id="264" r:id="rId4"/>
    <p:sldId id="274" r:id="rId5"/>
    <p:sldId id="278" r:id="rId6"/>
    <p:sldId id="275" r:id="rId7"/>
    <p:sldId id="277" r:id="rId8"/>
    <p:sldId id="279" r:id="rId9"/>
    <p:sldId id="280" r:id="rId10"/>
    <p:sldId id="273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dovic Wallaart" userId="8fb6adfc0f719bd3" providerId="LiveId" clId="{BADD3EB3-E2F0-4340-9E18-8AFF467AAC72}"/>
    <pc:docChg chg="undo custSel addSld modSld sldOrd">
      <pc:chgData name="Ludovic Wallaart" userId="8fb6adfc0f719bd3" providerId="LiveId" clId="{BADD3EB3-E2F0-4340-9E18-8AFF467AAC72}" dt="2019-12-12T18:54:10.020" v="1134" actId="20577"/>
      <pc:docMkLst>
        <pc:docMk/>
      </pc:docMkLst>
      <pc:sldChg chg="modSp">
        <pc:chgData name="Ludovic Wallaart" userId="8fb6adfc0f719bd3" providerId="LiveId" clId="{BADD3EB3-E2F0-4340-9E18-8AFF467AAC72}" dt="2019-12-12T18:19:46.404" v="283" actId="1076"/>
        <pc:sldMkLst>
          <pc:docMk/>
          <pc:sldMk cId="4084682982" sldId="264"/>
        </pc:sldMkLst>
        <pc:spChg chg="mod">
          <ac:chgData name="Ludovic Wallaart" userId="8fb6adfc0f719bd3" providerId="LiveId" clId="{BADD3EB3-E2F0-4340-9E18-8AFF467AAC72}" dt="2019-12-12T18:19:46.404" v="283" actId="1076"/>
          <ac:spMkLst>
            <pc:docMk/>
            <pc:sldMk cId="4084682982" sldId="264"/>
            <ac:spMk id="3" creationId="{00000000-0000-0000-0000-000000000000}"/>
          </ac:spMkLst>
        </pc:spChg>
      </pc:sldChg>
      <pc:sldChg chg="modSp">
        <pc:chgData name="Ludovic Wallaart" userId="8fb6adfc0f719bd3" providerId="LiveId" clId="{BADD3EB3-E2F0-4340-9E18-8AFF467AAC72}" dt="2019-12-12T18:23:17.920" v="297" actId="5793"/>
        <pc:sldMkLst>
          <pc:docMk/>
          <pc:sldMk cId="3996935847" sldId="275"/>
        </pc:sldMkLst>
        <pc:spChg chg="mod">
          <ac:chgData name="Ludovic Wallaart" userId="8fb6adfc0f719bd3" providerId="LiveId" clId="{BADD3EB3-E2F0-4340-9E18-8AFF467AAC72}" dt="2019-12-12T18:23:17.920" v="297" actId="5793"/>
          <ac:spMkLst>
            <pc:docMk/>
            <pc:sldMk cId="3996935847" sldId="275"/>
            <ac:spMk id="2" creationId="{00000000-0000-0000-0000-000000000000}"/>
          </ac:spMkLst>
        </pc:spChg>
      </pc:sldChg>
      <pc:sldChg chg="addSp modSp ord">
        <pc:chgData name="Ludovic Wallaart" userId="8fb6adfc0f719bd3" providerId="LiveId" clId="{BADD3EB3-E2F0-4340-9E18-8AFF467AAC72}" dt="2019-12-12T18:42:57.713" v="1042" actId="255"/>
        <pc:sldMkLst>
          <pc:docMk/>
          <pc:sldMk cId="573032255" sldId="276"/>
        </pc:sldMkLst>
        <pc:spChg chg="add mod">
          <ac:chgData name="Ludovic Wallaart" userId="8fb6adfc0f719bd3" providerId="LiveId" clId="{BADD3EB3-E2F0-4340-9E18-8AFF467AAC72}" dt="2019-12-12T18:42:57.713" v="1042" actId="255"/>
          <ac:spMkLst>
            <pc:docMk/>
            <pc:sldMk cId="573032255" sldId="276"/>
            <ac:spMk id="2" creationId="{3E9C3015-1857-9441-9D6D-4CB9B81C6B35}"/>
          </ac:spMkLst>
        </pc:spChg>
      </pc:sldChg>
      <pc:sldChg chg="addSp delSp modSp">
        <pc:chgData name="Ludovic Wallaart" userId="8fb6adfc0f719bd3" providerId="LiveId" clId="{BADD3EB3-E2F0-4340-9E18-8AFF467AAC72}" dt="2019-12-12T18:32:05.048" v="761" actId="478"/>
        <pc:sldMkLst>
          <pc:docMk/>
          <pc:sldMk cId="3801545099" sldId="277"/>
        </pc:sldMkLst>
        <pc:spChg chg="add mod">
          <ac:chgData name="Ludovic Wallaart" userId="8fb6adfc0f719bd3" providerId="LiveId" clId="{BADD3EB3-E2F0-4340-9E18-8AFF467AAC72}" dt="2019-12-12T18:32:01.500" v="760" actId="20577"/>
          <ac:spMkLst>
            <pc:docMk/>
            <pc:sldMk cId="3801545099" sldId="277"/>
            <ac:spMk id="2" creationId="{C3E677A9-F8EC-1E42-BC4F-7FE88A6574F7}"/>
          </ac:spMkLst>
        </pc:spChg>
        <pc:cxnChg chg="add del mod">
          <ac:chgData name="Ludovic Wallaart" userId="8fb6adfc0f719bd3" providerId="LiveId" clId="{BADD3EB3-E2F0-4340-9E18-8AFF467AAC72}" dt="2019-12-12T18:32:05.048" v="761" actId="478"/>
          <ac:cxnSpMkLst>
            <pc:docMk/>
            <pc:sldMk cId="3801545099" sldId="277"/>
            <ac:cxnSpMk id="3" creationId="{305021EE-13CB-0B4A-A4DC-CF58C11526DF}"/>
          </ac:cxnSpMkLst>
        </pc:cxnChg>
      </pc:sldChg>
      <pc:sldChg chg="addSp delSp modSp">
        <pc:chgData name="Ludovic Wallaart" userId="8fb6adfc0f719bd3" providerId="LiveId" clId="{BADD3EB3-E2F0-4340-9E18-8AFF467AAC72}" dt="2019-12-12T18:08:46.252" v="31" actId="14100"/>
        <pc:sldMkLst>
          <pc:docMk/>
          <pc:sldMk cId="3085772742" sldId="278"/>
        </pc:sldMkLst>
        <pc:spChg chg="mod">
          <ac:chgData name="Ludovic Wallaart" userId="8fb6adfc0f719bd3" providerId="LiveId" clId="{BADD3EB3-E2F0-4340-9E18-8AFF467AAC72}" dt="2019-12-12T18:07:53.771" v="20" actId="1076"/>
          <ac:spMkLst>
            <pc:docMk/>
            <pc:sldMk cId="3085772742" sldId="278"/>
            <ac:spMk id="3" creationId="{00000000-0000-0000-0000-000000000000}"/>
          </ac:spMkLst>
        </pc:spChg>
        <pc:spChg chg="mod">
          <ac:chgData name="Ludovic Wallaart" userId="8fb6adfc0f719bd3" providerId="LiveId" clId="{BADD3EB3-E2F0-4340-9E18-8AFF467AAC72}" dt="2019-12-12T18:04:53.923" v="1" actId="1076"/>
          <ac:spMkLst>
            <pc:docMk/>
            <pc:sldMk cId="3085772742" sldId="278"/>
            <ac:spMk id="9" creationId="{00000000-0000-0000-0000-000000000000}"/>
          </ac:spMkLst>
        </pc:spChg>
        <pc:spChg chg="mod">
          <ac:chgData name="Ludovic Wallaart" userId="8fb6adfc0f719bd3" providerId="LiveId" clId="{BADD3EB3-E2F0-4340-9E18-8AFF467AAC72}" dt="2019-12-12T18:08:23.006" v="24" actId="1076"/>
          <ac:spMkLst>
            <pc:docMk/>
            <pc:sldMk cId="3085772742" sldId="278"/>
            <ac:spMk id="15" creationId="{00000000-0000-0000-0000-000000000000}"/>
          </ac:spMkLst>
        </pc:spChg>
        <pc:inkChg chg="add del">
          <ac:chgData name="Ludovic Wallaart" userId="8fb6adfc0f719bd3" providerId="LiveId" clId="{BADD3EB3-E2F0-4340-9E18-8AFF467AAC72}" dt="2019-12-12T18:06:40.349" v="11"/>
          <ac:inkMkLst>
            <pc:docMk/>
            <pc:sldMk cId="3085772742" sldId="278"/>
            <ac:inkMk id="10" creationId="{D7480205-2115-D64C-82CF-9203C5D59C71}"/>
          </ac:inkMkLst>
        </pc:inkChg>
        <pc:inkChg chg="add del">
          <ac:chgData name="Ludovic Wallaart" userId="8fb6adfc0f719bd3" providerId="LiveId" clId="{BADD3EB3-E2F0-4340-9E18-8AFF467AAC72}" dt="2019-12-12T18:06:38.902" v="10"/>
          <ac:inkMkLst>
            <pc:docMk/>
            <pc:sldMk cId="3085772742" sldId="278"/>
            <ac:inkMk id="12" creationId="{00ED665E-7E9F-5140-81F8-0700FDB146AF}"/>
          </ac:inkMkLst>
        </pc:inkChg>
        <pc:inkChg chg="add del reco">
          <ac:chgData name="Ludovic Wallaart" userId="8fb6adfc0f719bd3" providerId="LiveId" clId="{BADD3EB3-E2F0-4340-9E18-8AFF467AAC72}" dt="2019-12-12T18:06:38.902" v="10"/>
          <ac:inkMkLst>
            <pc:docMk/>
            <pc:sldMk cId="3085772742" sldId="278"/>
            <ac:inkMk id="14" creationId="{ABC6605B-DF84-E94D-A382-6A303A90199F}"/>
          </ac:inkMkLst>
        </pc:inkChg>
        <pc:cxnChg chg="add del mod">
          <ac:chgData name="Ludovic Wallaart" userId="8fb6adfc0f719bd3" providerId="LiveId" clId="{BADD3EB3-E2F0-4340-9E18-8AFF467AAC72}" dt="2019-12-12T18:07:28.413" v="16" actId="478"/>
          <ac:cxnSpMkLst>
            <pc:docMk/>
            <pc:sldMk cId="3085772742" sldId="278"/>
            <ac:cxnSpMk id="17" creationId="{B8C24F9A-15D7-B448-8C5C-D6D81B27C143}"/>
          </ac:cxnSpMkLst>
        </pc:cxnChg>
        <pc:cxnChg chg="add mod">
          <ac:chgData name="Ludovic Wallaart" userId="8fb6adfc0f719bd3" providerId="LiveId" clId="{BADD3EB3-E2F0-4340-9E18-8AFF467AAC72}" dt="2019-12-12T18:08:46.252" v="31" actId="14100"/>
          <ac:cxnSpMkLst>
            <pc:docMk/>
            <pc:sldMk cId="3085772742" sldId="278"/>
            <ac:cxnSpMk id="20" creationId="{9007895C-F1D7-9A48-936B-1F1F6E9819CC}"/>
          </ac:cxnSpMkLst>
        </pc:cxnChg>
        <pc:cxnChg chg="add mod">
          <ac:chgData name="Ludovic Wallaart" userId="8fb6adfc0f719bd3" providerId="LiveId" clId="{BADD3EB3-E2F0-4340-9E18-8AFF467AAC72}" dt="2019-12-12T18:08:37.551" v="29" actId="14100"/>
          <ac:cxnSpMkLst>
            <pc:docMk/>
            <pc:sldMk cId="3085772742" sldId="278"/>
            <ac:cxnSpMk id="24" creationId="{1C844F3C-0D4F-6F45-A2D7-D3EB4938CDDE}"/>
          </ac:cxnSpMkLst>
        </pc:cxnChg>
      </pc:sldChg>
      <pc:sldChg chg="addSp modSp add">
        <pc:chgData name="Ludovic Wallaart" userId="8fb6adfc0f719bd3" providerId="LiveId" clId="{BADD3EB3-E2F0-4340-9E18-8AFF467AAC72}" dt="2019-12-12T18:36:03.444" v="924" actId="1076"/>
        <pc:sldMkLst>
          <pc:docMk/>
          <pc:sldMk cId="888751094" sldId="279"/>
        </pc:sldMkLst>
        <pc:spChg chg="add mod">
          <ac:chgData name="Ludovic Wallaart" userId="8fb6adfc0f719bd3" providerId="LiveId" clId="{BADD3EB3-E2F0-4340-9E18-8AFF467AAC72}" dt="2019-12-12T18:36:03.444" v="924" actId="1076"/>
          <ac:spMkLst>
            <pc:docMk/>
            <pc:sldMk cId="888751094" sldId="279"/>
            <ac:spMk id="2" creationId="{A4035484-680E-0B4C-A7CA-435FC33958CA}"/>
          </ac:spMkLst>
        </pc:spChg>
      </pc:sldChg>
      <pc:sldChg chg="addSp modSp add">
        <pc:chgData name="Ludovic Wallaart" userId="8fb6adfc0f719bd3" providerId="LiveId" clId="{BADD3EB3-E2F0-4340-9E18-8AFF467AAC72}" dt="2019-12-12T18:54:10.020" v="1134" actId="20577"/>
        <pc:sldMkLst>
          <pc:docMk/>
          <pc:sldMk cId="2556413321" sldId="280"/>
        </pc:sldMkLst>
        <pc:spChg chg="add mod">
          <ac:chgData name="Ludovic Wallaart" userId="8fb6adfc0f719bd3" providerId="LiveId" clId="{BADD3EB3-E2F0-4340-9E18-8AFF467AAC72}" dt="2019-12-12T18:54:10.020" v="1134" actId="20577"/>
          <ac:spMkLst>
            <pc:docMk/>
            <pc:sldMk cId="2556413321" sldId="280"/>
            <ac:spMk id="2" creationId="{3035CA20-5234-FF46-B4AA-B050A277A4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48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36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2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7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86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59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51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19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1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1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08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98D1-C110-4F6B-A70D-F946EECDA3C6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1B97-238B-43A2-8ABB-9A485C0BF0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6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tistemproject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1524000" y="2562045"/>
            <a:ext cx="9144000" cy="947918"/>
          </a:xfrm>
        </p:spPr>
        <p:txBody>
          <a:bodyPr/>
          <a:lstStyle/>
          <a:p>
            <a:r>
              <a:rPr lang="nl-NL" dirty="0"/>
              <a:t>Baby auto alarm</a:t>
            </a:r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nl-NL" dirty="0" err="1"/>
              <a:t>Science</a:t>
            </a:r>
            <a:r>
              <a:rPr lang="nl-NL" dirty="0"/>
              <a:t>, Technology, Engineering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Mathematics</a:t>
            </a:r>
            <a:endParaRPr lang="nl-NL" dirty="0"/>
          </a:p>
          <a:p>
            <a:endParaRPr lang="nl-NL" dirty="0"/>
          </a:p>
          <a:p>
            <a:r>
              <a:rPr lang="nl-NL" dirty="0"/>
              <a:t>Ludovic Wallaart</a:t>
            </a:r>
          </a:p>
        </p:txBody>
      </p:sp>
    </p:spTree>
    <p:extLst>
      <p:ext uri="{BB962C8B-B14F-4D97-AF65-F5344CB8AC3E}">
        <p14:creationId xmlns:p14="http://schemas.microsoft.com/office/powerpoint/2010/main" val="1151739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hthoek 2"/>
          <p:cNvSpPr/>
          <p:nvPr/>
        </p:nvSpPr>
        <p:spPr>
          <a:xfrm>
            <a:off x="2395268" y="1742352"/>
            <a:ext cx="740146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dirty="0"/>
              <a:t>Dank U voor Uw aandacht</a:t>
            </a:r>
          </a:p>
          <a:p>
            <a:pPr algn="ctr"/>
            <a:endParaRPr lang="nl-NL" sz="1200" dirty="0"/>
          </a:p>
          <a:p>
            <a:pPr algn="ctr"/>
            <a:r>
              <a:rPr lang="nl-NL" sz="2400" dirty="0"/>
              <a:t>STEM projecten:</a:t>
            </a:r>
          </a:p>
          <a:p>
            <a:pPr algn="ctr"/>
            <a:r>
              <a:rPr lang="nl-NL" sz="2400" dirty="0">
                <a:hlinkClick r:id="rId4" action="ppaction://hlinkfile"/>
              </a:rPr>
              <a:t>tistemprojects.com</a:t>
            </a:r>
            <a:endParaRPr lang="nl-NL" sz="2400" dirty="0"/>
          </a:p>
          <a:p>
            <a:pPr algn="ctr"/>
            <a:endParaRPr lang="nl-NL" sz="1200" dirty="0"/>
          </a:p>
          <a:p>
            <a:pPr algn="ctr"/>
            <a:r>
              <a:rPr lang="nl-NL" sz="2400" dirty="0"/>
              <a:t>Uitleenprogramma:</a:t>
            </a:r>
          </a:p>
          <a:p>
            <a:pPr algn="ctr"/>
            <a:r>
              <a:rPr lang="nl-NL" sz="2400" dirty="0">
                <a:solidFill>
                  <a:srgbClr val="00B0F0"/>
                </a:solidFill>
              </a:rPr>
              <a:t>education.ti.com/nl/leraren/uitleenprogramma</a:t>
            </a:r>
          </a:p>
          <a:p>
            <a:pPr algn="ctr"/>
            <a:r>
              <a:rPr lang="nl-NL" sz="2400" dirty="0"/>
              <a:t>TI Codes</a:t>
            </a:r>
          </a:p>
          <a:p>
            <a:pPr algn="ctr"/>
            <a:r>
              <a:rPr lang="nl-NL" sz="2400" dirty="0">
                <a:solidFill>
                  <a:srgbClr val="00B0F0"/>
                </a:solidFill>
              </a:rPr>
              <a:t>education.ti.com/nl/</a:t>
            </a:r>
            <a:r>
              <a:rPr lang="nl-NL" sz="2400" dirty="0" err="1">
                <a:solidFill>
                  <a:srgbClr val="00B0F0"/>
                </a:solidFill>
              </a:rPr>
              <a:t>activities</a:t>
            </a:r>
            <a:r>
              <a:rPr lang="nl-NL" sz="2400" dirty="0">
                <a:solidFill>
                  <a:srgbClr val="00B0F0"/>
                </a:solidFill>
              </a:rPr>
              <a:t>/ti-codes</a:t>
            </a:r>
          </a:p>
          <a:p>
            <a:pPr algn="ctr"/>
            <a:r>
              <a:rPr lang="nl-NL" sz="2400" dirty="0"/>
              <a:t>Ondersteuning</a:t>
            </a:r>
          </a:p>
          <a:p>
            <a:pPr algn="ctr"/>
            <a:r>
              <a:rPr lang="nl-NL" sz="2400" dirty="0">
                <a:solidFill>
                  <a:srgbClr val="00B0F0"/>
                </a:solidFill>
              </a:rPr>
              <a:t>LENTELE.NL</a:t>
            </a:r>
          </a:p>
          <a:p>
            <a:pPr algn="ctr"/>
            <a:r>
              <a:rPr lang="nl-NL" sz="2400" dirty="0">
                <a:solidFill>
                  <a:srgbClr val="00B0F0"/>
                </a:solidFill>
              </a:rPr>
              <a:t>T3NEDERLAND.NL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</p:spTree>
    <p:extLst>
      <p:ext uri="{BB962C8B-B14F-4D97-AF65-F5344CB8AC3E}">
        <p14:creationId xmlns:p14="http://schemas.microsoft.com/office/powerpoint/2010/main" val="161950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E9C3015-1857-9441-9D6D-4CB9B81C6B35}"/>
              </a:ext>
            </a:extLst>
          </p:cNvPr>
          <p:cNvSpPr txBox="1"/>
          <p:nvPr/>
        </p:nvSpPr>
        <p:spPr>
          <a:xfrm>
            <a:off x="895304" y="1650585"/>
            <a:ext cx="100660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nl-NL" sz="2500" dirty="0"/>
              <a:t>Voorstellen</a:t>
            </a:r>
          </a:p>
          <a:p>
            <a:pPr marL="342900" indent="-342900" algn="l">
              <a:buFont typeface="+mj-lt"/>
              <a:buAutoNum type="arabicPeriod"/>
            </a:pPr>
            <a:r>
              <a:rPr lang="nl-NL" sz="2500" dirty="0"/>
              <a:t>STEM</a:t>
            </a:r>
          </a:p>
          <a:p>
            <a:pPr marL="342900" indent="-342900" algn="l">
              <a:buFont typeface="+mj-lt"/>
              <a:buAutoNum type="arabicPeriod"/>
            </a:pPr>
            <a:r>
              <a:rPr lang="nl-NL" sz="2500" dirty="0"/>
              <a:t>Baby auto alarm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sz="2500" dirty="0"/>
              <a:t>Inleiding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sz="2500" dirty="0"/>
              <a:t>Organisatie</a:t>
            </a:r>
          </a:p>
          <a:p>
            <a:pPr marL="800100" lvl="1" indent="-342900">
              <a:buFont typeface="+mj-lt"/>
              <a:buAutoNum type="alphaLcPeriod"/>
            </a:pPr>
            <a:r>
              <a:rPr lang="nl-NL" sz="2500" dirty="0"/>
              <a:t>Zelf doen:</a:t>
            </a:r>
          </a:p>
          <a:p>
            <a:pPr marL="1314450" lvl="2" indent="-400050">
              <a:buFont typeface="+mj-lt"/>
              <a:buAutoNum type="romanLcPeriod"/>
            </a:pPr>
            <a:r>
              <a:rPr lang="nl-NL" sz="2500" dirty="0"/>
              <a:t>Eenvoudig programma schrijven</a:t>
            </a:r>
          </a:p>
          <a:p>
            <a:pPr marL="1314450" lvl="2" indent="-400050">
              <a:buFont typeface="+mj-lt"/>
              <a:buAutoNum type="romanLcPeriod"/>
            </a:pPr>
            <a:r>
              <a:rPr lang="nl-NL" sz="2500" dirty="0"/>
              <a:t>Auto bouwen</a:t>
            </a:r>
          </a:p>
        </p:txBody>
      </p:sp>
    </p:spTree>
    <p:extLst>
      <p:ext uri="{BB962C8B-B14F-4D97-AF65-F5344CB8AC3E}">
        <p14:creationId xmlns:p14="http://schemas.microsoft.com/office/powerpoint/2010/main" val="57303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895304" y="1233800"/>
            <a:ext cx="957565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/>
              <a:t>Ludovic Wallaart</a:t>
            </a:r>
          </a:p>
          <a:p>
            <a:endParaRPr lang="nl-NL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000" dirty="0"/>
              <a:t>Docent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3000" dirty="0"/>
              <a:t>Wiskunde, O&amp;O (Science), houtbewerken</a:t>
            </a:r>
          </a:p>
          <a:p>
            <a:pPr lvl="2"/>
            <a:r>
              <a:rPr lang="nl-NL" sz="3000" dirty="0"/>
              <a:t>(en klassieke talen, filosofie)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3000" dirty="0"/>
              <a:t>Onderbouw en bovenbouw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000" dirty="0"/>
              <a:t>T</a:t>
            </a:r>
            <a:r>
              <a:rPr lang="nl-NL" sz="3000" baseline="30000" dirty="0"/>
              <a:t>3</a:t>
            </a:r>
            <a:r>
              <a:rPr lang="nl-NL" sz="3000" dirty="0"/>
              <a:t> = Teachers Teaching </a:t>
            </a:r>
            <a:r>
              <a:rPr lang="nl-NL" sz="3000" dirty="0" err="1"/>
              <a:t>with</a:t>
            </a:r>
            <a:r>
              <a:rPr lang="nl-NL" sz="3000" dirty="0"/>
              <a:t> Technology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3000" dirty="0" err="1"/>
              <a:t>WIL-de</a:t>
            </a:r>
            <a:r>
              <a:rPr lang="nl-NL" sz="3000" dirty="0"/>
              <a:t> Wiskunde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000" dirty="0"/>
              <a:t>Lentele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</p:spTree>
    <p:extLst>
      <p:ext uri="{BB962C8B-B14F-4D97-AF65-F5344CB8AC3E}">
        <p14:creationId xmlns:p14="http://schemas.microsoft.com/office/powerpoint/2010/main" val="408468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2453047" y="1577433"/>
            <a:ext cx="72859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dirty="0"/>
              <a:t>STEM</a:t>
            </a:r>
          </a:p>
          <a:p>
            <a:pPr algn="ctr"/>
            <a:r>
              <a:rPr lang="nl-NL" sz="2800" dirty="0" err="1"/>
              <a:t>Science</a:t>
            </a:r>
            <a:r>
              <a:rPr lang="nl-NL" sz="2800" dirty="0"/>
              <a:t>, Technology, Engineering &amp; </a:t>
            </a:r>
            <a:r>
              <a:rPr lang="nl-NL" sz="2800" dirty="0" err="1"/>
              <a:t>Mathematics</a:t>
            </a:r>
            <a:endParaRPr lang="nl-NL" sz="2800" dirty="0"/>
          </a:p>
        </p:txBody>
      </p:sp>
      <p:sp>
        <p:nvSpPr>
          <p:cNvPr id="10" name="Tekstvak 9"/>
          <p:cNvSpPr txBox="1"/>
          <p:nvPr/>
        </p:nvSpPr>
        <p:spPr>
          <a:xfrm>
            <a:off x="895304" y="2859814"/>
            <a:ext cx="301492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Voorbeelden: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Auto alarm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Stemmingslamp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Luidspreker bouwen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Irrigatie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4922344" y="2869059"/>
            <a:ext cx="234730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Vakken: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Natuurkunde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Wiskunde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Scheikunde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Biologie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Informatica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Aardrijkskunde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Muziek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…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8605550" y="2869059"/>
            <a:ext cx="21724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Toepassingen: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Vakken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Projectweken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PWS</a:t>
            </a:r>
          </a:p>
        </p:txBody>
      </p:sp>
    </p:spTree>
    <p:extLst>
      <p:ext uri="{BB962C8B-B14F-4D97-AF65-F5344CB8AC3E}">
        <p14:creationId xmlns:p14="http://schemas.microsoft.com/office/powerpoint/2010/main" val="314266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2453047" y="1577433"/>
            <a:ext cx="72859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dirty="0"/>
              <a:t>STEM</a:t>
            </a:r>
          </a:p>
          <a:p>
            <a:pPr algn="ctr"/>
            <a:r>
              <a:rPr lang="nl-NL" sz="2800" dirty="0" err="1"/>
              <a:t>Science</a:t>
            </a:r>
            <a:r>
              <a:rPr lang="nl-NL" sz="2800" dirty="0"/>
              <a:t>, Technology, Engineering &amp; </a:t>
            </a:r>
            <a:r>
              <a:rPr lang="nl-NL" sz="2800" dirty="0" err="1"/>
              <a:t>Mathematics</a:t>
            </a:r>
            <a:endParaRPr lang="nl-NL" sz="2800" dirty="0"/>
          </a:p>
        </p:txBody>
      </p:sp>
      <p:sp>
        <p:nvSpPr>
          <p:cNvPr id="3" name="Tekstvak 2"/>
          <p:cNvSpPr txBox="1"/>
          <p:nvPr/>
        </p:nvSpPr>
        <p:spPr>
          <a:xfrm>
            <a:off x="2453047" y="4489871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monodisciplinair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255063" y="3752895"/>
            <a:ext cx="168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multidisciplinair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8106517" y="2984228"/>
            <a:ext cx="1632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interdisciplinair</a:t>
            </a:r>
          </a:p>
        </p:txBody>
      </p: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9007895C-F1D7-9A48-936B-1F1F6E9819CC}"/>
              </a:ext>
            </a:extLst>
          </p:cNvPr>
          <p:cNvCxnSpPr>
            <a:cxnSpLocks/>
            <a:stCxn id="3" idx="3"/>
            <a:endCxn id="9" idx="1"/>
          </p:cNvCxnSpPr>
          <p:nvPr/>
        </p:nvCxnSpPr>
        <p:spPr>
          <a:xfrm flipV="1">
            <a:off x="4195832" y="3937561"/>
            <a:ext cx="1059231" cy="736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1C844F3C-0D4F-6F45-A2D7-D3EB4938CDDE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 flipV="1">
            <a:off x="6936934" y="3168894"/>
            <a:ext cx="1169583" cy="768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7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895304" y="1802674"/>
            <a:ext cx="10563148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Baby auto alarm:</a:t>
            </a:r>
          </a:p>
          <a:p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Maatschappelijk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000" dirty="0"/>
              <a:t>Begin oktober in het AD: in 2018 in de VS 54 </a:t>
            </a:r>
            <a:r>
              <a:rPr lang="nl-NL" sz="2000" dirty="0" err="1"/>
              <a:t>babies</a:t>
            </a:r>
            <a:r>
              <a:rPr lang="nl-NL" sz="2000" dirty="0"/>
              <a:t> overleden door oververhitting in de auto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Één</a:t>
            </a:r>
            <a:r>
              <a:rPr lang="nl-NL" sz="2000" dirty="0"/>
              <a:t> </a:t>
            </a:r>
            <a:r>
              <a:rPr lang="nl-NL" sz="2000" dirty="0" err="1"/>
              <a:t>dierenarstenpraktijk</a:t>
            </a:r>
            <a:r>
              <a:rPr lang="nl-NL" sz="2000" dirty="0"/>
              <a:t> in Hilversum: ± 20 honden per jaar behandeld voor oververhitting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Begrip van regelprocessen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Vakinhoud: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000" dirty="0"/>
              <a:t>Warmte en opwarming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000" dirty="0"/>
              <a:t>Warmtesysteem mens en dier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000" dirty="0"/>
              <a:t>Voorwaarden programmeren: while-loop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20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96935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3E677A9-F8EC-1E42-BC4F-7FE88A6574F7}"/>
              </a:ext>
            </a:extLst>
          </p:cNvPr>
          <p:cNvSpPr txBox="1"/>
          <p:nvPr/>
        </p:nvSpPr>
        <p:spPr>
          <a:xfrm>
            <a:off x="895304" y="1643218"/>
            <a:ext cx="108068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700" dirty="0"/>
              <a:t>Apparatuur</a:t>
            </a:r>
          </a:p>
          <a:p>
            <a:pPr algn="l"/>
            <a:endParaRPr lang="nl-NL" sz="27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2700" dirty="0"/>
              <a:t>Elektronische componenten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2700" dirty="0"/>
              <a:t>TI-Innovator Hub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2700" dirty="0"/>
              <a:t>Eigen grafische rekenmachine : TI-84 Plus CE-t of </a:t>
            </a:r>
            <a:r>
              <a:rPr lang="nl-NL" sz="2700" dirty="0" err="1"/>
              <a:t>TI-Nspire</a:t>
            </a:r>
            <a:r>
              <a:rPr lang="nl-NL" sz="2700" dirty="0"/>
              <a:t> CX</a:t>
            </a:r>
          </a:p>
          <a:p>
            <a:pPr algn="l"/>
            <a:endParaRPr lang="nl-NL" sz="2700" dirty="0"/>
          </a:p>
          <a:p>
            <a:pPr algn="l"/>
            <a:r>
              <a:rPr lang="nl-NL" sz="2700" dirty="0"/>
              <a:t>Beschikbaar via uitleenprogramma van Texas Instruments</a:t>
            </a:r>
          </a:p>
          <a:p>
            <a:pPr algn="l"/>
            <a:r>
              <a:rPr lang="nl-NL" sz="2700" dirty="0"/>
              <a:t>Eventueel inclusief begeleiding</a:t>
            </a:r>
          </a:p>
        </p:txBody>
      </p:sp>
    </p:spTree>
    <p:extLst>
      <p:ext uri="{BB962C8B-B14F-4D97-AF65-F5344CB8AC3E}">
        <p14:creationId xmlns:p14="http://schemas.microsoft.com/office/powerpoint/2010/main" val="380154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A4035484-680E-0B4C-A7CA-435FC33958CA}"/>
              </a:ext>
            </a:extLst>
          </p:cNvPr>
          <p:cNvSpPr txBox="1"/>
          <p:nvPr/>
        </p:nvSpPr>
        <p:spPr>
          <a:xfrm>
            <a:off x="895304" y="1691630"/>
            <a:ext cx="90681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3000" dirty="0"/>
              <a:t>Materiaal:</a:t>
            </a:r>
          </a:p>
          <a:p>
            <a:pPr algn="l"/>
            <a:endParaRPr lang="nl-NL" sz="3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3000" dirty="0"/>
              <a:t>Opbouwend: lessenserie met als eindresultaat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3000" dirty="0"/>
              <a:t>In ‘challenges’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nl-NL" sz="3000" dirty="0"/>
          </a:p>
          <a:p>
            <a:pPr algn="l"/>
            <a:r>
              <a:rPr lang="nl-NL" sz="3000" dirty="0"/>
              <a:t>Verkrijgbaar via t3nederland.nl</a:t>
            </a:r>
          </a:p>
        </p:txBody>
      </p:sp>
    </p:spTree>
    <p:extLst>
      <p:ext uri="{BB962C8B-B14F-4D97-AF65-F5344CB8AC3E}">
        <p14:creationId xmlns:p14="http://schemas.microsoft.com/office/powerpoint/2010/main" val="888751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-27382"/>
            <a:ext cx="12192000" cy="130324"/>
          </a:xfrm>
          <a:prstGeom prst="rect">
            <a:avLst/>
          </a:prstGeom>
          <a:solidFill>
            <a:srgbClr val="8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5" name="Rechthoek 4"/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6" name="Rechthoek 5"/>
          <p:cNvSpPr/>
          <p:nvPr/>
        </p:nvSpPr>
        <p:spPr>
          <a:xfrm>
            <a:off x="0" y="6329731"/>
            <a:ext cx="12192000" cy="26762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1124744"/>
            <a:ext cx="12192000" cy="0"/>
          </a:xfrm>
          <a:prstGeom prst="line">
            <a:avLst/>
          </a:prstGeom>
          <a:ln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11074525" y="6299394"/>
            <a:ext cx="1095300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Powered</a:t>
            </a:r>
            <a:r>
              <a:rPr lang="nl-NL" sz="1333" dirty="0">
                <a:solidFill>
                  <a:schemeClr val="bg1"/>
                </a:solidFill>
                <a:latin typeface="HelveticaNeueLT Std" panose="020B0604020202020204" pitchFamily="34" charset="0"/>
              </a:rPr>
              <a:t> </a:t>
            </a:r>
            <a:r>
              <a:rPr lang="nl-NL" sz="1333" dirty="0" err="1">
                <a:solidFill>
                  <a:schemeClr val="bg1"/>
                </a:solidFill>
                <a:latin typeface="HelveticaNeueLT Std" panose="020B0604020202020204" pitchFamily="34" charset="0"/>
              </a:rPr>
              <a:t>by</a:t>
            </a:r>
            <a:endParaRPr lang="nl-NL" sz="1333" dirty="0">
              <a:solidFill>
                <a:schemeClr val="bg1"/>
              </a:solidFill>
              <a:latin typeface="HelveticaNeueLT Std" panose="020B0604020202020204" pitchFamily="34" charset="0"/>
            </a:endParaRPr>
          </a:p>
        </p:txBody>
      </p:sp>
      <p:pic>
        <p:nvPicPr>
          <p:cNvPr id="1027" name="Picture 3" descr="C:\Users\Ludovic\Documents\Camtasia Studio\Vensterinstellingen Nspire\TI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59" y="6501341"/>
            <a:ext cx="2016224" cy="46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9" r="38998" b="28738"/>
          <a:stretch/>
        </p:blipFill>
        <p:spPr>
          <a:xfrm>
            <a:off x="77760" y="141961"/>
            <a:ext cx="817544" cy="94848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kstvak 12"/>
          <p:cNvSpPr txBox="1"/>
          <p:nvPr/>
        </p:nvSpPr>
        <p:spPr>
          <a:xfrm>
            <a:off x="7289321" y="140133"/>
            <a:ext cx="48049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dirty="0"/>
              <a:t>Baby auto alarm</a:t>
            </a:r>
          </a:p>
          <a:p>
            <a:pPr algn="r"/>
            <a:r>
              <a:rPr lang="nl-NL" sz="2400" i="1" dirty="0"/>
              <a:t>STEM project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035CA20-5234-FF46-B4AA-B050A277A44B}"/>
              </a:ext>
            </a:extLst>
          </p:cNvPr>
          <p:cNvSpPr txBox="1"/>
          <p:nvPr/>
        </p:nvSpPr>
        <p:spPr>
          <a:xfrm>
            <a:off x="895304" y="1853547"/>
            <a:ext cx="93291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3000" dirty="0"/>
              <a:t>Challenges:</a:t>
            </a:r>
          </a:p>
          <a:p>
            <a:pPr algn="l"/>
            <a:endParaRPr lang="nl-NL" sz="3000" dirty="0"/>
          </a:p>
          <a:p>
            <a:pPr marL="342900" indent="-342900" algn="l">
              <a:buFont typeface="+mj-lt"/>
              <a:buAutoNum type="arabicPeriod"/>
            </a:pPr>
            <a:r>
              <a:rPr lang="nl-NL" sz="3000" dirty="0"/>
              <a:t> Eenvoudig programma</a:t>
            </a:r>
          </a:p>
          <a:p>
            <a:pPr marL="342900" indent="-342900" algn="l">
              <a:buFont typeface="+mj-lt"/>
              <a:buAutoNum type="arabicPeriod"/>
            </a:pPr>
            <a:endParaRPr lang="nl-NL" sz="3000" dirty="0"/>
          </a:p>
          <a:p>
            <a:pPr marL="342900" indent="-342900" algn="l">
              <a:buFont typeface="+mj-lt"/>
              <a:buAutoNum type="arabicPeriod"/>
            </a:pPr>
            <a:r>
              <a:rPr lang="nl-NL" sz="3000" dirty="0"/>
              <a:t>Auto met alarm bouwen</a:t>
            </a:r>
          </a:p>
        </p:txBody>
      </p:sp>
    </p:spTree>
    <p:extLst>
      <p:ext uri="{BB962C8B-B14F-4D97-AF65-F5344CB8AC3E}">
        <p14:creationId xmlns:p14="http://schemas.microsoft.com/office/powerpoint/2010/main" val="25564133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</TotalTime>
  <Words>194</Words>
  <Application>Microsoft Office PowerPoint</Application>
  <PresentationFormat>Breedbeeld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Baby auto alarm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Ludovic Wallaart</dc:creator>
  <cp:lastModifiedBy>Wallaart, LJ (Ludovic)</cp:lastModifiedBy>
  <cp:revision>37</cp:revision>
  <dcterms:created xsi:type="dcterms:W3CDTF">2019-11-19T20:08:50Z</dcterms:created>
  <dcterms:modified xsi:type="dcterms:W3CDTF">2019-12-12T18:54:21Z</dcterms:modified>
</cp:coreProperties>
</file>