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5720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41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80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34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942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52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2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68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9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2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B57D3FD-C80C-40F3-9446-77D071A7F8F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C783F35-B9E9-4650-9A33-4FB7EAEA5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2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sparc.n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sparc.nl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D7CAA-517E-4C9F-89A7-35377B7B7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1334398"/>
            <a:ext cx="10310191" cy="2387600"/>
          </a:xfrm>
        </p:spPr>
        <p:txBody>
          <a:bodyPr>
            <a:normAutofit/>
          </a:bodyPr>
          <a:lstStyle/>
          <a:p>
            <a:r>
              <a:rPr lang="nl-NL" sz="4800" dirty="0"/>
              <a:t>HiSPARC WND 2019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3D8BD5-3D89-4DA7-BCA5-52D48127A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13 </a:t>
            </a:r>
            <a:r>
              <a:rPr lang="nl-NL" dirty="0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36609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713B0-7EF8-43E2-BFAE-5A58EFFB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Deel 2: </a:t>
            </a:r>
            <a:r>
              <a:rPr lang="nl-NL" dirty="0" err="1"/>
              <a:t>Jupyter</a:t>
            </a:r>
            <a:r>
              <a:rPr lang="nl-NL" dirty="0"/>
              <a:t> Notebook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6BA28-D572-41F0-AFA0-E708CBE5B5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Onderzoek correlatie neerslag en </a:t>
            </a:r>
            <a:r>
              <a:rPr lang="nl-NL" dirty="0" err="1"/>
              <a:t>singlerate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Jupyter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Gratis voor docenten en leerlingen</a:t>
            </a:r>
          </a:p>
          <a:p>
            <a:pPr lvl="1"/>
            <a:r>
              <a:rPr lang="nl-NL" dirty="0"/>
              <a:t>Leerlingen: 24u. </a:t>
            </a:r>
          </a:p>
          <a:p>
            <a:pPr lvl="1"/>
            <a:r>
              <a:rPr lang="nl-NL" dirty="0"/>
              <a:t>Docenten kunnen accounts aanmaken voor leerlingen die &gt;24u geldig blijven</a:t>
            </a:r>
          </a:p>
          <a:p>
            <a:pPr lvl="1"/>
            <a:r>
              <a:rPr lang="nl-NL" dirty="0"/>
              <a:t>Toegang via </a:t>
            </a:r>
            <a:r>
              <a:rPr lang="nl-NL" dirty="0">
                <a:hlinkClick r:id="rId2"/>
              </a:rPr>
              <a:t>www.hisparc.nl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HiSPARC">
            <a:extLst>
              <a:ext uri="{FF2B5EF4-FFF2-40B4-BE49-F238E27FC236}">
                <a16:creationId xmlns:a16="http://schemas.microsoft.com/office/drawing/2014/main" id="{CD820E46-1F65-4647-B2E1-A21A9907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925037-FFCF-4820-A194-6AD26512C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04932"/>
            <a:ext cx="4648222" cy="31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21EC0-8418-4768-A454-1C8A98DD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3:</a:t>
            </a:r>
            <a:br>
              <a:rPr lang="nl-NL" dirty="0"/>
            </a:br>
            <a:r>
              <a:rPr lang="nl-NL" dirty="0"/>
              <a:t>Zelf doen!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059C7F-9927-44A7-84A2-121EA6105D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Maak een account op </a:t>
            </a:r>
            <a:r>
              <a:rPr lang="nl-NL" dirty="0">
                <a:hlinkClick r:id="rId2"/>
              </a:rPr>
              <a:t>www.hisparc.nl</a:t>
            </a:r>
            <a:r>
              <a:rPr lang="nl-NL" dirty="0"/>
              <a:t> </a:t>
            </a:r>
          </a:p>
          <a:p>
            <a:r>
              <a:rPr lang="nl-NL" dirty="0"/>
              <a:t>Kies </a:t>
            </a:r>
            <a:r>
              <a:rPr lang="nl-NL" dirty="0" err="1"/>
              <a:t>Jupyter</a:t>
            </a:r>
            <a:r>
              <a:rPr lang="nl-NL" dirty="0"/>
              <a:t> in het “Account” menu.</a:t>
            </a:r>
          </a:p>
          <a:p>
            <a:r>
              <a:rPr lang="nl-NL" dirty="0"/>
              <a:t>Klik op de groene knop “Start My Server”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FB33E8-F05A-49FE-A8F2-10D29841E4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/>
              <a:t>NLT module practicum 4</a:t>
            </a:r>
          </a:p>
          <a:p>
            <a:pPr marL="0" indent="0">
              <a:buNone/>
            </a:pPr>
            <a:r>
              <a:rPr lang="nl-NL" dirty="0"/>
              <a:t> Showers </a:t>
            </a:r>
            <a:r>
              <a:rPr lang="nl-NL" dirty="0" err="1"/>
              <a:t>vs</a:t>
            </a:r>
            <a:r>
              <a:rPr lang="nl-NL" dirty="0"/>
              <a:t> toevallige </a:t>
            </a:r>
            <a:r>
              <a:rPr lang="nl-NL" dirty="0" err="1"/>
              <a:t>coincidenties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Correlatie </a:t>
            </a:r>
            <a:r>
              <a:rPr lang="nl-NL" dirty="0" err="1"/>
              <a:t>singlerate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neerslag</a:t>
            </a:r>
          </a:p>
        </p:txBody>
      </p:sp>
      <p:pic>
        <p:nvPicPr>
          <p:cNvPr id="6" name="Picture 2" descr="HiSPARC">
            <a:extLst>
              <a:ext uri="{FF2B5EF4-FFF2-40B4-BE49-F238E27FC236}">
                <a16:creationId xmlns:a16="http://schemas.microsoft.com/office/drawing/2014/main" id="{9D250411-3B29-4A20-8FE2-0562D549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B478C-1CE6-4AD9-A11B-4AD6BF91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Inhoud</a:t>
            </a:r>
            <a:br>
              <a:rPr lang="nl-NL" dirty="0"/>
            </a:br>
            <a:endParaRPr lang="nl-NL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E1F45-DD76-4AEC-9855-6054961693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NLT module kosmische straling</a:t>
            </a:r>
          </a:p>
          <a:p>
            <a:pPr lvl="1"/>
            <a:r>
              <a:rPr lang="nl-NL" dirty="0"/>
              <a:t>Overzicht van inhoud en practica: alternatieven met HiSPARC opstelling</a:t>
            </a:r>
          </a:p>
          <a:p>
            <a:pPr lvl="1"/>
            <a:endParaRPr lang="nl-NL" dirty="0"/>
          </a:p>
          <a:p>
            <a:r>
              <a:rPr lang="nl-NL" dirty="0" err="1"/>
              <a:t>Jupyter</a:t>
            </a:r>
            <a:r>
              <a:rPr lang="nl-NL" dirty="0"/>
              <a:t> notebook onderzoek correlatie neerslag en </a:t>
            </a:r>
            <a:r>
              <a:rPr lang="nl-NL" dirty="0" err="1"/>
              <a:t>singlerate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Zelf doen!</a:t>
            </a:r>
          </a:p>
          <a:p>
            <a:endParaRPr lang="nl-NL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88CDFCC-F57B-4EEF-966B-64A9247C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63" y="2091780"/>
            <a:ext cx="5106026" cy="31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iSPARC">
            <a:extLst>
              <a:ext uri="{FF2B5EF4-FFF2-40B4-BE49-F238E27FC236}">
                <a16:creationId xmlns:a16="http://schemas.microsoft.com/office/drawing/2014/main" id="{2511C7B3-C737-4CB2-8DED-EEEF76B11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7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6A9DE-7293-412B-84FF-601671D4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74" y="566671"/>
            <a:ext cx="10364451" cy="1500668"/>
          </a:xfrm>
        </p:spPr>
        <p:txBody>
          <a:bodyPr>
            <a:normAutofit/>
          </a:bodyPr>
          <a:lstStyle/>
          <a:p>
            <a:r>
              <a:rPr lang="nl-NL" dirty="0"/>
              <a:t>Deel 1</a:t>
            </a:r>
            <a:br>
              <a:rPr lang="nl-NL" dirty="0"/>
            </a:br>
            <a:r>
              <a:rPr lang="nl-NL" dirty="0"/>
              <a:t>NLT module: Kosmische straling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6C62B-CAA3-4F7A-B234-AAFE45CD33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Auteurs: C. Timmermans et.al.</a:t>
            </a:r>
          </a:p>
          <a:p>
            <a:r>
              <a:rPr lang="nl-NL" b="1" dirty="0"/>
              <a:t>VWO klas 5/6  (veel Havo mogelijkheden!)</a:t>
            </a:r>
          </a:p>
          <a:p>
            <a:r>
              <a:rPr lang="nl-NL" b="1" dirty="0"/>
              <a:t>Module herzien in 2016</a:t>
            </a:r>
          </a:p>
          <a:p>
            <a:r>
              <a:rPr lang="nl-NL" b="1" dirty="0"/>
              <a:t>Voor Natuurkunde relevante inhoud</a:t>
            </a:r>
          </a:p>
          <a:p>
            <a:r>
              <a:rPr lang="nl-NL" b="1" dirty="0"/>
              <a:t>Practica gebaseerd op “Nijmegen detector”. Te leen in Nijmegen.</a:t>
            </a:r>
          </a:p>
          <a:p>
            <a:endParaRPr lang="nl-NL" b="1" dirty="0"/>
          </a:p>
          <a:p>
            <a:r>
              <a:rPr lang="nl-NL" b="1" dirty="0"/>
              <a:t>Extra materiaal: Practica voor (eigen) HiSPARC opstelling.</a:t>
            </a:r>
          </a:p>
          <a:p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E64918-816A-48F2-B190-FD9857269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0" y="2164659"/>
            <a:ext cx="4681955" cy="3513216"/>
          </a:xfrm>
          <a:prstGeom prst="rect">
            <a:avLst/>
          </a:prstGeom>
        </p:spPr>
      </p:pic>
      <p:pic>
        <p:nvPicPr>
          <p:cNvPr id="5" name="Picture 2" descr="HiSPARC">
            <a:extLst>
              <a:ext uri="{FF2B5EF4-FFF2-40B4-BE49-F238E27FC236}">
                <a16:creationId xmlns:a16="http://schemas.microsoft.com/office/drawing/2014/main" id="{4A82A2EB-5B1E-42FD-A531-15436FDA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8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44F1E-1D48-43D4-A63E-77D620EE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NLT module:</a:t>
            </a:r>
            <a:br>
              <a:rPr lang="nl-NL" dirty="0"/>
            </a:br>
            <a:r>
              <a:rPr lang="nl-NL" dirty="0"/>
              <a:t>H2: Betrouwbaar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A1293A-74E3-482A-AA9B-13CA4C797E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Practicum: “Muonen door je lichaam”</a:t>
            </a:r>
          </a:p>
          <a:p>
            <a:pPr lvl="1"/>
            <a:r>
              <a:rPr lang="nl-NL" sz="1800" dirty="0"/>
              <a:t>Muonflux op het aardoppervlak</a:t>
            </a:r>
          </a:p>
          <a:p>
            <a:pPr lvl="1"/>
            <a:r>
              <a:rPr lang="nl-NL" sz="1800" dirty="0"/>
              <a:t>Stochastisch proces</a:t>
            </a:r>
          </a:p>
          <a:p>
            <a:pPr lvl="1"/>
            <a:r>
              <a:rPr lang="nl-NL" sz="1800" dirty="0"/>
              <a:t>Absorptie muonen door eigenlichaam</a:t>
            </a:r>
          </a:p>
          <a:p>
            <a:pPr marL="274320" lvl="1" indent="0">
              <a:buNone/>
            </a:pPr>
            <a:r>
              <a:rPr lang="nl-NL" sz="1800" dirty="0"/>
              <a:t>(significante verschillen)</a:t>
            </a:r>
          </a:p>
          <a:p>
            <a:pPr marL="274320" lvl="1" indent="0">
              <a:buNone/>
            </a:pPr>
            <a:endParaRPr lang="nl-NL" dirty="0"/>
          </a:p>
          <a:p>
            <a:pPr marL="274320" lvl="1" indent="0">
              <a:buNone/>
            </a:pPr>
            <a:endParaRPr lang="nl-NL" dirty="0"/>
          </a:p>
          <a:p>
            <a:pPr marL="274320" lvl="1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4DA2A8-1A81-4931-B22C-262DBD6105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87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HiSPARC:</a:t>
            </a:r>
          </a:p>
          <a:p>
            <a:r>
              <a:rPr lang="nl-NL" sz="1600" dirty="0" err="1"/>
              <a:t>Singlerate</a:t>
            </a:r>
            <a:r>
              <a:rPr lang="nl-NL" sz="1600" dirty="0"/>
              <a:t> (gemiddeld aantal singles per min)</a:t>
            </a:r>
          </a:p>
          <a:p>
            <a:r>
              <a:rPr lang="nl-NL" sz="1600" dirty="0"/>
              <a:t>Live meten of uit data</a:t>
            </a:r>
          </a:p>
          <a:p>
            <a:r>
              <a:rPr lang="nl-NL" sz="1600" dirty="0"/>
              <a:t>Excel</a:t>
            </a:r>
          </a:p>
          <a:p>
            <a:r>
              <a:rPr lang="nl-NL" sz="1600" dirty="0"/>
              <a:t>Absorptie muonen door eigen lichaam: </a:t>
            </a:r>
          </a:p>
          <a:p>
            <a:pPr lvl="1"/>
            <a:r>
              <a:rPr lang="nl-NL" sz="1400" dirty="0"/>
              <a:t>In de praktijk niet uitvoerbaar met HiSPARC opstelling. </a:t>
            </a:r>
          </a:p>
          <a:p>
            <a:pPr lvl="1"/>
            <a:r>
              <a:rPr lang="nl-NL" sz="1400" dirty="0"/>
              <a:t>Doel: significante verschillen.</a:t>
            </a:r>
          </a:p>
          <a:p>
            <a:pPr lvl="1"/>
            <a:r>
              <a:rPr lang="nl-NL" sz="1400" dirty="0"/>
              <a:t> Alternatief: Vergelijk </a:t>
            </a:r>
            <a:r>
              <a:rPr lang="nl-NL" sz="1400" dirty="0" err="1"/>
              <a:t>singlerate</a:t>
            </a:r>
            <a:r>
              <a:rPr lang="nl-NL" sz="1400" dirty="0"/>
              <a:t> tussen verschillende omstandigheden (tijdstippen/dagen/stations)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7621DE-C166-4F22-8D41-B72F6EBE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44" y="3979990"/>
            <a:ext cx="4117967" cy="2511285"/>
          </a:xfrm>
          <a:prstGeom prst="rect">
            <a:avLst/>
          </a:prstGeom>
        </p:spPr>
      </p:pic>
      <p:pic>
        <p:nvPicPr>
          <p:cNvPr id="7" name="Picture 2" descr="HiSPARC">
            <a:extLst>
              <a:ext uri="{FF2B5EF4-FFF2-40B4-BE49-F238E27FC236}">
                <a16:creationId xmlns:a16="http://schemas.microsoft.com/office/drawing/2014/main" id="{2BDF8C6B-3DEA-4B9D-A9B9-E701E6C8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5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957F111-C7E9-497D-9167-02E968B8A9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28F8C6-180A-43F9-953D-8EDA5D472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2"/>
            <a:ext cx="6629400" cy="64293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65F1C7F-2F3B-4518-9E9C-129246BB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26" y="1857374"/>
            <a:ext cx="4533900" cy="3933825"/>
          </a:xfrm>
          <a:prstGeom prst="rect">
            <a:avLst/>
          </a:prstGeom>
        </p:spPr>
      </p:pic>
      <p:pic>
        <p:nvPicPr>
          <p:cNvPr id="11" name="Picture 2" descr="HiSPARC">
            <a:extLst>
              <a:ext uri="{FF2B5EF4-FFF2-40B4-BE49-F238E27FC236}">
                <a16:creationId xmlns:a16="http://schemas.microsoft.com/office/drawing/2014/main" id="{DBA7CA53-7C78-4B98-823D-4EBD9790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0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4CD4A-8980-4171-8617-6FAEA4AA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NLT module</a:t>
            </a:r>
            <a:br>
              <a:rPr lang="nl-NL" dirty="0"/>
            </a:br>
            <a:r>
              <a:rPr lang="nl-NL" dirty="0"/>
              <a:t>H3: De detector (PMT/</a:t>
            </a:r>
            <a:r>
              <a:rPr lang="nl-NL" dirty="0" err="1"/>
              <a:t>scintillator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B94AC0-D68F-4A2C-B761-A0C5DA4AAD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Practicum “Signaal en ruis”</a:t>
            </a:r>
          </a:p>
          <a:p>
            <a:pPr marL="0" indent="0">
              <a:buNone/>
            </a:pPr>
            <a:r>
              <a:rPr lang="nl-NL" dirty="0"/>
              <a:t>PMT en drempelspanning. Signaal </a:t>
            </a:r>
            <a:r>
              <a:rPr lang="nl-NL" dirty="0" err="1"/>
              <a:t>vs</a:t>
            </a:r>
            <a:r>
              <a:rPr lang="nl-NL" dirty="0"/>
              <a:t> ruis.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4C4DBD-9B78-4193-8717-FF06793133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HiSPARC:</a:t>
            </a:r>
          </a:p>
          <a:p>
            <a:r>
              <a:rPr lang="nl-NL" dirty="0"/>
              <a:t>Letterlijk afregelen van een HiSPARC opstelling: Inregelen </a:t>
            </a:r>
            <a:r>
              <a:rPr lang="nl-NL" dirty="0" err="1"/>
              <a:t>PMTs</a:t>
            </a:r>
            <a:r>
              <a:rPr lang="nl-NL" dirty="0"/>
              <a:t>.</a:t>
            </a:r>
          </a:p>
          <a:p>
            <a:r>
              <a:rPr lang="nl-NL" dirty="0"/>
              <a:t>Alternatief: </a:t>
            </a:r>
          </a:p>
          <a:p>
            <a:pPr lvl="1"/>
            <a:r>
              <a:rPr lang="nl-NL" dirty="0" err="1"/>
              <a:t>Singlerate</a:t>
            </a:r>
            <a:r>
              <a:rPr lang="nl-NL" dirty="0"/>
              <a:t> hoge en lage drempel vergelijken.</a:t>
            </a:r>
          </a:p>
          <a:p>
            <a:pPr lvl="1"/>
            <a:r>
              <a:rPr lang="nl-NL" dirty="0"/>
              <a:t>data van (eigen) station verwerken en </a:t>
            </a:r>
            <a:r>
              <a:rPr lang="nl-NL" dirty="0" err="1"/>
              <a:t>pulshoogte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drempelspanning onderzoeken.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018E19-4637-433F-9081-E46C771A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44" y="3203713"/>
            <a:ext cx="4410075" cy="3486150"/>
          </a:xfrm>
          <a:prstGeom prst="rect">
            <a:avLst/>
          </a:prstGeom>
        </p:spPr>
      </p:pic>
      <p:pic>
        <p:nvPicPr>
          <p:cNvPr id="6" name="Picture 2" descr="HiSPARC">
            <a:extLst>
              <a:ext uri="{FF2B5EF4-FFF2-40B4-BE49-F238E27FC236}">
                <a16:creationId xmlns:a16="http://schemas.microsoft.com/office/drawing/2014/main" id="{CE0894D9-D33E-4BEC-8B03-0C51E05F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1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SPARC">
            <a:extLst>
              <a:ext uri="{FF2B5EF4-FFF2-40B4-BE49-F238E27FC236}">
                <a16:creationId xmlns:a16="http://schemas.microsoft.com/office/drawing/2014/main" id="{7045CA71-CCC0-43AE-A49C-222EF876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942BB8-75B7-42BF-9690-D788EE0A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88" y="283057"/>
            <a:ext cx="3448050" cy="25812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0E161C4-DBCB-4E5D-B875-9F6FCF1A3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8" y="3429000"/>
            <a:ext cx="3467100" cy="25527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64F227-5F22-4B63-8C26-5E5842D4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83057"/>
            <a:ext cx="5334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63327-6282-45EC-A774-49351410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NLT module</a:t>
            </a:r>
            <a:br>
              <a:rPr lang="nl-NL" dirty="0"/>
            </a:br>
            <a:r>
              <a:rPr lang="nl-NL" dirty="0"/>
              <a:t>H4: Meten van kosmische stralen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A9127B-E729-4E4D-9939-9D4ECEF9F9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Practicum “twee muonen”: Coïncidenties tussen signaal van twee </a:t>
            </a:r>
            <a:r>
              <a:rPr lang="nl-NL" dirty="0" err="1"/>
              <a:t>scintilatoren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Verband afstand tussen aantal coïncidenties.</a:t>
            </a:r>
          </a:p>
          <a:p>
            <a:pPr marL="0" indent="0">
              <a:buNone/>
            </a:pPr>
            <a:r>
              <a:rPr lang="nl-NL" dirty="0"/>
              <a:t>Leerdoel: </a:t>
            </a:r>
            <a:r>
              <a:rPr lang="nl-NL" dirty="0" err="1"/>
              <a:t>Coincidenties</a:t>
            </a:r>
            <a:r>
              <a:rPr lang="nl-NL" dirty="0"/>
              <a:t>/tijdsverschillen.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7D91F1-8CD7-4C9B-9EF1-352242753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2" y="2367092"/>
            <a:ext cx="5105400" cy="342410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HiSPARC:</a:t>
            </a:r>
          </a:p>
          <a:p>
            <a:pPr marL="0" indent="0">
              <a:buNone/>
            </a:pPr>
            <a:r>
              <a:rPr lang="nl-NL" dirty="0"/>
              <a:t>Afstand detectoren ligt vast.</a:t>
            </a:r>
          </a:p>
          <a:p>
            <a:pPr marL="0" indent="0">
              <a:buNone/>
            </a:pPr>
            <a:r>
              <a:rPr lang="nl-NL" dirty="0"/>
              <a:t>Tijdsverschillen (aankomsttijdverschillen) makkelijk te onderzoeken.</a:t>
            </a:r>
          </a:p>
          <a:p>
            <a:pPr marL="0" indent="0">
              <a:buNone/>
            </a:pPr>
            <a:r>
              <a:rPr lang="nl-NL" dirty="0"/>
              <a:t>Verschil tussen toevallige coïncidenties en showers.</a:t>
            </a:r>
          </a:p>
          <a:p>
            <a:pPr marL="0" indent="0">
              <a:buNone/>
            </a:pPr>
            <a:r>
              <a:rPr lang="nl-NL" dirty="0"/>
              <a:t>Eventueel: </a:t>
            </a:r>
            <a:r>
              <a:rPr lang="nl-NL" dirty="0" err="1"/>
              <a:t>richtingreconstructie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1EA083-0178-49A5-8E1B-5B855420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894760"/>
            <a:ext cx="3916731" cy="2665065"/>
          </a:xfrm>
          <a:prstGeom prst="rect">
            <a:avLst/>
          </a:prstGeom>
        </p:spPr>
      </p:pic>
      <p:pic>
        <p:nvPicPr>
          <p:cNvPr id="6" name="Picture 2" descr="HiSPARC">
            <a:extLst>
              <a:ext uri="{FF2B5EF4-FFF2-40B4-BE49-F238E27FC236}">
                <a16:creationId xmlns:a16="http://schemas.microsoft.com/office/drawing/2014/main" id="{4A2E048A-B26D-4886-9120-374A9C32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2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SPARC">
            <a:extLst>
              <a:ext uri="{FF2B5EF4-FFF2-40B4-BE49-F238E27FC236}">
                <a16:creationId xmlns:a16="http://schemas.microsoft.com/office/drawing/2014/main" id="{7D703B83-8C93-4F41-B76B-2AE66EC0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4" y="694628"/>
            <a:ext cx="1373521" cy="12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6DF8D80-1A91-446F-9414-06B6A18A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0" y="333375"/>
            <a:ext cx="83534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6448"/>
      </p:ext>
    </p:extLst>
  </p:cSld>
  <p:clrMapOvr>
    <a:masterClrMapping/>
  </p:clrMapOvr>
</p:sld>
</file>

<file path=ppt/theme/theme1.xml><?xml version="1.0" encoding="utf-8"?>
<a:theme xmlns:a="http://schemas.openxmlformats.org/drawingml/2006/main" name="Weergave">
  <a:themeElements>
    <a:clrScheme name="Weergav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Weergav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eergav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0</TotalTime>
  <Words>379</Words>
  <Application>Microsoft Office PowerPoint</Application>
  <PresentationFormat>Breedbeeld</PresentationFormat>
  <Paragraphs>72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Weergave</vt:lpstr>
      <vt:lpstr>HiSPARC WND 2019 </vt:lpstr>
      <vt:lpstr>Inhoud </vt:lpstr>
      <vt:lpstr>Deel 1 NLT module: Kosmische straling</vt:lpstr>
      <vt:lpstr>NLT module: H2: Betrouwbaar meten</vt:lpstr>
      <vt:lpstr>PowerPoint-presentatie</vt:lpstr>
      <vt:lpstr>NLT module H3: De detector (PMT/scintillator)</vt:lpstr>
      <vt:lpstr>PowerPoint-presentatie</vt:lpstr>
      <vt:lpstr>NLT module H4: Meten van kosmische stralen</vt:lpstr>
      <vt:lpstr>PowerPoint-presentatie</vt:lpstr>
      <vt:lpstr>Deel 2: Jupyter Notebook </vt:lpstr>
      <vt:lpstr>Deel 3: Zelf doen!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HiSPARC SURFsara JupyterHub</dc:title>
  <dc:creator>Tom Kooij</dc:creator>
  <cp:lastModifiedBy>Tom Kooij</cp:lastModifiedBy>
  <cp:revision>29</cp:revision>
  <dcterms:created xsi:type="dcterms:W3CDTF">2018-12-14T07:37:54Z</dcterms:created>
  <dcterms:modified xsi:type="dcterms:W3CDTF">2019-12-13T18:25:03Z</dcterms:modified>
</cp:coreProperties>
</file>