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5606-82B8-4B89-A57E-4FB6A51D5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A48BD-86BC-4B61-A76D-67B90A1E0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AEB38-6234-4795-BD7A-785C9C5C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515EC-28C2-4EA4-95A2-BE3861F2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62B02-8700-4991-93B4-7F726A08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09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5C29-6876-485F-A540-1175A7CA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DEA3E-FD62-40FE-BFD0-1EDF6CFF8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4DC1F-3416-413C-9E62-5331A7B3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520AF-496D-4B70-B0CC-AF6E65CE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458E-DBF6-478E-B14B-1E1A8336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93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52628-4276-4F05-B009-2EFAC3389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ACC6A-E9AB-4902-8F0A-2B6F895C1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74703-E00A-4C9A-A7D7-D2B6D039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1C883-D5B2-4A6A-998B-AF058DE6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650DE-E948-46B3-B705-8C5574B8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98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E999-9CD5-4033-9A74-CB317968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EDF0-2993-4D2B-BD87-4810BA2B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5338-DCD5-48EA-9DA1-3FBE3BB2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99492-0ECC-4FAD-B78E-E78CC2B4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F9305-30CD-4AFD-A4BD-F3E6AE44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1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D1C6-AADA-46EC-8CE8-5562D5E3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B51DF-6980-4CF8-B8FD-E6CE05EA0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C675-D78E-4FBC-A3F4-3D471970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28FF0-2DA1-45CE-911D-0CD4336A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4AF24-4535-49EF-B026-DFAFE082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3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35BA-8270-4B64-95D4-6FFC6F05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B920-2E06-43EB-A7DD-13F9F33D3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A8314-3FCF-47FB-B300-BCBEBDFEC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E88E9-20F3-4646-9F93-F476A9AC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004AF-A43E-4F2E-8028-0DFD4AACA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31778-9083-42EE-BED2-69AE2CF2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4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A458-AD3D-42A3-95D1-E07FDA7F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9611A-27D6-4434-BF6A-E440FED54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D600-E301-43F2-A77B-4BABB82DF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48A94-B5C1-402C-AEF0-1A29BD2E8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F4584-61AD-47B8-BC7D-E8C535F8D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DE1A9-CB85-4382-A2F7-B2A8A279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AC684-908A-402C-A1E0-901BDD00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856C9-23F6-46F4-BD09-2F50ACB8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1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73D2-D891-4837-9493-DABB3250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704DA-F78C-437B-A7FA-A0DDFCC9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47FB8-5247-4AD0-AC40-07E2E563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3481A-0942-498E-B02F-11EE5D75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60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B193F-8ABF-4C21-9ADA-12A7CC5F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0DDB6-D659-467B-A370-60FB6F9E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F097F-5261-4ABA-8A20-62DB60A8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38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777D-15FE-41D7-9B6E-0F4EEDCA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FCCFD-CBAB-4B7A-BCAA-16B2D5177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A9D89-F812-4DE3-B9CF-8DB76269B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D28CD-F787-49BC-A7E6-F207BFFA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21C66-DD3E-40AF-93B5-611715B4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77225-E089-44A6-9735-FC40B7D8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28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36B4-0B9F-4552-BE46-A830A2A2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E8959-03AF-4733-A02B-F59FE5FD3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E9F7A-C92E-4A34-89D9-AA564CA18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E8268-8E7A-42BB-BB0E-ECA00213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E57E8-159D-4864-9E9A-85B6D127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994B2-8562-4939-B35D-511E3D44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45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AA8D0-4CB1-4800-9425-ADF34793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B4C5C-09CA-4DA9-AB79-98CFA14EA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902F-14E8-4D5E-BF90-77921DE12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0EAA-4B85-4C93-9915-9DB7206A8917}" type="datetimeFigureOut">
              <a:rPr lang="nl-NL" smtClean="0"/>
              <a:t>14-12-2019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5AF8D-DD6B-451A-80B3-9965F02C3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D5DB4-7144-4DAB-BF17-D8D8DD576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1071-ADF7-4C42-A237-1C1470941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99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0D69-E3E5-41FA-8EA6-50CFFDFF4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+mn-lt"/>
              </a:rPr>
              <a:t>Themawedstrijd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2019</a:t>
            </a:r>
            <a:endParaRPr lang="nl-NL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E3E04-8977-4F77-8EFE-3B90F50A3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Natuurkunde</a:t>
            </a:r>
            <a:r>
              <a:rPr lang="en-US" dirty="0"/>
              <a:t> op Maat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E1CD1-7E1D-4071-B08B-3511D3144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80" y="4938834"/>
            <a:ext cx="3064475" cy="19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EBF7-A4FB-40BC-9DED-AB6D8C79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Themawedstrijd</a:t>
            </a:r>
            <a:r>
              <a:rPr lang="en-US" dirty="0"/>
              <a:t> 2019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ED7FC-471B-437B-B852-AD9D92320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Jury:</a:t>
            </a:r>
          </a:p>
          <a:p>
            <a:pPr marL="0" indent="0">
              <a:buNone/>
            </a:pPr>
            <a:r>
              <a:rPr lang="en-US" dirty="0"/>
              <a:t>Kirsten </a:t>
            </a:r>
            <a:r>
              <a:rPr lang="en-US" dirty="0" err="1"/>
              <a:t>Stadermann</a:t>
            </a:r>
            <a:r>
              <a:rPr lang="en-US" dirty="0"/>
              <a:t> / Paul </a:t>
            </a:r>
            <a:r>
              <a:rPr lang="en-US" dirty="0" err="1"/>
              <a:t>Doorschot</a:t>
            </a:r>
            <a:r>
              <a:rPr lang="en-US" dirty="0"/>
              <a:t> / Wouter Spaan / Ad Mooldijk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Doel:</a:t>
            </a:r>
          </a:p>
          <a:p>
            <a:pPr marL="0" indent="0">
              <a:buNone/>
            </a:pPr>
            <a:r>
              <a:rPr lang="en-US" dirty="0" err="1"/>
              <a:t>Laten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moois</a:t>
            </a:r>
            <a:r>
              <a:rPr lang="en-US" dirty="0"/>
              <a:t> </a:t>
            </a:r>
            <a:r>
              <a:rPr lang="en-US" dirty="0" err="1"/>
              <a:t>gebeurt</a:t>
            </a:r>
            <a:r>
              <a:rPr lang="en-US" dirty="0"/>
              <a:t> in het </a:t>
            </a:r>
            <a:r>
              <a:rPr lang="en-US" dirty="0" err="1"/>
              <a:t>natuurkunde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Prijzen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baseline="30000" dirty="0"/>
              <a:t>e</a:t>
            </a:r>
            <a:r>
              <a:rPr lang="en-US" dirty="0"/>
              <a:t> </a:t>
            </a:r>
            <a:r>
              <a:rPr lang="en-US" dirty="0" err="1"/>
              <a:t>prijs</a:t>
            </a:r>
            <a:r>
              <a:rPr lang="en-US" dirty="0"/>
              <a:t>: €125; 2</a:t>
            </a:r>
            <a:r>
              <a:rPr lang="en-US" baseline="30000" dirty="0"/>
              <a:t>e</a:t>
            </a:r>
            <a:r>
              <a:rPr lang="en-US" dirty="0"/>
              <a:t> </a:t>
            </a:r>
            <a:r>
              <a:rPr lang="en-US" dirty="0" err="1"/>
              <a:t>prijs</a:t>
            </a:r>
            <a:r>
              <a:rPr lang="en-US" dirty="0"/>
              <a:t> €250 </a:t>
            </a:r>
            <a:r>
              <a:rPr lang="en-US" dirty="0" err="1"/>
              <a:t>en</a:t>
            </a:r>
            <a:r>
              <a:rPr lang="en-US" dirty="0"/>
              <a:t> 1</a:t>
            </a:r>
            <a:r>
              <a:rPr lang="en-US" baseline="30000" dirty="0"/>
              <a:t>e</a:t>
            </a:r>
            <a:r>
              <a:rPr lang="en-US" dirty="0"/>
              <a:t> </a:t>
            </a:r>
            <a:r>
              <a:rPr lang="en-US" dirty="0" err="1"/>
              <a:t>prijs</a:t>
            </a:r>
            <a:r>
              <a:rPr lang="en-US" dirty="0"/>
              <a:t> €500</a:t>
            </a:r>
          </a:p>
          <a:p>
            <a:pPr marL="0" indent="0">
              <a:buNone/>
            </a:pPr>
            <a:r>
              <a:rPr lang="en-US" dirty="0" err="1"/>
              <a:t>Opname</a:t>
            </a:r>
            <a:r>
              <a:rPr lang="en-US" dirty="0"/>
              <a:t> in het </a:t>
            </a:r>
            <a:r>
              <a:rPr lang="en-US" dirty="0" err="1"/>
              <a:t>verslag</a:t>
            </a:r>
            <a:r>
              <a:rPr lang="en-US" dirty="0"/>
              <a:t> van de </a:t>
            </a:r>
            <a:r>
              <a:rPr lang="en-US" dirty="0" err="1"/>
              <a:t>WNDconferentie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4F9CD-FED5-4935-9C5E-4E29D6EB9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806" y="15862"/>
            <a:ext cx="1708568" cy="107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1BD6A0-CA26-418A-9741-0BD93FAB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Deelnemers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C1B77C-FC61-42DA-A855-A2F7A44EBA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Kim </a:t>
            </a:r>
            <a:r>
              <a:rPr lang="nl-NL" b="1" dirty="0" err="1"/>
              <a:t>Blankendaal</a:t>
            </a:r>
            <a:r>
              <a:rPr lang="nl-NL" b="1" dirty="0"/>
              <a:t> </a:t>
            </a:r>
            <a:r>
              <a:rPr lang="nl-NL" dirty="0"/>
              <a:t>met de Escaperoom: Escape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plane</a:t>
            </a:r>
            <a:r>
              <a:rPr lang="nl-NL" dirty="0"/>
              <a:t>: Drone-attack</a:t>
            </a:r>
          </a:p>
          <a:p>
            <a:r>
              <a:rPr lang="nl-NL" b="1" dirty="0"/>
              <a:t>Stanley Delhaye </a:t>
            </a:r>
            <a:r>
              <a:rPr lang="nl-NL" dirty="0"/>
              <a:t>met algemene relativiteit voor vwo-leerlingen</a:t>
            </a:r>
          </a:p>
          <a:p>
            <a:r>
              <a:rPr lang="nl-NL" b="1" dirty="0"/>
              <a:t>Philip Habing </a:t>
            </a:r>
            <a:r>
              <a:rPr lang="nl-NL" dirty="0"/>
              <a:t>met een leskatern over </a:t>
            </a:r>
            <a:r>
              <a:rPr lang="nl-NL" dirty="0" err="1"/>
              <a:t>quantumstructuur</a:t>
            </a:r>
            <a:endParaRPr lang="nl-NL" dirty="0"/>
          </a:p>
          <a:p>
            <a:r>
              <a:rPr lang="nl-NL" b="1" dirty="0"/>
              <a:t>Fedde </a:t>
            </a:r>
            <a:r>
              <a:rPr lang="nl-NL" b="1" dirty="0" err="1"/>
              <a:t>Kortstra</a:t>
            </a:r>
            <a:r>
              <a:rPr lang="nl-NL" b="1" dirty="0"/>
              <a:t> </a:t>
            </a:r>
            <a:r>
              <a:rPr lang="nl-NL" dirty="0"/>
              <a:t>met een demonstratie-uitleg over interferentie</a:t>
            </a:r>
          </a:p>
          <a:p>
            <a:r>
              <a:rPr lang="nl-NL" b="1" dirty="0"/>
              <a:t>Merijn van der Meer </a:t>
            </a:r>
            <a:r>
              <a:rPr lang="nl-NL" dirty="0"/>
              <a:t>met het Apolloproject</a:t>
            </a:r>
          </a:p>
          <a:p>
            <a:endParaRPr 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027B2-27B6-41BE-A84E-FC710FFF3B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Norbert van Veen </a:t>
            </a:r>
          </a:p>
          <a:p>
            <a:pPr lvl="1"/>
            <a:r>
              <a:rPr lang="nl-NL" b="1" dirty="0"/>
              <a:t>met Gedifferentieerd practicum doen.</a:t>
            </a:r>
          </a:p>
          <a:p>
            <a:pPr lvl="1"/>
            <a:r>
              <a:rPr lang="nl-NL" b="1" dirty="0"/>
              <a:t>Planner 3havo</a:t>
            </a:r>
          </a:p>
          <a:p>
            <a:r>
              <a:rPr lang="nl-NL" b="1" dirty="0"/>
              <a:t>Hanneke Verhoeven </a:t>
            </a:r>
            <a:r>
              <a:rPr lang="nl-NL" dirty="0"/>
              <a:t>met Renovatie </a:t>
            </a:r>
            <a:r>
              <a:rPr lang="nl-NL" dirty="0" err="1"/>
              <a:t>stationsbrug</a:t>
            </a:r>
            <a:r>
              <a:rPr lang="nl-NL" dirty="0"/>
              <a:t> Middelburg</a:t>
            </a:r>
          </a:p>
          <a:p>
            <a:r>
              <a:rPr lang="nl-NL" b="1" dirty="0"/>
              <a:t>Karin van Nuenen </a:t>
            </a:r>
            <a:r>
              <a:rPr lang="nl-NL" dirty="0"/>
              <a:t>met escaperoom over de </a:t>
            </a:r>
            <a:r>
              <a:rPr lang="nl-NL" dirty="0" err="1"/>
              <a:t>Binas</a:t>
            </a:r>
            <a:r>
              <a:rPr lang="nl-NL" dirty="0"/>
              <a:t>.</a:t>
            </a:r>
          </a:p>
          <a:p>
            <a:r>
              <a:rPr lang="nl-NL" b="1" dirty="0"/>
              <a:t>Cindy </a:t>
            </a:r>
            <a:r>
              <a:rPr lang="nl-NL" b="1" dirty="0" err="1"/>
              <a:t>Mevis</a:t>
            </a:r>
            <a:r>
              <a:rPr lang="nl-NL" b="1" dirty="0"/>
              <a:t> </a:t>
            </a:r>
            <a:r>
              <a:rPr lang="nl-NL" dirty="0"/>
              <a:t>met Een </a:t>
            </a:r>
            <a:r>
              <a:rPr lang="nl-NL" dirty="0" err="1"/>
              <a:t>meaningful</a:t>
            </a:r>
            <a:r>
              <a:rPr lang="nl-NL" dirty="0"/>
              <a:t> </a:t>
            </a:r>
            <a:r>
              <a:rPr lang="nl-NL" dirty="0" err="1"/>
              <a:t>gamification</a:t>
            </a:r>
            <a:r>
              <a:rPr lang="nl-NL" dirty="0"/>
              <a:t> lessenserie over straling in 4 vwo</a:t>
            </a:r>
          </a:p>
          <a:p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7A758A-E501-4378-98A4-333A74119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806" y="15862"/>
            <a:ext cx="1708568" cy="1070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500D4F-5308-4BE6-9B3A-B9AE40D2C202}"/>
              </a:ext>
            </a:extLst>
          </p:cNvPr>
          <p:cNvSpPr txBox="1"/>
          <p:nvPr/>
        </p:nvSpPr>
        <p:spPr>
          <a:xfrm>
            <a:off x="1280160" y="5885411"/>
            <a:ext cx="96012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U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volgend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jaar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er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ook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bij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nl-N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60BE-D8B4-407D-A08B-3C2DC1D4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 Norbert van Veen</a:t>
            </a:r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Planner 3 </a:t>
            </a:r>
            <a:r>
              <a:rPr lang="en-US" b="1" dirty="0" err="1">
                <a:solidFill>
                  <a:srgbClr val="C00000"/>
                </a:solidFill>
              </a:rPr>
              <a:t>havo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8274E-6102-4056-A184-5F587D314EF5}"/>
              </a:ext>
            </a:extLst>
          </p:cNvPr>
          <p:cNvSpPr txBox="1"/>
          <p:nvPr/>
        </p:nvSpPr>
        <p:spPr>
          <a:xfrm>
            <a:off x="838201" y="2309469"/>
            <a:ext cx="5928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Differentiatie</a:t>
            </a:r>
            <a:r>
              <a:rPr lang="en-US" sz="2800" dirty="0"/>
              <a:t> in </a:t>
            </a:r>
            <a:r>
              <a:rPr lang="en-US" sz="2800" dirty="0" err="1"/>
              <a:t>leerroute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Didactiek</a:t>
            </a:r>
            <a:r>
              <a:rPr lang="en-US" sz="2800" dirty="0"/>
              <a:t> </a:t>
            </a:r>
            <a:r>
              <a:rPr lang="en-US" sz="2800" dirty="0" err="1"/>
              <a:t>aan</a:t>
            </a:r>
            <a:r>
              <a:rPr lang="en-US" sz="2800" dirty="0"/>
              <a:t> (</a:t>
            </a:r>
            <a:r>
              <a:rPr lang="en-US" sz="2800" dirty="0" err="1"/>
              <a:t>bestaand</a:t>
            </a:r>
            <a:r>
              <a:rPr lang="en-US" sz="2800" dirty="0"/>
              <a:t>) </a:t>
            </a:r>
            <a:r>
              <a:rPr lang="en-US" sz="2800" dirty="0" err="1"/>
              <a:t>materiaal</a:t>
            </a:r>
            <a:r>
              <a:rPr lang="en-US" sz="2800" dirty="0"/>
              <a:t> </a:t>
            </a:r>
            <a:r>
              <a:rPr lang="en-US" sz="2800" dirty="0" err="1"/>
              <a:t>toegevoegd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Meer </a:t>
            </a:r>
            <a:r>
              <a:rPr lang="en-US" sz="2800" dirty="0" err="1"/>
              <a:t>ruimte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begeleiding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01CD1-424E-4766-B8D4-0BBE5C802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806" y="15862"/>
            <a:ext cx="1708568" cy="1070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A4163-D850-4667-8D21-16FC9BC18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847" y="1085874"/>
            <a:ext cx="3987074" cy="56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161-485E-451D-87B8-EE0C3F47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Karin van </a:t>
            </a:r>
            <a:r>
              <a:rPr lang="en-US" dirty="0" err="1"/>
              <a:t>Nuenen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solidFill>
                  <a:srgbClr val="C00000"/>
                </a:solidFill>
              </a:rPr>
              <a:t>Escaperoom</a:t>
            </a:r>
            <a:r>
              <a:rPr lang="en-US" b="1" dirty="0">
                <a:solidFill>
                  <a:srgbClr val="C00000"/>
                </a:solidFill>
              </a:rPr>
              <a:t> over de </a:t>
            </a:r>
            <a:r>
              <a:rPr lang="en-US" b="1" dirty="0" err="1">
                <a:solidFill>
                  <a:srgbClr val="C00000"/>
                </a:solidFill>
              </a:rPr>
              <a:t>Binas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66CFF-1016-4AFA-9DFA-64B572215C84}"/>
              </a:ext>
            </a:extLst>
          </p:cNvPr>
          <p:cNvSpPr txBox="1"/>
          <p:nvPr/>
        </p:nvSpPr>
        <p:spPr>
          <a:xfrm>
            <a:off x="599303" y="2026508"/>
            <a:ext cx="43022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onderbouw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vmbo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Bruikbaar</a:t>
            </a:r>
            <a:r>
              <a:rPr lang="en-US" sz="2800" dirty="0"/>
              <a:t> in </a:t>
            </a:r>
            <a:r>
              <a:rPr lang="en-US" sz="2800" dirty="0" err="1"/>
              <a:t>klas</a:t>
            </a:r>
            <a:r>
              <a:rPr lang="en-US" sz="2800" dirty="0"/>
              <a:t> </a:t>
            </a:r>
            <a:r>
              <a:rPr lang="en-US" sz="2800" dirty="0" err="1"/>
              <a:t>vier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Duidelijk</a:t>
            </a:r>
            <a:r>
              <a:rPr lang="en-US" sz="2800" dirty="0"/>
              <a:t> </a:t>
            </a:r>
            <a:r>
              <a:rPr lang="en-US" sz="2800" dirty="0" err="1"/>
              <a:t>doel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daarmee</a:t>
            </a:r>
            <a:r>
              <a:rPr lang="en-US" sz="2800" dirty="0"/>
              <a:t> </a:t>
            </a:r>
            <a:r>
              <a:rPr lang="en-US" sz="2800" dirty="0" err="1"/>
              <a:t>effectieve</a:t>
            </a:r>
            <a:r>
              <a:rPr lang="en-US" sz="2800" dirty="0"/>
              <a:t> </a:t>
            </a:r>
            <a:r>
              <a:rPr lang="en-US" sz="2800" dirty="0" err="1"/>
              <a:t>aanpak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 </a:t>
            </a:r>
            <a:r>
              <a:rPr lang="en-US" sz="2800" dirty="0" err="1"/>
              <a:t>maat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leerlingen</a:t>
            </a:r>
            <a:r>
              <a:rPr lang="en-US" sz="2800" dirty="0"/>
              <a:t> die </a:t>
            </a:r>
            <a:r>
              <a:rPr lang="en-US" sz="2800" dirty="0" err="1"/>
              <a:t>moeite</a:t>
            </a:r>
            <a:r>
              <a:rPr lang="en-US" sz="2800" dirty="0"/>
              <a:t> met </a:t>
            </a:r>
            <a:r>
              <a:rPr lang="en-US" sz="2800" dirty="0" err="1"/>
              <a:t>Binas</a:t>
            </a:r>
            <a:r>
              <a:rPr lang="en-US" sz="2800" dirty="0"/>
              <a:t> </a:t>
            </a:r>
            <a:r>
              <a:rPr lang="en-US" sz="2800" dirty="0" err="1"/>
              <a:t>hebben</a:t>
            </a:r>
            <a:r>
              <a:rPr lang="en-US" sz="2800" dirty="0"/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1ABAA-1957-41D6-A1F9-558A1292C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806" y="15862"/>
            <a:ext cx="1708568" cy="1070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C0CABC-5C34-4810-9DE5-DB9002C5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828" y="1825625"/>
            <a:ext cx="367305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1598-9BC0-4C04-8F42-37CD400E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 Cindy </a:t>
            </a:r>
            <a:r>
              <a:rPr lang="en-US" dirty="0" err="1"/>
              <a:t>Mevis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solidFill>
                  <a:srgbClr val="C00000"/>
                </a:solidFill>
              </a:rPr>
              <a:t>Lessenserie</a:t>
            </a:r>
            <a:r>
              <a:rPr lang="en-US" b="1" dirty="0">
                <a:solidFill>
                  <a:srgbClr val="C00000"/>
                </a:solidFill>
              </a:rPr>
              <a:t> over </a:t>
            </a:r>
            <a:r>
              <a:rPr lang="en-US" b="1" dirty="0" err="1">
                <a:solidFill>
                  <a:srgbClr val="C00000"/>
                </a:solidFill>
              </a:rPr>
              <a:t>straling</a:t>
            </a:r>
            <a:r>
              <a:rPr lang="en-US" b="1" dirty="0">
                <a:solidFill>
                  <a:srgbClr val="C00000"/>
                </a:solidFill>
              </a:rPr>
              <a:t> in 4 </a:t>
            </a:r>
            <a:r>
              <a:rPr lang="en-US" b="1" dirty="0" err="1">
                <a:solidFill>
                  <a:srgbClr val="C00000"/>
                </a:solidFill>
              </a:rPr>
              <a:t>vwo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2923-F5D1-4E01-809D-0139275A3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0993" cy="4351338"/>
          </a:xfrm>
        </p:spPr>
        <p:txBody>
          <a:bodyPr/>
          <a:lstStyle/>
          <a:p>
            <a:r>
              <a:rPr lang="en-US" dirty="0" err="1"/>
              <a:t>Voorkennistoets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maatwerk</a:t>
            </a:r>
            <a:r>
              <a:rPr lang="en-US" dirty="0"/>
              <a:t> op </a:t>
            </a:r>
            <a:r>
              <a:rPr lang="en-US" dirty="0" err="1"/>
              <a:t>kennisnivo</a:t>
            </a:r>
            <a:endParaRPr lang="en-US" dirty="0"/>
          </a:p>
          <a:p>
            <a:r>
              <a:rPr lang="en-US" dirty="0" err="1"/>
              <a:t>Keuzevrijheid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maatwerk</a:t>
            </a:r>
            <a:r>
              <a:rPr lang="en-US" dirty="0"/>
              <a:t> op </a:t>
            </a:r>
            <a:r>
              <a:rPr lang="en-US" dirty="0" err="1"/>
              <a:t>autonomie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motivatie</a:t>
            </a:r>
            <a:r>
              <a:rPr lang="en-US" dirty="0"/>
              <a:t> in </a:t>
            </a:r>
            <a:r>
              <a:rPr lang="en-US" dirty="0" err="1"/>
              <a:t>aanpak</a:t>
            </a:r>
            <a:endParaRPr lang="en-US" dirty="0"/>
          </a:p>
          <a:p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scoren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dan </a:t>
            </a:r>
            <a:r>
              <a:rPr lang="en-US" dirty="0" err="1"/>
              <a:t>traditioneel</a:t>
            </a:r>
            <a:r>
              <a:rPr lang="en-US" dirty="0"/>
              <a:t>.</a:t>
            </a:r>
          </a:p>
          <a:p>
            <a:r>
              <a:rPr lang="en-US" dirty="0"/>
              <a:t>Docent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van coach</a:t>
            </a:r>
          </a:p>
          <a:p>
            <a:r>
              <a:rPr lang="en-US" dirty="0"/>
              <a:t>Gamification minder </a:t>
            </a:r>
            <a:r>
              <a:rPr lang="en-US" dirty="0" err="1"/>
              <a:t>duidelijk</a:t>
            </a:r>
            <a:r>
              <a:rPr lang="en-US" dirty="0"/>
              <a:t> </a:t>
            </a:r>
            <a:r>
              <a:rPr lang="en-US" dirty="0" err="1"/>
              <a:t>aanwezig</a:t>
            </a:r>
            <a:r>
              <a:rPr lang="en-US" dirty="0"/>
              <a:t> </a:t>
            </a: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CB197-F990-4517-8F18-FC99601B4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806" y="15862"/>
            <a:ext cx="1708568" cy="1070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BD485-4EDD-4DB2-B833-729531269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925" y="1940767"/>
            <a:ext cx="5247029" cy="4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224</Words>
  <Application>Microsoft Office PowerPoint</Application>
  <PresentationFormat>Breedbeeld</PresentationFormat>
  <Paragraphs>40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Themawedstrijd 2019</vt:lpstr>
      <vt:lpstr>Themawedstrijd 2019</vt:lpstr>
      <vt:lpstr>Deelnemers</vt:lpstr>
      <vt:lpstr>3. Norbert van Veen Planner 3 havo</vt:lpstr>
      <vt:lpstr>2. Karin van Nuenen Escaperoom over de Binas</vt:lpstr>
      <vt:lpstr>1. Cindy Mevis Lessenserie over straling in 4 vwo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Mooldijk, A.H. (Ad)</dc:creator>
  <cp:lastModifiedBy>it</cp:lastModifiedBy>
  <cp:revision>12</cp:revision>
  <dcterms:created xsi:type="dcterms:W3CDTF">2018-12-13T07:47:59Z</dcterms:created>
  <dcterms:modified xsi:type="dcterms:W3CDTF">2019-12-14T09:02:17Z</dcterms:modified>
</cp:coreProperties>
</file>