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60" r:id="rId7"/>
    <p:sldId id="258" r:id="rId8"/>
    <p:sldId id="259" r:id="rId9"/>
    <p:sldId id="261" r:id="rId10"/>
    <p:sldId id="262" r:id="rId11"/>
    <p:sldId id="263" r:id="rId12"/>
    <p:sldId id="266" r:id="rId13"/>
    <p:sldId id="264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85D3AE-CF96-4034-9C44-E0BA384AB5D7}" v="2" dt="2019-12-09T20:04:08.5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looten, O." userId="c8e94f19-46da-445a-b898-6b133b2ee7d1" providerId="ADAL" clId="{ED85D3AE-CF96-4034-9C44-E0BA384AB5D7}"/>
    <pc:docChg chg="undo custSel modSld">
      <pc:chgData name="Slooten, O." userId="c8e94f19-46da-445a-b898-6b133b2ee7d1" providerId="ADAL" clId="{ED85D3AE-CF96-4034-9C44-E0BA384AB5D7}" dt="2019-12-09T20:04:23.734" v="82" actId="478"/>
      <pc:docMkLst>
        <pc:docMk/>
      </pc:docMkLst>
      <pc:sldChg chg="addSp delSp modSp mod setBg">
        <pc:chgData name="Slooten, O." userId="c8e94f19-46da-445a-b898-6b133b2ee7d1" providerId="ADAL" clId="{ED85D3AE-CF96-4034-9C44-E0BA384AB5D7}" dt="2019-12-09T20:04:23.734" v="82" actId="478"/>
        <pc:sldMkLst>
          <pc:docMk/>
          <pc:sldMk cId="495183262" sldId="262"/>
        </pc:sldMkLst>
        <pc:spChg chg="mod">
          <ac:chgData name="Slooten, O." userId="c8e94f19-46da-445a-b898-6b133b2ee7d1" providerId="ADAL" clId="{ED85D3AE-CF96-4034-9C44-E0BA384AB5D7}" dt="2019-12-09T20:04:03.794" v="76" actId="26606"/>
          <ac:spMkLst>
            <pc:docMk/>
            <pc:sldMk cId="495183262" sldId="262"/>
            <ac:spMk id="2" creationId="{87322EB2-D733-47E7-AFD2-1FB9D2A000A5}"/>
          </ac:spMkLst>
        </pc:spChg>
        <pc:spChg chg="mod ord">
          <ac:chgData name="Slooten, O." userId="c8e94f19-46da-445a-b898-6b133b2ee7d1" providerId="ADAL" clId="{ED85D3AE-CF96-4034-9C44-E0BA384AB5D7}" dt="2019-12-09T20:04:03.794" v="76" actId="26606"/>
          <ac:spMkLst>
            <pc:docMk/>
            <pc:sldMk cId="495183262" sldId="262"/>
            <ac:spMk id="3" creationId="{ACCAFE40-F0F7-4D30-BFED-C5B0F6DD09CC}"/>
          </ac:spMkLst>
        </pc:spChg>
        <pc:spChg chg="add del">
          <ac:chgData name="Slooten, O." userId="c8e94f19-46da-445a-b898-6b133b2ee7d1" providerId="ADAL" clId="{ED85D3AE-CF96-4034-9C44-E0BA384AB5D7}" dt="2019-12-09T20:04:03.794" v="76" actId="26606"/>
          <ac:spMkLst>
            <pc:docMk/>
            <pc:sldMk cId="495183262" sldId="262"/>
            <ac:spMk id="10" creationId="{A65AC7D1-EAA9-48F5-B509-60A7F50BF703}"/>
          </ac:spMkLst>
        </pc:spChg>
        <pc:spChg chg="add del">
          <ac:chgData name="Slooten, O." userId="c8e94f19-46da-445a-b898-6b133b2ee7d1" providerId="ADAL" clId="{ED85D3AE-CF96-4034-9C44-E0BA384AB5D7}" dt="2019-12-09T20:04:03.794" v="76" actId="26606"/>
          <ac:spMkLst>
            <pc:docMk/>
            <pc:sldMk cId="495183262" sldId="262"/>
            <ac:spMk id="12" creationId="{D6320AF9-619A-4175-865B-5663E1AEF4C5}"/>
          </ac:spMkLst>
        </pc:spChg>
        <pc:spChg chg="add del">
          <ac:chgData name="Slooten, O." userId="c8e94f19-46da-445a-b898-6b133b2ee7d1" providerId="ADAL" clId="{ED85D3AE-CF96-4034-9C44-E0BA384AB5D7}" dt="2019-12-09T20:04:03.794" v="76" actId="26606"/>
          <ac:spMkLst>
            <pc:docMk/>
            <pc:sldMk cId="495183262" sldId="262"/>
            <ac:spMk id="18" creationId="{7E018740-5C2B-4A41-AC1A-7E68D1EC1954}"/>
          </ac:spMkLst>
        </pc:spChg>
        <pc:spChg chg="add del">
          <ac:chgData name="Slooten, O." userId="c8e94f19-46da-445a-b898-6b133b2ee7d1" providerId="ADAL" clId="{ED85D3AE-CF96-4034-9C44-E0BA384AB5D7}" dt="2019-12-09T20:04:03.794" v="76" actId="26606"/>
          <ac:spMkLst>
            <pc:docMk/>
            <pc:sldMk cId="495183262" sldId="262"/>
            <ac:spMk id="20" creationId="{166F75A4-C475-4941-8EE2-B80A06A2C1BB}"/>
          </ac:spMkLst>
        </pc:spChg>
        <pc:spChg chg="add del">
          <ac:chgData name="Slooten, O." userId="c8e94f19-46da-445a-b898-6b133b2ee7d1" providerId="ADAL" clId="{ED85D3AE-CF96-4034-9C44-E0BA384AB5D7}" dt="2019-12-09T20:04:03.794" v="76" actId="26606"/>
          <ac:spMkLst>
            <pc:docMk/>
            <pc:sldMk cId="495183262" sldId="262"/>
            <ac:spMk id="22" creationId="{A032553A-72E8-4B0D-8405-FF9771C9AF05}"/>
          </ac:spMkLst>
        </pc:spChg>
        <pc:spChg chg="add del">
          <ac:chgData name="Slooten, O." userId="c8e94f19-46da-445a-b898-6b133b2ee7d1" providerId="ADAL" clId="{ED85D3AE-CF96-4034-9C44-E0BA384AB5D7}" dt="2019-12-09T20:04:03.794" v="76" actId="26606"/>
          <ac:spMkLst>
            <pc:docMk/>
            <pc:sldMk cId="495183262" sldId="262"/>
            <ac:spMk id="24" creationId="{765800AC-C3B9-498E-87BC-29FAE4C76B21}"/>
          </ac:spMkLst>
        </pc:spChg>
        <pc:spChg chg="add del">
          <ac:chgData name="Slooten, O." userId="c8e94f19-46da-445a-b898-6b133b2ee7d1" providerId="ADAL" clId="{ED85D3AE-CF96-4034-9C44-E0BA384AB5D7}" dt="2019-12-09T20:04:03.794" v="76" actId="26606"/>
          <ac:spMkLst>
            <pc:docMk/>
            <pc:sldMk cId="495183262" sldId="262"/>
            <ac:spMk id="26" creationId="{1F9D6ACB-2FF4-49F9-978A-E0D5327FC635}"/>
          </ac:spMkLst>
        </pc:spChg>
        <pc:spChg chg="add del">
          <ac:chgData name="Slooten, O." userId="c8e94f19-46da-445a-b898-6b133b2ee7d1" providerId="ADAL" clId="{ED85D3AE-CF96-4034-9C44-E0BA384AB5D7}" dt="2019-12-09T20:04:03.794" v="76" actId="26606"/>
          <ac:spMkLst>
            <pc:docMk/>
            <pc:sldMk cId="495183262" sldId="262"/>
            <ac:spMk id="28" creationId="{A5EC319D-0FEA-4B95-A3EA-01E35672C95B}"/>
          </ac:spMkLst>
        </pc:spChg>
        <pc:picChg chg="add del mod">
          <ac:chgData name="Slooten, O." userId="c8e94f19-46da-445a-b898-6b133b2ee7d1" providerId="ADAL" clId="{ED85D3AE-CF96-4034-9C44-E0BA384AB5D7}" dt="2019-12-09T20:04:23.734" v="82" actId="478"/>
          <ac:picMkLst>
            <pc:docMk/>
            <pc:sldMk cId="495183262" sldId="262"/>
            <ac:picMk id="5" creationId="{BD9A0EE3-CB45-4BC1-955F-C57CC66933EF}"/>
          </ac:picMkLst>
        </pc:picChg>
        <pc:picChg chg="add del mod">
          <ac:chgData name="Slooten, O." userId="c8e94f19-46da-445a-b898-6b133b2ee7d1" providerId="ADAL" clId="{ED85D3AE-CF96-4034-9C44-E0BA384AB5D7}" dt="2019-12-09T20:04:22.857" v="81" actId="478"/>
          <ac:picMkLst>
            <pc:docMk/>
            <pc:sldMk cId="495183262" sldId="262"/>
            <ac:picMk id="7" creationId="{DC4EBAF6-4893-4DAE-AA20-28A6CBA766F2}"/>
          </ac:picMkLst>
        </pc:picChg>
        <pc:cxnChg chg="add del">
          <ac:chgData name="Slooten, O." userId="c8e94f19-46da-445a-b898-6b133b2ee7d1" providerId="ADAL" clId="{ED85D3AE-CF96-4034-9C44-E0BA384AB5D7}" dt="2019-12-09T20:04:03.794" v="76" actId="26606"/>
          <ac:cxnSpMkLst>
            <pc:docMk/>
            <pc:sldMk cId="495183262" sldId="262"/>
            <ac:cxnSpMk id="14" creationId="{063B6EC6-D752-4EE7-908B-F8F19E8C7FEA}"/>
          </ac:cxnSpMkLst>
        </pc:cxnChg>
        <pc:cxnChg chg="add del">
          <ac:chgData name="Slooten, O." userId="c8e94f19-46da-445a-b898-6b133b2ee7d1" providerId="ADAL" clId="{ED85D3AE-CF96-4034-9C44-E0BA384AB5D7}" dt="2019-12-09T20:04:03.794" v="76" actId="26606"/>
          <ac:cxnSpMkLst>
            <pc:docMk/>
            <pc:sldMk cId="495183262" sldId="262"/>
            <ac:cxnSpMk id="16" creationId="{EFECD4E8-AD3E-4228-82A2-9461958EA94D}"/>
          </ac:cxnSpMkLst>
        </pc:cxnChg>
      </pc:sldChg>
      <pc:sldChg chg="modSp">
        <pc:chgData name="Slooten, O." userId="c8e94f19-46da-445a-b898-6b133b2ee7d1" providerId="ADAL" clId="{ED85D3AE-CF96-4034-9C44-E0BA384AB5D7}" dt="2019-12-09T20:01:50.733" v="69" actId="20577"/>
        <pc:sldMkLst>
          <pc:docMk/>
          <pc:sldMk cId="871932991" sldId="268"/>
        </pc:sldMkLst>
        <pc:spChg chg="mod">
          <ac:chgData name="Slooten, O." userId="c8e94f19-46da-445a-b898-6b133b2ee7d1" providerId="ADAL" clId="{ED85D3AE-CF96-4034-9C44-E0BA384AB5D7}" dt="2019-12-09T20:01:50.733" v="69" actId="20577"/>
          <ac:spMkLst>
            <pc:docMk/>
            <pc:sldMk cId="871932991" sldId="268"/>
            <ac:spMk id="3" creationId="{E9E95ABA-C141-4821-8FB6-19A7DAB8679B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svg"/><Relationship Id="rId1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svg"/><Relationship Id="rId1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716987-B769-4C0D-BAFF-8A3ADB98F81E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4796FF8-CE07-4803-9C27-319BBF747AC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nl-NL"/>
            <a:t>Voordelen:</a:t>
          </a:r>
          <a:endParaRPr lang="en-US"/>
        </a:p>
      </dgm:t>
    </dgm:pt>
    <dgm:pt modelId="{4099DEEF-D49D-4859-A603-01D8A48FA532}" type="parTrans" cxnId="{7FD3BCF0-ECB9-4B9F-B7F9-F5E5089E655C}">
      <dgm:prSet/>
      <dgm:spPr/>
      <dgm:t>
        <a:bodyPr/>
        <a:lstStyle/>
        <a:p>
          <a:endParaRPr lang="en-US"/>
        </a:p>
      </dgm:t>
    </dgm:pt>
    <dgm:pt modelId="{02F75473-D54E-44B7-A78D-3ED2DAA033B3}" type="sibTrans" cxnId="{7FD3BCF0-ECB9-4B9F-B7F9-F5E5089E655C}">
      <dgm:prSet/>
      <dgm:spPr/>
      <dgm:t>
        <a:bodyPr/>
        <a:lstStyle/>
        <a:p>
          <a:endParaRPr lang="en-US"/>
        </a:p>
      </dgm:t>
    </dgm:pt>
    <dgm:pt modelId="{A596143C-0F5A-4DBF-BBE6-68B04AE9EF4E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Slechts 8 uitwerkingen in plaats van 30.</a:t>
          </a:r>
          <a:endParaRPr lang="en-US"/>
        </a:p>
      </dgm:t>
    </dgm:pt>
    <dgm:pt modelId="{5932DEA8-7FF4-4862-A8DB-E93388952DC3}" type="parTrans" cxnId="{2B1B139C-2AB2-4197-ACB5-888ADDDD094A}">
      <dgm:prSet/>
      <dgm:spPr/>
      <dgm:t>
        <a:bodyPr/>
        <a:lstStyle/>
        <a:p>
          <a:endParaRPr lang="en-US"/>
        </a:p>
      </dgm:t>
    </dgm:pt>
    <dgm:pt modelId="{C9D978AE-825C-46C9-9AC7-05064D95D975}" type="sibTrans" cxnId="{2B1B139C-2AB2-4197-ACB5-888ADDDD094A}">
      <dgm:prSet/>
      <dgm:spPr/>
      <dgm:t>
        <a:bodyPr/>
        <a:lstStyle/>
        <a:p>
          <a:endParaRPr lang="en-US"/>
        </a:p>
      </dgm:t>
    </dgm:pt>
    <dgm:pt modelId="{ADAB6090-C8C5-46C3-B177-406F5DF3149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Fouten zijn op afstand zichtbaar: je hoeft minder in te zoomen.</a:t>
          </a:r>
          <a:endParaRPr lang="en-US" dirty="0"/>
        </a:p>
      </dgm:t>
    </dgm:pt>
    <dgm:pt modelId="{1A26744D-F003-4D2C-A7AF-1413057C85FA}" type="parTrans" cxnId="{1C602C17-9BF6-4256-9754-5404CDD09280}">
      <dgm:prSet/>
      <dgm:spPr/>
      <dgm:t>
        <a:bodyPr/>
        <a:lstStyle/>
        <a:p>
          <a:endParaRPr lang="en-US"/>
        </a:p>
      </dgm:t>
    </dgm:pt>
    <dgm:pt modelId="{15ED470E-31B2-4665-8FDE-1C275304F0A1}" type="sibTrans" cxnId="{1C602C17-9BF6-4256-9754-5404CDD09280}">
      <dgm:prSet/>
      <dgm:spPr/>
      <dgm:t>
        <a:bodyPr/>
        <a:lstStyle/>
        <a:p>
          <a:endParaRPr lang="en-US"/>
        </a:p>
      </dgm:t>
    </dgm:pt>
    <dgm:pt modelId="{2E0460E8-F794-438E-99E9-B673505041D9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Zwakke leerlingen leren van sterke. Sterken leren van het uitleggen.</a:t>
          </a:r>
          <a:endParaRPr lang="en-US"/>
        </a:p>
      </dgm:t>
    </dgm:pt>
    <dgm:pt modelId="{B7FB044E-B544-4BB4-B1AE-1C6BD5378CDD}" type="parTrans" cxnId="{B15D4A44-B4F7-4172-8101-C3AD1CC5AEB9}">
      <dgm:prSet/>
      <dgm:spPr/>
      <dgm:t>
        <a:bodyPr/>
        <a:lstStyle/>
        <a:p>
          <a:endParaRPr lang="en-US"/>
        </a:p>
      </dgm:t>
    </dgm:pt>
    <dgm:pt modelId="{1537710E-6ABD-471A-AE6A-8FD7B6FA3364}" type="sibTrans" cxnId="{B15D4A44-B4F7-4172-8101-C3AD1CC5AEB9}">
      <dgm:prSet/>
      <dgm:spPr/>
      <dgm:t>
        <a:bodyPr/>
        <a:lstStyle/>
        <a:p>
          <a:endParaRPr lang="en-US"/>
        </a:p>
      </dgm:t>
    </dgm:pt>
    <dgm:pt modelId="{07D5E14B-1FCD-4ABB-8598-774EDDEADBC1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Positieve groepsdruk: niemand wil bij het groepje horen zonder oplossing.</a:t>
          </a:r>
          <a:endParaRPr lang="en-US" dirty="0"/>
        </a:p>
      </dgm:t>
    </dgm:pt>
    <dgm:pt modelId="{6568865D-D6AC-4A86-86B7-40F5D58C0331}" type="parTrans" cxnId="{D0C49EA4-FA5F-4889-B337-FF25E3A48554}">
      <dgm:prSet/>
      <dgm:spPr/>
      <dgm:t>
        <a:bodyPr/>
        <a:lstStyle/>
        <a:p>
          <a:endParaRPr lang="en-US"/>
        </a:p>
      </dgm:t>
    </dgm:pt>
    <dgm:pt modelId="{BD5A7A43-2881-435E-A5EB-CDDFD29BDB46}" type="sibTrans" cxnId="{D0C49EA4-FA5F-4889-B337-FF25E3A48554}">
      <dgm:prSet/>
      <dgm:spPr/>
      <dgm:t>
        <a:bodyPr/>
        <a:lstStyle/>
        <a:p>
          <a:endParaRPr lang="en-US"/>
        </a:p>
      </dgm:t>
    </dgm:pt>
    <dgm:pt modelId="{05CF850C-6257-440E-98D7-3EB9B5A10DA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nl-NL"/>
            <a:t>Nadelen:</a:t>
          </a:r>
          <a:endParaRPr lang="en-US"/>
        </a:p>
      </dgm:t>
    </dgm:pt>
    <dgm:pt modelId="{A38B07A4-B4B9-43F0-9622-A4E281C376D7}" type="parTrans" cxnId="{8DB48182-DE8E-4A0D-9478-2176D7F8799D}">
      <dgm:prSet/>
      <dgm:spPr/>
      <dgm:t>
        <a:bodyPr/>
        <a:lstStyle/>
        <a:p>
          <a:endParaRPr lang="en-US"/>
        </a:p>
      </dgm:t>
    </dgm:pt>
    <dgm:pt modelId="{C349BD44-9DFA-42EF-B159-D8338CFF0F71}" type="sibTrans" cxnId="{8DB48182-DE8E-4A0D-9478-2176D7F8799D}">
      <dgm:prSet/>
      <dgm:spPr/>
      <dgm:t>
        <a:bodyPr/>
        <a:lstStyle/>
        <a:p>
          <a:endParaRPr lang="en-US"/>
        </a:p>
      </dgm:t>
    </dgm:pt>
    <dgm:pt modelId="{8961E76B-CB0C-49EF-BAA2-F9F98BF4CEEA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Opgaven in groepjes gaat langzamer.</a:t>
          </a:r>
          <a:endParaRPr lang="en-US"/>
        </a:p>
      </dgm:t>
    </dgm:pt>
    <dgm:pt modelId="{80083C48-F703-4B5B-8514-54038A6222B0}" type="parTrans" cxnId="{59E06B52-4736-45BD-9E00-BE34F2A25FFB}">
      <dgm:prSet/>
      <dgm:spPr/>
      <dgm:t>
        <a:bodyPr/>
        <a:lstStyle/>
        <a:p>
          <a:endParaRPr lang="en-US"/>
        </a:p>
      </dgm:t>
    </dgm:pt>
    <dgm:pt modelId="{AC5F5CF3-E87E-4F5B-9962-9B9533325E54}" type="sibTrans" cxnId="{59E06B52-4736-45BD-9E00-BE34F2A25FFB}">
      <dgm:prSet/>
      <dgm:spPr/>
      <dgm:t>
        <a:bodyPr/>
        <a:lstStyle/>
        <a:p>
          <a:endParaRPr lang="en-US"/>
        </a:p>
      </dgm:t>
    </dgm:pt>
    <dgm:pt modelId="{562DEF4D-FC88-453D-8F1F-F750BA94393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Niet</a:t>
          </a:r>
          <a:r>
            <a:rPr lang="en-US" dirty="0"/>
            <a:t> </a:t>
          </a:r>
          <a:r>
            <a:rPr lang="en-US" dirty="0" err="1"/>
            <a:t>iedere</a:t>
          </a:r>
          <a:r>
            <a:rPr lang="en-US" dirty="0"/>
            <a:t> </a:t>
          </a:r>
          <a:r>
            <a:rPr lang="en-US" dirty="0" err="1"/>
            <a:t>opgave</a:t>
          </a:r>
          <a:r>
            <a:rPr lang="en-US" dirty="0"/>
            <a:t> is </a:t>
          </a:r>
          <a:r>
            <a:rPr lang="en-US" dirty="0" err="1"/>
            <a:t>geschikt</a:t>
          </a:r>
          <a:r>
            <a:rPr lang="en-US" dirty="0"/>
            <a:t>.</a:t>
          </a:r>
        </a:p>
        <a:p>
          <a:endParaRPr lang="en-US" dirty="0"/>
        </a:p>
      </dgm:t>
    </dgm:pt>
    <dgm:pt modelId="{27B0FE75-3C10-4E0F-9300-46834DDC75A3}" type="parTrans" cxnId="{379E6E5E-7E54-43DF-9D48-E67681F9A465}">
      <dgm:prSet/>
      <dgm:spPr/>
      <dgm:t>
        <a:bodyPr/>
        <a:lstStyle/>
        <a:p>
          <a:endParaRPr lang="en-US"/>
        </a:p>
      </dgm:t>
    </dgm:pt>
    <dgm:pt modelId="{4D4EFCC6-A0E1-468E-AC01-7950438B0277}" type="sibTrans" cxnId="{379E6E5E-7E54-43DF-9D48-E67681F9A465}">
      <dgm:prSet/>
      <dgm:spPr/>
      <dgm:t>
        <a:bodyPr/>
        <a:lstStyle/>
        <a:p>
          <a:endParaRPr lang="en-US"/>
        </a:p>
      </dgm:t>
    </dgm:pt>
    <dgm:pt modelId="{93A7423F-A16C-4B60-93FC-5B13938729A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 err="1"/>
            <a:t>Leerlingen</a:t>
          </a:r>
          <a:r>
            <a:rPr lang="en-US" b="1" dirty="0"/>
            <a:t> </a:t>
          </a:r>
          <a:r>
            <a:rPr lang="en-US" b="1" dirty="0" err="1"/>
            <a:t>praten</a:t>
          </a:r>
          <a:r>
            <a:rPr lang="en-US" b="1" dirty="0"/>
            <a:t> over </a:t>
          </a:r>
          <a:r>
            <a:rPr lang="en-US" b="1" dirty="0" err="1"/>
            <a:t>natuurkunde</a:t>
          </a:r>
          <a:r>
            <a:rPr lang="en-US" b="1" dirty="0"/>
            <a:t>!</a:t>
          </a:r>
        </a:p>
      </dgm:t>
    </dgm:pt>
    <dgm:pt modelId="{8F31FE01-D6BD-45DA-A51B-0272DC1A9FC4}" type="parTrans" cxnId="{49D96D56-0776-4187-845E-000E2FB0243B}">
      <dgm:prSet/>
      <dgm:spPr/>
      <dgm:t>
        <a:bodyPr/>
        <a:lstStyle/>
        <a:p>
          <a:endParaRPr lang="nl-NL"/>
        </a:p>
      </dgm:t>
    </dgm:pt>
    <dgm:pt modelId="{3FC1CD4E-62A9-452D-B911-120D642576D6}" type="sibTrans" cxnId="{49D96D56-0776-4187-845E-000E2FB0243B}">
      <dgm:prSet/>
      <dgm:spPr/>
      <dgm:t>
        <a:bodyPr/>
        <a:lstStyle/>
        <a:p>
          <a:endParaRPr lang="nl-NL"/>
        </a:p>
      </dgm:t>
    </dgm:pt>
    <dgm:pt modelId="{714A73EF-3FEC-402B-8C17-6BBBF879D509}" type="pres">
      <dgm:prSet presAssocID="{C0716987-B769-4C0D-BAFF-8A3ADB98F81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3F1219EC-AB5F-4A7B-9B7D-685F4363E85E}" type="pres">
      <dgm:prSet presAssocID="{A4796FF8-CE07-4803-9C27-319BBF747ACB}" presName="compNode" presStyleCnt="0"/>
      <dgm:spPr/>
    </dgm:pt>
    <dgm:pt modelId="{6EB9FC1E-4E9F-4FCB-ADD7-FDFD18E31965}" type="pres">
      <dgm:prSet presAssocID="{A4796FF8-CE07-4803-9C27-319BBF747AC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EC45E746-939F-41A1-A8E0-37ABDABF13FF}" type="pres">
      <dgm:prSet presAssocID="{A4796FF8-CE07-4803-9C27-319BBF747ACB}" presName="iconSpace" presStyleCnt="0"/>
      <dgm:spPr/>
    </dgm:pt>
    <dgm:pt modelId="{111D0090-1A55-4B2C-980E-AF1BFD7D2C87}" type="pres">
      <dgm:prSet presAssocID="{A4796FF8-CE07-4803-9C27-319BBF747ACB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293882B8-560F-4C30-B634-0299973C8A36}" type="pres">
      <dgm:prSet presAssocID="{A4796FF8-CE07-4803-9C27-319BBF747ACB}" presName="txSpace" presStyleCnt="0"/>
      <dgm:spPr/>
    </dgm:pt>
    <dgm:pt modelId="{B1E47C49-35FB-4ECE-B166-AF7652F8C2B2}" type="pres">
      <dgm:prSet presAssocID="{A4796FF8-CE07-4803-9C27-319BBF747ACB}" presName="desTx" presStyleLbl="revTx" presStyleIdx="1" presStyleCnt="4">
        <dgm:presLayoutVars/>
      </dgm:prSet>
      <dgm:spPr/>
      <dgm:t>
        <a:bodyPr/>
        <a:lstStyle/>
        <a:p>
          <a:endParaRPr lang="nl-NL"/>
        </a:p>
      </dgm:t>
    </dgm:pt>
    <dgm:pt modelId="{61B83000-62D7-46BF-8A12-401A254CABC5}" type="pres">
      <dgm:prSet presAssocID="{02F75473-D54E-44B7-A78D-3ED2DAA033B3}" presName="sibTrans" presStyleCnt="0"/>
      <dgm:spPr/>
    </dgm:pt>
    <dgm:pt modelId="{EE03DE06-5CF1-46F1-A8A1-F56C2A3D8BF3}" type="pres">
      <dgm:prSet presAssocID="{05CF850C-6257-440E-98D7-3EB9B5A10DAA}" presName="compNode" presStyleCnt="0"/>
      <dgm:spPr/>
    </dgm:pt>
    <dgm:pt modelId="{66A902C2-71C1-43FC-8F71-7F322DF9312B}" type="pres">
      <dgm:prSet presAssocID="{05CF850C-6257-440E-98D7-3EB9B5A10DA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080CB6EF-3B13-4D48-AD23-88D53D5306BB}" type="pres">
      <dgm:prSet presAssocID="{05CF850C-6257-440E-98D7-3EB9B5A10DAA}" presName="iconSpace" presStyleCnt="0"/>
      <dgm:spPr/>
    </dgm:pt>
    <dgm:pt modelId="{C177E16F-C1CD-47BB-B99A-C02CADAC2627}" type="pres">
      <dgm:prSet presAssocID="{05CF850C-6257-440E-98D7-3EB9B5A10DAA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0B7D3B85-832F-494B-94A9-F7705F489651}" type="pres">
      <dgm:prSet presAssocID="{05CF850C-6257-440E-98D7-3EB9B5A10DAA}" presName="txSpace" presStyleCnt="0"/>
      <dgm:spPr/>
    </dgm:pt>
    <dgm:pt modelId="{F20EBA31-804E-4702-8C77-9C803D8CE995}" type="pres">
      <dgm:prSet presAssocID="{05CF850C-6257-440E-98D7-3EB9B5A10DAA}" presName="desTx" presStyleLbl="revTx" presStyleIdx="3" presStyleCnt="4">
        <dgm:presLayoutVars/>
      </dgm:prSet>
      <dgm:spPr/>
      <dgm:t>
        <a:bodyPr/>
        <a:lstStyle/>
        <a:p>
          <a:endParaRPr lang="nl-NL"/>
        </a:p>
      </dgm:t>
    </dgm:pt>
  </dgm:ptLst>
  <dgm:cxnLst>
    <dgm:cxn modelId="{D0C49EA4-FA5F-4889-B337-FF25E3A48554}" srcId="{A4796FF8-CE07-4803-9C27-319BBF747ACB}" destId="{07D5E14B-1FCD-4ABB-8598-774EDDEADBC1}" srcOrd="3" destOrd="0" parTransId="{6568865D-D6AC-4A86-86B7-40F5D58C0331}" sibTransId="{BD5A7A43-2881-435E-A5EB-CDDFD29BDB46}"/>
    <dgm:cxn modelId="{41DFBD5E-4F06-4A92-9020-9DFC0D98856E}" type="presOf" srcId="{05CF850C-6257-440E-98D7-3EB9B5A10DAA}" destId="{C177E16F-C1CD-47BB-B99A-C02CADAC2627}" srcOrd="0" destOrd="0" presId="urn:microsoft.com/office/officeart/2018/2/layout/IconLabelDescriptionList"/>
    <dgm:cxn modelId="{1ABF8F78-5472-439A-ABC8-8CFC02F6131A}" type="presOf" srcId="{07D5E14B-1FCD-4ABB-8598-774EDDEADBC1}" destId="{B1E47C49-35FB-4ECE-B166-AF7652F8C2B2}" srcOrd="0" destOrd="3" presId="urn:microsoft.com/office/officeart/2018/2/layout/IconLabelDescriptionList"/>
    <dgm:cxn modelId="{3D5D1B04-F127-496B-9223-56AEFD9A5008}" type="presOf" srcId="{93A7423F-A16C-4B60-93FC-5B13938729A3}" destId="{B1E47C49-35FB-4ECE-B166-AF7652F8C2B2}" srcOrd="0" destOrd="4" presId="urn:microsoft.com/office/officeart/2018/2/layout/IconLabelDescriptionList"/>
    <dgm:cxn modelId="{1C602C17-9BF6-4256-9754-5404CDD09280}" srcId="{A4796FF8-CE07-4803-9C27-319BBF747ACB}" destId="{ADAB6090-C8C5-46C3-B177-406F5DF31496}" srcOrd="1" destOrd="0" parTransId="{1A26744D-F003-4D2C-A7AF-1413057C85FA}" sibTransId="{15ED470E-31B2-4665-8FDE-1C275304F0A1}"/>
    <dgm:cxn modelId="{59E06B52-4736-45BD-9E00-BE34F2A25FFB}" srcId="{05CF850C-6257-440E-98D7-3EB9B5A10DAA}" destId="{8961E76B-CB0C-49EF-BAA2-F9F98BF4CEEA}" srcOrd="0" destOrd="0" parTransId="{80083C48-F703-4B5B-8514-54038A6222B0}" sibTransId="{AC5F5CF3-E87E-4F5B-9962-9B9533325E54}"/>
    <dgm:cxn modelId="{2B1B139C-2AB2-4197-ACB5-888ADDDD094A}" srcId="{A4796FF8-CE07-4803-9C27-319BBF747ACB}" destId="{A596143C-0F5A-4DBF-BBE6-68B04AE9EF4E}" srcOrd="0" destOrd="0" parTransId="{5932DEA8-7FF4-4862-A8DB-E93388952DC3}" sibTransId="{C9D978AE-825C-46C9-9AC7-05064D95D975}"/>
    <dgm:cxn modelId="{54A3197E-03B3-442A-9C50-3A118DD2717D}" type="presOf" srcId="{8961E76B-CB0C-49EF-BAA2-F9F98BF4CEEA}" destId="{F20EBA31-804E-4702-8C77-9C803D8CE995}" srcOrd="0" destOrd="0" presId="urn:microsoft.com/office/officeart/2018/2/layout/IconLabelDescriptionList"/>
    <dgm:cxn modelId="{126D8B2C-90A0-41D4-839E-5316BA8F45C9}" type="presOf" srcId="{562DEF4D-FC88-453D-8F1F-F750BA943931}" destId="{F20EBA31-804E-4702-8C77-9C803D8CE995}" srcOrd="0" destOrd="1" presId="urn:microsoft.com/office/officeart/2018/2/layout/IconLabelDescriptionList"/>
    <dgm:cxn modelId="{8C58A020-58D1-44F0-A004-80B01326BA54}" type="presOf" srcId="{A4796FF8-CE07-4803-9C27-319BBF747ACB}" destId="{111D0090-1A55-4B2C-980E-AF1BFD7D2C87}" srcOrd="0" destOrd="0" presId="urn:microsoft.com/office/officeart/2018/2/layout/IconLabelDescriptionList"/>
    <dgm:cxn modelId="{69D95DB4-1D31-4BEB-9458-F0B092949880}" type="presOf" srcId="{A596143C-0F5A-4DBF-BBE6-68B04AE9EF4E}" destId="{B1E47C49-35FB-4ECE-B166-AF7652F8C2B2}" srcOrd="0" destOrd="0" presId="urn:microsoft.com/office/officeart/2018/2/layout/IconLabelDescriptionList"/>
    <dgm:cxn modelId="{379E6E5E-7E54-43DF-9D48-E67681F9A465}" srcId="{05CF850C-6257-440E-98D7-3EB9B5A10DAA}" destId="{562DEF4D-FC88-453D-8F1F-F750BA943931}" srcOrd="1" destOrd="0" parTransId="{27B0FE75-3C10-4E0F-9300-46834DDC75A3}" sibTransId="{4D4EFCC6-A0E1-468E-AC01-7950438B0277}"/>
    <dgm:cxn modelId="{8DB48182-DE8E-4A0D-9478-2176D7F8799D}" srcId="{C0716987-B769-4C0D-BAFF-8A3ADB98F81E}" destId="{05CF850C-6257-440E-98D7-3EB9B5A10DAA}" srcOrd="1" destOrd="0" parTransId="{A38B07A4-B4B9-43F0-9622-A4E281C376D7}" sibTransId="{C349BD44-9DFA-42EF-B159-D8338CFF0F71}"/>
    <dgm:cxn modelId="{49D96D56-0776-4187-845E-000E2FB0243B}" srcId="{A4796FF8-CE07-4803-9C27-319BBF747ACB}" destId="{93A7423F-A16C-4B60-93FC-5B13938729A3}" srcOrd="4" destOrd="0" parTransId="{8F31FE01-D6BD-45DA-A51B-0272DC1A9FC4}" sibTransId="{3FC1CD4E-62A9-452D-B911-120D642576D6}"/>
    <dgm:cxn modelId="{61141929-1317-4412-BD4A-EC2CB14D375F}" type="presOf" srcId="{2E0460E8-F794-438E-99E9-B673505041D9}" destId="{B1E47C49-35FB-4ECE-B166-AF7652F8C2B2}" srcOrd="0" destOrd="2" presId="urn:microsoft.com/office/officeart/2018/2/layout/IconLabelDescriptionList"/>
    <dgm:cxn modelId="{325F4B1A-BF96-42DB-93A7-DB55CA4272D9}" type="presOf" srcId="{ADAB6090-C8C5-46C3-B177-406F5DF31496}" destId="{B1E47C49-35FB-4ECE-B166-AF7652F8C2B2}" srcOrd="0" destOrd="1" presId="urn:microsoft.com/office/officeart/2018/2/layout/IconLabelDescriptionList"/>
    <dgm:cxn modelId="{9C2D5E7D-42D5-47F9-B9B7-3071D6AA7EDD}" type="presOf" srcId="{C0716987-B769-4C0D-BAFF-8A3ADB98F81E}" destId="{714A73EF-3FEC-402B-8C17-6BBBF879D509}" srcOrd="0" destOrd="0" presId="urn:microsoft.com/office/officeart/2018/2/layout/IconLabelDescriptionList"/>
    <dgm:cxn modelId="{7FD3BCF0-ECB9-4B9F-B7F9-F5E5089E655C}" srcId="{C0716987-B769-4C0D-BAFF-8A3ADB98F81E}" destId="{A4796FF8-CE07-4803-9C27-319BBF747ACB}" srcOrd="0" destOrd="0" parTransId="{4099DEEF-D49D-4859-A603-01D8A48FA532}" sibTransId="{02F75473-D54E-44B7-A78D-3ED2DAA033B3}"/>
    <dgm:cxn modelId="{B15D4A44-B4F7-4172-8101-C3AD1CC5AEB9}" srcId="{A4796FF8-CE07-4803-9C27-319BBF747ACB}" destId="{2E0460E8-F794-438E-99E9-B673505041D9}" srcOrd="2" destOrd="0" parTransId="{B7FB044E-B544-4BB4-B1AE-1C6BD5378CDD}" sibTransId="{1537710E-6ABD-471A-AE6A-8FD7B6FA3364}"/>
    <dgm:cxn modelId="{4686AA58-DD2D-455A-902E-6A4D69ED2817}" type="presParOf" srcId="{714A73EF-3FEC-402B-8C17-6BBBF879D509}" destId="{3F1219EC-AB5F-4A7B-9B7D-685F4363E85E}" srcOrd="0" destOrd="0" presId="urn:microsoft.com/office/officeart/2018/2/layout/IconLabelDescriptionList"/>
    <dgm:cxn modelId="{A786EE8D-12B8-48C9-802B-5BAE9A126B10}" type="presParOf" srcId="{3F1219EC-AB5F-4A7B-9B7D-685F4363E85E}" destId="{6EB9FC1E-4E9F-4FCB-ADD7-FDFD18E31965}" srcOrd="0" destOrd="0" presId="urn:microsoft.com/office/officeart/2018/2/layout/IconLabelDescriptionList"/>
    <dgm:cxn modelId="{2C2F7D01-61E1-4BCE-A27C-F56BB357A737}" type="presParOf" srcId="{3F1219EC-AB5F-4A7B-9B7D-685F4363E85E}" destId="{EC45E746-939F-41A1-A8E0-37ABDABF13FF}" srcOrd="1" destOrd="0" presId="urn:microsoft.com/office/officeart/2018/2/layout/IconLabelDescriptionList"/>
    <dgm:cxn modelId="{F81B3D87-D789-4178-8CF2-A19D758C8D32}" type="presParOf" srcId="{3F1219EC-AB5F-4A7B-9B7D-685F4363E85E}" destId="{111D0090-1A55-4B2C-980E-AF1BFD7D2C87}" srcOrd="2" destOrd="0" presId="urn:microsoft.com/office/officeart/2018/2/layout/IconLabelDescriptionList"/>
    <dgm:cxn modelId="{A426652D-30BE-417D-859E-4F0F72B0F291}" type="presParOf" srcId="{3F1219EC-AB5F-4A7B-9B7D-685F4363E85E}" destId="{293882B8-560F-4C30-B634-0299973C8A36}" srcOrd="3" destOrd="0" presId="urn:microsoft.com/office/officeart/2018/2/layout/IconLabelDescriptionList"/>
    <dgm:cxn modelId="{EE2D57EF-3045-4619-B456-F770D837CB79}" type="presParOf" srcId="{3F1219EC-AB5F-4A7B-9B7D-685F4363E85E}" destId="{B1E47C49-35FB-4ECE-B166-AF7652F8C2B2}" srcOrd="4" destOrd="0" presId="urn:microsoft.com/office/officeart/2018/2/layout/IconLabelDescriptionList"/>
    <dgm:cxn modelId="{166DFCF3-A33C-45BA-9198-082D6DEB30F5}" type="presParOf" srcId="{714A73EF-3FEC-402B-8C17-6BBBF879D509}" destId="{61B83000-62D7-46BF-8A12-401A254CABC5}" srcOrd="1" destOrd="0" presId="urn:microsoft.com/office/officeart/2018/2/layout/IconLabelDescriptionList"/>
    <dgm:cxn modelId="{A8DB448C-4DB2-44AD-B567-8973D8CC41B0}" type="presParOf" srcId="{714A73EF-3FEC-402B-8C17-6BBBF879D509}" destId="{EE03DE06-5CF1-46F1-A8A1-F56C2A3D8BF3}" srcOrd="2" destOrd="0" presId="urn:microsoft.com/office/officeart/2018/2/layout/IconLabelDescriptionList"/>
    <dgm:cxn modelId="{DC9B6F22-B94E-426C-9E01-5B3C6EFE2CD5}" type="presParOf" srcId="{EE03DE06-5CF1-46F1-A8A1-F56C2A3D8BF3}" destId="{66A902C2-71C1-43FC-8F71-7F322DF9312B}" srcOrd="0" destOrd="0" presId="urn:microsoft.com/office/officeart/2018/2/layout/IconLabelDescriptionList"/>
    <dgm:cxn modelId="{FB7751D9-5A35-44C9-99DD-D387DA9FC166}" type="presParOf" srcId="{EE03DE06-5CF1-46F1-A8A1-F56C2A3D8BF3}" destId="{080CB6EF-3B13-4D48-AD23-88D53D5306BB}" srcOrd="1" destOrd="0" presId="urn:microsoft.com/office/officeart/2018/2/layout/IconLabelDescriptionList"/>
    <dgm:cxn modelId="{4B7123D0-AE14-440B-BD90-2EDBE9D80A3B}" type="presParOf" srcId="{EE03DE06-5CF1-46F1-A8A1-F56C2A3D8BF3}" destId="{C177E16F-C1CD-47BB-B99A-C02CADAC2627}" srcOrd="2" destOrd="0" presId="urn:microsoft.com/office/officeart/2018/2/layout/IconLabelDescriptionList"/>
    <dgm:cxn modelId="{3381F599-4222-4350-AFEB-A36C5E03BC4F}" type="presParOf" srcId="{EE03DE06-5CF1-46F1-A8A1-F56C2A3D8BF3}" destId="{0B7D3B85-832F-494B-94A9-F7705F489651}" srcOrd="3" destOrd="0" presId="urn:microsoft.com/office/officeart/2018/2/layout/IconLabelDescriptionList"/>
    <dgm:cxn modelId="{9A66134E-DC1C-4A50-92F0-A5E2153CA4B4}" type="presParOf" srcId="{EE03DE06-5CF1-46F1-A8A1-F56C2A3D8BF3}" destId="{F20EBA31-804E-4702-8C77-9C803D8CE995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B9FC1E-4E9F-4FCB-ADD7-FDFD18E31965}">
      <dsp:nvSpPr>
        <dsp:cNvPr id="0" name=""/>
        <dsp:cNvSpPr/>
      </dsp:nvSpPr>
      <dsp:spPr>
        <a:xfrm>
          <a:off x="115654" y="0"/>
          <a:ext cx="1510523" cy="12949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1D0090-1A55-4B2C-980E-AF1BFD7D2C87}">
      <dsp:nvSpPr>
        <dsp:cNvPr id="0" name=""/>
        <dsp:cNvSpPr/>
      </dsp:nvSpPr>
      <dsp:spPr>
        <a:xfrm>
          <a:off x="115654" y="1445814"/>
          <a:ext cx="4315781" cy="554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nl-NL" sz="3600" kern="1200"/>
            <a:t>Voordelen:</a:t>
          </a:r>
          <a:endParaRPr lang="en-US" sz="3600" kern="1200"/>
        </a:p>
      </dsp:txBody>
      <dsp:txXfrm>
        <a:off x="115654" y="1445814"/>
        <a:ext cx="4315781" cy="554965"/>
      </dsp:txXfrm>
    </dsp:sp>
    <dsp:sp modelId="{B1E47C49-35FB-4ECE-B166-AF7652F8C2B2}">
      <dsp:nvSpPr>
        <dsp:cNvPr id="0" name=""/>
        <dsp:cNvSpPr/>
      </dsp:nvSpPr>
      <dsp:spPr>
        <a:xfrm>
          <a:off x="115654" y="2070963"/>
          <a:ext cx="4315781" cy="2022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/>
            <a:t>Slechts 8 uitwerkingen in plaats van 30.</a:t>
          </a:r>
          <a:endParaRPr lang="en-US" sz="1700" kern="1200"/>
        </a:p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 dirty="0"/>
            <a:t>Fouten zijn op afstand zichtbaar: je hoeft minder in te zoomen.</a:t>
          </a:r>
          <a:endParaRPr lang="en-US" sz="1700" kern="1200" dirty="0"/>
        </a:p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/>
            <a:t>Zwakke leerlingen leren van sterke. Sterken leren van het uitleggen.</a:t>
          </a:r>
          <a:endParaRPr lang="en-US" sz="1700" kern="1200"/>
        </a:p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 dirty="0"/>
            <a:t>Positieve groepsdruk: niemand wil bij het groepje horen zonder oplossing.</a:t>
          </a:r>
          <a:endParaRPr lang="en-US" sz="1700" kern="1200" dirty="0"/>
        </a:p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/>
            <a:t>Leerlingen</a:t>
          </a:r>
          <a:r>
            <a:rPr lang="en-US" sz="1700" b="1" kern="1200" dirty="0"/>
            <a:t> </a:t>
          </a:r>
          <a:r>
            <a:rPr lang="en-US" sz="1700" b="1" kern="1200" dirty="0" err="1"/>
            <a:t>praten</a:t>
          </a:r>
          <a:r>
            <a:rPr lang="en-US" sz="1700" b="1" kern="1200" dirty="0"/>
            <a:t> over </a:t>
          </a:r>
          <a:r>
            <a:rPr lang="en-US" sz="1700" b="1" kern="1200" dirty="0" err="1"/>
            <a:t>natuurkunde</a:t>
          </a:r>
          <a:r>
            <a:rPr lang="en-US" sz="1700" b="1" kern="1200" dirty="0"/>
            <a:t>!</a:t>
          </a:r>
        </a:p>
      </dsp:txBody>
      <dsp:txXfrm>
        <a:off x="115654" y="2070963"/>
        <a:ext cx="4315781" cy="2022518"/>
      </dsp:txXfrm>
    </dsp:sp>
    <dsp:sp modelId="{66A902C2-71C1-43FC-8F71-7F322DF9312B}">
      <dsp:nvSpPr>
        <dsp:cNvPr id="0" name=""/>
        <dsp:cNvSpPr/>
      </dsp:nvSpPr>
      <dsp:spPr>
        <a:xfrm>
          <a:off x="5186697" y="0"/>
          <a:ext cx="1510523" cy="12949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77E16F-C1CD-47BB-B99A-C02CADAC2627}">
      <dsp:nvSpPr>
        <dsp:cNvPr id="0" name=""/>
        <dsp:cNvSpPr/>
      </dsp:nvSpPr>
      <dsp:spPr>
        <a:xfrm>
          <a:off x="5186697" y="1445814"/>
          <a:ext cx="4315781" cy="554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nl-NL" sz="3600" kern="1200"/>
            <a:t>Nadelen:</a:t>
          </a:r>
          <a:endParaRPr lang="en-US" sz="3600" kern="1200"/>
        </a:p>
      </dsp:txBody>
      <dsp:txXfrm>
        <a:off x="5186697" y="1445814"/>
        <a:ext cx="4315781" cy="554965"/>
      </dsp:txXfrm>
    </dsp:sp>
    <dsp:sp modelId="{F20EBA31-804E-4702-8C77-9C803D8CE995}">
      <dsp:nvSpPr>
        <dsp:cNvPr id="0" name=""/>
        <dsp:cNvSpPr/>
      </dsp:nvSpPr>
      <dsp:spPr>
        <a:xfrm>
          <a:off x="5186697" y="2070963"/>
          <a:ext cx="4315781" cy="2022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/>
            <a:t>Opgaven in groepjes gaat langzamer.</a:t>
          </a:r>
          <a:endParaRPr lang="en-US" sz="1700" kern="1200"/>
        </a:p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/>
            <a:t>Niet</a:t>
          </a:r>
          <a:r>
            <a:rPr lang="en-US" sz="1700" kern="1200" dirty="0"/>
            <a:t> </a:t>
          </a:r>
          <a:r>
            <a:rPr lang="en-US" sz="1700" kern="1200" dirty="0" err="1"/>
            <a:t>iedere</a:t>
          </a:r>
          <a:r>
            <a:rPr lang="en-US" sz="1700" kern="1200" dirty="0"/>
            <a:t> </a:t>
          </a:r>
          <a:r>
            <a:rPr lang="en-US" sz="1700" kern="1200" dirty="0" err="1"/>
            <a:t>opgave</a:t>
          </a:r>
          <a:r>
            <a:rPr lang="en-US" sz="1700" kern="1200" dirty="0"/>
            <a:t> is </a:t>
          </a:r>
          <a:r>
            <a:rPr lang="en-US" sz="1700" kern="1200" dirty="0" err="1"/>
            <a:t>geschikt</a:t>
          </a:r>
          <a:r>
            <a:rPr lang="en-US" sz="1700" kern="1200" dirty="0"/>
            <a:t>.</a:t>
          </a:r>
        </a:p>
        <a:p>
          <a:pPr lvl="0" algn="l" defTabSz="755650"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5186697" y="2070963"/>
        <a:ext cx="4315781" cy="20225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62F371-746C-400C-8D63-B28431185C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Feedback op maat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8528905-71FE-496A-BBE6-873BF213D3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Leerlingen aan het werk met whiteboards</a:t>
            </a:r>
          </a:p>
        </p:txBody>
      </p:sp>
    </p:spTree>
    <p:extLst>
      <p:ext uri="{BB962C8B-B14F-4D97-AF65-F5344CB8AC3E}">
        <p14:creationId xmlns:p14="http://schemas.microsoft.com/office/powerpoint/2010/main" val="1054185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7C10E6-18B1-42FE-BAB2-70341EC5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Leerling enquêtes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408715-79E5-4AD2-9FCB-FFA81621C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568097"/>
          </a:xfrm>
        </p:spPr>
        <p:txBody>
          <a:bodyPr/>
          <a:lstStyle/>
          <a:p>
            <a:r>
              <a:rPr lang="nl-NL" dirty="0"/>
              <a:t>Vonden ze het nuttig?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332A2B3-7D2B-4CB7-B5E3-017C2AC1F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93" y="2844119"/>
            <a:ext cx="104775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14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0F8183-F0C4-4E02-8EC2-57C46BCD1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Leerling </a:t>
            </a:r>
            <a:r>
              <a:rPr lang="nl-NL" dirty="0" err="1"/>
              <a:t>enqûetes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222893-F74A-446C-B937-0F028C548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81011"/>
          </a:xfrm>
        </p:spPr>
        <p:txBody>
          <a:bodyPr/>
          <a:lstStyle/>
          <a:p>
            <a:r>
              <a:rPr lang="nl-NL" dirty="0"/>
              <a:t>Motivatie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3C4DA6D-4A1A-42A3-86F8-BB1C062E0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647950"/>
            <a:ext cx="928687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19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78000-10B2-4CCE-9F3E-9C3270944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Valkuilen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E95ABA-C141-4821-8FB6-19A7DAB86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Kies opgaven waarover iets te discussiëren valt.</a:t>
            </a:r>
          </a:p>
          <a:p>
            <a:r>
              <a:rPr lang="nl-NL" dirty="0"/>
              <a:t>Zorg voor gemengde groepjes.</a:t>
            </a:r>
          </a:p>
          <a:p>
            <a:r>
              <a:rPr lang="nl-NL" dirty="0"/>
              <a:t>Eis dat iedere leerling uit moet kunnen leggen wat er op het bord staat.</a:t>
            </a:r>
          </a:p>
          <a:p>
            <a:r>
              <a:rPr lang="nl-NL" dirty="0"/>
              <a:t>Hooguit twee deelvragen.</a:t>
            </a:r>
          </a:p>
          <a:p>
            <a:r>
              <a:rPr lang="nl-NL" dirty="0"/>
              <a:t>Bewaak de tijd.</a:t>
            </a:r>
          </a:p>
        </p:txBody>
      </p:sp>
    </p:spTree>
    <p:extLst>
      <p:ext uri="{BB962C8B-B14F-4D97-AF65-F5344CB8AC3E}">
        <p14:creationId xmlns:p14="http://schemas.microsoft.com/office/powerpoint/2010/main" val="871932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B34804-8BD1-46EC-9B23-A625884B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CED331-8FFB-42F1-9C73-2D7BB02D4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Motivatie</a:t>
            </a:r>
          </a:p>
          <a:p>
            <a:r>
              <a:rPr lang="nl-NL" dirty="0"/>
              <a:t>Werken met whiteboards: de basis</a:t>
            </a:r>
          </a:p>
          <a:p>
            <a:r>
              <a:rPr lang="nl-NL" dirty="0"/>
              <a:t>Andere mogelijke werkvormen met whiteboards</a:t>
            </a:r>
          </a:p>
          <a:p>
            <a:r>
              <a:rPr lang="nl-NL" dirty="0"/>
              <a:t>Leerling enquêtes </a:t>
            </a:r>
          </a:p>
          <a:p>
            <a:r>
              <a:rPr lang="nl-NL" dirty="0"/>
              <a:t>Valkuilen</a:t>
            </a:r>
          </a:p>
        </p:txBody>
      </p:sp>
    </p:spTree>
    <p:extLst>
      <p:ext uri="{BB962C8B-B14F-4D97-AF65-F5344CB8AC3E}">
        <p14:creationId xmlns:p14="http://schemas.microsoft.com/office/powerpoint/2010/main" val="2859751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0FA95-600F-4ECC-ABE6-AD1F04761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Motivatie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CB69922-D8F1-43D1-B836-F6A3CD50BD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862" y="2160588"/>
            <a:ext cx="8803763" cy="3881437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‘Gewone les’</a:t>
            </a:r>
          </a:p>
          <a:p>
            <a:pPr lvl="1"/>
            <a:r>
              <a:rPr lang="nl-NL" dirty="0"/>
              <a:t>Leerlingen werken aan opgaven uit het boek</a:t>
            </a:r>
          </a:p>
          <a:p>
            <a:pPr lvl="1"/>
            <a:r>
              <a:rPr lang="nl-NL" dirty="0"/>
              <a:t>Kijken het zelf na</a:t>
            </a:r>
          </a:p>
          <a:p>
            <a:pPr lvl="1"/>
            <a:r>
              <a:rPr lang="nl-NL" dirty="0"/>
              <a:t>Stellen vragen als ze het niet begrijpen</a:t>
            </a:r>
          </a:p>
          <a:p>
            <a:pPr lvl="1"/>
            <a:r>
              <a:rPr lang="nl-NL" dirty="0"/>
              <a:t>Eventueel bespreken op het bord</a:t>
            </a:r>
          </a:p>
          <a:p>
            <a:endParaRPr lang="nl-NL" dirty="0"/>
          </a:p>
          <a:p>
            <a:r>
              <a:rPr lang="nl-NL" dirty="0"/>
              <a:t>Voordelen:</a:t>
            </a:r>
          </a:p>
          <a:p>
            <a:pPr lvl="1"/>
            <a:r>
              <a:rPr lang="nl-NL" dirty="0"/>
              <a:t>Simpel te organiseren</a:t>
            </a:r>
          </a:p>
          <a:p>
            <a:pPr lvl="1"/>
            <a:r>
              <a:rPr lang="nl-NL" dirty="0"/>
              <a:t>Verantwoordelijkheid bij de leerling</a:t>
            </a:r>
          </a:p>
          <a:p>
            <a:r>
              <a:rPr lang="nl-NL" dirty="0"/>
              <a:t>Nadelen:</a:t>
            </a:r>
          </a:p>
          <a:p>
            <a:pPr lvl="1"/>
            <a:r>
              <a:rPr lang="nl-NL" dirty="0"/>
              <a:t>Leerlingen zijn snel tevreden met hun antwoorden.</a:t>
            </a:r>
          </a:p>
          <a:p>
            <a:pPr lvl="1"/>
            <a:r>
              <a:rPr lang="nl-NL" dirty="0"/>
              <a:t>Nakijken wordt niet altijd even serieus gedaan.</a:t>
            </a:r>
          </a:p>
        </p:txBody>
      </p:sp>
    </p:spTree>
    <p:extLst>
      <p:ext uri="{BB962C8B-B14F-4D97-AF65-F5344CB8AC3E}">
        <p14:creationId xmlns:p14="http://schemas.microsoft.com/office/powerpoint/2010/main" val="400089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6BEA49-C4E8-4B53-B3F3-FAFE54EF1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Motivatie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989FFA-6AD9-4CCE-97A2-FF853D033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7568595" cy="3880773"/>
          </a:xfrm>
        </p:spPr>
        <p:txBody>
          <a:bodyPr>
            <a:normAutofit/>
          </a:bodyPr>
          <a:lstStyle/>
          <a:p>
            <a:r>
              <a:rPr lang="nl-NL" dirty="0"/>
              <a:t>Feedback voor alle leerlingen individueel: geen optie.</a:t>
            </a:r>
          </a:p>
          <a:p>
            <a:endParaRPr lang="nl-NL" dirty="0"/>
          </a:p>
          <a:p>
            <a:r>
              <a:rPr lang="nl-NL" dirty="0"/>
              <a:t>Gezocht: Werkvorm waarbij ik:</a:t>
            </a:r>
          </a:p>
          <a:p>
            <a:pPr lvl="1"/>
            <a:r>
              <a:rPr lang="nl-NL" dirty="0"/>
              <a:t>leerlingen als groep feedback kan geven.</a:t>
            </a:r>
          </a:p>
          <a:p>
            <a:pPr lvl="1"/>
            <a:r>
              <a:rPr lang="nl-NL" dirty="0"/>
              <a:t>leerlingen kritischer kijken naar hun eigen werk.</a:t>
            </a:r>
          </a:p>
        </p:txBody>
      </p:sp>
    </p:spTree>
    <p:extLst>
      <p:ext uri="{BB962C8B-B14F-4D97-AF65-F5344CB8AC3E}">
        <p14:creationId xmlns:p14="http://schemas.microsoft.com/office/powerpoint/2010/main" val="1607908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tafel, man, zitten&#10;&#10;Automatisch gegenereerde beschrijving">
            <a:extLst>
              <a:ext uri="{FF2B5EF4-FFF2-40B4-BE49-F238E27FC236}">
                <a16:creationId xmlns:a16="http://schemas.microsoft.com/office/drawing/2014/main" id="{0711908D-1788-42E2-8C67-27F7F6D20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" r="25749" b="-2"/>
          <a:stretch/>
        </p:blipFill>
        <p:spPr>
          <a:xfrm>
            <a:off x="212548" y="-1"/>
            <a:ext cx="4671437" cy="4236855"/>
          </a:xfrm>
          <a:custGeom>
            <a:avLst/>
            <a:gdLst>
              <a:gd name="connsiteX0" fmla="*/ 630049 w 4671437"/>
              <a:gd name="connsiteY0" fmla="*/ 0 h 4236855"/>
              <a:gd name="connsiteX1" fmla="*/ 4671437 w 4671437"/>
              <a:gd name="connsiteY1" fmla="*/ 0 h 4236855"/>
              <a:gd name="connsiteX2" fmla="*/ 4671437 w 4671437"/>
              <a:gd name="connsiteY2" fmla="*/ 1 h 4236855"/>
              <a:gd name="connsiteX3" fmla="*/ 3814017 w 4671437"/>
              <a:gd name="connsiteY3" fmla="*/ 1 h 4236855"/>
              <a:gd name="connsiteX4" fmla="*/ 3181159 w 4671437"/>
              <a:gd name="connsiteY4" fmla="*/ 4236855 h 4236855"/>
              <a:gd name="connsiteX5" fmla="*/ 0 w 4671437"/>
              <a:gd name="connsiteY5" fmla="*/ 4236855 h 423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1437" h="4236855">
                <a:moveTo>
                  <a:pt x="630049" y="0"/>
                </a:moveTo>
                <a:lnTo>
                  <a:pt x="4671437" y="0"/>
                </a:lnTo>
                <a:lnTo>
                  <a:pt x="4671437" y="1"/>
                </a:lnTo>
                <a:lnTo>
                  <a:pt x="3814017" y="1"/>
                </a:lnTo>
                <a:lnTo>
                  <a:pt x="3181159" y="4236855"/>
                </a:lnTo>
                <a:lnTo>
                  <a:pt x="0" y="4236855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F800018-CA6F-4028-93C0-A4B1AEB2B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nl-NL"/>
              <a:t>Werken met whiteboards: de basis</a:t>
            </a:r>
            <a:endParaRPr lang="nl-NL" dirty="0"/>
          </a:p>
        </p:txBody>
      </p:sp>
      <p:pic>
        <p:nvPicPr>
          <p:cNvPr id="7" name="Afbeelding 6" descr="Afbeelding met binnen, tafel, zitten, wit&#10;&#10;Automatisch gegenereerde beschrijving">
            <a:extLst>
              <a:ext uri="{FF2B5EF4-FFF2-40B4-BE49-F238E27FC236}">
                <a16:creationId xmlns:a16="http://schemas.microsoft.com/office/drawing/2014/main" id="{1309D07A-C8CD-4B20-A0D7-7C69F99C9C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68" r="1548" b="1"/>
          <a:stretch/>
        </p:blipFill>
        <p:spPr>
          <a:xfrm>
            <a:off x="20" y="4235547"/>
            <a:ext cx="3393882" cy="2622453"/>
          </a:xfrm>
          <a:custGeom>
            <a:avLst/>
            <a:gdLst>
              <a:gd name="connsiteX0" fmla="*/ 212741 w 3393902"/>
              <a:gd name="connsiteY0" fmla="*/ 0 h 2622453"/>
              <a:gd name="connsiteX1" fmla="*/ 3393902 w 3393902"/>
              <a:gd name="connsiteY1" fmla="*/ 0 h 2622453"/>
              <a:gd name="connsiteX2" fmla="*/ 3002186 w 3393902"/>
              <a:gd name="connsiteY2" fmla="*/ 2622453 h 2622453"/>
              <a:gd name="connsiteX3" fmla="*/ 0 w 3393902"/>
              <a:gd name="connsiteY3" fmla="*/ 2622453 h 2622453"/>
              <a:gd name="connsiteX4" fmla="*/ 0 w 3393902"/>
              <a:gd name="connsiteY4" fmla="*/ 1430607 h 262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3902" h="2622453">
                <a:moveTo>
                  <a:pt x="212741" y="0"/>
                </a:moveTo>
                <a:lnTo>
                  <a:pt x="3393902" y="0"/>
                </a:lnTo>
                <a:lnTo>
                  <a:pt x="3002186" y="2622453"/>
                </a:lnTo>
                <a:lnTo>
                  <a:pt x="0" y="2622453"/>
                </a:lnTo>
                <a:lnTo>
                  <a:pt x="0" y="1430607"/>
                </a:lnTo>
                <a:close/>
              </a:path>
            </a:pathLst>
          </a:custGeom>
        </p:spPr>
      </p:pic>
      <p:sp>
        <p:nvSpPr>
          <p:cNvPr id="16" name="Isosceles Triangle 30">
            <a:extLst>
              <a:ext uri="{FF2B5EF4-FFF2-40B4-BE49-F238E27FC236}">
                <a16:creationId xmlns:a16="http://schemas.microsoft.com/office/drawing/2014/main" id="{B09A8B04-373D-40BD-9442-2D3540D3CF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B5028193-7250-4674-AA37-E9040429AE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2887" y="4236854"/>
            <a:ext cx="32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34F0D2-EF3A-4BA9-A8A7-5894686B1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r>
              <a:rPr lang="nl-NL" dirty="0"/>
              <a:t>Whiteboard:</a:t>
            </a:r>
          </a:p>
          <a:p>
            <a:pPr lvl="1"/>
            <a:r>
              <a:rPr lang="nl-NL" dirty="0"/>
              <a:t>Groot genoeg om als groepje aan te werken.</a:t>
            </a:r>
          </a:p>
          <a:p>
            <a:pPr lvl="1"/>
            <a:r>
              <a:rPr lang="nl-NL" dirty="0"/>
              <a:t>Uitwerkingen zijn ook zichtbaar voor andere groepjes.</a:t>
            </a:r>
          </a:p>
          <a:p>
            <a:pPr lvl="1"/>
            <a:r>
              <a:rPr lang="nl-NL" dirty="0"/>
              <a:t>Uitwerking kan worden gewist!</a:t>
            </a:r>
          </a:p>
          <a:p>
            <a:r>
              <a:rPr lang="nl-NL" dirty="0"/>
              <a:t>Leerlingen werken als groep een opgave uit (15 min.)</a:t>
            </a:r>
          </a:p>
          <a:p>
            <a:r>
              <a:rPr lang="nl-NL" dirty="0"/>
              <a:t>Daarna worden de borden voor in de klas gezet.</a:t>
            </a:r>
          </a:p>
          <a:p>
            <a:r>
              <a:rPr lang="nl-NL" dirty="0"/>
              <a:t>Docent geeft feedback tijdens en na het werken.</a:t>
            </a:r>
          </a:p>
        </p:txBody>
      </p:sp>
    </p:spTree>
    <p:extLst>
      <p:ext uri="{BB962C8B-B14F-4D97-AF65-F5344CB8AC3E}">
        <p14:creationId xmlns:p14="http://schemas.microsoft.com/office/powerpoint/2010/main" val="3755347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603BAE-5A65-4DBE-B48F-742CCEDA6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nl-NL" dirty="0"/>
              <a:t>Werken met whiteboards: de basis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379CAA89-ED7B-4A6F-8434-E63BD34D59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3710759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9197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322EB2-D733-47E7-AFD2-1FB9D2A00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Andere mogelijkheden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CAFE40-F0F7-4D30-BFED-C5B0F6DD0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/>
          <a:lstStyle/>
          <a:p>
            <a:r>
              <a:rPr lang="nl-NL"/>
              <a:t>Spelletje: maak een bewuste fout in je uitwerking. Klas mag zoeken.</a:t>
            </a:r>
          </a:p>
          <a:p>
            <a:r>
              <a:rPr lang="nl-NL"/>
              <a:t>Practicum: maak een kort labjournaal op het bord en rapporteer aan de klas.</a:t>
            </a:r>
          </a:p>
          <a:p>
            <a:r>
              <a:rPr lang="nl-NL"/>
              <a:t>Groepjes discussiëren met andere groepjes.</a:t>
            </a:r>
          </a:p>
          <a:p>
            <a:r>
              <a:rPr lang="nl-NL"/>
              <a:t>Speeddates: iedereen werkt een stukje uit en schuift dan door.</a:t>
            </a:r>
          </a:p>
          <a:p>
            <a:r>
              <a:rPr lang="nl-NL"/>
              <a:t>Samenvatten: vergelijkbaar, maar nu maak je een deel van een samenvatting.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5183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AECB85-4FD1-47F3-94ED-9ECCDE824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Leerling enquêtes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CECABE-1A63-4005-8114-84C0A668B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539068"/>
          </a:xfrm>
        </p:spPr>
        <p:txBody>
          <a:bodyPr/>
          <a:lstStyle/>
          <a:p>
            <a:r>
              <a:rPr lang="nl-NL" dirty="0"/>
              <a:t>Vonden ze het leuk?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34CF23E-7BE0-4183-90E0-C8F7BF278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601687"/>
            <a:ext cx="105156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94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9F8DF2-494C-4612-88DB-318B7F966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Leerling enquêtes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999491-6CFF-4E64-9D3B-0B47662CE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3832248"/>
          </a:xfrm>
        </p:spPr>
        <p:txBody>
          <a:bodyPr/>
          <a:lstStyle/>
          <a:p>
            <a:r>
              <a:rPr lang="nl-NL" dirty="0"/>
              <a:t>Motivatie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24F95B9-FF9E-4A5E-B399-FD9295E78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10" y="2530573"/>
            <a:ext cx="925830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0219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e66a5a8-4651-4ca2-aca0-3857bdc33b9c">
      <UserInfo>
        <DisplayName>Slooten, O.</DisplayName>
        <AccountId>22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1603CE7510104F84D0D590A9E6707A" ma:contentTypeVersion="10" ma:contentTypeDescription="Create a new document." ma:contentTypeScope="" ma:versionID="a080f5046b8d6121d9442f12950da3c9">
  <xsd:schema xmlns:xsd="http://www.w3.org/2001/XMLSchema" xmlns:xs="http://www.w3.org/2001/XMLSchema" xmlns:p="http://schemas.microsoft.com/office/2006/metadata/properties" xmlns:ns2="4b735558-658d-4411-9976-6f7f3bc1774e" xmlns:ns3="de66a5a8-4651-4ca2-aca0-3857bdc33b9c" targetNamespace="http://schemas.microsoft.com/office/2006/metadata/properties" ma:root="true" ma:fieldsID="b9d99a7ea19c75b47d9f82939014d0fa" ns2:_="" ns3:_="">
    <xsd:import namespace="4b735558-658d-4411-9976-6f7f3bc1774e"/>
    <xsd:import namespace="de66a5a8-4651-4ca2-aca0-3857bdc33b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735558-658d-4411-9976-6f7f3bc177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66a5a8-4651-4ca2-aca0-3857bdc33b9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D49175-EC9D-4D63-A8C8-A3CDFFFCD82B}">
  <ds:schemaRefs>
    <ds:schemaRef ds:uri="http://purl.org/dc/terms/"/>
    <ds:schemaRef ds:uri="http://schemas.openxmlformats.org/package/2006/metadata/core-properties"/>
    <ds:schemaRef ds:uri="de66a5a8-4651-4ca2-aca0-3857bdc33b9c"/>
    <ds:schemaRef ds:uri="http://schemas.microsoft.com/office/2006/documentManagement/types"/>
    <ds:schemaRef ds:uri="http://schemas.microsoft.com/office/infopath/2007/PartnerControls"/>
    <ds:schemaRef ds:uri="4b735558-658d-4411-9976-6f7f3bc1774e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D70FF0C-8EE5-4ECB-B6F4-BCA4673281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4FD05E-DBEC-4975-A520-5E121BC966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735558-658d-4411-9976-6f7f3bc1774e"/>
    <ds:schemaRef ds:uri="de66a5a8-4651-4ca2-aca0-3857bdc33b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363</Words>
  <Application>Microsoft Office PowerPoint</Application>
  <PresentationFormat>Breedbeeld</PresentationFormat>
  <Paragraphs>65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Facet</vt:lpstr>
      <vt:lpstr>Feedback op maat</vt:lpstr>
      <vt:lpstr>Inhoud</vt:lpstr>
      <vt:lpstr>Motivatie</vt:lpstr>
      <vt:lpstr>Motivatie</vt:lpstr>
      <vt:lpstr>Werken met whiteboards: de basis</vt:lpstr>
      <vt:lpstr>Werken met whiteboards: de basis</vt:lpstr>
      <vt:lpstr>Andere mogelijkheden</vt:lpstr>
      <vt:lpstr>Leerling enquêtes</vt:lpstr>
      <vt:lpstr>Leerling enquêtes</vt:lpstr>
      <vt:lpstr>Leerling enquêtes</vt:lpstr>
      <vt:lpstr>Leerling enqûetes</vt:lpstr>
      <vt:lpstr>Valkuilen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Feedback op maat</dc:title>
  <dc:creator>Onne Slooten</dc:creator>
  <cp:lastModifiedBy>Slooten, O.</cp:lastModifiedBy>
  <cp:revision>4</cp:revision>
  <dcterms:created xsi:type="dcterms:W3CDTF">2019-12-09T19:45:29Z</dcterms:created>
  <dcterms:modified xsi:type="dcterms:W3CDTF">2019-12-16T14:26:46Z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0x0101009E1603CE7510104F84D0D590A9E6707A</vt:lpwstr>
  </property>
</Properties>
</file>