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57" r:id="rId5"/>
    <p:sldId id="259" r:id="rId6"/>
    <p:sldId id="264" r:id="rId7"/>
    <p:sldId id="271" r:id="rId8"/>
    <p:sldId id="268" r:id="rId9"/>
    <p:sldId id="269" r:id="rId10"/>
    <p:sldId id="270" r:id="rId11"/>
    <p:sldId id="265" r:id="rId12"/>
    <p:sldId id="266" r:id="rId13"/>
    <p:sldId id="267" r:id="rId14"/>
    <p:sldId id="272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349B-E151-4575-924C-7CB09DEE601C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F618-D005-4313-BB55-8A17A9FB78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428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349B-E151-4575-924C-7CB09DEE601C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F618-D005-4313-BB55-8A17A9FB78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222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349B-E151-4575-924C-7CB09DEE601C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F618-D005-4313-BB55-8A17A9FB78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448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349B-E151-4575-924C-7CB09DEE601C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F618-D005-4313-BB55-8A17A9FB78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67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349B-E151-4575-924C-7CB09DEE601C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F618-D005-4313-BB55-8A17A9FB78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0217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349B-E151-4575-924C-7CB09DEE601C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F618-D005-4313-BB55-8A17A9FB78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861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349B-E151-4575-924C-7CB09DEE601C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F618-D005-4313-BB55-8A17A9FB78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143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349B-E151-4575-924C-7CB09DEE601C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F618-D005-4313-BB55-8A17A9FB78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8868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349B-E151-4575-924C-7CB09DEE601C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F618-D005-4313-BB55-8A17A9FB78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81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349B-E151-4575-924C-7CB09DEE601C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F618-D005-4313-BB55-8A17A9FB78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973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349B-E151-4575-924C-7CB09DEE601C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F618-D005-4313-BB55-8A17A9FB78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34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E349B-E151-4575-924C-7CB09DEE601C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7F618-D005-4313-BB55-8A17A9FB78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848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Perspectieven op de </a:t>
            </a:r>
            <a:r>
              <a:rPr lang="nl-NL" dirty="0" err="1" smtClean="0"/>
              <a:t>quantumwereld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Keuzelezing </a:t>
            </a:r>
            <a:r>
              <a:rPr lang="nl-NL" dirty="0" smtClean="0"/>
              <a:t>WND</a:t>
            </a:r>
            <a:r>
              <a:rPr lang="nl-NL" dirty="0" smtClean="0"/>
              <a:t> </a:t>
            </a:r>
            <a:r>
              <a:rPr lang="nl-NL" dirty="0" smtClean="0"/>
              <a:t>2019 Hans van Bemmel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73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12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Quantumkwal</a:t>
            </a:r>
            <a:endParaRPr lang="nl-NL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90" y="1526075"/>
            <a:ext cx="4519887" cy="29945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35" y="2937162"/>
            <a:ext cx="5235528" cy="291557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41789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Nog een Nobelprijs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/>
              <a:t>Isamu </a:t>
            </a:r>
            <a:r>
              <a:rPr lang="en-US" dirty="0" err="1"/>
              <a:t>Akasaki</a:t>
            </a:r>
            <a:r>
              <a:rPr lang="en-US" dirty="0"/>
              <a:t>, Hiroshi Amano and </a:t>
            </a:r>
            <a:r>
              <a:rPr lang="en-US" dirty="0" err="1"/>
              <a:t>Shuji</a:t>
            </a:r>
            <a:r>
              <a:rPr lang="en-US" dirty="0"/>
              <a:t> Nakamura “for the invention of efficient blue light-emitting diodes which has enabled bright and energy-saving white light sources</a:t>
            </a:r>
            <a:r>
              <a:rPr lang="en-US" dirty="0" smtClean="0"/>
              <a:t>”.</a:t>
            </a:r>
          </a:p>
          <a:p>
            <a:endParaRPr lang="en-US" dirty="0"/>
          </a:p>
          <a:p>
            <a:r>
              <a:rPr lang="en-US" dirty="0" err="1" smtClean="0"/>
              <a:t>Quantumkleuren</a:t>
            </a:r>
            <a:r>
              <a:rPr lang="en-US" dirty="0" smtClean="0"/>
              <a:t>, NVOX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8049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Leerling </a:t>
            </a:r>
            <a:r>
              <a:rPr lang="nl-NL" dirty="0" err="1" smtClean="0"/>
              <a:t>Manchu</a:t>
            </a:r>
            <a:endParaRPr lang="nl-NL" dirty="0"/>
          </a:p>
        </p:txBody>
      </p:sp>
      <p:pic>
        <p:nvPicPr>
          <p:cNvPr id="1028" name="Picture 4" descr="Image result for how the hippies saved physic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981994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157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Slot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Fluorescentiechirurgie</a:t>
            </a:r>
          </a:p>
          <a:p>
            <a:endParaRPr lang="nl-NL" dirty="0" smtClean="0"/>
          </a:p>
          <a:p>
            <a:r>
              <a:rPr lang="nl-NL" dirty="0" smtClean="0"/>
              <a:t>Boek </a:t>
            </a:r>
            <a:r>
              <a:rPr lang="nl-NL" i="1" dirty="0" smtClean="0"/>
              <a:t>Wat is echt de moeite waard om te onderwijzen? Een perspectiefgerichte benadering</a:t>
            </a:r>
          </a:p>
          <a:p>
            <a:endParaRPr lang="nl-NL" i="1" dirty="0"/>
          </a:p>
          <a:p>
            <a:r>
              <a:rPr lang="nl-NL" dirty="0" smtClean="0"/>
              <a:t>Ons vak is allesbehalve saai!</a:t>
            </a:r>
          </a:p>
          <a:p>
            <a:endParaRPr lang="nl-NL" dirty="0"/>
          </a:p>
          <a:p>
            <a:r>
              <a:rPr lang="nl-NL" dirty="0" smtClean="0"/>
              <a:t>Dank voor de aandacht.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088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Schets van probleem en van oplossing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Veel leerlingen hebben de vraag:</a:t>
            </a:r>
            <a:r>
              <a:rPr lang="nl-NL" i="1" dirty="0" smtClean="0"/>
              <a:t> Waarom</a:t>
            </a:r>
            <a:r>
              <a:rPr lang="nl-NL" dirty="0" smtClean="0"/>
              <a:t> moet ik dit leren?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(niet </a:t>
            </a:r>
            <a:r>
              <a:rPr lang="nl-NL" i="1" dirty="0" smtClean="0"/>
              <a:t>alle</a:t>
            </a:r>
            <a:r>
              <a:rPr lang="nl-NL" dirty="0" smtClean="0"/>
              <a:t> leerlingen, sommigen beginnen met </a:t>
            </a:r>
            <a:r>
              <a:rPr lang="nl-NL" i="1" dirty="0" smtClean="0"/>
              <a:t>Wat</a:t>
            </a:r>
            <a:r>
              <a:rPr lang="nl-NL" dirty="0" smtClean="0"/>
              <a:t> moet ik leren?)</a:t>
            </a:r>
          </a:p>
          <a:p>
            <a:r>
              <a:rPr lang="nl-NL" dirty="0" smtClean="0"/>
              <a:t>Verschillende antwoorden voor toekomstige journalisten, politici, artsen, </a:t>
            </a:r>
            <a:r>
              <a:rPr lang="nl-NL" dirty="0" smtClean="0"/>
              <a:t>ingenieurs, natuurkundigen</a:t>
            </a:r>
            <a:r>
              <a:rPr lang="nl-NL" dirty="0" smtClean="0"/>
              <a:t>.</a:t>
            </a:r>
          </a:p>
          <a:p>
            <a:r>
              <a:rPr lang="nl-NL" dirty="0" smtClean="0"/>
              <a:t>Parallel geschakelde ingangen leveren </a:t>
            </a:r>
            <a:r>
              <a:rPr lang="nl-NL" dirty="0" smtClean="0"/>
              <a:t>samen minder </a:t>
            </a:r>
            <a:r>
              <a:rPr lang="nl-NL" dirty="0" smtClean="0"/>
              <a:t>weerstand tegen leren  op dan elk van die ingangen afzonderlijk.</a:t>
            </a:r>
          </a:p>
          <a:p>
            <a:r>
              <a:rPr lang="nl-NL" dirty="0" smtClean="0"/>
              <a:t>Differentiatie mogelijk, maar ik mik in dit geval lager: variatie.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8335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fbeeldingsresultaat voor uncertainty Heisenberg 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80" y="775065"/>
            <a:ext cx="3668836" cy="565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he Quantum 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4" y="217715"/>
            <a:ext cx="3762471" cy="563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17" y="923109"/>
            <a:ext cx="3661602" cy="561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977" y="1686288"/>
            <a:ext cx="3457069" cy="4618718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68" y="228474"/>
            <a:ext cx="3669574" cy="563586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794" y="963477"/>
            <a:ext cx="3439885" cy="544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905691"/>
            <a:ext cx="10515600" cy="527127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4400" i="1" dirty="0" smtClean="0"/>
              <a:t>Stelling: </a:t>
            </a:r>
            <a:r>
              <a:rPr lang="nl-NL" sz="4400" i="1" dirty="0"/>
              <a:t>De Quantumwereld kun je bekijken vanuit theorie, experiment, techniek, dagelijks leven, maatschappij, filosofie</a:t>
            </a:r>
            <a:r>
              <a:rPr lang="nl-NL" sz="4400" i="1" dirty="0" smtClean="0"/>
              <a:t>…</a:t>
            </a:r>
          </a:p>
          <a:p>
            <a:pPr marL="457200" lvl="1" indent="0">
              <a:buNone/>
            </a:pPr>
            <a:endParaRPr lang="nl-NL" sz="4400" i="1" dirty="0"/>
          </a:p>
          <a:p>
            <a:pPr marL="457200" lvl="1" indent="0">
              <a:buNone/>
            </a:pPr>
            <a:r>
              <a:rPr lang="nl-NL" sz="2800" i="1" dirty="0" smtClean="0">
                <a:sym typeface="Wingdings" panose="05000000000000000000" pitchFamily="2" charset="2"/>
              </a:rPr>
              <a:t>Misconcept</a:t>
            </a:r>
            <a:r>
              <a:rPr lang="nl-NL" sz="2800" i="1" dirty="0">
                <a:sym typeface="Wingdings" panose="05000000000000000000" pitchFamily="2" charset="2"/>
              </a:rPr>
              <a:t>:  De </a:t>
            </a:r>
            <a:r>
              <a:rPr lang="nl-NL" sz="2800" i="1" dirty="0" err="1">
                <a:sym typeface="Wingdings" panose="05000000000000000000" pitchFamily="2" charset="2"/>
              </a:rPr>
              <a:t>quantumwereld</a:t>
            </a:r>
            <a:r>
              <a:rPr lang="nl-NL" sz="2800" i="1" dirty="0">
                <a:sym typeface="Wingdings" panose="05000000000000000000" pitchFamily="2" charset="2"/>
              </a:rPr>
              <a:t> is een heel wiskundige wereld die je alleen via de Schrödingervergelijking kunt </a:t>
            </a:r>
            <a:r>
              <a:rPr lang="nl-NL" sz="2800" i="1" dirty="0" smtClean="0">
                <a:sym typeface="Wingdings" panose="05000000000000000000" pitchFamily="2" charset="2"/>
              </a:rPr>
              <a:t>benaderen</a:t>
            </a:r>
          </a:p>
          <a:p>
            <a:pPr marL="457200" lvl="1" indent="0">
              <a:buNone/>
            </a:pPr>
            <a:endParaRPr lang="nl-NL" sz="2800" i="1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nl-NL" i="1" dirty="0" smtClean="0">
                <a:sym typeface="Wingdings" panose="05000000000000000000" pitchFamily="2" charset="2"/>
              </a:rPr>
              <a:t>(Kwamen </a:t>
            </a:r>
            <a:r>
              <a:rPr lang="nl-NL" i="1" dirty="0">
                <a:sym typeface="Wingdings" panose="05000000000000000000" pitchFamily="2" charset="2"/>
              </a:rPr>
              <a:t>Lodewijk Koopman en ik </a:t>
            </a:r>
            <a:r>
              <a:rPr lang="nl-NL" i="1" dirty="0" smtClean="0">
                <a:sym typeface="Wingdings" panose="05000000000000000000" pitchFamily="2" charset="2"/>
              </a:rPr>
              <a:t>tegen in nascholingscursussen die gaven)</a:t>
            </a:r>
            <a:endParaRPr lang="nl-NL" i="1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88181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Fluorescentie en banden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Proefje</a:t>
            </a:r>
          </a:p>
          <a:p>
            <a:r>
              <a:rPr lang="nl-NL" dirty="0" smtClean="0"/>
              <a:t>Begrijpen van fotonen en </a:t>
            </a:r>
            <a:r>
              <a:rPr lang="nl-NL" dirty="0" smtClean="0"/>
              <a:t>energieniveaus</a:t>
            </a:r>
          </a:p>
          <a:p>
            <a:r>
              <a:rPr lang="nl-NL" dirty="0" smtClean="0"/>
              <a:t>Wel met blauw </a:t>
            </a:r>
            <a:r>
              <a:rPr lang="nl-NL" dirty="0"/>
              <a:t>l</a:t>
            </a:r>
            <a:r>
              <a:rPr lang="nl-NL" dirty="0" smtClean="0"/>
              <a:t>icht groene fluorescentie, </a:t>
            </a:r>
          </a:p>
          <a:p>
            <a:pPr marL="0" indent="0">
              <a:buNone/>
            </a:pPr>
            <a:r>
              <a:rPr lang="nl-NL" dirty="0" smtClean="0"/>
              <a:t>   niet andersom</a:t>
            </a:r>
          </a:p>
          <a:p>
            <a:r>
              <a:rPr lang="nl-NL" dirty="0" smtClean="0"/>
              <a:t>Grootte </a:t>
            </a:r>
            <a:r>
              <a:rPr lang="nl-NL" dirty="0" err="1" smtClean="0"/>
              <a:t>quantumdots</a:t>
            </a:r>
            <a:endParaRPr lang="nl-NL" dirty="0" smtClean="0"/>
          </a:p>
          <a:p>
            <a:r>
              <a:rPr lang="nl-NL" dirty="0" smtClean="0"/>
              <a:t>Experimentele vraag: welke wordt (meetbaar?) warmer?</a:t>
            </a:r>
            <a:endParaRPr lang="nl-NL" dirty="0" smtClean="0"/>
          </a:p>
          <a:p>
            <a:r>
              <a:rPr lang="nl-NL" dirty="0" smtClean="0"/>
              <a:t>Blauwe </a:t>
            </a:r>
            <a:r>
              <a:rPr lang="nl-NL" dirty="0" err="1" smtClean="0"/>
              <a:t>leds</a:t>
            </a:r>
            <a:endParaRPr lang="nl-NL" dirty="0" smtClean="0"/>
          </a:p>
          <a:p>
            <a:r>
              <a:rPr lang="nl-NL" dirty="0" smtClean="0"/>
              <a:t>Niet een curriculum.nu als een bad-eendje</a:t>
            </a:r>
            <a:r>
              <a:rPr lang="nl-NL" dirty="0" smtClean="0"/>
              <a:t> 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9341708" y="3929449"/>
            <a:ext cx="1812324" cy="560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9341708" y="2884241"/>
            <a:ext cx="1804086" cy="601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Rechte verbindingslijn met pijl 6"/>
          <p:cNvCxnSpPr/>
          <p:nvPr/>
        </p:nvCxnSpPr>
        <p:spPr>
          <a:xfrm flipV="1">
            <a:off x="9845964" y="3184922"/>
            <a:ext cx="0" cy="744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>
            <a:off x="10058400" y="3485604"/>
            <a:ext cx="0" cy="443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329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2577" y="-1450549"/>
            <a:ext cx="15727680" cy="884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3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2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897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4481</TotalTime>
  <Words>239</Words>
  <Application>Microsoft Office PowerPoint</Application>
  <PresentationFormat>Breedbeeld</PresentationFormat>
  <Paragraphs>36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Kantoorthema</vt:lpstr>
      <vt:lpstr>Perspectieven op de quantumwereld</vt:lpstr>
      <vt:lpstr>Schets van probleem en van oplossing</vt:lpstr>
      <vt:lpstr>PowerPoint-presentatie</vt:lpstr>
      <vt:lpstr>PowerPoint-presentatie</vt:lpstr>
      <vt:lpstr>PowerPoint-presentatie</vt:lpstr>
      <vt:lpstr>Fluorescentie en banden</vt:lpstr>
      <vt:lpstr>PowerPoint-presentatie</vt:lpstr>
      <vt:lpstr>PowerPoint-presentatie</vt:lpstr>
      <vt:lpstr>PowerPoint-presentatie</vt:lpstr>
      <vt:lpstr>PowerPoint-presentatie</vt:lpstr>
      <vt:lpstr>Quantumkwal</vt:lpstr>
      <vt:lpstr>Nog een Nobelprijs</vt:lpstr>
      <vt:lpstr>Leerling Manchu</vt:lpstr>
      <vt:lpstr>Slot</vt:lpstr>
    </vt:vector>
  </TitlesOfParts>
  <Company>Knakworst en Killroy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Perspectieven op de quantumwereld</dc:title>
  <dc:creator>Hans</dc:creator>
  <cp:lastModifiedBy>Bemmel, Hans van</cp:lastModifiedBy>
  <cp:revision>23</cp:revision>
  <dcterms:created xsi:type="dcterms:W3CDTF">2019-12-06T07:10:08Z</dcterms:created>
  <dcterms:modified xsi:type="dcterms:W3CDTF">2019-12-12T14:15:56Z</dcterms:modified>
</cp:coreProperties>
</file>