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9" r:id="rId1"/>
    <p:sldMasterId id="2147483786" r:id="rId2"/>
  </p:sldMasterIdLst>
  <p:notesMasterIdLst>
    <p:notesMasterId r:id="rId10"/>
  </p:notesMasterIdLst>
  <p:sldIdLst>
    <p:sldId id="256" r:id="rId3"/>
    <p:sldId id="266" r:id="rId4"/>
    <p:sldId id="267" r:id="rId5"/>
    <p:sldId id="268" r:id="rId6"/>
    <p:sldId id="276" r:id="rId7"/>
    <p:sldId id="277" r:id="rId8"/>
    <p:sldId id="278" r:id="rId9"/>
  </p:sldIdLst>
  <p:sldSz cx="20104100" cy="11309350"/>
  <p:notesSz cx="20104100" cy="113093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332">
          <p15:clr>
            <a:srgbClr val="A4A3A4"/>
          </p15:clr>
        </p15:guide>
        <p15:guide id="3" orient="horz" pos="35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emmelt Brink" initials="RB [7]" lastIdx="0" clrIdx="6">
    <p:extLst/>
  </p:cmAuthor>
  <p:cmAuthor id="1" name="Remmelt Brink" initials="RB" lastIdx="1" clrIdx="0">
    <p:extLst/>
  </p:cmAuthor>
  <p:cmAuthor id="2" name="Remmelt Brink" initials="RB [2]" lastIdx="1" clrIdx="1">
    <p:extLst/>
  </p:cmAuthor>
  <p:cmAuthor id="3" name="Remmelt Brink" initials="RB [3]" lastIdx="1" clrIdx="2">
    <p:extLst/>
  </p:cmAuthor>
  <p:cmAuthor id="4" name="Remmelt Brink" initials="RB [4]" lastIdx="1" clrIdx="3">
    <p:extLst/>
  </p:cmAuthor>
  <p:cmAuthor id="5" name="Remmelt Brink" initials="RB [5]" lastIdx="1" clrIdx="4">
    <p:extLst/>
  </p:cmAuthor>
  <p:cmAuthor id="6" name="Remmelt Brink" initials="RB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07821"/>
    <a:srgbClr val="98C62C"/>
    <a:srgbClr val="0099B5"/>
    <a:srgbClr val="009B9B"/>
    <a:srgbClr val="F5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9414" autoAdjust="0"/>
  </p:normalViewPr>
  <p:slideViewPr>
    <p:cSldViewPr>
      <p:cViewPr varScale="1">
        <p:scale>
          <a:sx n="46" d="100"/>
          <a:sy n="46" d="100"/>
        </p:scale>
        <p:origin x="1674" y="66"/>
      </p:cViewPr>
      <p:guideLst>
        <p:guide pos="6332"/>
        <p:guide orient="horz" pos="35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90CFCB9-5B6C-7D45-8F06-40B7F35E4C51}" type="datetimeFigureOut">
              <a:t>19-12-2018</a:t>
            </a:fld>
            <a:endParaRPr lang="nl-NL"/>
          </a:p>
        </p:txBody>
      </p:sp>
      <p:sp>
        <p:nvSpPr>
          <p:cNvPr id="4" name="Tijdelijke aanduiding voor dia-afbeelding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1C494377-442B-F04A-B0A7-C3D4C202EBD5}" type="slidenum">
              <a:t>‹nr.›</a:t>
            </a:fld>
            <a:endParaRPr lang="nl-NL"/>
          </a:p>
        </p:txBody>
      </p:sp>
    </p:spTree>
    <p:extLst>
      <p:ext uri="{BB962C8B-B14F-4D97-AF65-F5344CB8AC3E}">
        <p14:creationId xmlns:p14="http://schemas.microsoft.com/office/powerpoint/2010/main" val="82337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C494377-442B-F04A-B0A7-C3D4C202EBD5}" type="slidenum">
              <a:rPr lang="nl-NL" smtClean="0"/>
              <a:t>1</a:t>
            </a:fld>
            <a:endParaRPr lang="nl-NL"/>
          </a:p>
        </p:txBody>
      </p:sp>
    </p:spTree>
    <p:extLst>
      <p:ext uri="{BB962C8B-B14F-4D97-AF65-F5344CB8AC3E}">
        <p14:creationId xmlns:p14="http://schemas.microsoft.com/office/powerpoint/2010/main" val="359524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8B5D6D8-02E7-457A-AD6B-CA48647D014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A91D7C6-602E-415A-B558-EBB4D7CD41E5}"/>
              </a:ext>
            </a:extLst>
          </p:cNvPr>
          <p:cNvSpPr txBox="1">
            <a:spLocks noGrp="1"/>
          </p:cNvSpPr>
          <p:nvPr>
            <p:ph type="body" sz="quarter" idx="1"/>
          </p:nvPr>
        </p:nvSpPr>
        <p:spPr/>
        <p:txBody>
          <a:bodyPr/>
          <a:lstStyle/>
          <a:p>
            <a:pPr lvl="0"/>
            <a:r>
              <a:rPr lang="nl-NL"/>
              <a:t>Hoofdstuk 1 van 3 havo</a:t>
            </a:r>
          </a:p>
          <a:p>
            <a:pPr lvl="0"/>
            <a:endParaRPr lang="nl-NL"/>
          </a:p>
          <a:p>
            <a:pPr lvl="0"/>
            <a:r>
              <a:rPr lang="nl-NL"/>
              <a:t>Alle theorie, opdrachten en overige onderdelen in het boek zijn ook te vinden het online materiaal, maar niet altijd op dezelfde plek.</a:t>
            </a:r>
          </a:p>
          <a:p>
            <a:pPr lvl="0"/>
            <a:r>
              <a:rPr lang="nl-NL"/>
              <a:t>p. 6-7: In de hoofdstukopening wordt het onderwerp met een pakkende context geïntroduceerd. Verder worden de paragrafen en bijbehorende practica genoemd. In het online materiaal is de foto terug te vinden als achtergrond bij het hoofdstuk.</a:t>
            </a:r>
          </a:p>
          <a:p>
            <a:pPr lvl="0"/>
            <a:endParaRPr lang="nl-NL"/>
          </a:p>
          <a:p>
            <a:pPr lvl="0"/>
            <a:r>
              <a:rPr lang="nl-NL"/>
              <a:t>p. 8-10: Een paragraaf opent met een discussievraag bij een actuele context. Deze zijn zowel in het boek als online te vinden.</a:t>
            </a:r>
          </a:p>
          <a:p>
            <a:pPr lvl="0"/>
            <a:r>
              <a:rPr lang="nl-NL"/>
              <a:t>In het boek volgt daarna de leerdoelen. In het online materiaal krijgt de leerling deze als een pop-up de eerste keer dat de paragraaf wordt geopend, daarna zijn ze oproepbaar door op ‘leerdoelen’ te klikken.</a:t>
            </a:r>
          </a:p>
          <a:p>
            <a:pPr lvl="0"/>
            <a:r>
              <a:rPr lang="nl-NL"/>
              <a:t>Vervolgens alle theorieonderdelen per blokje. Op pagina 10 een voorbeeld van een infographic, op pagina 20 een ander voorbeeld.</a:t>
            </a:r>
          </a:p>
          <a:p>
            <a:pPr lvl="0"/>
            <a:r>
              <a:rPr lang="nl-NL"/>
              <a:t>De paragraaf sluit af met Samengevat, in het online materiaal staat deze niet bij de lopende paragraaf maar onder ‘Bij dit hoofdstuk’.</a:t>
            </a:r>
          </a:p>
          <a:p>
            <a:pPr lvl="0"/>
            <a:endParaRPr lang="nl-NL"/>
          </a:p>
          <a:p>
            <a:pPr lvl="0"/>
            <a:r>
              <a:rPr lang="nl-NL"/>
              <a:t>p. 11-12: De theorie wordt gevolgd door de opdrachten. Alle opdrachten in de boeken staan ook online.</a:t>
            </a:r>
          </a:p>
          <a:p>
            <a:pPr lvl="0"/>
            <a:r>
              <a:rPr lang="nl-NL"/>
              <a:t>De M- en N-routes worden in het online materiaal aangevuld met remediërende opdrachten. Dat geeft in het online materiaal 3 leerroutes:</a:t>
            </a:r>
          </a:p>
          <a:p>
            <a:pPr lvl="0"/>
            <a:r>
              <a:rPr lang="nl-NL"/>
              <a:t>A-route: remediërende opdrachten + M-route</a:t>
            </a:r>
          </a:p>
          <a:p>
            <a:pPr lvl="0"/>
            <a:r>
              <a:rPr lang="nl-NL"/>
              <a:t>B-route: M-route</a:t>
            </a:r>
          </a:p>
          <a:p>
            <a:pPr lvl="0"/>
            <a:r>
              <a:rPr lang="nl-NL"/>
              <a:t>C-route: N-route</a:t>
            </a:r>
          </a:p>
          <a:p>
            <a:pPr lvl="0"/>
            <a:endParaRPr lang="nl-NL"/>
          </a:p>
          <a:p>
            <a:pPr lvl="0"/>
            <a:r>
              <a:rPr lang="nl-NL"/>
              <a:t>Opdracht A1 is een gesloten vraag, deze kan het systeem nakijken.</a:t>
            </a:r>
          </a:p>
          <a:p>
            <a:pPr lvl="0"/>
            <a:r>
              <a:rPr lang="nl-NL"/>
              <a:t>Opdracht A2 t/m B5 zijn open vragen, hierbij moet de leerling zijn eigen antwoord beoordelen.</a:t>
            </a:r>
          </a:p>
          <a:p>
            <a:pPr lvl="0"/>
            <a:r>
              <a:rPr lang="nl-NL"/>
              <a:t>Na opdracht B5 volgt in het digitale materiaal een remediërende opdracht, voor leerlingen die de voorgaande opdrachten niet goed gemaakt hadden. Hierbij wordt stapsgewijs nogmaals door de stof gegaan, in gesloten vragen die het systeem controleert.</a:t>
            </a:r>
          </a:p>
          <a:p>
            <a:pPr lvl="0"/>
            <a:r>
              <a:rPr lang="nl-NL"/>
              <a:t>Opdracht B6 en B7 zijn tekenvragen. Hiervoor wordt zowel in het boek als in het online materiaal naar het hulpboek verwezen. Het hulpboek bevat alle opdrachten waarbij getekend moet worden. Eventueel kan een leerling ook in het schrift tekenen. We hebben dus niet alle opdrachten volledig gedigitaliseerd, vaardigheden die een leerling ook ‘met de hand’ moet kunnen, zoals krachtlijnen tekenen, worden ook met de hand geoefend.</a:t>
            </a:r>
          </a:p>
          <a:p>
            <a:pPr lvl="0"/>
            <a:r>
              <a:rPr lang="nl-NL"/>
              <a:t>Opdrachten B8 t/m +12 zijn weer een mix van open vragen, gesloten vragen, en vragen in het hulpboek.</a:t>
            </a:r>
          </a:p>
          <a:p>
            <a:pPr lvl="0"/>
            <a:r>
              <a:rPr lang="nl-NL"/>
              <a:t>De opdrachten eindigen zowel in het boek als online met ‘je kunt nu’.</a:t>
            </a:r>
          </a:p>
          <a:p>
            <a:pPr lvl="0"/>
            <a:endParaRPr lang="nl-NL"/>
          </a:p>
          <a:p>
            <a:pPr lvl="0"/>
            <a:r>
              <a:rPr lang="nl-NL"/>
              <a:t>[Om leerroutes te demonstreren eventueel inloggen als leerling, opdracht A1 t/m B5 fout maken; systeem schakelt automatisch naar A-route en remedierende opdracht R1 verschijnt.]</a:t>
            </a:r>
          </a:p>
          <a:p>
            <a:pPr lvl="0"/>
            <a:endParaRPr lang="nl-NL"/>
          </a:p>
          <a:p>
            <a:pPr lvl="0"/>
            <a:r>
              <a:rPr lang="nl-NL"/>
              <a:t>p. 13-15: De algemene structuur van deze paragraaf is hetzelfde. Opvallend: rekenvoorbeelden op pagina’s 14 en 15, waarmee de leerling stapsgewijs zich de stof eigen maakt. In het online materiaal zijn dit uitlegvideo’s waarbij de leerling nog een keer de stof kan terugkijken.</a:t>
            </a:r>
          </a:p>
          <a:p>
            <a:pPr lvl="0"/>
            <a:endParaRPr lang="nl-NL"/>
          </a:p>
          <a:p>
            <a:pPr lvl="0"/>
            <a:r>
              <a:rPr lang="nl-NL"/>
              <a:t>p. 33-37: De practica staan in het boek. In het hulpboek zijn de practica ook opgenomen, met schrijfregels zodat de leerling hier het practicum dossier compleet kan houden. In het online materiaal zitten de practica onder ‘Bij dit hoofdstuk’  als individuele bestanden, en bij het docentenmateriaal gebundeld voor alle practica per hoofdstuk.</a:t>
            </a:r>
          </a:p>
          <a:p>
            <a:pPr lvl="0"/>
            <a:endParaRPr lang="nl-NL"/>
          </a:p>
          <a:p>
            <a:pPr lvl="0"/>
            <a:r>
              <a:rPr lang="nl-NL"/>
              <a:t>p. 38-39: Het hoofdstuk eindigt met een Oefentoets op proefwerkniveau. Hier staan de onderwerpen die in het hoofdstuk behandeld zijn door elkaar, in kleine contexten. In het online materiaal staat de Oefentoets onder ‘Bij dit hoofdstuk’; als de leerling deze heeft afgerond kan hij per paragraaf zien welke stof nog extra geoefend moet worden.</a:t>
            </a:r>
          </a:p>
          <a:p>
            <a:pPr lvl="0"/>
            <a:endParaRPr lang="nl-NL"/>
          </a:p>
          <a:p>
            <a:pPr lvl="0"/>
            <a:r>
              <a:rPr lang="nl-NL"/>
              <a:t>p. 276-284: Achterin het boek staan de pagina’s met Vaardigheden, waarin de basis natuurkundige vaardigheden staan. In het online materiaal zijn deze te vinden bij ‘Bij dit hoofdstuk’ en het docentenmateriaal. </a:t>
            </a:r>
          </a:p>
          <a:p>
            <a:pPr lvl="0"/>
            <a:endParaRPr lang="nl-NL"/>
          </a:p>
          <a:p>
            <a:pPr marL="171450" lvl="0" indent="-171450">
              <a:buSzPct val="100000"/>
              <a:buChar char="-"/>
            </a:pPr>
            <a:r>
              <a:rPr lang="nl-NL"/>
              <a:t>Resultatenpagina’s: overzicht per hoofdstuk, paragraaf. Voor de docent: ook per leerling en per opdracht. Docent kan leerroutes aan/uitzetten en vanaf najaar 2018 ook opdrachten opnieuw laten maken.</a:t>
            </a:r>
          </a:p>
          <a:p>
            <a:pPr marL="171450" lvl="0" indent="-171450">
              <a:buSzPct val="100000"/>
              <a:buChar char="-"/>
            </a:pPr>
            <a:endParaRPr lang="nl-NL"/>
          </a:p>
          <a:p>
            <a:pPr marL="171450" lvl="0" indent="-171450">
              <a:buSzPct val="100000"/>
              <a:buChar char="-"/>
            </a:pPr>
            <a:r>
              <a:rPr lang="nl-NL"/>
              <a:t>Onderdelen bij dit hoofdstuk toelichten (meeste is al naar verwezen): </a:t>
            </a:r>
          </a:p>
          <a:p>
            <a:pPr lvl="0"/>
            <a:r>
              <a:rPr lang="nl-NL"/>
              <a:t>Leerdoelen: alle leerdoelen van het hoofdstuk per paragraaf geordend</a:t>
            </a:r>
          </a:p>
          <a:p>
            <a:pPr lvl="0"/>
            <a:r>
              <a:rPr lang="nl-NL"/>
              <a:t>Oefentoetsen: de Oefentoets bij het hoofdstuk</a:t>
            </a:r>
          </a:p>
          <a:p>
            <a:pPr lvl="0"/>
            <a:r>
              <a:rPr lang="nl-NL"/>
              <a:t>Practica: de downloadbare practica</a:t>
            </a:r>
          </a:p>
          <a:p>
            <a:pPr lvl="0"/>
            <a:r>
              <a:rPr lang="nl-NL"/>
              <a:t>Samenvatting: de downloadbare Samengevats uit de boeken</a:t>
            </a:r>
          </a:p>
          <a:p>
            <a:pPr lvl="0"/>
            <a:r>
              <a:rPr lang="nl-NL"/>
              <a:t>Theorie-overzicht: alle theorie bij een hoofdstuk</a:t>
            </a:r>
          </a:p>
          <a:p>
            <a:pPr lvl="0"/>
            <a:r>
              <a:rPr lang="nl-NL"/>
              <a:t>Uitlegvideo’s: alle uitlegvideo’s bij het hoofdstuk</a:t>
            </a:r>
          </a:p>
          <a:p>
            <a:pPr lvl="0"/>
            <a:r>
              <a:rPr lang="nl-NL"/>
              <a:t>Vaardigheden: de downloadbare Vaardigheid overzichten</a:t>
            </a:r>
          </a:p>
        </p:txBody>
      </p:sp>
      <p:sp>
        <p:nvSpPr>
          <p:cNvPr id="4" name="Tijdelijke aanduiding voor dianummer 3">
            <a:extLst>
              <a:ext uri="{FF2B5EF4-FFF2-40B4-BE49-F238E27FC236}">
                <a16:creationId xmlns:a16="http://schemas.microsoft.com/office/drawing/2014/main" id="{A501E605-F624-4EF3-A672-A09D7F13BC17}"/>
              </a:ext>
            </a:extLst>
          </p:cNvPr>
          <p:cNvSpPr txBox="1"/>
          <p:nvPr/>
        </p:nvSpPr>
        <p:spPr>
          <a:xfrm>
            <a:off x="5624337" y="6458535"/>
            <a:ext cx="4303129" cy="340723"/>
          </a:xfrm>
          <a:prstGeom prst="rect">
            <a:avLst/>
          </a:prstGeom>
          <a:noFill/>
          <a:ln cap="flat">
            <a:noFill/>
          </a:ln>
        </p:spPr>
        <p:txBody>
          <a:bodyPr vert="horz" wrap="square" lIns="48691" tIns="24350" rIns="48691" bIns="24350" anchor="b" anchorCtr="0" compatLnSpc="1">
            <a:noAutofit/>
          </a:bodyPr>
          <a:lstStyle/>
          <a:p>
            <a:pPr marL="0" marR="0" lvl="0" indent="0" algn="r" defTabSz="486918"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1E37F7-99E8-443A-A47B-D19A6A9560E5}" type="slidenum">
              <a:t>5</a:t>
            </a:fld>
            <a:endParaRPr lang="nl-NL" sz="600" b="0" i="0" u="none" strike="noStrike" kern="0" cap="none" spc="0" baseline="0">
              <a:solidFill>
                <a:srgbClr val="000000"/>
              </a:solidFill>
              <a:uFillTx/>
              <a:latin typeface="Calibri"/>
            </a:endParaRPr>
          </a:p>
        </p:txBody>
      </p:sp>
    </p:spTree>
    <p:extLst>
      <p:ext uri="{BB962C8B-B14F-4D97-AF65-F5344CB8AC3E}">
        <p14:creationId xmlns:p14="http://schemas.microsoft.com/office/powerpoint/2010/main" val="2130875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 titel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hthoek 3"/>
          <p:cNvSpPr/>
          <p:nvPr userDrawn="1"/>
        </p:nvSpPr>
        <p:spPr>
          <a:xfrm>
            <a:off x="1242000" y="0"/>
            <a:ext cx="8816484" cy="8817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r>
              <a:rPr lang="nl-NL" sz="1637" dirty="0"/>
              <a:t>          </a:t>
            </a:r>
          </a:p>
        </p:txBody>
      </p:sp>
      <p:sp>
        <p:nvSpPr>
          <p:cNvPr id="21" name="Titel 38"/>
          <p:cNvSpPr>
            <a:spLocks noGrp="1"/>
          </p:cNvSpPr>
          <p:nvPr>
            <p:ph type="title"/>
          </p:nvPr>
        </p:nvSpPr>
        <p:spPr>
          <a:xfrm>
            <a:off x="1246613" y="2513190"/>
            <a:ext cx="8811250" cy="5038595"/>
          </a:xfrm>
          <a:prstGeom prst="rect">
            <a:avLst/>
          </a:prstGeom>
          <a:noFill/>
        </p:spPr>
        <p:txBody>
          <a:bodyPr lIns="381000" tIns="288000" rIns="381000" bIns="0"/>
          <a:lstStyle>
            <a:lvl1pPr>
              <a:lnSpc>
                <a:spcPts val="7036"/>
              </a:lnSpc>
              <a:defRPr sz="6599" b="0" i="0" baseline="0">
                <a:solidFill>
                  <a:schemeClr val="tx1"/>
                </a:solidFill>
                <a:latin typeface="Arial" charset="0"/>
                <a:ea typeface="Arial" charset="0"/>
                <a:cs typeface="Arial" charset="0"/>
              </a:defRPr>
            </a:lvl1pPr>
          </a:lstStyle>
          <a:p>
            <a:r>
              <a:rPr lang="nl-NL"/>
              <a:t>Klik om de stijl te bewerken</a:t>
            </a:r>
            <a:endParaRPr lang="nl-NL" dirty="0"/>
          </a:p>
        </p:txBody>
      </p:sp>
      <p:sp>
        <p:nvSpPr>
          <p:cNvPr id="20" name="Tijdelijke aanduiding voor datum 2"/>
          <p:cNvSpPr>
            <a:spLocks noGrp="1"/>
          </p:cNvSpPr>
          <p:nvPr>
            <p:ph type="dt" sz="half" idx="2"/>
          </p:nvPr>
        </p:nvSpPr>
        <p:spPr>
          <a:xfrm>
            <a:off x="1246613" y="7576873"/>
            <a:ext cx="8817310" cy="1246700"/>
          </a:xfrm>
          <a:prstGeom prst="rect">
            <a:avLst/>
          </a:prstGeom>
          <a:noFill/>
        </p:spPr>
        <p:txBody>
          <a:bodyPr vert="horz" lIns="360000" tIns="0" rIns="0" bIns="252000" rtlCol="0" anchor="b" anchorCtr="0"/>
          <a:lstStyle>
            <a:lvl1pPr algn="l">
              <a:defRPr sz="4177" b="0" i="0">
                <a:solidFill>
                  <a:schemeClr val="tx1"/>
                </a:solidFill>
                <a:latin typeface="Arial" charset="0"/>
                <a:ea typeface="Arial" charset="0"/>
                <a:cs typeface="Arial" charset="0"/>
              </a:defRPr>
            </a:lvl1pPr>
          </a:lstStyle>
          <a:p>
            <a:fld id="{B174CA18-213B-4074-84E3-A5B66AA3F9CE}" type="datetime3">
              <a:rPr lang="nl-NL" smtClean="0"/>
              <a:pPr/>
              <a:t>19/12/18</a:t>
            </a:fld>
            <a:endParaRPr lang="mr-IN" dirty="0"/>
          </a:p>
        </p:txBody>
      </p:sp>
      <p:pic>
        <p:nvPicPr>
          <p:cNvPr id="3" name="Afbeelding 2" title="Logo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1246613" y="1"/>
            <a:ext cx="8000000" cy="2285714"/>
          </a:xfrm>
          <a:prstGeom prst="rect">
            <a:avLst/>
          </a:prstGeom>
        </p:spPr>
      </p:pic>
      <p:pic>
        <p:nvPicPr>
          <p:cNvPr id="6" name="Afbeelding 5" title="Bedrijfstak"/>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8806483" y="8823737"/>
            <a:ext cx="11307143" cy="2512874"/>
          </a:xfrm>
          <a:prstGeom prst="rect">
            <a:avLst/>
          </a:prstGeom>
        </p:spPr>
      </p:pic>
    </p:spTree>
    <p:extLst>
      <p:ext uri="{BB962C8B-B14F-4D97-AF65-F5344CB8AC3E}">
        <p14:creationId xmlns:p14="http://schemas.microsoft.com/office/powerpoint/2010/main" val="1479592962"/>
      </p:ext>
    </p:extLst>
  </p:cSld>
  <p:clrMapOvr>
    <a:masterClrMapping/>
  </p:clrMapOvr>
  <p:hf sldNum="0" hdr="0" ftr="0"/>
  <p:extLst mod="1">
    <p:ext uri="{DCECCB84-F9BA-43D5-87BE-67443E8EF086}">
      <p15:sldGuideLst xmlns:p15="http://schemas.microsoft.com/office/powerpoint/2012/main">
        <p15:guide id="1" pos="957">
          <p15:clr>
            <a:srgbClr val="5ACBF0"/>
          </p15:clr>
        </p15:guide>
        <p15:guide id="2" orient="horz" pos="4553">
          <p15:clr>
            <a:srgbClr val="5ACBF0"/>
          </p15:clr>
        </p15:guide>
        <p15:guide id="3" orient="horz" pos="4809">
          <p15:clr>
            <a:srgbClr val="5ACBF0"/>
          </p15:clr>
        </p15:guide>
        <p15:guide id="4" orient="horz" pos="1682">
          <p15:clr>
            <a:srgbClr val="5ACBF0"/>
          </p15:clr>
        </p15:guide>
        <p15:guide id="5" pos="5520">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 4x afbeelding">
    <p:spTree>
      <p:nvGrpSpPr>
        <p:cNvPr id="1" name=""/>
        <p:cNvGrpSpPr/>
        <p:nvPr/>
      </p:nvGrpSpPr>
      <p:grpSpPr>
        <a:xfrm>
          <a:off x="0" y="0"/>
          <a:ext cx="0" cy="0"/>
          <a:chOff x="0" y="0"/>
          <a:chExt cx="0" cy="0"/>
        </a:xfrm>
      </p:grpSpPr>
      <p:sp>
        <p:nvSpPr>
          <p:cNvPr id="14" name="Tijdelijke aanduiding voor afbeelding 2">
            <a:extLst>
              <a:ext uri="{FF2B5EF4-FFF2-40B4-BE49-F238E27FC236}">
                <a16:creationId xmlns:a16="http://schemas.microsoft.com/office/drawing/2014/main" id="{40C73530-E608-4028-8E59-C46F8BA7852F}"/>
              </a:ext>
            </a:extLst>
          </p:cNvPr>
          <p:cNvSpPr>
            <a:spLocks noGrp="1"/>
          </p:cNvSpPr>
          <p:nvPr>
            <p:ph type="pic" sz="quarter" idx="11" hasCustomPrompt="1"/>
          </p:nvPr>
        </p:nvSpPr>
        <p:spPr>
          <a:xfrm>
            <a:off x="1246613" y="1246700"/>
            <a:ext cx="8506968" cy="4096300"/>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a:t>
            </a:r>
            <a:br>
              <a:rPr lang="nl-NL" dirty="0"/>
            </a:br>
            <a:r>
              <a:rPr lang="nl-NL" dirty="0"/>
              <a:t>van een afbeelding</a:t>
            </a:r>
          </a:p>
        </p:txBody>
      </p:sp>
      <p:sp>
        <p:nvSpPr>
          <p:cNvPr id="16" name="Tijdelijke aanduiding voor afbeelding 2">
            <a:extLst>
              <a:ext uri="{FF2B5EF4-FFF2-40B4-BE49-F238E27FC236}">
                <a16:creationId xmlns:a16="http://schemas.microsoft.com/office/drawing/2014/main" id="{158F1E12-926B-460F-963A-E616099872E9}"/>
              </a:ext>
            </a:extLst>
          </p:cNvPr>
          <p:cNvSpPr>
            <a:spLocks noGrp="1"/>
          </p:cNvSpPr>
          <p:nvPr>
            <p:ph type="pic" sz="quarter" idx="27" hasCustomPrompt="1"/>
          </p:nvPr>
        </p:nvSpPr>
        <p:spPr>
          <a:xfrm>
            <a:off x="10340948" y="1246700"/>
            <a:ext cx="8508625" cy="4096300"/>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a:t>
            </a:r>
            <a:br>
              <a:rPr lang="nl-NL" dirty="0"/>
            </a:br>
            <a:r>
              <a:rPr lang="nl-NL" dirty="0"/>
              <a:t>van een afbeelding</a:t>
            </a:r>
          </a:p>
        </p:txBody>
      </p:sp>
      <p:sp>
        <p:nvSpPr>
          <p:cNvPr id="17" name="Tijdelijke aanduiding voor afbeelding 2">
            <a:extLst>
              <a:ext uri="{FF2B5EF4-FFF2-40B4-BE49-F238E27FC236}">
                <a16:creationId xmlns:a16="http://schemas.microsoft.com/office/drawing/2014/main" id="{0F3AA2C1-A325-4D49-BB4D-DAE34B79B7C1}"/>
              </a:ext>
            </a:extLst>
          </p:cNvPr>
          <p:cNvSpPr>
            <a:spLocks noGrp="1"/>
          </p:cNvSpPr>
          <p:nvPr>
            <p:ph type="pic" sz="quarter" idx="28" hasCustomPrompt="1"/>
          </p:nvPr>
        </p:nvSpPr>
        <p:spPr>
          <a:xfrm>
            <a:off x="10340948" y="5956456"/>
            <a:ext cx="8508625" cy="4096300"/>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a:t>
            </a:r>
            <a:br>
              <a:rPr lang="nl-NL" dirty="0"/>
            </a:br>
            <a:r>
              <a:rPr lang="nl-NL" dirty="0"/>
              <a:t>van een afbeelding</a:t>
            </a:r>
          </a:p>
        </p:txBody>
      </p:sp>
      <p:sp>
        <p:nvSpPr>
          <p:cNvPr id="18" name="Tijdelijke aanduiding voor afbeelding 2">
            <a:extLst>
              <a:ext uri="{FF2B5EF4-FFF2-40B4-BE49-F238E27FC236}">
                <a16:creationId xmlns:a16="http://schemas.microsoft.com/office/drawing/2014/main" id="{9E1579A5-78BC-4FC1-A80F-1AA461D1D760}"/>
              </a:ext>
            </a:extLst>
          </p:cNvPr>
          <p:cNvSpPr>
            <a:spLocks noGrp="1"/>
          </p:cNvSpPr>
          <p:nvPr>
            <p:ph type="pic" sz="quarter" idx="29" hasCustomPrompt="1"/>
          </p:nvPr>
        </p:nvSpPr>
        <p:spPr>
          <a:xfrm>
            <a:off x="1246613" y="5956456"/>
            <a:ext cx="8508625" cy="4096300"/>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a:t>
            </a:r>
            <a:br>
              <a:rPr lang="nl-NL" dirty="0"/>
            </a:br>
            <a:r>
              <a:rPr lang="nl-NL" dirty="0"/>
              <a:t>van een afbeelding</a:t>
            </a:r>
          </a:p>
        </p:txBody>
      </p:sp>
    </p:spTree>
    <p:extLst>
      <p:ext uri="{BB962C8B-B14F-4D97-AF65-F5344CB8AC3E}">
        <p14:creationId xmlns:p14="http://schemas.microsoft.com/office/powerpoint/2010/main" val="36536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 6x afbeelding">
    <p:spTree>
      <p:nvGrpSpPr>
        <p:cNvPr id="1" name=""/>
        <p:cNvGrpSpPr/>
        <p:nvPr/>
      </p:nvGrpSpPr>
      <p:grpSpPr>
        <a:xfrm>
          <a:off x="0" y="0"/>
          <a:ext cx="0" cy="0"/>
          <a:chOff x="0" y="0"/>
          <a:chExt cx="0" cy="0"/>
        </a:xfrm>
      </p:grpSpPr>
      <p:sp>
        <p:nvSpPr>
          <p:cNvPr id="8" name="Tijdelijke aanduiding voor afbeelding 2">
            <a:extLst>
              <a:ext uri="{FF2B5EF4-FFF2-40B4-BE49-F238E27FC236}">
                <a16:creationId xmlns:a16="http://schemas.microsoft.com/office/drawing/2014/main" id="{65FDDC13-1437-47C9-835A-5590E7F34BF1}"/>
              </a:ext>
            </a:extLst>
          </p:cNvPr>
          <p:cNvSpPr>
            <a:spLocks noGrp="1"/>
          </p:cNvSpPr>
          <p:nvPr>
            <p:ph type="pic" sz="quarter" idx="11" hasCustomPrompt="1"/>
          </p:nvPr>
        </p:nvSpPr>
        <p:spPr>
          <a:xfrm>
            <a:off x="1246613" y="1246700"/>
            <a:ext cx="5453435" cy="4092342"/>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van een afbeelding</a:t>
            </a:r>
          </a:p>
        </p:txBody>
      </p:sp>
      <p:sp>
        <p:nvSpPr>
          <p:cNvPr id="12" name="Tijdelijke aanduiding voor afbeelding 2">
            <a:extLst>
              <a:ext uri="{FF2B5EF4-FFF2-40B4-BE49-F238E27FC236}">
                <a16:creationId xmlns:a16="http://schemas.microsoft.com/office/drawing/2014/main" id="{1E913CB3-D4AE-408C-BD06-22D94AC0A736}"/>
              </a:ext>
            </a:extLst>
          </p:cNvPr>
          <p:cNvSpPr>
            <a:spLocks noGrp="1"/>
          </p:cNvSpPr>
          <p:nvPr>
            <p:ph type="pic" sz="quarter" idx="29" hasCustomPrompt="1"/>
          </p:nvPr>
        </p:nvSpPr>
        <p:spPr>
          <a:xfrm>
            <a:off x="1246613" y="5960413"/>
            <a:ext cx="5453435" cy="4092342"/>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van een afbeelding</a:t>
            </a:r>
          </a:p>
        </p:txBody>
      </p:sp>
      <p:sp>
        <p:nvSpPr>
          <p:cNvPr id="17" name="Tijdelijke aanduiding voor afbeelding 2">
            <a:extLst>
              <a:ext uri="{FF2B5EF4-FFF2-40B4-BE49-F238E27FC236}">
                <a16:creationId xmlns:a16="http://schemas.microsoft.com/office/drawing/2014/main" id="{BC4C4706-8C66-4066-918E-7BF62A5B052C}"/>
              </a:ext>
            </a:extLst>
          </p:cNvPr>
          <p:cNvSpPr>
            <a:spLocks noGrp="1"/>
          </p:cNvSpPr>
          <p:nvPr>
            <p:ph type="pic" sz="quarter" idx="32" hasCustomPrompt="1"/>
          </p:nvPr>
        </p:nvSpPr>
        <p:spPr>
          <a:xfrm>
            <a:off x="13400095" y="1246700"/>
            <a:ext cx="5453435" cy="4092342"/>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van een afbeelding</a:t>
            </a:r>
          </a:p>
        </p:txBody>
      </p:sp>
      <p:sp>
        <p:nvSpPr>
          <p:cNvPr id="18" name="Tijdelijke aanduiding voor afbeelding 2">
            <a:extLst>
              <a:ext uri="{FF2B5EF4-FFF2-40B4-BE49-F238E27FC236}">
                <a16:creationId xmlns:a16="http://schemas.microsoft.com/office/drawing/2014/main" id="{3FE0ED3C-1315-4DED-BD95-62A266D1B421}"/>
              </a:ext>
            </a:extLst>
          </p:cNvPr>
          <p:cNvSpPr>
            <a:spLocks noGrp="1"/>
          </p:cNvSpPr>
          <p:nvPr>
            <p:ph type="pic" sz="quarter" idx="33" hasCustomPrompt="1"/>
          </p:nvPr>
        </p:nvSpPr>
        <p:spPr>
          <a:xfrm>
            <a:off x="13400095" y="5960413"/>
            <a:ext cx="5453435" cy="4092342"/>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van een afbeelding</a:t>
            </a:r>
          </a:p>
        </p:txBody>
      </p:sp>
      <p:sp>
        <p:nvSpPr>
          <p:cNvPr id="19" name="Tijdelijke aanduiding voor afbeelding 2">
            <a:extLst>
              <a:ext uri="{FF2B5EF4-FFF2-40B4-BE49-F238E27FC236}">
                <a16:creationId xmlns:a16="http://schemas.microsoft.com/office/drawing/2014/main" id="{A49E8FAF-C9AA-4004-8CC3-FFB69BC9108A}"/>
              </a:ext>
            </a:extLst>
          </p:cNvPr>
          <p:cNvSpPr>
            <a:spLocks noGrp="1"/>
          </p:cNvSpPr>
          <p:nvPr>
            <p:ph type="pic" sz="quarter" idx="30" hasCustomPrompt="1"/>
          </p:nvPr>
        </p:nvSpPr>
        <p:spPr>
          <a:xfrm>
            <a:off x="7321375" y="1246700"/>
            <a:ext cx="5453435" cy="4092342"/>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van een afbeelding</a:t>
            </a:r>
          </a:p>
        </p:txBody>
      </p:sp>
      <p:sp>
        <p:nvSpPr>
          <p:cNvPr id="20" name="Tijdelijke aanduiding voor afbeelding 2">
            <a:extLst>
              <a:ext uri="{FF2B5EF4-FFF2-40B4-BE49-F238E27FC236}">
                <a16:creationId xmlns:a16="http://schemas.microsoft.com/office/drawing/2014/main" id="{D3B53890-433A-40D9-ADF2-337B09A41F40}"/>
              </a:ext>
            </a:extLst>
          </p:cNvPr>
          <p:cNvSpPr>
            <a:spLocks noGrp="1"/>
          </p:cNvSpPr>
          <p:nvPr>
            <p:ph type="pic" sz="quarter" idx="31" hasCustomPrompt="1"/>
          </p:nvPr>
        </p:nvSpPr>
        <p:spPr>
          <a:xfrm>
            <a:off x="7320670" y="5960413"/>
            <a:ext cx="5453435" cy="4092342"/>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van een afbeelding</a:t>
            </a:r>
          </a:p>
        </p:txBody>
      </p:sp>
    </p:spTree>
    <p:extLst>
      <p:ext uri="{BB962C8B-B14F-4D97-AF65-F5344CB8AC3E}">
        <p14:creationId xmlns:p14="http://schemas.microsoft.com/office/powerpoint/2010/main" val="4240767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 1x afbeelding met content en titel (1regel)">
    <p:spTree>
      <p:nvGrpSpPr>
        <p:cNvPr id="1" name=""/>
        <p:cNvGrpSpPr/>
        <p:nvPr/>
      </p:nvGrpSpPr>
      <p:grpSpPr>
        <a:xfrm>
          <a:off x="0" y="0"/>
          <a:ext cx="0" cy="0"/>
          <a:chOff x="0" y="0"/>
          <a:chExt cx="0" cy="0"/>
        </a:xfrm>
      </p:grpSpPr>
      <p:sp>
        <p:nvSpPr>
          <p:cNvPr id="7" name="Tijdelijke aanduiding voor tekst 8"/>
          <p:cNvSpPr>
            <a:spLocks noGrp="1"/>
          </p:cNvSpPr>
          <p:nvPr>
            <p:ph type="body" sz="quarter" idx="12"/>
          </p:nvPr>
        </p:nvSpPr>
        <p:spPr>
          <a:xfrm>
            <a:off x="1246613" y="2513189"/>
            <a:ext cx="11311786" cy="2077833"/>
          </a:xfrm>
          <a:prstGeom prst="rect">
            <a:avLst/>
          </a:prstGeom>
        </p:spPr>
        <p:txBody>
          <a:bodyPr lIns="0" tIns="0" rIns="0" bIns="0" numCol="1" spcCol="1440000"/>
          <a:lstStyle>
            <a:lvl1pPr>
              <a:defRPr sz="3300" b="0" i="0">
                <a:latin typeface="Arial" charset="0"/>
                <a:ea typeface="Arial" charset="0"/>
                <a:cs typeface="Arial" charset="0"/>
              </a:defRPr>
            </a:lvl1pPr>
            <a:lvl2pPr marL="453990" indent="-439705">
              <a:buClr>
                <a:schemeClr val="tx2"/>
              </a:buClr>
              <a:buFont typeface="Arial" charset="0"/>
              <a:buChar char="•"/>
              <a:tabLst/>
              <a:defRPr sz="3300" b="0" i="0">
                <a:latin typeface="Arial" charset="0"/>
                <a:ea typeface="Arial" charset="0"/>
                <a:cs typeface="Arial" charset="0"/>
              </a:defRPr>
            </a:lvl2pPr>
            <a:lvl3pPr marL="1033384" indent="-485738">
              <a:buClr>
                <a:schemeClr val="tx2"/>
              </a:buClr>
              <a:buFont typeface="Arial" charset="0"/>
              <a:buChar char="•"/>
              <a:tabLst/>
              <a:defRPr sz="3300" b="0" i="0">
                <a:latin typeface="Arial" charset="0"/>
                <a:ea typeface="Arial" charset="0"/>
                <a:cs typeface="Arial" charset="0"/>
              </a:defRPr>
            </a:lvl3pPr>
            <a:lvl4pPr marL="1614364" indent="-501612">
              <a:buClr>
                <a:schemeClr val="tx2"/>
              </a:buClr>
              <a:buFont typeface="Arial" charset="0"/>
              <a:buChar char="•"/>
              <a:tabLst/>
              <a:defRPr sz="3300" b="0" i="0">
                <a:latin typeface="Arial" charset="0"/>
                <a:ea typeface="Arial" charset="0"/>
                <a:cs typeface="Arial" charset="0"/>
              </a:defRPr>
            </a:lvl4pPr>
            <a:lvl5pPr marL="2225504" indent="-579394">
              <a:buClr>
                <a:schemeClr val="tx2"/>
              </a:buClr>
              <a:buFont typeface=".AppleSystemUIFont" charset="-120"/>
              <a:buChar char="‑"/>
              <a:tabLst/>
              <a:defRPr sz="3300" b="0" i="0">
                <a:latin typeface="Arial" charset="0"/>
                <a:ea typeface="Arial" charset="0"/>
                <a:cs typeface="Arial" charset="0"/>
              </a:defRPr>
            </a:lvl5pPr>
          </a:lstStyle>
          <a:p>
            <a:pPr lvl="0"/>
            <a:r>
              <a:rPr lang="nl-NL"/>
              <a:t>Tekststijl van het model bewerken</a:t>
            </a:r>
          </a:p>
        </p:txBody>
      </p:sp>
      <p:sp>
        <p:nvSpPr>
          <p:cNvPr id="5" name="Tijdelijke aanduiding voor afbeelding 2">
            <a:extLst>
              <a:ext uri="{FF2B5EF4-FFF2-40B4-BE49-F238E27FC236}">
                <a16:creationId xmlns:a16="http://schemas.microsoft.com/office/drawing/2014/main" id="{BCFB4C34-F8B1-4457-8A9A-B6CAC12F24AD}"/>
              </a:ext>
            </a:extLst>
          </p:cNvPr>
          <p:cNvSpPr>
            <a:spLocks noGrp="1"/>
          </p:cNvSpPr>
          <p:nvPr>
            <p:ph type="pic" sz="quarter" idx="13" hasCustomPrompt="1"/>
          </p:nvPr>
        </p:nvSpPr>
        <p:spPr>
          <a:xfrm>
            <a:off x="1246613" y="5026378"/>
            <a:ext cx="17602960" cy="5065956"/>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van een afbeelding</a:t>
            </a:r>
          </a:p>
        </p:txBody>
      </p:sp>
      <p:sp>
        <p:nvSpPr>
          <p:cNvPr id="8" name="Holder 2"/>
          <p:cNvSpPr>
            <a:spLocks noGrp="1"/>
          </p:cNvSpPr>
          <p:nvPr>
            <p:ph type="title"/>
          </p:nvPr>
        </p:nvSpPr>
        <p:spPr>
          <a:xfrm>
            <a:off x="1246613" y="1246700"/>
            <a:ext cx="17602960" cy="850922"/>
          </a:xfrm>
          <a:prstGeom prst="rect">
            <a:avLst/>
          </a:prstGeom>
        </p:spPr>
        <p:txBody>
          <a:bodyPr lIns="0" tIns="0" rIns="0" bIns="0"/>
          <a:lstStyle>
            <a:lvl1pPr>
              <a:defRPr sz="4700" b="0" i="0">
                <a:solidFill>
                  <a:schemeClr val="tx1"/>
                </a:solidFill>
                <a:latin typeface="Arial"/>
                <a:cs typeface="Arial"/>
              </a:defRPr>
            </a:lvl1pPr>
          </a:lstStyle>
          <a:p>
            <a:r>
              <a:rPr lang="nl-NL"/>
              <a:t>Klik om de stijl te bewerken</a:t>
            </a:r>
            <a:endParaRPr dirty="0"/>
          </a:p>
        </p:txBody>
      </p:sp>
    </p:spTree>
    <p:extLst>
      <p:ext uri="{BB962C8B-B14F-4D97-AF65-F5344CB8AC3E}">
        <p14:creationId xmlns:p14="http://schemas.microsoft.com/office/powerpoint/2010/main" val="192158926"/>
      </p:ext>
    </p:extLst>
  </p:cSld>
  <p:clrMapOvr>
    <a:masterClrMapping/>
  </p:clrMapOvr>
  <p:extLst mod="1">
    <p:ext uri="{DCECCB84-F9BA-43D5-87BE-67443E8EF086}">
      <p15:sldGuideLst xmlns:p15="http://schemas.microsoft.com/office/powerpoint/2012/main">
        <p15:guide id="1" orient="horz" pos="250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1 - content en 2x figuur">
    <p:spTree>
      <p:nvGrpSpPr>
        <p:cNvPr id="1" name=""/>
        <p:cNvGrpSpPr/>
        <p:nvPr/>
      </p:nvGrpSpPr>
      <p:grpSpPr>
        <a:xfrm>
          <a:off x="0" y="0"/>
          <a:ext cx="0" cy="0"/>
          <a:chOff x="0" y="0"/>
          <a:chExt cx="0" cy="0"/>
        </a:xfrm>
      </p:grpSpPr>
      <p:sp>
        <p:nvSpPr>
          <p:cNvPr id="6" name="Holder 2"/>
          <p:cNvSpPr>
            <a:spLocks noGrp="1"/>
          </p:cNvSpPr>
          <p:nvPr>
            <p:ph type="title"/>
          </p:nvPr>
        </p:nvSpPr>
        <p:spPr>
          <a:xfrm>
            <a:off x="1226824" y="1266489"/>
            <a:ext cx="17610875" cy="831133"/>
          </a:xfrm>
          <a:prstGeom prst="rect">
            <a:avLst/>
          </a:prstGeom>
        </p:spPr>
        <p:txBody>
          <a:bodyPr lIns="0" tIns="0" rIns="0" bIns="0"/>
          <a:lstStyle>
            <a:lvl1pPr>
              <a:defRPr sz="4700" b="0" i="0">
                <a:solidFill>
                  <a:schemeClr val="tx1"/>
                </a:solidFill>
                <a:latin typeface="Arial"/>
                <a:cs typeface="Arial"/>
              </a:defRPr>
            </a:lvl1pPr>
          </a:lstStyle>
          <a:p>
            <a:r>
              <a:rPr lang="nl-NL"/>
              <a:t>Klik om de stijl te bewerken</a:t>
            </a:r>
            <a:endParaRPr dirty="0"/>
          </a:p>
        </p:txBody>
      </p:sp>
      <p:sp>
        <p:nvSpPr>
          <p:cNvPr id="7" name="Tijdelijke aanduiding voor tekst 8"/>
          <p:cNvSpPr>
            <a:spLocks noGrp="1"/>
          </p:cNvSpPr>
          <p:nvPr>
            <p:ph type="body" sz="quarter" idx="12"/>
          </p:nvPr>
        </p:nvSpPr>
        <p:spPr>
          <a:xfrm>
            <a:off x="1226825" y="2513188"/>
            <a:ext cx="11358025" cy="1860156"/>
          </a:xfrm>
          <a:prstGeom prst="rect">
            <a:avLst/>
          </a:prstGeom>
        </p:spPr>
        <p:txBody>
          <a:bodyPr lIns="0" tIns="0" rIns="0" bIns="0" numCol="1" spcCol="1440000"/>
          <a:lstStyle>
            <a:lvl1pPr>
              <a:defRPr sz="3300" b="0" i="0">
                <a:latin typeface="Arial" charset="0"/>
                <a:ea typeface="Arial" charset="0"/>
                <a:cs typeface="Arial" charset="0"/>
              </a:defRPr>
            </a:lvl1pPr>
            <a:lvl2pPr marL="453990" indent="-439705">
              <a:buClr>
                <a:schemeClr val="tx2"/>
              </a:buClr>
              <a:buFont typeface="Arial" charset="0"/>
              <a:buChar char="•"/>
              <a:tabLst/>
              <a:defRPr sz="3300" b="0" i="0">
                <a:latin typeface="Arial" charset="0"/>
                <a:ea typeface="Arial" charset="0"/>
                <a:cs typeface="Arial" charset="0"/>
              </a:defRPr>
            </a:lvl2pPr>
            <a:lvl3pPr marL="1033384" indent="-485738">
              <a:buClr>
                <a:schemeClr val="tx2"/>
              </a:buClr>
              <a:buFont typeface="Arial" charset="0"/>
              <a:buChar char="•"/>
              <a:tabLst/>
              <a:defRPr sz="3300" b="0" i="0">
                <a:latin typeface="Arial" charset="0"/>
                <a:ea typeface="Arial" charset="0"/>
                <a:cs typeface="Arial" charset="0"/>
              </a:defRPr>
            </a:lvl3pPr>
            <a:lvl4pPr marL="1614364" indent="-501612">
              <a:buClr>
                <a:schemeClr val="tx2"/>
              </a:buClr>
              <a:buFont typeface="Arial" charset="0"/>
              <a:buChar char="•"/>
              <a:tabLst/>
              <a:defRPr sz="3300" b="0" i="0">
                <a:latin typeface="Arial" charset="0"/>
                <a:ea typeface="Arial" charset="0"/>
                <a:cs typeface="Arial" charset="0"/>
              </a:defRPr>
            </a:lvl4pPr>
            <a:lvl5pPr marL="2225504" indent="-579394">
              <a:buClr>
                <a:schemeClr val="tx2"/>
              </a:buClr>
              <a:buFont typeface=".AppleSystemUIFont" charset="-120"/>
              <a:buChar char="‑"/>
              <a:tabLst/>
              <a:defRPr sz="3300" b="0" i="0">
                <a:latin typeface="Arial" charset="0"/>
                <a:ea typeface="Arial" charset="0"/>
                <a:cs typeface="Arial" charset="0"/>
              </a:defRPr>
            </a:lvl5pPr>
          </a:lstStyle>
          <a:p>
            <a:pPr lvl="0"/>
            <a:r>
              <a:rPr lang="nl-NL"/>
              <a:t>Tekststijl van het model bewerken</a:t>
            </a:r>
          </a:p>
        </p:txBody>
      </p:sp>
      <p:sp>
        <p:nvSpPr>
          <p:cNvPr id="9" name="Tijdelijke aanduiding voor afbeelding 2">
            <a:extLst>
              <a:ext uri="{FF2B5EF4-FFF2-40B4-BE49-F238E27FC236}">
                <a16:creationId xmlns:a16="http://schemas.microsoft.com/office/drawing/2014/main" id="{49115E31-4618-4822-8396-0FD37C2AA7FE}"/>
              </a:ext>
            </a:extLst>
          </p:cNvPr>
          <p:cNvSpPr>
            <a:spLocks noGrp="1"/>
          </p:cNvSpPr>
          <p:nvPr>
            <p:ph type="pic" sz="quarter" idx="13" hasCustomPrompt="1"/>
          </p:nvPr>
        </p:nvSpPr>
        <p:spPr>
          <a:xfrm>
            <a:off x="10340948" y="4986800"/>
            <a:ext cx="8508625" cy="5065956"/>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a:t>
            </a:r>
            <a:br>
              <a:rPr lang="nl-NL" dirty="0"/>
            </a:br>
            <a:r>
              <a:rPr lang="nl-NL" dirty="0"/>
              <a:t>van een afbeelding</a:t>
            </a:r>
          </a:p>
        </p:txBody>
      </p:sp>
      <p:sp>
        <p:nvSpPr>
          <p:cNvPr id="8" name="Tijdelijke aanduiding voor afbeelding 2">
            <a:extLst>
              <a:ext uri="{FF2B5EF4-FFF2-40B4-BE49-F238E27FC236}">
                <a16:creationId xmlns:a16="http://schemas.microsoft.com/office/drawing/2014/main" id="{FEB81068-9644-4DFC-952A-4D128AF4D10A}"/>
              </a:ext>
            </a:extLst>
          </p:cNvPr>
          <p:cNvSpPr>
            <a:spLocks noGrp="1"/>
          </p:cNvSpPr>
          <p:nvPr>
            <p:ph type="pic" sz="quarter" idx="14" hasCustomPrompt="1"/>
          </p:nvPr>
        </p:nvSpPr>
        <p:spPr>
          <a:xfrm>
            <a:off x="1246613" y="4986800"/>
            <a:ext cx="8508625" cy="5065956"/>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a:t>
            </a:r>
            <a:br>
              <a:rPr lang="nl-NL" dirty="0"/>
            </a:br>
            <a:r>
              <a:rPr lang="nl-NL" dirty="0"/>
              <a:t>van een afbeelding</a:t>
            </a:r>
          </a:p>
        </p:txBody>
      </p:sp>
    </p:spTree>
    <p:extLst>
      <p:ext uri="{BB962C8B-B14F-4D97-AF65-F5344CB8AC3E}">
        <p14:creationId xmlns:p14="http://schemas.microsoft.com/office/powerpoint/2010/main" val="4127221683"/>
      </p:ext>
    </p:extLst>
  </p:cSld>
  <p:clrMapOvr>
    <a:masterClrMapping/>
  </p:clrMapOvr>
  <p:extLst mod="1">
    <p:ext uri="{DCECCB84-F9BA-43D5-87BE-67443E8EF086}">
      <p15:sldGuideLst xmlns:p15="http://schemas.microsoft.com/office/powerpoint/2012/main">
        <p15:guide id="1" orient="horz" pos="2505">
          <p15:clr>
            <a:srgbClr val="5ACBF0"/>
          </p15:clr>
        </p15:guide>
        <p15:guide id="2" orient="horz" pos="1198">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3x afbeelding met content en titel (1regel)">
    <p:spTree>
      <p:nvGrpSpPr>
        <p:cNvPr id="1" name=""/>
        <p:cNvGrpSpPr/>
        <p:nvPr/>
      </p:nvGrpSpPr>
      <p:grpSpPr>
        <a:xfrm>
          <a:off x="0" y="0"/>
          <a:ext cx="0" cy="0"/>
          <a:chOff x="0" y="0"/>
          <a:chExt cx="0" cy="0"/>
        </a:xfrm>
      </p:grpSpPr>
      <p:sp>
        <p:nvSpPr>
          <p:cNvPr id="7" name="Tijdelijke aanduiding voor tekst 8"/>
          <p:cNvSpPr>
            <a:spLocks noGrp="1"/>
          </p:cNvSpPr>
          <p:nvPr>
            <p:ph type="body" sz="quarter" idx="12"/>
          </p:nvPr>
        </p:nvSpPr>
        <p:spPr>
          <a:xfrm>
            <a:off x="1226825" y="2513189"/>
            <a:ext cx="11358025" cy="1860156"/>
          </a:xfrm>
          <a:prstGeom prst="rect">
            <a:avLst/>
          </a:prstGeom>
        </p:spPr>
        <p:txBody>
          <a:bodyPr lIns="0" tIns="0" rIns="0" bIns="0" numCol="1" spcCol="1440000"/>
          <a:lstStyle>
            <a:lvl1pPr>
              <a:defRPr sz="3300" b="0" i="0">
                <a:latin typeface="Arial" charset="0"/>
                <a:ea typeface="Arial" charset="0"/>
                <a:cs typeface="Arial" charset="0"/>
              </a:defRPr>
            </a:lvl1pPr>
            <a:lvl2pPr marL="453990" indent="-439705">
              <a:buClr>
                <a:schemeClr val="tx2"/>
              </a:buClr>
              <a:buFont typeface="Arial" charset="0"/>
              <a:buChar char="•"/>
              <a:tabLst/>
              <a:defRPr sz="3300" b="0" i="0">
                <a:latin typeface="Arial" charset="0"/>
                <a:ea typeface="Arial" charset="0"/>
                <a:cs typeface="Arial" charset="0"/>
              </a:defRPr>
            </a:lvl2pPr>
            <a:lvl3pPr marL="1033384" indent="-485738">
              <a:buClr>
                <a:schemeClr val="tx2"/>
              </a:buClr>
              <a:buFont typeface="Arial" charset="0"/>
              <a:buChar char="•"/>
              <a:tabLst/>
              <a:defRPr sz="3300" b="0" i="0">
                <a:latin typeface="Arial" charset="0"/>
                <a:ea typeface="Arial" charset="0"/>
                <a:cs typeface="Arial" charset="0"/>
              </a:defRPr>
            </a:lvl3pPr>
            <a:lvl4pPr marL="1614364" indent="-501612">
              <a:buClr>
                <a:schemeClr val="tx2"/>
              </a:buClr>
              <a:buFont typeface="Arial" charset="0"/>
              <a:buChar char="•"/>
              <a:tabLst/>
              <a:defRPr sz="3300" b="0" i="0">
                <a:latin typeface="Arial" charset="0"/>
                <a:ea typeface="Arial" charset="0"/>
                <a:cs typeface="Arial" charset="0"/>
              </a:defRPr>
            </a:lvl4pPr>
            <a:lvl5pPr marL="2225504" indent="-579394">
              <a:buClr>
                <a:schemeClr val="tx2"/>
              </a:buClr>
              <a:buFont typeface=".AppleSystemUIFont" charset="-120"/>
              <a:buChar char="‑"/>
              <a:tabLst/>
              <a:defRPr sz="3300" b="0" i="0">
                <a:latin typeface="Arial" charset="0"/>
                <a:ea typeface="Arial" charset="0"/>
                <a:cs typeface="Arial" charset="0"/>
              </a:defRPr>
            </a:lvl5pPr>
          </a:lstStyle>
          <a:p>
            <a:pPr lvl="0"/>
            <a:r>
              <a:rPr lang="nl-NL"/>
              <a:t>Tekststijl van het model bewerken</a:t>
            </a:r>
          </a:p>
        </p:txBody>
      </p:sp>
      <p:sp>
        <p:nvSpPr>
          <p:cNvPr id="12" name="Tijdelijke aanduiding voor afbeelding 2">
            <a:extLst>
              <a:ext uri="{FF2B5EF4-FFF2-40B4-BE49-F238E27FC236}">
                <a16:creationId xmlns:a16="http://schemas.microsoft.com/office/drawing/2014/main" id="{3B319EE7-3DC9-4907-AC19-A325241AF9F2}"/>
              </a:ext>
            </a:extLst>
          </p:cNvPr>
          <p:cNvSpPr>
            <a:spLocks noGrp="1"/>
          </p:cNvSpPr>
          <p:nvPr>
            <p:ph type="pic" sz="quarter" idx="13" hasCustomPrompt="1"/>
          </p:nvPr>
        </p:nvSpPr>
        <p:spPr>
          <a:xfrm>
            <a:off x="13404053" y="5006589"/>
            <a:ext cx="5453435" cy="5046167"/>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van een afbeelding</a:t>
            </a:r>
          </a:p>
        </p:txBody>
      </p:sp>
      <p:sp>
        <p:nvSpPr>
          <p:cNvPr id="13" name="Tijdelijke aanduiding voor afbeelding 2">
            <a:extLst>
              <a:ext uri="{FF2B5EF4-FFF2-40B4-BE49-F238E27FC236}">
                <a16:creationId xmlns:a16="http://schemas.microsoft.com/office/drawing/2014/main" id="{CB7BEEC0-5CEF-40F6-9F38-81C31C7B513D}"/>
              </a:ext>
            </a:extLst>
          </p:cNvPr>
          <p:cNvSpPr>
            <a:spLocks noGrp="1"/>
          </p:cNvSpPr>
          <p:nvPr>
            <p:ph type="pic" sz="quarter" idx="14" hasCustomPrompt="1"/>
          </p:nvPr>
        </p:nvSpPr>
        <p:spPr>
          <a:xfrm>
            <a:off x="1246613" y="5006589"/>
            <a:ext cx="5453435" cy="5046167"/>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van een afbeelding</a:t>
            </a:r>
          </a:p>
        </p:txBody>
      </p:sp>
      <p:sp>
        <p:nvSpPr>
          <p:cNvPr id="14" name="Tijdelijke aanduiding voor afbeelding 2">
            <a:extLst>
              <a:ext uri="{FF2B5EF4-FFF2-40B4-BE49-F238E27FC236}">
                <a16:creationId xmlns:a16="http://schemas.microsoft.com/office/drawing/2014/main" id="{599043B4-681D-45D1-9F87-E9C6579DA7E9}"/>
              </a:ext>
            </a:extLst>
          </p:cNvPr>
          <p:cNvSpPr>
            <a:spLocks noGrp="1"/>
          </p:cNvSpPr>
          <p:nvPr>
            <p:ph type="pic" sz="quarter" idx="15" hasCustomPrompt="1"/>
          </p:nvPr>
        </p:nvSpPr>
        <p:spPr>
          <a:xfrm>
            <a:off x="7325333" y="5005028"/>
            <a:ext cx="5453435" cy="5047728"/>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van een afbeelding</a:t>
            </a:r>
          </a:p>
        </p:txBody>
      </p:sp>
      <p:sp>
        <p:nvSpPr>
          <p:cNvPr id="8" name="Holder 2"/>
          <p:cNvSpPr>
            <a:spLocks noGrp="1"/>
          </p:cNvSpPr>
          <p:nvPr>
            <p:ph type="title"/>
          </p:nvPr>
        </p:nvSpPr>
        <p:spPr>
          <a:xfrm>
            <a:off x="1226824" y="1266489"/>
            <a:ext cx="17610875" cy="831133"/>
          </a:xfrm>
          <a:prstGeom prst="rect">
            <a:avLst/>
          </a:prstGeom>
        </p:spPr>
        <p:txBody>
          <a:bodyPr lIns="0" tIns="0" rIns="0" bIns="0"/>
          <a:lstStyle>
            <a:lvl1pPr>
              <a:defRPr sz="4700" b="0" i="0">
                <a:solidFill>
                  <a:schemeClr val="tx1"/>
                </a:solidFill>
                <a:latin typeface="Arial"/>
                <a:cs typeface="Arial"/>
              </a:defRPr>
            </a:lvl1pPr>
          </a:lstStyle>
          <a:p>
            <a:r>
              <a:rPr lang="nl-NL"/>
              <a:t>Klik om de stijl te bewerken</a:t>
            </a:r>
            <a:endParaRPr dirty="0"/>
          </a:p>
        </p:txBody>
      </p:sp>
    </p:spTree>
    <p:extLst>
      <p:ext uri="{BB962C8B-B14F-4D97-AF65-F5344CB8AC3E}">
        <p14:creationId xmlns:p14="http://schemas.microsoft.com/office/powerpoint/2010/main" val="606423589"/>
      </p:ext>
    </p:extLst>
  </p:cSld>
  <p:clrMapOvr>
    <a:masterClrMapping/>
  </p:clrMapOvr>
  <p:extLst mod="1">
    <p:ext uri="{DCECCB84-F9BA-43D5-87BE-67443E8EF086}">
      <p15:sldGuideLst xmlns:p15="http://schemas.microsoft.com/office/powerpoint/2012/main">
        <p15:guide id="1" orient="horz" pos="2505">
          <p15:clr>
            <a:srgbClr val="5ACBF0"/>
          </p15:clr>
        </p15:guide>
        <p15:guide id="2" orient="horz" pos="119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 - eindslide">
    <p:bg>
      <p:bgPr>
        <a:solidFill>
          <a:schemeClr val="accent1"/>
        </a:solidFill>
        <a:effectLst/>
      </p:bgPr>
    </p:bg>
    <p:spTree>
      <p:nvGrpSpPr>
        <p:cNvPr id="1" name=""/>
        <p:cNvGrpSpPr/>
        <p:nvPr/>
      </p:nvGrpSpPr>
      <p:grpSpPr>
        <a:xfrm>
          <a:off x="0" y="0"/>
          <a:ext cx="0" cy="0"/>
          <a:chOff x="0" y="0"/>
          <a:chExt cx="0" cy="0"/>
        </a:xfrm>
      </p:grpSpPr>
      <p:sp>
        <p:nvSpPr>
          <p:cNvPr id="5" name="Tijdelijke aanduiding voor tekst 4"/>
          <p:cNvSpPr>
            <a:spLocks noGrp="1"/>
          </p:cNvSpPr>
          <p:nvPr>
            <p:ph type="body" sz="quarter" idx="10" hasCustomPrompt="1"/>
          </p:nvPr>
        </p:nvSpPr>
        <p:spPr>
          <a:xfrm>
            <a:off x="1246612" y="1246700"/>
            <a:ext cx="8805438" cy="8806056"/>
          </a:xfrm>
          <a:prstGeom prst="rect">
            <a:avLst/>
          </a:prstGeom>
          <a:solidFill>
            <a:schemeClr val="bg1"/>
          </a:solidFill>
        </p:spPr>
        <p:txBody>
          <a:bodyPr lIns="381000" tIns="381000" rIns="381000" bIns="381000" anchor="ctr"/>
          <a:lstStyle>
            <a:lvl1pPr marL="0" marR="0" indent="0" algn="ctr" defTabSz="1005200" eaLnBrk="1" fontAlgn="auto" latinLnBrk="0" hangingPunct="1">
              <a:lnSpc>
                <a:spcPct val="100000"/>
              </a:lnSpc>
              <a:spcBef>
                <a:spcPts val="0"/>
              </a:spcBef>
              <a:spcAft>
                <a:spcPts val="0"/>
              </a:spcAft>
              <a:buClrTx/>
              <a:buSzTx/>
              <a:buFontTx/>
              <a:buNone/>
              <a:tabLst/>
              <a:defRPr sz="6599" b="0">
                <a:solidFill>
                  <a:schemeClr val="accent1"/>
                </a:solidFill>
              </a:defRPr>
            </a:lvl1pPr>
            <a:lvl2pPr>
              <a:defRPr sz="6599" b="0">
                <a:solidFill>
                  <a:srgbClr val="F07821"/>
                </a:solidFill>
              </a:defRPr>
            </a:lvl2pPr>
            <a:lvl3pPr>
              <a:defRPr sz="6599" b="0">
                <a:solidFill>
                  <a:srgbClr val="F07821"/>
                </a:solidFill>
              </a:defRPr>
            </a:lvl3pPr>
            <a:lvl4pPr>
              <a:defRPr sz="6599" b="0">
                <a:solidFill>
                  <a:srgbClr val="F07821"/>
                </a:solidFill>
              </a:defRPr>
            </a:lvl4pPr>
            <a:lvl5pPr>
              <a:defRPr sz="6599" b="0">
                <a:solidFill>
                  <a:srgbClr val="F07821"/>
                </a:solidFill>
              </a:defRPr>
            </a:lvl5pPr>
          </a:lstStyle>
          <a:p>
            <a:pPr marL="0" marR="0" lvl="0" indent="0" algn="ctr" defTabSz="1005200" eaLnBrk="1" fontAlgn="auto" latinLnBrk="0" hangingPunct="1">
              <a:lnSpc>
                <a:spcPct val="100000"/>
              </a:lnSpc>
              <a:spcBef>
                <a:spcPts val="0"/>
              </a:spcBef>
              <a:spcAft>
                <a:spcPts val="0"/>
              </a:spcAft>
              <a:buClrTx/>
              <a:buSzTx/>
              <a:buFontTx/>
              <a:buNone/>
              <a:tabLst/>
              <a:defRPr/>
            </a:pPr>
            <a:r>
              <a:rPr lang="nl-NL" dirty="0"/>
              <a:t>Klik hier om een afsluittekst te plaatsen</a:t>
            </a:r>
          </a:p>
        </p:txBody>
      </p:sp>
      <p:pic>
        <p:nvPicPr>
          <p:cNvPr id="2" name="Afbeelding 1" title="Eindlogo"/>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036221" y="10057991"/>
            <a:ext cx="10067881" cy="1258573"/>
          </a:xfrm>
          <a:prstGeom prst="rect">
            <a:avLst/>
          </a:prstGeom>
        </p:spPr>
      </p:pic>
    </p:spTree>
    <p:extLst>
      <p:ext uri="{BB962C8B-B14F-4D97-AF65-F5344CB8AC3E}">
        <p14:creationId xmlns:p14="http://schemas.microsoft.com/office/powerpoint/2010/main" val="3469145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2" pos="960">
          <p15:clr>
            <a:srgbClr val="5ACBF0"/>
          </p15:clr>
        </p15:guide>
        <p15:guide id="3" pos="5520">
          <p15:clr>
            <a:srgbClr val="5ACBF0"/>
          </p15:clr>
        </p15:guide>
        <p15:guide id="4" orient="horz" pos="960">
          <p15:clr>
            <a:srgbClr val="5ACBF0"/>
          </p15:clr>
        </p15:guide>
        <p15:guide id="5" orient="horz" pos="5522">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content1 content en 2x figuur">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8D169B6F-9B6E-4A8E-80B4-7BAD35A0D369}"/>
              </a:ext>
            </a:extLst>
          </p:cNvPr>
          <p:cNvSpPr txBox="1">
            <a:spLocks noGrp="1"/>
          </p:cNvSpPr>
          <p:nvPr>
            <p:ph type="title"/>
          </p:nvPr>
        </p:nvSpPr>
        <p:spPr>
          <a:xfrm>
            <a:off x="1226823" y="1266489"/>
            <a:ext cx="17610877" cy="831134"/>
          </a:xfrm>
        </p:spPr>
        <p:txBody>
          <a:bodyPr lIns="0" tIns="0" rIns="0" bIns="0"/>
          <a:lstStyle>
            <a:lvl1pPr>
              <a:defRPr sz="4700">
                <a:cs typeface="Arial"/>
              </a:defRPr>
            </a:lvl1pPr>
          </a:lstStyle>
          <a:p>
            <a:pPr lvl="0"/>
            <a:r>
              <a:rPr lang="nl-NL"/>
              <a:t>Klik om de stijl te bewerken</a:t>
            </a:r>
          </a:p>
        </p:txBody>
      </p:sp>
      <p:sp>
        <p:nvSpPr>
          <p:cNvPr id="3" name="Tijdelijke aanduiding voor tekst 8">
            <a:extLst>
              <a:ext uri="{FF2B5EF4-FFF2-40B4-BE49-F238E27FC236}">
                <a16:creationId xmlns:a16="http://schemas.microsoft.com/office/drawing/2014/main" id="{D77AEFDC-A932-4C11-AC74-869494AB944B}"/>
              </a:ext>
            </a:extLst>
          </p:cNvPr>
          <p:cNvSpPr txBox="1">
            <a:spLocks noGrp="1"/>
          </p:cNvSpPr>
          <p:nvPr>
            <p:ph type="body" idx="4294967295"/>
          </p:nvPr>
        </p:nvSpPr>
        <p:spPr>
          <a:xfrm>
            <a:off x="1226823" y="2513191"/>
            <a:ext cx="11358027" cy="1860154"/>
          </a:xfrm>
        </p:spPr>
        <p:txBody>
          <a:bodyPr/>
          <a:lstStyle>
            <a:lvl1pPr>
              <a:defRPr/>
            </a:lvl1pPr>
          </a:lstStyle>
          <a:p>
            <a:pPr lvl="0"/>
            <a:r>
              <a:rPr lang="nl-NL"/>
              <a:t>Tekststijl van het model bewerken</a:t>
            </a:r>
          </a:p>
        </p:txBody>
      </p:sp>
      <p:sp>
        <p:nvSpPr>
          <p:cNvPr id="4" name="Tijdelijke aanduiding voor afbeelding 2">
            <a:extLst>
              <a:ext uri="{FF2B5EF4-FFF2-40B4-BE49-F238E27FC236}">
                <a16:creationId xmlns:a16="http://schemas.microsoft.com/office/drawing/2014/main" id="{6620218F-B623-4B8F-BA82-1EAB46685FC1}"/>
              </a:ext>
            </a:extLst>
          </p:cNvPr>
          <p:cNvSpPr txBox="1">
            <a:spLocks noGrp="1"/>
          </p:cNvSpPr>
          <p:nvPr>
            <p:ph type="pic" idx="4294967295"/>
          </p:nvPr>
        </p:nvSpPr>
        <p:spPr>
          <a:xfrm>
            <a:off x="10340949" y="4986799"/>
            <a:ext cx="8508629" cy="5065958"/>
          </a:xfrm>
          <a:blipFill>
            <a:blip r:embed="rId2"/>
            <a:tile/>
          </a:blipFill>
        </p:spPr>
        <p:txBody>
          <a:bodyPr anchor="ctr" anchorCtr="1"/>
          <a:lstStyle>
            <a:lvl1pPr marL="0" indent="0" algn="ctr">
              <a:buNone/>
              <a:defRPr>
                <a:solidFill>
                  <a:srgbClr val="7F7F7F"/>
                </a:solidFill>
              </a:defRPr>
            </a:lvl1pPr>
          </a:lstStyle>
          <a:p>
            <a:pPr lvl="0"/>
            <a:r>
              <a:rPr lang="nl-NL"/>
              <a:t>Klik hier voor het plaatsen </a:t>
            </a:r>
            <a:br>
              <a:rPr lang="nl-NL"/>
            </a:br>
            <a:r>
              <a:rPr lang="nl-NL"/>
              <a:t>van een afbeelding</a:t>
            </a:r>
          </a:p>
        </p:txBody>
      </p:sp>
      <p:sp>
        <p:nvSpPr>
          <p:cNvPr id="5" name="Tijdelijke aanduiding voor afbeelding 2">
            <a:extLst>
              <a:ext uri="{FF2B5EF4-FFF2-40B4-BE49-F238E27FC236}">
                <a16:creationId xmlns:a16="http://schemas.microsoft.com/office/drawing/2014/main" id="{A868DB8E-3F22-48D6-B0F8-B08FD68E0A94}"/>
              </a:ext>
            </a:extLst>
          </p:cNvPr>
          <p:cNvSpPr txBox="1">
            <a:spLocks noGrp="1"/>
          </p:cNvSpPr>
          <p:nvPr>
            <p:ph type="pic" idx="4294967295"/>
          </p:nvPr>
        </p:nvSpPr>
        <p:spPr>
          <a:xfrm>
            <a:off x="1246610" y="4986799"/>
            <a:ext cx="8508629" cy="5065958"/>
          </a:xfrm>
          <a:blipFill>
            <a:blip r:embed="rId2"/>
            <a:tile/>
          </a:blipFill>
        </p:spPr>
        <p:txBody>
          <a:bodyPr anchor="ctr" anchorCtr="1"/>
          <a:lstStyle>
            <a:lvl1pPr marL="0" indent="0" algn="ctr">
              <a:buNone/>
              <a:defRPr>
                <a:solidFill>
                  <a:srgbClr val="7F7F7F"/>
                </a:solidFill>
              </a:defRPr>
            </a:lvl1pPr>
          </a:lstStyle>
          <a:p>
            <a:pPr lvl="0"/>
            <a:r>
              <a:rPr lang="nl-NL"/>
              <a:t>Klik hier voor het plaatsen </a:t>
            </a:r>
            <a:br>
              <a:rPr lang="nl-NL"/>
            </a:br>
            <a:r>
              <a:rPr lang="nl-NL"/>
              <a:t>van een afbeelding</a:t>
            </a:r>
          </a:p>
        </p:txBody>
      </p:sp>
    </p:spTree>
    <p:extLst>
      <p:ext uri="{BB962C8B-B14F-4D97-AF65-F5344CB8AC3E}">
        <p14:creationId xmlns:p14="http://schemas.microsoft.com/office/powerpoint/2010/main" val="240469465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 index slide">
    <p:spTree>
      <p:nvGrpSpPr>
        <p:cNvPr id="1" name=""/>
        <p:cNvGrpSpPr/>
        <p:nvPr/>
      </p:nvGrpSpPr>
      <p:grpSpPr>
        <a:xfrm>
          <a:off x="0" y="0"/>
          <a:ext cx="0" cy="0"/>
          <a:chOff x="0" y="0"/>
          <a:chExt cx="0" cy="0"/>
        </a:xfrm>
      </p:grpSpPr>
      <p:sp>
        <p:nvSpPr>
          <p:cNvPr id="2" name="Holder 2"/>
          <p:cNvSpPr>
            <a:spLocks noGrp="1"/>
          </p:cNvSpPr>
          <p:nvPr>
            <p:ph type="title"/>
          </p:nvPr>
        </p:nvSpPr>
        <p:spPr>
          <a:xfrm>
            <a:off x="1246613" y="1246701"/>
            <a:ext cx="17602960" cy="841220"/>
          </a:xfrm>
          <a:prstGeom prst="rect">
            <a:avLst/>
          </a:prstGeom>
        </p:spPr>
        <p:txBody>
          <a:bodyPr lIns="0" tIns="0" rIns="0" bIns="0"/>
          <a:lstStyle>
            <a:lvl1pPr>
              <a:defRPr sz="4700" b="0" i="0">
                <a:solidFill>
                  <a:schemeClr val="tx1"/>
                </a:solidFill>
                <a:latin typeface="Arial"/>
                <a:cs typeface="Arial"/>
              </a:defRPr>
            </a:lvl1pPr>
          </a:lstStyle>
          <a:p>
            <a:r>
              <a:rPr lang="nl-NL"/>
              <a:t>Klik om stijl te bewerken</a:t>
            </a:r>
            <a:endParaRPr dirty="0"/>
          </a:p>
        </p:txBody>
      </p:sp>
      <p:sp>
        <p:nvSpPr>
          <p:cNvPr id="9" name="Tijdelijke aanduiding voor tekst 8"/>
          <p:cNvSpPr>
            <a:spLocks noGrp="1"/>
          </p:cNvSpPr>
          <p:nvPr>
            <p:ph type="body" sz="quarter" idx="10"/>
          </p:nvPr>
        </p:nvSpPr>
        <p:spPr>
          <a:xfrm>
            <a:off x="1246613" y="2513189"/>
            <a:ext cx="17602960" cy="7519778"/>
          </a:xfrm>
          <a:prstGeom prst="rect">
            <a:avLst/>
          </a:prstGeom>
        </p:spPr>
        <p:txBody>
          <a:bodyPr lIns="0" tIns="0" rIns="0" bIns="0"/>
          <a:lstStyle>
            <a:lvl1pPr>
              <a:defRPr sz="4700" b="0" i="0">
                <a:latin typeface="Arial" charset="0"/>
                <a:ea typeface="Arial" charset="0"/>
                <a:cs typeface="Arial" charset="0"/>
              </a:defRPr>
            </a:lvl1pPr>
            <a:lvl2pPr marL="720669" indent="-706384">
              <a:buClrTx/>
              <a:buFont typeface="+mj-lt"/>
              <a:buAutoNum type="arabicPeriod"/>
              <a:tabLst/>
              <a:defRPr sz="4700" b="0" i="0">
                <a:latin typeface="Arial" charset="0"/>
                <a:ea typeface="Arial" charset="0"/>
                <a:cs typeface="Arial" charset="0"/>
              </a:defRPr>
            </a:lvl2pPr>
            <a:lvl3pPr marL="1473087" indent="-720669">
              <a:buClrTx/>
              <a:buFont typeface="+mj-lt"/>
              <a:buAutoNum type="alphaLcPeriod"/>
              <a:tabLst/>
              <a:defRPr sz="4700" b="0" i="0">
                <a:latin typeface="Arial" charset="0"/>
                <a:ea typeface="Arial" charset="0"/>
                <a:cs typeface="Arial" charset="0"/>
              </a:defRPr>
            </a:lvl3pPr>
            <a:lvl4pPr marL="2147723" indent="-627015">
              <a:buClrTx/>
              <a:buFont typeface="+mj-lt"/>
              <a:buAutoNum type="romanLcPeriod"/>
              <a:tabLst/>
              <a:defRPr sz="4700" b="0" i="0">
                <a:latin typeface="Arial" charset="0"/>
                <a:ea typeface="Arial" charset="0"/>
                <a:cs typeface="Arial" charset="0"/>
              </a:defRPr>
            </a:lvl4pPr>
            <a:lvl5pPr marL="2852519" indent="-690510">
              <a:buClrTx/>
              <a:buFont typeface=".AppleSystemUIFont" charset="-120"/>
              <a:buChar char="‑"/>
              <a:tabLst/>
              <a:defRPr sz="4700" b="0" i="0">
                <a:latin typeface="Arial" charset="0"/>
                <a:ea typeface="Arial" charset="0"/>
                <a:cs typeface="Arial" charset="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251968845"/>
      </p:ext>
    </p:extLst>
  </p:cSld>
  <p:clrMapOvr>
    <a:masterClrMapping/>
  </p:clrMapOvr>
  <p:extLst mod="1">
    <p:ext uri="{DCECCB84-F9BA-43D5-87BE-67443E8EF086}">
      <p15:sldGuideLst xmlns:p15="http://schemas.microsoft.com/office/powerpoint/2012/main">
        <p15:guide id="1" orient="horz" pos="119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 schutblad kader li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hthoek 8"/>
          <p:cNvSpPr>
            <a:spLocks/>
          </p:cNvSpPr>
          <p:nvPr userDrawn="1"/>
        </p:nvSpPr>
        <p:spPr>
          <a:xfrm>
            <a:off x="1245600" y="1245600"/>
            <a:ext cx="5032800" cy="503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38"/>
          <p:cNvSpPr>
            <a:spLocks noGrp="1"/>
          </p:cNvSpPr>
          <p:nvPr>
            <p:ph type="title"/>
          </p:nvPr>
        </p:nvSpPr>
        <p:spPr>
          <a:xfrm>
            <a:off x="1246612" y="1246700"/>
            <a:ext cx="5032843" cy="5033202"/>
          </a:xfrm>
          <a:prstGeom prst="rect">
            <a:avLst/>
          </a:prstGeom>
          <a:noFill/>
        </p:spPr>
        <p:txBody>
          <a:bodyPr wrap="square" lIns="381000" tIns="1368000" rIns="381000" bIns="381000" anchor="t" anchorCtr="0">
            <a:noAutofit/>
          </a:bodyPr>
          <a:lstStyle>
            <a:lvl1pPr>
              <a:lnSpc>
                <a:spcPct val="100000"/>
              </a:lnSpc>
              <a:defRPr sz="5277" b="0" i="0" baseline="0">
                <a:solidFill>
                  <a:schemeClr val="tx1"/>
                </a:solidFill>
                <a:latin typeface="Arial" charset="0"/>
                <a:ea typeface="Arial" charset="0"/>
                <a:cs typeface="Arial" charset="0"/>
              </a:defRPr>
            </a:lvl1pPr>
          </a:lstStyle>
          <a:p>
            <a:r>
              <a:rPr lang="nl-NL"/>
              <a:t>Klik om de stijl te bewerken</a:t>
            </a:r>
            <a:endParaRPr lang="nl-NL" dirty="0"/>
          </a:p>
        </p:txBody>
      </p:sp>
      <p:sp>
        <p:nvSpPr>
          <p:cNvPr id="124" name="Rechthoek 123"/>
          <p:cNvSpPr/>
          <p:nvPr userDrawn="1"/>
        </p:nvSpPr>
        <p:spPr>
          <a:xfrm>
            <a:off x="1240243" y="10060150"/>
            <a:ext cx="5011200" cy="124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title="Logo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1226826" y="1266490"/>
            <a:ext cx="5051574" cy="1435857"/>
          </a:xfrm>
          <a:prstGeom prst="rect">
            <a:avLst/>
          </a:prstGeom>
        </p:spPr>
      </p:pic>
      <p:pic>
        <p:nvPicPr>
          <p:cNvPr id="5" name="Afbeelding 4" title="Schutblad"/>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239705" y="10061658"/>
            <a:ext cx="5011738" cy="1247692"/>
          </a:xfrm>
          <a:prstGeom prst="rect">
            <a:avLst/>
          </a:prstGeom>
        </p:spPr>
      </p:pic>
    </p:spTree>
    <p:extLst>
      <p:ext uri="{BB962C8B-B14F-4D97-AF65-F5344CB8AC3E}">
        <p14:creationId xmlns:p14="http://schemas.microsoft.com/office/powerpoint/2010/main" val="3370739537"/>
      </p:ext>
    </p:extLst>
  </p:cSld>
  <p:clrMapOvr>
    <a:masterClrMapping/>
  </p:clrMapOvr>
  <p:extLst mod="1">
    <p:ext uri="{DCECCB84-F9BA-43D5-87BE-67443E8EF086}">
      <p15:sldGuideLst xmlns:p15="http://schemas.microsoft.com/office/powerpoint/2012/main">
        <p15:guide id="1" orient="horz" pos="1673">
          <p15:clr>
            <a:srgbClr val="5ACBF0"/>
          </p15:clr>
        </p15:guide>
        <p15:guide id="2" orient="horz" pos="3365">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 content - 1 kolom met titel (1 regel)">
    <p:spTree>
      <p:nvGrpSpPr>
        <p:cNvPr id="1" name=""/>
        <p:cNvGrpSpPr/>
        <p:nvPr/>
      </p:nvGrpSpPr>
      <p:grpSpPr>
        <a:xfrm>
          <a:off x="0" y="0"/>
          <a:ext cx="0" cy="0"/>
          <a:chOff x="0" y="0"/>
          <a:chExt cx="0" cy="0"/>
        </a:xfrm>
      </p:grpSpPr>
      <p:sp>
        <p:nvSpPr>
          <p:cNvPr id="6" name="Holder 2"/>
          <p:cNvSpPr>
            <a:spLocks noGrp="1"/>
          </p:cNvSpPr>
          <p:nvPr>
            <p:ph type="title" hasCustomPrompt="1"/>
          </p:nvPr>
        </p:nvSpPr>
        <p:spPr>
          <a:xfrm>
            <a:off x="1246613" y="1246700"/>
            <a:ext cx="17602960" cy="831133"/>
          </a:xfrm>
          <a:prstGeom prst="rect">
            <a:avLst/>
          </a:prstGeom>
        </p:spPr>
        <p:txBody>
          <a:bodyPr lIns="0" tIns="0" rIns="0" bIns="0"/>
          <a:lstStyle>
            <a:lvl1pPr>
              <a:defRPr sz="4700" b="0" i="0">
                <a:solidFill>
                  <a:schemeClr val="tx1"/>
                </a:solidFill>
                <a:latin typeface="Arial"/>
                <a:cs typeface="Arial"/>
              </a:defRPr>
            </a:lvl1pPr>
          </a:lstStyle>
          <a:p>
            <a:r>
              <a:rPr lang="nl-NL" dirty="0"/>
              <a:t>Klik hier om een titel te maken (1 regel)</a:t>
            </a:r>
            <a:endParaRPr dirty="0"/>
          </a:p>
        </p:txBody>
      </p:sp>
      <p:sp>
        <p:nvSpPr>
          <p:cNvPr id="8" name="Tijdelijke aanduiding voor tekst 8"/>
          <p:cNvSpPr>
            <a:spLocks noGrp="1"/>
          </p:cNvSpPr>
          <p:nvPr>
            <p:ph type="body" sz="quarter" idx="10"/>
          </p:nvPr>
        </p:nvSpPr>
        <p:spPr>
          <a:xfrm>
            <a:off x="1246613" y="2513189"/>
            <a:ext cx="11358025" cy="7527693"/>
          </a:xfrm>
          <a:prstGeom prst="rect">
            <a:avLst/>
          </a:prstGeom>
        </p:spPr>
        <p:txBody>
          <a:bodyPr lIns="0" tIns="0" rIns="0" bIns="0" numCol="1" spcCol="1440000"/>
          <a:lstStyle>
            <a:lvl1pPr marL="0" indent="0">
              <a:buFont typeface="+mj-lt"/>
              <a:buNone/>
              <a:defRPr sz="3300" b="0" i="0">
                <a:latin typeface="Arial" charset="0"/>
                <a:ea typeface="Arial" charset="0"/>
                <a:cs typeface="Arial" charset="0"/>
              </a:defRPr>
            </a:lvl1pPr>
            <a:lvl2pPr marL="453990" indent="-439705">
              <a:buClr>
                <a:schemeClr val="tx1"/>
              </a:buClr>
              <a:buFont typeface="Arial" charset="0"/>
              <a:buChar char="•"/>
              <a:tabLst/>
              <a:defRPr sz="3300" b="0" i="0">
                <a:latin typeface="Arial" charset="0"/>
                <a:ea typeface="Arial" charset="0"/>
                <a:cs typeface="Arial" charset="0"/>
              </a:defRPr>
            </a:lvl2pPr>
            <a:lvl3pPr marL="1033384" indent="-485738">
              <a:buClr>
                <a:schemeClr val="tx1"/>
              </a:buClr>
              <a:buFont typeface="Arial" charset="0"/>
              <a:buChar char="•"/>
              <a:tabLst/>
              <a:defRPr sz="3300" b="0" i="0">
                <a:latin typeface="Arial" charset="0"/>
                <a:ea typeface="Arial" charset="0"/>
                <a:cs typeface="Arial" charset="0"/>
              </a:defRPr>
            </a:lvl3pPr>
            <a:lvl4pPr marL="1614364" indent="-501612">
              <a:buClr>
                <a:schemeClr val="tx1"/>
              </a:buClr>
              <a:buFont typeface="Arial" charset="0"/>
              <a:buChar char="•"/>
              <a:tabLst/>
              <a:defRPr sz="3300" b="0" i="0">
                <a:latin typeface="Arial" charset="0"/>
                <a:ea typeface="Arial" charset="0"/>
                <a:cs typeface="Arial" charset="0"/>
              </a:defRPr>
            </a:lvl4pPr>
            <a:lvl5pPr marL="2225504" indent="-579394">
              <a:buClr>
                <a:schemeClr val="tx1"/>
              </a:buClr>
              <a:buFont typeface=".AppleSystemUIFont" charset="-120"/>
              <a:buChar char="‑"/>
              <a:tabLst/>
              <a:defRPr sz="3300" b="0" i="0">
                <a:latin typeface="Arial" charset="0"/>
                <a:ea typeface="Arial" charset="0"/>
                <a:cs typeface="Arial"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040539984"/>
      </p:ext>
    </p:extLst>
  </p:cSld>
  <p:clrMapOvr>
    <a:masterClrMapping/>
  </p:clrMapOvr>
  <p:extLst mod="1">
    <p:ext uri="{DCECCB84-F9BA-43D5-87BE-67443E8EF086}">
      <p15:sldGuideLst xmlns:p15="http://schemas.microsoft.com/office/powerpoint/2012/main">
        <p15:guide id="1" orient="horz" pos="119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met titel (meerdere regels)">
    <p:spTree>
      <p:nvGrpSpPr>
        <p:cNvPr id="1" name=""/>
        <p:cNvGrpSpPr/>
        <p:nvPr/>
      </p:nvGrpSpPr>
      <p:grpSpPr>
        <a:xfrm>
          <a:off x="0" y="0"/>
          <a:ext cx="0" cy="0"/>
          <a:chOff x="0" y="0"/>
          <a:chExt cx="0" cy="0"/>
        </a:xfrm>
      </p:grpSpPr>
      <p:sp>
        <p:nvSpPr>
          <p:cNvPr id="8" name="Tijdelijke aanduiding voor tekst 8"/>
          <p:cNvSpPr>
            <a:spLocks noGrp="1"/>
          </p:cNvSpPr>
          <p:nvPr>
            <p:ph type="body" sz="quarter" idx="10"/>
          </p:nvPr>
        </p:nvSpPr>
        <p:spPr>
          <a:xfrm>
            <a:off x="1246613" y="3759889"/>
            <a:ext cx="11318450" cy="5857511"/>
          </a:xfrm>
          <a:prstGeom prst="rect">
            <a:avLst/>
          </a:prstGeom>
        </p:spPr>
        <p:txBody>
          <a:bodyPr lIns="0" tIns="0" rIns="0" bIns="0" numCol="2" spcCol="1440000"/>
          <a:lstStyle>
            <a:lvl1pPr marL="0" indent="0">
              <a:buClr>
                <a:srgbClr val="F07821"/>
              </a:buClr>
              <a:buFont typeface="Arial" charset="0"/>
              <a:buNone/>
              <a:defRPr sz="3300" b="0" i="0">
                <a:latin typeface="Arial" charset="0"/>
                <a:ea typeface="Arial" charset="0"/>
                <a:cs typeface="Arial" charset="0"/>
              </a:defRPr>
            </a:lvl1pPr>
            <a:lvl2pPr marL="453990" indent="-439705">
              <a:buClr>
                <a:schemeClr val="tx1"/>
              </a:buClr>
              <a:buFont typeface="Arial" charset="0"/>
              <a:buChar char="•"/>
              <a:tabLst/>
              <a:defRPr sz="3300" b="0" i="0">
                <a:latin typeface="Arial" charset="0"/>
                <a:ea typeface="Arial" charset="0"/>
                <a:cs typeface="Arial" charset="0"/>
              </a:defRPr>
            </a:lvl2pPr>
            <a:lvl3pPr marL="1033384" indent="-485738">
              <a:buClr>
                <a:schemeClr val="tx1"/>
              </a:buClr>
              <a:buFont typeface="Arial" charset="0"/>
              <a:buChar char="•"/>
              <a:tabLst/>
              <a:defRPr sz="3300" b="0" i="0">
                <a:latin typeface="Arial" charset="0"/>
                <a:ea typeface="Arial" charset="0"/>
                <a:cs typeface="Arial" charset="0"/>
              </a:defRPr>
            </a:lvl3pPr>
            <a:lvl4pPr marL="1614364" indent="-501612">
              <a:buClr>
                <a:schemeClr val="tx1"/>
              </a:buClr>
              <a:buFont typeface="Arial" charset="0"/>
              <a:buChar char="•"/>
              <a:tabLst/>
              <a:defRPr sz="3300" b="0" i="0">
                <a:latin typeface="Arial" charset="0"/>
                <a:ea typeface="Arial" charset="0"/>
                <a:cs typeface="Arial" charset="0"/>
              </a:defRPr>
            </a:lvl4pPr>
            <a:lvl5pPr marL="2225504" indent="-579394">
              <a:buClr>
                <a:schemeClr val="tx1"/>
              </a:buClr>
              <a:buFont typeface=".AppleSystemUIFont" charset="-120"/>
              <a:buChar char="‑"/>
              <a:tabLst/>
              <a:defRPr sz="3300" b="0" i="0">
                <a:latin typeface="Arial" charset="0"/>
                <a:ea typeface="Arial" charset="0"/>
                <a:cs typeface="Arial"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Holder 2"/>
          <p:cNvSpPr>
            <a:spLocks noGrp="1"/>
          </p:cNvSpPr>
          <p:nvPr>
            <p:ph type="title" hasCustomPrompt="1"/>
          </p:nvPr>
        </p:nvSpPr>
        <p:spPr>
          <a:xfrm>
            <a:off x="1246613" y="1246700"/>
            <a:ext cx="17602960" cy="1860156"/>
          </a:xfrm>
          <a:prstGeom prst="rect">
            <a:avLst/>
          </a:prstGeom>
        </p:spPr>
        <p:txBody>
          <a:bodyPr lIns="0" tIns="0" rIns="0" bIns="0"/>
          <a:lstStyle>
            <a:lvl1pPr>
              <a:defRPr sz="4700" b="0" i="0">
                <a:solidFill>
                  <a:schemeClr val="tx1"/>
                </a:solidFill>
                <a:latin typeface="Arial"/>
                <a:cs typeface="Arial"/>
              </a:defRPr>
            </a:lvl1pPr>
          </a:lstStyle>
          <a:p>
            <a:r>
              <a:rPr lang="nl-NL" dirty="0"/>
              <a:t>Klik hier om een wat langere titel te maken die over meerdere </a:t>
            </a:r>
            <a:br>
              <a:rPr lang="nl-NL" dirty="0"/>
            </a:br>
            <a:r>
              <a:rPr lang="nl-NL" dirty="0"/>
              <a:t>regels valt.</a:t>
            </a:r>
            <a:endParaRPr dirty="0"/>
          </a:p>
        </p:txBody>
      </p:sp>
    </p:spTree>
    <p:extLst>
      <p:ext uri="{BB962C8B-B14F-4D97-AF65-F5344CB8AC3E}">
        <p14:creationId xmlns:p14="http://schemas.microsoft.com/office/powerpoint/2010/main" val="3271064756"/>
      </p:ext>
    </p:extLst>
  </p:cSld>
  <p:clrMapOvr>
    <a:masterClrMapping/>
  </p:clrMapOvr>
  <p:extLst mod="1">
    <p:ext uri="{DCECCB84-F9BA-43D5-87BE-67443E8EF086}">
      <p15:sldGuideLst xmlns:p15="http://schemas.microsoft.com/office/powerpoint/2012/main">
        <p15:guide id="1" pos="5347">
          <p15:clr>
            <a:srgbClr val="FBAE40"/>
          </p15:clr>
        </p15:guide>
        <p15:guide id="3" orient="horz" pos="18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 content met titel en kleurkaders">
    <p:spTree>
      <p:nvGrpSpPr>
        <p:cNvPr id="1" name=""/>
        <p:cNvGrpSpPr/>
        <p:nvPr/>
      </p:nvGrpSpPr>
      <p:grpSpPr>
        <a:xfrm>
          <a:off x="0" y="0"/>
          <a:ext cx="0" cy="0"/>
          <a:chOff x="0" y="0"/>
          <a:chExt cx="0" cy="0"/>
        </a:xfrm>
      </p:grpSpPr>
      <p:sp>
        <p:nvSpPr>
          <p:cNvPr id="6" name="Holder 2"/>
          <p:cNvSpPr>
            <a:spLocks noGrp="1"/>
          </p:cNvSpPr>
          <p:nvPr>
            <p:ph type="title" hasCustomPrompt="1"/>
          </p:nvPr>
        </p:nvSpPr>
        <p:spPr>
          <a:xfrm>
            <a:off x="1246613" y="1246700"/>
            <a:ext cx="17602960" cy="831133"/>
          </a:xfrm>
          <a:prstGeom prst="rect">
            <a:avLst/>
          </a:prstGeom>
        </p:spPr>
        <p:txBody>
          <a:bodyPr lIns="0" tIns="0" rIns="0" bIns="0"/>
          <a:lstStyle>
            <a:lvl1pPr>
              <a:defRPr sz="4700" b="0" i="0">
                <a:solidFill>
                  <a:schemeClr val="tx1"/>
                </a:solidFill>
                <a:latin typeface="Arial"/>
                <a:cs typeface="Arial"/>
              </a:defRPr>
            </a:lvl1pPr>
          </a:lstStyle>
          <a:p>
            <a:r>
              <a:rPr lang="nl-NL" dirty="0"/>
              <a:t>Klik hier om een titel te maken (1 regel)</a:t>
            </a:r>
            <a:endParaRPr dirty="0"/>
          </a:p>
        </p:txBody>
      </p:sp>
      <p:sp>
        <p:nvSpPr>
          <p:cNvPr id="8" name="Tijdelijke aanduiding voor tekst 8"/>
          <p:cNvSpPr>
            <a:spLocks noGrp="1"/>
          </p:cNvSpPr>
          <p:nvPr>
            <p:ph type="body" sz="quarter" idx="10"/>
          </p:nvPr>
        </p:nvSpPr>
        <p:spPr>
          <a:xfrm>
            <a:off x="1246613" y="2514515"/>
            <a:ext cx="8825225" cy="3126644"/>
          </a:xfrm>
          <a:prstGeom prst="rect">
            <a:avLst/>
          </a:prstGeom>
        </p:spPr>
        <p:txBody>
          <a:bodyPr lIns="0" tIns="0" rIns="0" bIns="0" numCol="1" spcCol="1440000"/>
          <a:lstStyle>
            <a:lvl1pPr marL="0" indent="0">
              <a:buFont typeface="+mj-lt"/>
              <a:buNone/>
              <a:defRPr sz="3300" b="0" i="0">
                <a:latin typeface="Arial" charset="0"/>
                <a:ea typeface="Arial" charset="0"/>
                <a:cs typeface="Arial" charset="0"/>
              </a:defRPr>
            </a:lvl1pPr>
            <a:lvl2pPr marL="453990" indent="-439705">
              <a:buClr>
                <a:schemeClr val="tx1"/>
              </a:buClr>
              <a:buFont typeface="Arial" charset="0"/>
              <a:buChar char="•"/>
              <a:tabLst/>
              <a:defRPr sz="3300" b="0" i="0">
                <a:latin typeface="Arial" charset="0"/>
                <a:ea typeface="Arial" charset="0"/>
                <a:cs typeface="Arial" charset="0"/>
              </a:defRPr>
            </a:lvl2pPr>
            <a:lvl3pPr marL="1033384" indent="-485738">
              <a:buClr>
                <a:schemeClr val="tx1"/>
              </a:buClr>
              <a:buFont typeface="Arial" charset="0"/>
              <a:buChar char="•"/>
              <a:tabLst/>
              <a:defRPr sz="3300" b="0" i="0">
                <a:latin typeface="Arial" charset="0"/>
                <a:ea typeface="Arial" charset="0"/>
                <a:cs typeface="Arial" charset="0"/>
              </a:defRPr>
            </a:lvl3pPr>
            <a:lvl4pPr marL="1614364" indent="-501612">
              <a:buClr>
                <a:schemeClr val="tx1"/>
              </a:buClr>
              <a:buFont typeface="Arial" charset="0"/>
              <a:buChar char="•"/>
              <a:tabLst/>
              <a:defRPr sz="3300" b="0" i="0">
                <a:latin typeface="Arial" charset="0"/>
                <a:ea typeface="Arial" charset="0"/>
                <a:cs typeface="Arial" charset="0"/>
              </a:defRPr>
            </a:lvl4pPr>
            <a:lvl5pPr marL="2225504" indent="-579394">
              <a:buClr>
                <a:schemeClr val="tx1"/>
              </a:buClr>
              <a:buFont typeface=".AppleSystemUIFont" charset="-120"/>
              <a:buChar char="‑"/>
              <a:tabLst/>
              <a:defRPr sz="3300" b="0" i="0">
                <a:latin typeface="Arial" charset="0"/>
                <a:ea typeface="Arial" charset="0"/>
                <a:cs typeface="Arial"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tekst 2">
            <a:extLst/>
          </p:cNvPr>
          <p:cNvSpPr>
            <a:spLocks noGrp="1"/>
          </p:cNvSpPr>
          <p:nvPr>
            <p:ph type="body" sz="quarter" idx="11" hasCustomPrompt="1"/>
          </p:nvPr>
        </p:nvSpPr>
        <p:spPr>
          <a:xfrm>
            <a:off x="1246613" y="6242741"/>
            <a:ext cx="3797441" cy="3799467"/>
          </a:xfrm>
          <a:prstGeom prst="rect">
            <a:avLst/>
          </a:prstGeom>
          <a:solidFill>
            <a:schemeClr val="accent1"/>
          </a:solidFill>
        </p:spPr>
        <p:txBody>
          <a:bodyPr lIns="381000" tIns="381000" rIns="381000" bIns="381000">
            <a:normAutofit/>
          </a:bodyPr>
          <a:lstStyle>
            <a:lvl1pPr marL="0" indent="0">
              <a:buFontTx/>
              <a:buNone/>
              <a:defRPr sz="3298">
                <a:solidFill>
                  <a:schemeClr val="bg1"/>
                </a:solidFill>
              </a:defRPr>
            </a:lvl1pPr>
            <a:lvl2pPr marL="14285" indent="0">
              <a:buFontTx/>
              <a:buNone/>
              <a:defRPr>
                <a:solidFill>
                  <a:schemeClr val="bg1"/>
                </a:solidFill>
              </a:defRPr>
            </a:lvl2pPr>
            <a:lvl3pPr marL="595268" indent="0">
              <a:buFontTx/>
              <a:buNone/>
              <a:defRPr>
                <a:solidFill>
                  <a:schemeClr val="bg1"/>
                </a:solidFill>
              </a:defRPr>
            </a:lvl3pPr>
            <a:lvl4pPr marL="1081003" indent="0">
              <a:buFontTx/>
              <a:buNone/>
              <a:defRPr>
                <a:solidFill>
                  <a:schemeClr val="bg1"/>
                </a:solidFill>
              </a:defRPr>
            </a:lvl4pPr>
            <a:lvl5pPr marL="1566741" indent="0">
              <a:buFontTx/>
              <a:buNone/>
              <a:defRPr>
                <a:solidFill>
                  <a:schemeClr val="bg1"/>
                </a:solidFill>
              </a:defRPr>
            </a:lvl5pPr>
          </a:lstStyle>
          <a:p>
            <a:pPr lvl="0"/>
            <a:r>
              <a:rPr lang="nl-NL" dirty="0"/>
              <a:t>Hier kan kadertekst komen</a:t>
            </a:r>
          </a:p>
        </p:txBody>
      </p:sp>
      <p:sp>
        <p:nvSpPr>
          <p:cNvPr id="10" name="Tijdelijke aanduiding voor tekst 4">
            <a:extLst/>
          </p:cNvPr>
          <p:cNvSpPr>
            <a:spLocks noGrp="1"/>
          </p:cNvSpPr>
          <p:nvPr>
            <p:ph type="body" sz="quarter" idx="14" hasCustomPrompt="1"/>
          </p:nvPr>
        </p:nvSpPr>
        <p:spPr>
          <a:xfrm>
            <a:off x="11318591" y="2514515"/>
            <a:ext cx="7527165" cy="7527693"/>
          </a:xfrm>
          <a:prstGeom prst="rect">
            <a:avLst/>
          </a:prstGeom>
          <a:solidFill>
            <a:schemeClr val="tx1"/>
          </a:solidFill>
        </p:spPr>
        <p:txBody>
          <a:bodyPr lIns="381000" tIns="381000" rIns="381000" bIns="381000">
            <a:noAutofit/>
          </a:bodyPr>
          <a:lstStyle>
            <a:lvl1pPr marL="0" indent="0">
              <a:buFontTx/>
              <a:buNone/>
              <a:defRPr sz="4705">
                <a:solidFill>
                  <a:schemeClr val="bg1"/>
                </a:solidFill>
              </a:defRPr>
            </a:lvl1pPr>
            <a:lvl2pPr marL="14285" indent="0">
              <a:buFontTx/>
              <a:buNone/>
              <a:defRPr sz="3518">
                <a:solidFill>
                  <a:schemeClr val="bg1"/>
                </a:solidFill>
              </a:defRPr>
            </a:lvl2pPr>
            <a:lvl3pPr marL="595268" indent="0">
              <a:buFontTx/>
              <a:buNone/>
              <a:defRPr sz="3518">
                <a:solidFill>
                  <a:schemeClr val="bg1"/>
                </a:solidFill>
              </a:defRPr>
            </a:lvl3pPr>
            <a:lvl4pPr marL="1081003" indent="0">
              <a:buFontTx/>
              <a:buNone/>
              <a:defRPr sz="3518">
                <a:solidFill>
                  <a:schemeClr val="bg1"/>
                </a:solidFill>
              </a:defRPr>
            </a:lvl4pPr>
            <a:lvl5pPr marL="1566741" indent="0">
              <a:buFontTx/>
              <a:buNone/>
              <a:defRPr sz="3518">
                <a:solidFill>
                  <a:schemeClr val="bg1"/>
                </a:solidFill>
              </a:defRPr>
            </a:lvl5pPr>
          </a:lstStyle>
          <a:p>
            <a:pPr lvl="0"/>
            <a:r>
              <a:rPr lang="nl-NL" dirty="0"/>
              <a:t>Hier kan kadertekst komen</a:t>
            </a:r>
          </a:p>
        </p:txBody>
      </p:sp>
    </p:spTree>
    <p:extLst>
      <p:ext uri="{BB962C8B-B14F-4D97-AF65-F5344CB8AC3E}">
        <p14:creationId xmlns:p14="http://schemas.microsoft.com/office/powerpoint/2010/main" val="3143585220"/>
      </p:ext>
    </p:extLst>
  </p:cSld>
  <p:clrMapOvr>
    <a:masterClrMapping/>
  </p:clrMapOvr>
  <p:extLst mod="1">
    <p:ext uri="{DCECCB84-F9BA-43D5-87BE-67443E8EF086}">
      <p15:sldGuideLst xmlns:p15="http://schemas.microsoft.com/office/powerpoint/2012/main">
        <p15:guide id="1" orient="horz" pos="1198">
          <p15:clr>
            <a:srgbClr val="5ACBF0"/>
          </p15:clr>
        </p15:guide>
        <p15:guide id="2" orient="horz" pos="32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 content met afbeelding rechts">
    <p:spTree>
      <p:nvGrpSpPr>
        <p:cNvPr id="1" name=""/>
        <p:cNvGrpSpPr/>
        <p:nvPr/>
      </p:nvGrpSpPr>
      <p:grpSpPr>
        <a:xfrm>
          <a:off x="0" y="0"/>
          <a:ext cx="0" cy="0"/>
          <a:chOff x="0" y="0"/>
          <a:chExt cx="0" cy="0"/>
        </a:xfrm>
      </p:grpSpPr>
      <p:sp>
        <p:nvSpPr>
          <p:cNvPr id="3" name="Holder 2"/>
          <p:cNvSpPr>
            <a:spLocks noGrp="1"/>
          </p:cNvSpPr>
          <p:nvPr>
            <p:ph type="title"/>
          </p:nvPr>
        </p:nvSpPr>
        <p:spPr>
          <a:xfrm>
            <a:off x="1246613" y="1246700"/>
            <a:ext cx="17602960" cy="831133"/>
          </a:xfrm>
          <a:prstGeom prst="rect">
            <a:avLst/>
          </a:prstGeom>
        </p:spPr>
        <p:txBody>
          <a:bodyPr lIns="0" tIns="0" rIns="0" bIns="0"/>
          <a:lstStyle>
            <a:lvl1pPr>
              <a:defRPr sz="4700" b="0" i="0">
                <a:solidFill>
                  <a:schemeClr val="tx1"/>
                </a:solidFill>
                <a:latin typeface="Arial"/>
                <a:cs typeface="Arial"/>
              </a:defRPr>
            </a:lvl1pPr>
          </a:lstStyle>
          <a:p>
            <a:r>
              <a:rPr lang="nl-NL"/>
              <a:t>Klik om de stijl te bewerken</a:t>
            </a:r>
            <a:endParaRPr dirty="0"/>
          </a:p>
        </p:txBody>
      </p:sp>
      <p:sp>
        <p:nvSpPr>
          <p:cNvPr id="4" name="Tijdelijke aanduiding voor tekst 8"/>
          <p:cNvSpPr>
            <a:spLocks noGrp="1"/>
          </p:cNvSpPr>
          <p:nvPr>
            <p:ph type="body" sz="quarter" idx="10" hasCustomPrompt="1"/>
          </p:nvPr>
        </p:nvSpPr>
        <p:spPr>
          <a:xfrm>
            <a:off x="1246613" y="2513189"/>
            <a:ext cx="8825225" cy="7527693"/>
          </a:xfrm>
          <a:prstGeom prst="rect">
            <a:avLst/>
          </a:prstGeom>
        </p:spPr>
        <p:txBody>
          <a:bodyPr lIns="0" tIns="0" rIns="108000" bIns="0"/>
          <a:lstStyle>
            <a:lvl1pPr marL="457165" indent="-457165">
              <a:buFont typeface="Arial" panose="020B0604020202020204" pitchFamily="34" charset="0"/>
              <a:buChar char="•"/>
              <a:defRPr sz="3300" b="0" i="0">
                <a:latin typeface="Arial" charset="0"/>
                <a:ea typeface="Arial" charset="0"/>
                <a:cs typeface="Arial" charset="0"/>
              </a:defRPr>
            </a:lvl1pPr>
            <a:lvl2pPr marL="453990" indent="-439705">
              <a:buClr>
                <a:schemeClr val="tx2"/>
              </a:buClr>
              <a:buFont typeface="Arial" charset="0"/>
              <a:buChar char="•"/>
              <a:tabLst/>
              <a:defRPr sz="3300" b="0" i="0">
                <a:latin typeface="Arial" charset="0"/>
                <a:ea typeface="Arial" charset="0"/>
                <a:cs typeface="Arial" charset="0"/>
              </a:defRPr>
            </a:lvl2pPr>
            <a:lvl3pPr marL="1033384" indent="-485738">
              <a:buClr>
                <a:schemeClr val="tx1"/>
              </a:buClr>
              <a:buFont typeface="Arial" charset="0"/>
              <a:buChar char="•"/>
              <a:tabLst/>
              <a:defRPr sz="3300" b="0" i="0">
                <a:latin typeface="Arial" charset="0"/>
                <a:ea typeface="Arial" charset="0"/>
                <a:cs typeface="Arial" charset="0"/>
              </a:defRPr>
            </a:lvl3pPr>
            <a:lvl4pPr marL="1614364" indent="-501612">
              <a:buClr>
                <a:schemeClr val="tx1"/>
              </a:buClr>
              <a:buFont typeface="Arial" charset="0"/>
              <a:buChar char="•"/>
              <a:tabLst/>
              <a:defRPr sz="3300" b="0" i="0">
                <a:latin typeface="Arial" charset="0"/>
                <a:ea typeface="Arial" charset="0"/>
                <a:cs typeface="Arial" charset="0"/>
              </a:defRPr>
            </a:lvl4pPr>
            <a:lvl5pPr marL="2225504" indent="-579394">
              <a:buClr>
                <a:schemeClr val="tx1"/>
              </a:buClr>
              <a:buFont typeface=".AppleSystemUIFont" charset="-120"/>
              <a:buChar char="‑"/>
              <a:tabLst/>
              <a:defRPr sz="3300" b="0" i="0">
                <a:latin typeface="Arial" charset="0"/>
                <a:ea typeface="Arial" charset="0"/>
                <a:cs typeface="Arial" charset="0"/>
              </a:defRPr>
            </a:lvl5pPr>
          </a:lstStyle>
          <a:p>
            <a:pPr lvl="0"/>
            <a:r>
              <a:rPr lang="nl-NL" dirty="0"/>
              <a:t>Klik om de tekststijl van het model te bewerken</a:t>
            </a:r>
          </a:p>
          <a:p>
            <a:pPr lvl="2"/>
            <a:r>
              <a:rPr lang="nl-NL" dirty="0"/>
              <a:t>Tweede niveau</a:t>
            </a:r>
          </a:p>
          <a:p>
            <a:pPr lvl="3"/>
            <a:r>
              <a:rPr lang="nl-NL" dirty="0"/>
              <a:t>Derde niveau</a:t>
            </a:r>
          </a:p>
          <a:p>
            <a:pPr lvl="4"/>
            <a:r>
              <a:rPr lang="nl-NL" dirty="0"/>
              <a:t>Vierde niveau</a:t>
            </a:r>
          </a:p>
          <a:p>
            <a:pPr lvl="5"/>
            <a:r>
              <a:rPr lang="nl-NL" dirty="0"/>
              <a:t>Vijfde niveau</a:t>
            </a:r>
          </a:p>
        </p:txBody>
      </p:sp>
      <p:sp>
        <p:nvSpPr>
          <p:cNvPr id="7" name="Tijdelijke aanduiding voor afbeelding 2">
            <a:extLst>
              <a:ext uri="{FF2B5EF4-FFF2-40B4-BE49-F238E27FC236}">
                <a16:creationId xmlns:a16="http://schemas.microsoft.com/office/drawing/2014/main" id="{CA635A93-9A23-4E78-A545-DB893E17D156}"/>
              </a:ext>
            </a:extLst>
          </p:cNvPr>
          <p:cNvSpPr>
            <a:spLocks noGrp="1"/>
          </p:cNvSpPr>
          <p:nvPr>
            <p:ph type="pic" sz="quarter" idx="12" hasCustomPrompt="1"/>
          </p:nvPr>
        </p:nvSpPr>
        <p:spPr>
          <a:xfrm>
            <a:off x="11326365" y="2564640"/>
            <a:ext cx="7527165" cy="7527693"/>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a:t>
            </a:r>
            <a:br>
              <a:rPr lang="nl-NL" dirty="0"/>
            </a:br>
            <a:r>
              <a:rPr lang="nl-NL" dirty="0"/>
              <a:t>van een afbeelding</a:t>
            </a:r>
          </a:p>
        </p:txBody>
      </p:sp>
    </p:spTree>
    <p:extLst>
      <p:ext uri="{BB962C8B-B14F-4D97-AF65-F5344CB8AC3E}">
        <p14:creationId xmlns:p14="http://schemas.microsoft.com/office/powerpoint/2010/main" val="3485056314"/>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 1x figuur met titel (1regel)">
    <p:spTree>
      <p:nvGrpSpPr>
        <p:cNvPr id="1" name=""/>
        <p:cNvGrpSpPr/>
        <p:nvPr/>
      </p:nvGrpSpPr>
      <p:grpSpPr>
        <a:xfrm>
          <a:off x="0" y="0"/>
          <a:ext cx="0" cy="0"/>
          <a:chOff x="0" y="0"/>
          <a:chExt cx="0" cy="0"/>
        </a:xfrm>
      </p:grpSpPr>
      <p:sp>
        <p:nvSpPr>
          <p:cNvPr id="6" name="Holder 2"/>
          <p:cNvSpPr>
            <a:spLocks noGrp="1"/>
          </p:cNvSpPr>
          <p:nvPr>
            <p:ph type="title"/>
          </p:nvPr>
        </p:nvSpPr>
        <p:spPr>
          <a:xfrm>
            <a:off x="1246613" y="1246700"/>
            <a:ext cx="17602960" cy="831133"/>
          </a:xfrm>
          <a:prstGeom prst="rect">
            <a:avLst/>
          </a:prstGeom>
        </p:spPr>
        <p:txBody>
          <a:bodyPr lIns="0" tIns="0" rIns="0" bIns="0"/>
          <a:lstStyle>
            <a:lvl1pPr>
              <a:defRPr sz="4700" b="0" i="0">
                <a:solidFill>
                  <a:schemeClr val="tx1"/>
                </a:solidFill>
                <a:latin typeface="Arial"/>
                <a:cs typeface="Arial"/>
              </a:defRPr>
            </a:lvl1pPr>
          </a:lstStyle>
          <a:p>
            <a:r>
              <a:rPr lang="nl-NL"/>
              <a:t>Klik om de stijl te bewerken</a:t>
            </a:r>
            <a:endParaRPr dirty="0"/>
          </a:p>
        </p:txBody>
      </p:sp>
      <p:sp>
        <p:nvSpPr>
          <p:cNvPr id="7" name="Tijdelijke aanduiding voor inhoud 2">
            <a:extLst>
              <a:ext uri="{FF2B5EF4-FFF2-40B4-BE49-F238E27FC236}">
                <a16:creationId xmlns:a16="http://schemas.microsoft.com/office/drawing/2014/main" id="{315C4E09-D856-4ECF-BDB6-D19D4FACD841}"/>
              </a:ext>
            </a:extLst>
          </p:cNvPr>
          <p:cNvSpPr>
            <a:spLocks noGrp="1"/>
          </p:cNvSpPr>
          <p:nvPr>
            <p:ph sz="quarter" idx="10" hasCustomPrompt="1"/>
          </p:nvPr>
        </p:nvSpPr>
        <p:spPr>
          <a:xfrm>
            <a:off x="1246613" y="2525062"/>
            <a:ext cx="17602960" cy="7527693"/>
          </a:xfrm>
          <a:prstGeom prst="rect">
            <a:avLst/>
          </a:prstGeom>
          <a:pattFill prst="wdUpDiag">
            <a:fgClr>
              <a:schemeClr val="bg2">
                <a:lumMod val="85000"/>
              </a:schemeClr>
            </a:fgClr>
            <a:bgClr>
              <a:schemeClr val="bg2">
                <a:lumMod val="75000"/>
              </a:schemeClr>
            </a:bgClr>
          </a:pattFill>
        </p:spPr>
        <p:txBody>
          <a:bodyPr anchor="ctr" anchorCtr="1">
            <a:normAutofit/>
          </a:bodyPr>
          <a:lstStyle>
            <a:lvl1pPr marL="0" indent="0" algn="ctr">
              <a:buNone/>
              <a:defRPr sz="3298">
                <a:solidFill>
                  <a:schemeClr val="bg2">
                    <a:lumMod val="50000"/>
                  </a:schemeClr>
                </a:solidFill>
                <a:latin typeface="Arial" panose="020B0604020202020204" pitchFamily="34" charset="0"/>
                <a:cs typeface="Arial" panose="020B0604020202020204" pitchFamily="34" charset="0"/>
              </a:defRPr>
            </a:lvl1pPr>
          </a:lstStyle>
          <a:p>
            <a:pPr lvl="0"/>
            <a:r>
              <a:rPr lang="nl-NL" dirty="0"/>
              <a:t>Klik hier voor het plaatsen van een figuur, afbeelding, tabel, </a:t>
            </a:r>
            <a:r>
              <a:rPr lang="nl-NL" dirty="0" err="1"/>
              <a:t>etc</a:t>
            </a:r>
            <a:r>
              <a:rPr lang="nl-NL" dirty="0"/>
              <a:t>…</a:t>
            </a:r>
          </a:p>
        </p:txBody>
      </p:sp>
    </p:spTree>
    <p:extLst>
      <p:ext uri="{BB962C8B-B14F-4D97-AF65-F5344CB8AC3E}">
        <p14:creationId xmlns:p14="http://schemas.microsoft.com/office/powerpoint/2010/main" val="4237473722"/>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 1x afbeelding met titel (1regel)">
    <p:spTree>
      <p:nvGrpSpPr>
        <p:cNvPr id="1" name=""/>
        <p:cNvGrpSpPr/>
        <p:nvPr/>
      </p:nvGrpSpPr>
      <p:grpSpPr>
        <a:xfrm>
          <a:off x="0" y="0"/>
          <a:ext cx="0" cy="0"/>
          <a:chOff x="0" y="0"/>
          <a:chExt cx="0" cy="0"/>
        </a:xfrm>
      </p:grpSpPr>
      <p:sp>
        <p:nvSpPr>
          <p:cNvPr id="6" name="Holder 2"/>
          <p:cNvSpPr>
            <a:spLocks noGrp="1"/>
          </p:cNvSpPr>
          <p:nvPr>
            <p:ph type="title"/>
          </p:nvPr>
        </p:nvSpPr>
        <p:spPr>
          <a:xfrm>
            <a:off x="1246613" y="1246700"/>
            <a:ext cx="17602960" cy="831133"/>
          </a:xfrm>
          <a:prstGeom prst="rect">
            <a:avLst/>
          </a:prstGeom>
        </p:spPr>
        <p:txBody>
          <a:bodyPr lIns="0" tIns="0" rIns="0" bIns="0"/>
          <a:lstStyle>
            <a:lvl1pPr>
              <a:defRPr sz="4700" b="0" i="0">
                <a:solidFill>
                  <a:schemeClr val="tx1"/>
                </a:solidFill>
                <a:latin typeface="Arial"/>
                <a:cs typeface="Arial"/>
              </a:defRPr>
            </a:lvl1pPr>
          </a:lstStyle>
          <a:p>
            <a:r>
              <a:rPr lang="nl-NL"/>
              <a:t>Klik om de stijl te bewerken</a:t>
            </a:r>
            <a:endParaRPr dirty="0"/>
          </a:p>
        </p:txBody>
      </p:sp>
      <p:sp>
        <p:nvSpPr>
          <p:cNvPr id="4" name="Tijdelijke aanduiding voor afbeelding 2">
            <a:extLst>
              <a:ext uri="{FF2B5EF4-FFF2-40B4-BE49-F238E27FC236}">
                <a16:creationId xmlns:a16="http://schemas.microsoft.com/office/drawing/2014/main" id="{E70A6F23-656C-4296-B9B7-0CD1F1CFCF2A}"/>
              </a:ext>
            </a:extLst>
          </p:cNvPr>
          <p:cNvSpPr>
            <a:spLocks noGrp="1"/>
          </p:cNvSpPr>
          <p:nvPr>
            <p:ph type="pic" sz="quarter" idx="11" hasCustomPrompt="1"/>
          </p:nvPr>
        </p:nvSpPr>
        <p:spPr>
          <a:xfrm>
            <a:off x="1246613" y="2525062"/>
            <a:ext cx="17602960" cy="7527693"/>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van een afbeelding</a:t>
            </a:r>
          </a:p>
        </p:txBody>
      </p:sp>
    </p:spTree>
    <p:extLst>
      <p:ext uri="{BB962C8B-B14F-4D97-AF65-F5344CB8AC3E}">
        <p14:creationId xmlns:p14="http://schemas.microsoft.com/office/powerpoint/2010/main" val="282333715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 1x afbeelding">
    <p:spTree>
      <p:nvGrpSpPr>
        <p:cNvPr id="1" name=""/>
        <p:cNvGrpSpPr/>
        <p:nvPr/>
      </p:nvGrpSpPr>
      <p:grpSpPr>
        <a:xfrm>
          <a:off x="0" y="0"/>
          <a:ext cx="0" cy="0"/>
          <a:chOff x="0" y="0"/>
          <a:chExt cx="0" cy="0"/>
        </a:xfrm>
      </p:grpSpPr>
      <p:sp>
        <p:nvSpPr>
          <p:cNvPr id="5" name="Tijdelijke aanduiding voor afbeelding 2">
            <a:extLst>
              <a:ext uri="{FF2B5EF4-FFF2-40B4-BE49-F238E27FC236}">
                <a16:creationId xmlns:a16="http://schemas.microsoft.com/office/drawing/2014/main" id="{E70A6F23-656C-4296-B9B7-0CD1F1CFCF2A}"/>
              </a:ext>
            </a:extLst>
          </p:cNvPr>
          <p:cNvSpPr>
            <a:spLocks noGrp="1"/>
          </p:cNvSpPr>
          <p:nvPr>
            <p:ph type="pic" sz="quarter" idx="11" hasCustomPrompt="1"/>
          </p:nvPr>
        </p:nvSpPr>
        <p:spPr>
          <a:xfrm>
            <a:off x="1246613" y="1246700"/>
            <a:ext cx="17602960" cy="8806056"/>
          </a:xfrm>
          <a:prstGeom prst="rect">
            <a:avLst/>
          </a:prstGeom>
          <a:pattFill prst="lgCheck">
            <a:fgClr>
              <a:schemeClr val="bg2">
                <a:lumMod val="85000"/>
              </a:schemeClr>
            </a:fgClr>
            <a:bgClr>
              <a:schemeClr val="bg2">
                <a:lumMod val="75000"/>
              </a:schemeClr>
            </a:bgClr>
          </a:pattFill>
        </p:spPr>
        <p:txBody>
          <a:bodyPr anchor="ctr" anchorCtr="1"/>
          <a:lstStyle>
            <a:lvl1pPr marL="0" indent="0" algn="ctr">
              <a:buNone/>
              <a:defRPr>
                <a:solidFill>
                  <a:schemeClr val="bg2">
                    <a:lumMod val="50000"/>
                  </a:schemeClr>
                </a:solidFill>
              </a:defRPr>
            </a:lvl1pPr>
          </a:lstStyle>
          <a:p>
            <a:r>
              <a:rPr lang="nl-NL" dirty="0"/>
              <a:t>Klik hier voor het plaatsen van een afbeelding</a:t>
            </a:r>
          </a:p>
        </p:txBody>
      </p:sp>
    </p:spTree>
    <p:extLst>
      <p:ext uri="{BB962C8B-B14F-4D97-AF65-F5344CB8AC3E}">
        <p14:creationId xmlns:p14="http://schemas.microsoft.com/office/powerpoint/2010/main" val="25067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1246613" y="2513189"/>
            <a:ext cx="11358025" cy="7527693"/>
          </a:xfrm>
          <a:prstGeom prst="rect">
            <a:avLst/>
          </a:prstGeom>
        </p:spPr>
        <p:txBody>
          <a:bodyPr vert="horz" lIns="0" tIns="0" rIns="0" bIns="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titel 2">
            <a:extLst>
              <a:ext uri="{FF2B5EF4-FFF2-40B4-BE49-F238E27FC236}">
                <a16:creationId xmlns:a16="http://schemas.microsoft.com/office/drawing/2014/main" id="{C41CEA4F-A6C5-434E-A513-23E2C659F375}"/>
              </a:ext>
            </a:extLst>
          </p:cNvPr>
          <p:cNvSpPr>
            <a:spLocks noGrp="1"/>
          </p:cNvSpPr>
          <p:nvPr userDrawn="1">
            <p:ph type="title"/>
          </p:nvPr>
        </p:nvSpPr>
        <p:spPr>
          <a:xfrm>
            <a:off x="1246613" y="1246700"/>
            <a:ext cx="17595045" cy="831133"/>
          </a:xfrm>
          <a:prstGeom prst="rect">
            <a:avLst/>
          </a:prstGeom>
        </p:spPr>
        <p:txBody>
          <a:bodyPr vert="horz" lIns="91440" tIns="45720" rIns="91440" bIns="45720" rtlCol="0" anchor="t" anchorCtr="0">
            <a:noAutofit/>
          </a:bodyPr>
          <a:lstStyle/>
          <a:p>
            <a:r>
              <a:rPr lang="nl-NL" dirty="0"/>
              <a:t>Klik om de stijl te bewerken</a:t>
            </a:r>
          </a:p>
        </p:txBody>
      </p:sp>
      <p:pic>
        <p:nvPicPr>
          <p:cNvPr id="5" name="Afbeelding 4" title="Logo1"/>
          <p:cNvPicPr>
            <a:picLocks/>
          </p:cNvPicPr>
          <p:nvPr userDrawn="1"/>
        </p:nvPicPr>
        <p:blipFill>
          <a:blip r:embed="rId18">
            <a:extLst>
              <a:ext uri="{28A0092B-C50C-407E-A947-70E740481C1C}">
                <a14:useLocalDpi xmlns:a14="http://schemas.microsoft.com/office/drawing/2010/main" val="0"/>
              </a:ext>
            </a:extLst>
          </a:blip>
          <a:stretch>
            <a:fillRect/>
          </a:stretch>
        </p:blipFill>
        <p:spPr>
          <a:xfrm>
            <a:off x="12565063" y="1"/>
            <a:ext cx="7538095" cy="1256437"/>
          </a:xfrm>
          <a:prstGeom prst="rect">
            <a:avLst/>
          </a:prstGeom>
        </p:spPr>
      </p:pic>
      <p:pic>
        <p:nvPicPr>
          <p:cNvPr id="7" name="Afbeelding 6" title="Bedrijfstak"/>
          <p:cNvPicPr>
            <a:picLocks/>
          </p:cNvPicPr>
          <p:nvPr userDrawn="1"/>
        </p:nvPicPr>
        <p:blipFill>
          <a:blip r:embed="rId19">
            <a:extLst>
              <a:ext uri="{28A0092B-C50C-407E-A947-70E740481C1C}">
                <a14:useLocalDpi xmlns:a14="http://schemas.microsoft.com/office/drawing/2010/main" val="0"/>
              </a:ext>
            </a:extLst>
          </a:blip>
          <a:stretch>
            <a:fillRect/>
          </a:stretch>
        </p:blipFill>
        <p:spPr>
          <a:xfrm>
            <a:off x="1246613" y="10056415"/>
            <a:ext cx="5011738" cy="1247692"/>
          </a:xfrm>
          <a:prstGeom prst="rect">
            <a:avLst/>
          </a:prstGeom>
        </p:spPr>
      </p:pic>
    </p:spTree>
    <p:extLst>
      <p:ext uri="{BB962C8B-B14F-4D97-AF65-F5344CB8AC3E}">
        <p14:creationId xmlns:p14="http://schemas.microsoft.com/office/powerpoint/2010/main" val="265924775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hf sldNum="0" hdr="0" ftr="0"/>
  <p:txStyles>
    <p:titleStyle>
      <a:lvl1pPr eaLnBrk="1" hangingPunct="1">
        <a:defRPr sz="4705">
          <a:solidFill>
            <a:schemeClr val="tx1"/>
          </a:solidFill>
          <a:latin typeface="+mj-lt"/>
          <a:ea typeface="+mj-ea"/>
          <a:cs typeface="+mj-cs"/>
        </a:defRPr>
      </a:lvl1pPr>
    </p:titleStyle>
    <p:bodyStyle>
      <a:lvl1pPr marL="502600" indent="-502600" eaLnBrk="1" hangingPunct="1">
        <a:buClr>
          <a:schemeClr val="tx1"/>
        </a:buClr>
        <a:buFont typeface="Arial" panose="020B0604020202020204" pitchFamily="34" charset="0"/>
        <a:buChar char="•"/>
        <a:defRPr sz="3300" b="0" i="0">
          <a:latin typeface="Arial" charset="0"/>
          <a:ea typeface="Arial" charset="0"/>
          <a:cs typeface="Arial" charset="0"/>
        </a:defRPr>
      </a:lvl1pPr>
      <a:lvl2pPr marL="453990" indent="-439705" eaLnBrk="1" hangingPunct="1">
        <a:buClr>
          <a:schemeClr val="tx1"/>
        </a:buClr>
        <a:buFont typeface="Arial" charset="0"/>
        <a:buChar char="•"/>
        <a:tabLst/>
        <a:defRPr sz="3300" b="0" i="0">
          <a:latin typeface="Arial" charset="0"/>
          <a:ea typeface="Arial" charset="0"/>
          <a:cs typeface="Arial" charset="0"/>
        </a:defRPr>
      </a:lvl2pPr>
      <a:lvl3pPr marL="1033384" indent="-438116" eaLnBrk="1" hangingPunct="1">
        <a:buClr>
          <a:schemeClr val="tx1"/>
        </a:buClr>
        <a:buFont typeface="Arial" charset="0"/>
        <a:buChar char="•"/>
        <a:tabLst/>
        <a:defRPr sz="3300" b="0" i="0">
          <a:latin typeface="Arial" charset="0"/>
          <a:ea typeface="Arial" charset="0"/>
          <a:cs typeface="Arial" charset="0"/>
        </a:defRPr>
      </a:lvl3pPr>
      <a:lvl4pPr marL="1520708" indent="-439705" eaLnBrk="1" hangingPunct="1">
        <a:buClr>
          <a:schemeClr val="tx1"/>
        </a:buClr>
        <a:buFont typeface="Arial" charset="0"/>
        <a:buChar char="•"/>
        <a:tabLst/>
        <a:defRPr sz="3300" b="0" i="0">
          <a:latin typeface="Arial" charset="0"/>
          <a:ea typeface="Arial" charset="0"/>
          <a:cs typeface="Arial" charset="0"/>
        </a:defRPr>
      </a:lvl4pPr>
      <a:lvl5pPr marL="2006446" indent="-439705" eaLnBrk="1" hangingPunct="1">
        <a:buClr>
          <a:schemeClr val="tx1"/>
        </a:buClr>
        <a:buFont typeface="Arial" charset="0"/>
        <a:buChar char="•"/>
        <a:tabLst/>
        <a:defRPr sz="3300" b="0" i="0">
          <a:latin typeface="Arial" charset="0"/>
          <a:ea typeface="Arial" charset="0"/>
          <a:cs typeface="Arial" charset="0"/>
        </a:defRPr>
      </a:lvl5pPr>
      <a:lvl6pPr marL="2285825" eaLnBrk="1" hangingPunct="1">
        <a:defRPr>
          <a:latin typeface="+mn-lt"/>
          <a:ea typeface="+mn-ea"/>
          <a:cs typeface="+mn-cs"/>
        </a:defRPr>
      </a:lvl6pPr>
      <a:lvl7pPr marL="2742990" eaLnBrk="1" hangingPunct="1">
        <a:defRPr>
          <a:latin typeface="+mn-lt"/>
          <a:ea typeface="+mn-ea"/>
          <a:cs typeface="+mn-cs"/>
        </a:defRPr>
      </a:lvl7pPr>
      <a:lvl8pPr marL="3200155" eaLnBrk="1" hangingPunct="1">
        <a:defRPr>
          <a:latin typeface="+mn-lt"/>
          <a:ea typeface="+mn-ea"/>
          <a:cs typeface="+mn-cs"/>
        </a:defRPr>
      </a:lvl8pPr>
      <a:lvl9pPr marL="3657319" eaLnBrk="1" hangingPunct="1">
        <a:defRPr>
          <a:latin typeface="+mn-lt"/>
          <a:ea typeface="+mn-ea"/>
          <a:cs typeface="+mn-cs"/>
        </a:defRPr>
      </a:lvl9pPr>
    </p:bodyStyle>
    <p:otherStyle>
      <a:lvl1pPr marL="0" eaLnBrk="1" hangingPunct="1">
        <a:defRPr>
          <a:latin typeface="+mn-lt"/>
          <a:ea typeface="+mn-ea"/>
          <a:cs typeface="+mn-cs"/>
        </a:defRPr>
      </a:lvl1pPr>
      <a:lvl2pPr marL="457165" eaLnBrk="1" hangingPunct="1">
        <a:defRPr>
          <a:latin typeface="+mn-lt"/>
          <a:ea typeface="+mn-ea"/>
          <a:cs typeface="+mn-cs"/>
        </a:defRPr>
      </a:lvl2pPr>
      <a:lvl3pPr marL="914330" eaLnBrk="1" hangingPunct="1">
        <a:defRPr>
          <a:latin typeface="+mn-lt"/>
          <a:ea typeface="+mn-ea"/>
          <a:cs typeface="+mn-cs"/>
        </a:defRPr>
      </a:lvl3pPr>
      <a:lvl4pPr marL="1371494" eaLnBrk="1" hangingPunct="1">
        <a:defRPr>
          <a:latin typeface="+mn-lt"/>
          <a:ea typeface="+mn-ea"/>
          <a:cs typeface="+mn-cs"/>
        </a:defRPr>
      </a:lvl4pPr>
      <a:lvl5pPr marL="1828659" eaLnBrk="1" hangingPunct="1">
        <a:defRPr>
          <a:latin typeface="+mn-lt"/>
          <a:ea typeface="+mn-ea"/>
          <a:cs typeface="+mn-cs"/>
        </a:defRPr>
      </a:lvl5pPr>
      <a:lvl6pPr marL="2285825" eaLnBrk="1" hangingPunct="1">
        <a:defRPr>
          <a:latin typeface="+mn-lt"/>
          <a:ea typeface="+mn-ea"/>
          <a:cs typeface="+mn-cs"/>
        </a:defRPr>
      </a:lvl6pPr>
      <a:lvl7pPr marL="2742990" eaLnBrk="1" hangingPunct="1">
        <a:defRPr>
          <a:latin typeface="+mn-lt"/>
          <a:ea typeface="+mn-ea"/>
          <a:cs typeface="+mn-cs"/>
        </a:defRPr>
      </a:lvl7pPr>
      <a:lvl8pPr marL="3200155" eaLnBrk="1" hangingPunct="1">
        <a:defRPr>
          <a:latin typeface="+mn-lt"/>
          <a:ea typeface="+mn-ea"/>
          <a:cs typeface="+mn-cs"/>
        </a:defRPr>
      </a:lvl8pPr>
      <a:lvl9pPr marL="3657319" eaLnBrk="1" hangingPunct="1">
        <a:defRPr>
          <a:latin typeface="+mn-lt"/>
          <a:ea typeface="+mn-ea"/>
          <a:cs typeface="+mn-cs"/>
        </a:defRPr>
      </a:lvl9pPr>
    </p:otherStyle>
  </p:txStyles>
  <p:extLst mod="1">
    <p:ext uri="{27BBF7A9-308A-43DC-89C8-2F10F3537804}">
      <p15:sldGuideLst xmlns:p15="http://schemas.microsoft.com/office/powerpoint/2012/main">
        <p15:guide id="1" pos="5760">
          <p15:clr>
            <a:srgbClr val="F26B43"/>
          </p15:clr>
        </p15:guide>
        <p15:guide id="3" pos="5038">
          <p15:clr>
            <a:srgbClr val="F26B43"/>
          </p15:clr>
        </p15:guide>
        <p15:guide id="4" orient="horz" pos="5038">
          <p15:clr>
            <a:srgbClr val="F26B43"/>
          </p15:clr>
        </p15:guide>
        <p15:guide id="6" pos="8636">
          <p15:clr>
            <a:srgbClr val="F26B43"/>
          </p15:clr>
        </p15:guide>
        <p15:guide id="7" pos="3840">
          <p15:clr>
            <a:srgbClr val="5ACBF0"/>
          </p15:clr>
        </p15:guide>
        <p15:guide id="8" pos="4319">
          <p15:clr>
            <a:srgbClr val="F26B43"/>
          </p15:clr>
        </p15:guide>
        <p15:guide id="9" pos="3600">
          <p15:clr>
            <a:srgbClr val="F26B43"/>
          </p15:clr>
        </p15:guide>
        <p15:guide id="10" pos="2871">
          <p15:clr>
            <a:srgbClr val="F26B43"/>
          </p15:clr>
        </p15:guide>
        <p15:guide id="11" pos="2158">
          <p15:clr>
            <a:srgbClr val="F26B43"/>
          </p15:clr>
        </p15:guide>
        <p15:guide id="12" pos="1435">
          <p15:clr>
            <a:srgbClr val="F26B43"/>
          </p15:clr>
        </p15:guide>
        <p15:guide id="13" pos="6475">
          <p15:clr>
            <a:srgbClr val="F26B43"/>
          </p15:clr>
        </p15:guide>
        <p15:guide id="14" pos="7200">
          <p15:clr>
            <a:srgbClr val="F26B43"/>
          </p15:clr>
        </p15:guide>
        <p15:guide id="15" pos="7916">
          <p15:clr>
            <a:srgbClr val="F26B43"/>
          </p15:clr>
        </p15:guide>
        <p15:guide id="16" pos="9347">
          <p15:clr>
            <a:srgbClr val="F26B43"/>
          </p15:clr>
        </p15:guide>
        <p15:guide id="17" pos="10066">
          <p15:clr>
            <a:srgbClr val="F26B43"/>
          </p15:clr>
        </p15:guide>
        <p15:guide id="18" pos="10789">
          <p15:clr>
            <a:srgbClr val="5ACBF0"/>
          </p15:clr>
        </p15:guide>
        <p15:guide id="19" pos="11520">
          <p15:clr>
            <a:srgbClr val="F26B43"/>
          </p15:clr>
        </p15:guide>
        <p15:guide id="20" orient="horz" pos="4315">
          <p15:clr>
            <a:srgbClr val="F26B43"/>
          </p15:clr>
        </p15:guide>
        <p15:guide id="21" orient="horz" pos="3602">
          <p15:clr>
            <a:srgbClr val="F26B43"/>
          </p15:clr>
        </p15:guide>
        <p15:guide id="22" orient="horz" pos="2871">
          <p15:clr>
            <a:srgbClr val="F26B43"/>
          </p15:clr>
        </p15:guide>
        <p15:guide id="23" orient="horz" pos="2158">
          <p15:clr>
            <a:srgbClr val="F26B43"/>
          </p15:clr>
        </p15:guide>
        <p15:guide id="24" orient="horz" pos="1435">
          <p15:clr>
            <a:srgbClr val="F26B43"/>
          </p15:clr>
        </p15:guide>
        <p15:guide id="25" orient="horz" pos="713">
          <p15:clr>
            <a:srgbClr val="5ACBF0"/>
          </p15:clr>
        </p15:guide>
        <p15:guide id="26" orient="horz" pos="6480">
          <p15:clr>
            <a:srgbClr val="F26B43"/>
          </p15:clr>
        </p15:guide>
        <p15:guide id="27" orient="horz">
          <p15:clr>
            <a:srgbClr val="F26B43"/>
          </p15:clr>
        </p15:guide>
        <p15:guide id="28">
          <p15:clr>
            <a:srgbClr val="F26B43"/>
          </p15:clr>
        </p15:guide>
        <p15:guide id="29" orient="horz" pos="5769">
          <p15:clr>
            <a:srgbClr val="5ACBF0"/>
          </p15:clr>
        </p15:guide>
        <p15:guide id="30" pos="4187">
          <p15:clr>
            <a:srgbClr val="5ACBF0"/>
          </p15:clr>
        </p15:guide>
        <p15:guide id="31" pos="695">
          <p15:clr>
            <a:srgbClr val="5ACBF0"/>
          </p15:clr>
        </p15:guide>
        <p15:guide id="32" pos="5586">
          <p15:clr>
            <a:srgbClr val="5ACBF0"/>
          </p15:clr>
        </p15:guide>
        <p15:guide id="33" pos="5915">
          <p15:clr>
            <a:srgbClr val="5ACBF0"/>
          </p15:clr>
        </p15:guide>
        <p15:guide id="34" pos="7323">
          <p15:clr>
            <a:srgbClr val="5ACBF0"/>
          </p15:clr>
        </p15:guide>
        <p15:guide id="35" pos="7680">
          <p15:clr>
            <a:srgbClr val="5ACBF0"/>
          </p15:clr>
        </p15:guide>
        <p15:guide id="36" orient="horz" pos="3419">
          <p15:clr>
            <a:srgbClr val="5ACBF0"/>
          </p15:clr>
        </p15:guide>
        <p15:guide id="37" orient="horz" pos="3054">
          <p15:clr>
            <a:srgbClr val="5ACBF0"/>
          </p15:clr>
        </p15:guide>
        <p15:guide id="38" orient="horz" pos="1198">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hthoek 15">
            <a:extLst/>
          </p:cNvPr>
          <p:cNvSpPr/>
          <p:nvPr userDrawn="1"/>
        </p:nvSpPr>
        <p:spPr>
          <a:xfrm>
            <a:off x="1246613" y="10057407"/>
            <a:ext cx="5011738" cy="124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7" baseline="-25000"/>
          </a:p>
        </p:txBody>
      </p:sp>
      <p:pic>
        <p:nvPicPr>
          <p:cNvPr id="3" name="Afbeelding 2" title="Logo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12565063" y="1"/>
            <a:ext cx="7538095" cy="1256437"/>
          </a:xfrm>
          <a:prstGeom prst="rect">
            <a:avLst/>
          </a:prstGeom>
        </p:spPr>
      </p:pic>
      <p:pic>
        <p:nvPicPr>
          <p:cNvPr id="5" name="Afbeelding 4" title="Bedrijfstak"/>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246613" y="10056415"/>
            <a:ext cx="4986799" cy="1246700"/>
          </a:xfrm>
          <a:prstGeom prst="rect">
            <a:avLst/>
          </a:prstGeom>
        </p:spPr>
      </p:pic>
    </p:spTree>
    <p:extLst>
      <p:ext uri="{BB962C8B-B14F-4D97-AF65-F5344CB8AC3E}">
        <p14:creationId xmlns:p14="http://schemas.microsoft.com/office/powerpoint/2010/main" val="1558290397"/>
      </p:ext>
    </p:extLst>
  </p:cSld>
  <p:clrMap bg1="lt1" tx1="dk1" bg2="lt2" tx2="dk2" accent1="accent1" accent2="accent2" accent3="accent3" accent4="accent4" accent5="accent5" accent6="accent6" hlink="hlink" folHlink="folHlink"/>
  <p:sldLayoutIdLst>
    <p:sldLayoutId id="2147483788" r:id="rId1"/>
  </p:sldLayoutIdLst>
  <p:hf sldNum="0" hdr="0" ftr="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165" eaLnBrk="1" hangingPunct="1">
        <a:defRPr>
          <a:latin typeface="+mn-lt"/>
          <a:ea typeface="+mn-ea"/>
          <a:cs typeface="+mn-cs"/>
        </a:defRPr>
      </a:lvl2pPr>
      <a:lvl3pPr marL="914330" eaLnBrk="1" hangingPunct="1">
        <a:defRPr>
          <a:latin typeface="+mn-lt"/>
          <a:ea typeface="+mn-ea"/>
          <a:cs typeface="+mn-cs"/>
        </a:defRPr>
      </a:lvl3pPr>
      <a:lvl4pPr marL="1371494" eaLnBrk="1" hangingPunct="1">
        <a:defRPr>
          <a:latin typeface="+mn-lt"/>
          <a:ea typeface="+mn-ea"/>
          <a:cs typeface="+mn-cs"/>
        </a:defRPr>
      </a:lvl4pPr>
      <a:lvl5pPr marL="1828659" eaLnBrk="1" hangingPunct="1">
        <a:defRPr>
          <a:latin typeface="+mn-lt"/>
          <a:ea typeface="+mn-ea"/>
          <a:cs typeface="+mn-cs"/>
        </a:defRPr>
      </a:lvl5pPr>
      <a:lvl6pPr marL="2285825" eaLnBrk="1" hangingPunct="1">
        <a:defRPr>
          <a:latin typeface="+mn-lt"/>
          <a:ea typeface="+mn-ea"/>
          <a:cs typeface="+mn-cs"/>
        </a:defRPr>
      </a:lvl6pPr>
      <a:lvl7pPr marL="2742990" eaLnBrk="1" hangingPunct="1">
        <a:defRPr>
          <a:latin typeface="+mn-lt"/>
          <a:ea typeface="+mn-ea"/>
          <a:cs typeface="+mn-cs"/>
        </a:defRPr>
      </a:lvl7pPr>
      <a:lvl8pPr marL="3200155" eaLnBrk="1" hangingPunct="1">
        <a:defRPr>
          <a:latin typeface="+mn-lt"/>
          <a:ea typeface="+mn-ea"/>
          <a:cs typeface="+mn-cs"/>
        </a:defRPr>
      </a:lvl8pPr>
      <a:lvl9pPr marL="3657319" eaLnBrk="1" hangingPunct="1">
        <a:defRPr>
          <a:latin typeface="+mn-lt"/>
          <a:ea typeface="+mn-ea"/>
          <a:cs typeface="+mn-cs"/>
        </a:defRPr>
      </a:lvl9pPr>
    </p:bodyStyle>
    <p:otherStyle>
      <a:lvl1pPr marL="0" eaLnBrk="1" hangingPunct="1">
        <a:defRPr>
          <a:latin typeface="+mn-lt"/>
          <a:ea typeface="+mn-ea"/>
          <a:cs typeface="+mn-cs"/>
        </a:defRPr>
      </a:lvl1pPr>
      <a:lvl2pPr marL="457165" eaLnBrk="1" hangingPunct="1">
        <a:defRPr>
          <a:latin typeface="+mn-lt"/>
          <a:ea typeface="+mn-ea"/>
          <a:cs typeface="+mn-cs"/>
        </a:defRPr>
      </a:lvl2pPr>
      <a:lvl3pPr marL="914330" eaLnBrk="1" hangingPunct="1">
        <a:defRPr>
          <a:latin typeface="+mn-lt"/>
          <a:ea typeface="+mn-ea"/>
          <a:cs typeface="+mn-cs"/>
        </a:defRPr>
      </a:lvl3pPr>
      <a:lvl4pPr marL="1371494" eaLnBrk="1" hangingPunct="1">
        <a:defRPr>
          <a:latin typeface="+mn-lt"/>
          <a:ea typeface="+mn-ea"/>
          <a:cs typeface="+mn-cs"/>
        </a:defRPr>
      </a:lvl4pPr>
      <a:lvl5pPr marL="1828659" eaLnBrk="1" hangingPunct="1">
        <a:defRPr>
          <a:latin typeface="+mn-lt"/>
          <a:ea typeface="+mn-ea"/>
          <a:cs typeface="+mn-cs"/>
        </a:defRPr>
      </a:lvl5pPr>
      <a:lvl6pPr marL="2285825" eaLnBrk="1" hangingPunct="1">
        <a:defRPr>
          <a:latin typeface="+mn-lt"/>
          <a:ea typeface="+mn-ea"/>
          <a:cs typeface="+mn-cs"/>
        </a:defRPr>
      </a:lvl6pPr>
      <a:lvl7pPr marL="2742990" eaLnBrk="1" hangingPunct="1">
        <a:defRPr>
          <a:latin typeface="+mn-lt"/>
          <a:ea typeface="+mn-ea"/>
          <a:cs typeface="+mn-cs"/>
        </a:defRPr>
      </a:lvl7pPr>
      <a:lvl8pPr marL="3200155" eaLnBrk="1" hangingPunct="1">
        <a:defRPr>
          <a:latin typeface="+mn-lt"/>
          <a:ea typeface="+mn-ea"/>
          <a:cs typeface="+mn-cs"/>
        </a:defRPr>
      </a:lvl8pPr>
      <a:lvl9pPr marL="3657319" eaLnBrk="1" hangingPunct="1">
        <a:defRPr>
          <a:latin typeface="+mn-lt"/>
          <a:ea typeface="+mn-ea"/>
          <a:cs typeface="+mn-cs"/>
        </a:defRPr>
      </a:lvl9pPr>
    </p:otherStyle>
  </p:txStyles>
  <p:extLst mod="1">
    <p:ext uri="{27BBF7A9-308A-43DC-89C8-2F10F3537804}">
      <p15:sldGuideLst xmlns:p15="http://schemas.microsoft.com/office/powerpoint/2012/main">
        <p15:guide id="1" pos="5760">
          <p15:clr>
            <a:srgbClr val="F26B43"/>
          </p15:clr>
        </p15:guide>
        <p15:guide id="3" pos="5043">
          <p15:clr>
            <a:srgbClr val="F26B43"/>
          </p15:clr>
        </p15:guide>
        <p15:guide id="4" orient="horz" pos="5044">
          <p15:clr>
            <a:srgbClr val="F26B43"/>
          </p15:clr>
        </p15:guide>
        <p15:guide id="5" orient="horz" pos="5760">
          <p15:clr>
            <a:srgbClr val="5ACBF0"/>
          </p15:clr>
        </p15:guide>
        <p15:guide id="6" pos="8636">
          <p15:clr>
            <a:srgbClr val="F26B43"/>
          </p15:clr>
        </p15:guide>
        <p15:guide id="7" pos="708">
          <p15:clr>
            <a:srgbClr val="5ACBF0"/>
          </p15:clr>
        </p15:guide>
        <p15:guide id="8" pos="4319">
          <p15:clr>
            <a:srgbClr val="F26B43"/>
          </p15:clr>
        </p15:guide>
        <p15:guide id="9" pos="3589">
          <p15:clr>
            <a:srgbClr val="F26B43"/>
          </p15:clr>
        </p15:guide>
        <p15:guide id="10" pos="2880">
          <p15:clr>
            <a:srgbClr val="F26B43"/>
          </p15:clr>
        </p15:guide>
        <p15:guide id="11" pos="2156">
          <p15:clr>
            <a:srgbClr val="F26B43"/>
          </p15:clr>
        </p15:guide>
        <p15:guide id="12" pos="1440">
          <p15:clr>
            <a:srgbClr val="F26B43"/>
          </p15:clr>
        </p15:guide>
        <p15:guide id="13" pos="6475">
          <p15:clr>
            <a:srgbClr val="F26B43"/>
          </p15:clr>
        </p15:guide>
        <p15:guide id="15" pos="7916">
          <p15:clr>
            <a:srgbClr val="F26B43"/>
          </p15:clr>
        </p15:guide>
        <p15:guide id="16" pos="9356">
          <p15:clr>
            <a:srgbClr val="F26B43"/>
          </p15:clr>
        </p15:guide>
        <p15:guide id="17" pos="10073">
          <p15:clr>
            <a:srgbClr val="F26B43"/>
          </p15:clr>
        </p15:guide>
        <p15:guide id="18" pos="10796">
          <p15:clr>
            <a:srgbClr val="5ACBF0"/>
          </p15:clr>
        </p15:guide>
        <p15:guide id="19" pos="11520">
          <p15:clr>
            <a:srgbClr val="F26B43"/>
          </p15:clr>
        </p15:guide>
        <p15:guide id="20" orient="horz" pos="4327">
          <p15:clr>
            <a:srgbClr val="F26B43"/>
          </p15:clr>
        </p15:guide>
        <p15:guide id="21" orient="horz" pos="3604">
          <p15:clr>
            <a:srgbClr val="F26B43"/>
          </p15:clr>
        </p15:guide>
        <p15:guide id="22" orient="horz" pos="2880">
          <p15:clr>
            <a:srgbClr val="F26B43"/>
          </p15:clr>
        </p15:guide>
        <p15:guide id="23" orient="horz" pos="2156">
          <p15:clr>
            <a:srgbClr val="F26B43"/>
          </p15:clr>
        </p15:guide>
        <p15:guide id="24" orient="horz" pos="1440">
          <p15:clr>
            <a:srgbClr val="F26B43"/>
          </p15:clr>
        </p15:guide>
        <p15:guide id="25" orient="horz" pos="716">
          <p15:clr>
            <a:srgbClr val="5ACBF0"/>
          </p15:clr>
        </p15:guide>
        <p15:guide id="26" orient="horz" pos="6480">
          <p15:clr>
            <a:srgbClr val="F26B43"/>
          </p15:clr>
        </p15:guide>
        <p15:guide id="27" orient="horz">
          <p15:clr>
            <a:srgbClr val="F26B43"/>
          </p15:clr>
        </p15:guide>
        <p15:guide id="28">
          <p15:clr>
            <a:srgbClr val="F26B43"/>
          </p15:clr>
        </p15:guide>
        <p15:guide id="30" pos="72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mailto:l.oostebrink@noordhoff.n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5</a:t>
            </a:r>
            <a:r>
              <a:rPr lang="nl-NL" baseline="30000" dirty="0"/>
              <a:t>e</a:t>
            </a:r>
            <a:r>
              <a:rPr lang="nl-NL" dirty="0"/>
              <a:t> editie</a:t>
            </a:r>
            <a:br>
              <a:rPr lang="nl-NL" dirty="0"/>
            </a:br>
            <a:r>
              <a:rPr lang="nl-NL" dirty="0"/>
              <a:t>Overal </a:t>
            </a:r>
            <a:r>
              <a:rPr lang="nl-NL" dirty="0" err="1"/>
              <a:t>NaSk</a:t>
            </a:r>
            <a:br>
              <a:rPr lang="nl-NL" dirty="0"/>
            </a:br>
            <a:r>
              <a:rPr lang="nl-NL" dirty="0"/>
              <a:t>Overal Natuurkunde</a:t>
            </a:r>
            <a:br>
              <a:rPr lang="nl-NL" dirty="0"/>
            </a:br>
            <a:br>
              <a:rPr lang="nl-NL" dirty="0"/>
            </a:br>
            <a:r>
              <a:rPr lang="nl-NL" sz="4000" dirty="0"/>
              <a:t>Lotte Oostebrink, uitgever Overal</a:t>
            </a:r>
            <a:endParaRPr lang="nl-NL" dirty="0"/>
          </a:p>
        </p:txBody>
      </p:sp>
      <p:sp>
        <p:nvSpPr>
          <p:cNvPr id="3" name="Tijdelijke aanduiding voor datum 2"/>
          <p:cNvSpPr>
            <a:spLocks noGrp="1"/>
          </p:cNvSpPr>
          <p:nvPr>
            <p:ph type="dt" sz="half" idx="2"/>
          </p:nvPr>
        </p:nvSpPr>
        <p:spPr/>
        <p:txBody>
          <a:bodyPr/>
          <a:lstStyle/>
          <a:p>
            <a:r>
              <a:rPr lang="nl-NL" dirty="0"/>
              <a:t>10-12-2018</a:t>
            </a:r>
            <a:endParaRPr lang="mr-IN" dirty="0"/>
          </a:p>
        </p:txBody>
      </p:sp>
    </p:spTree>
    <p:extLst>
      <p:ext uri="{BB962C8B-B14F-4D97-AF65-F5344CB8AC3E}">
        <p14:creationId xmlns:p14="http://schemas.microsoft.com/office/powerpoint/2010/main" val="371139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569CF-898C-4053-BD9C-DF0B312DF632}"/>
              </a:ext>
            </a:extLst>
          </p:cNvPr>
          <p:cNvSpPr>
            <a:spLocks noGrp="1"/>
          </p:cNvSpPr>
          <p:nvPr>
            <p:ph type="title"/>
          </p:nvPr>
        </p:nvSpPr>
        <p:spPr/>
        <p:txBody>
          <a:bodyPr/>
          <a:lstStyle/>
          <a:p>
            <a:r>
              <a:rPr lang="nl-NL" dirty="0"/>
              <a:t>Programma</a:t>
            </a:r>
          </a:p>
        </p:txBody>
      </p:sp>
      <p:sp>
        <p:nvSpPr>
          <p:cNvPr id="3" name="Tijdelijke aanduiding voor tekst 2">
            <a:extLst>
              <a:ext uri="{FF2B5EF4-FFF2-40B4-BE49-F238E27FC236}">
                <a16:creationId xmlns:a16="http://schemas.microsoft.com/office/drawing/2014/main" id="{4F0077B7-30B5-41C0-BF0A-761071A95EDC}"/>
              </a:ext>
            </a:extLst>
          </p:cNvPr>
          <p:cNvSpPr>
            <a:spLocks noGrp="1"/>
          </p:cNvSpPr>
          <p:nvPr>
            <p:ph type="body" sz="quarter" idx="10"/>
          </p:nvPr>
        </p:nvSpPr>
        <p:spPr/>
        <p:txBody>
          <a:bodyPr/>
          <a:lstStyle/>
          <a:p>
            <a:r>
              <a:rPr lang="nl-NL" dirty="0"/>
              <a:t>Introductieronde</a:t>
            </a:r>
          </a:p>
          <a:p>
            <a:endParaRPr lang="nl-NL" dirty="0"/>
          </a:p>
          <a:p>
            <a:r>
              <a:rPr lang="nl-NL" dirty="0"/>
              <a:t>Overal </a:t>
            </a:r>
            <a:r>
              <a:rPr lang="nl-NL" dirty="0" err="1"/>
              <a:t>NaSk</a:t>
            </a:r>
            <a:r>
              <a:rPr lang="nl-NL" dirty="0"/>
              <a:t>/Natuurkunde 5</a:t>
            </a:r>
            <a:r>
              <a:rPr lang="nl-NL" baseline="30000" dirty="0"/>
              <a:t>e</a:t>
            </a:r>
            <a:r>
              <a:rPr lang="nl-NL" dirty="0"/>
              <a:t> editie</a:t>
            </a:r>
          </a:p>
          <a:p>
            <a:pPr marL="457200" indent="-457200">
              <a:buFont typeface="Wingdings" panose="05000000000000000000" pitchFamily="2" charset="2"/>
              <a:buChar char="Ø"/>
            </a:pPr>
            <a:r>
              <a:rPr lang="nl-NL" dirty="0"/>
              <a:t>reacties</a:t>
            </a:r>
          </a:p>
          <a:p>
            <a:endParaRPr lang="nl-NL" dirty="0"/>
          </a:p>
          <a:p>
            <a:r>
              <a:rPr lang="nl-NL" dirty="0"/>
              <a:t>Digitale leeromgeving 5</a:t>
            </a:r>
            <a:r>
              <a:rPr lang="nl-NL" baseline="30000" dirty="0"/>
              <a:t>e</a:t>
            </a:r>
            <a:r>
              <a:rPr lang="nl-NL" dirty="0"/>
              <a:t> editie</a:t>
            </a:r>
          </a:p>
          <a:p>
            <a:pPr marL="457200" indent="-457200">
              <a:buFont typeface="Wingdings" panose="05000000000000000000" pitchFamily="2" charset="2"/>
              <a:buChar char="Ø"/>
            </a:pPr>
            <a:r>
              <a:rPr lang="nl-NL" dirty="0"/>
              <a:t>reacties</a:t>
            </a:r>
          </a:p>
          <a:p>
            <a:pPr marL="457200" indent="-457200">
              <a:buFont typeface="Wingdings" panose="05000000000000000000" pitchFamily="2" charset="2"/>
              <a:buChar char="Ø"/>
            </a:pPr>
            <a:endParaRPr lang="nl-NL" dirty="0"/>
          </a:p>
          <a:p>
            <a:pPr marL="457200" indent="-457200">
              <a:buFont typeface="Wingdings" panose="05000000000000000000" pitchFamily="2" charset="2"/>
              <a:buChar char="Ø"/>
            </a:pPr>
            <a:r>
              <a:rPr lang="nl-NL" dirty="0"/>
              <a:t>Afsluiting</a:t>
            </a:r>
          </a:p>
          <a:p>
            <a:endParaRPr lang="nl-NL" dirty="0"/>
          </a:p>
          <a:p>
            <a:endParaRPr lang="nl-NL" dirty="0"/>
          </a:p>
        </p:txBody>
      </p:sp>
      <p:pic>
        <p:nvPicPr>
          <p:cNvPr id="4" name="Afbeelding 3">
            <a:extLst>
              <a:ext uri="{FF2B5EF4-FFF2-40B4-BE49-F238E27FC236}">
                <a16:creationId xmlns:a16="http://schemas.microsoft.com/office/drawing/2014/main" id="{ECBA1EC3-2F10-4F2A-ADF7-E42F80B034E1}"/>
              </a:ext>
            </a:extLst>
          </p:cNvPr>
          <p:cNvPicPr>
            <a:picLocks noChangeAspect="1"/>
          </p:cNvPicPr>
          <p:nvPr/>
        </p:nvPicPr>
        <p:blipFill>
          <a:blip r:embed="rId2"/>
          <a:stretch>
            <a:fillRect/>
          </a:stretch>
        </p:blipFill>
        <p:spPr>
          <a:xfrm>
            <a:off x="9825634" y="2703353"/>
            <a:ext cx="9023939" cy="5902644"/>
          </a:xfrm>
          <a:prstGeom prst="rect">
            <a:avLst/>
          </a:prstGeom>
          <a:noFill/>
          <a:ln cap="flat">
            <a:noFill/>
          </a:ln>
        </p:spPr>
      </p:pic>
    </p:spTree>
    <p:extLst>
      <p:ext uri="{BB962C8B-B14F-4D97-AF65-F5344CB8AC3E}">
        <p14:creationId xmlns:p14="http://schemas.microsoft.com/office/powerpoint/2010/main" val="50905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D6A5F-D738-4F8C-B2CD-EC392CF019AF}"/>
              </a:ext>
            </a:extLst>
          </p:cNvPr>
          <p:cNvSpPr>
            <a:spLocks noGrp="1"/>
          </p:cNvSpPr>
          <p:nvPr>
            <p:ph type="title"/>
          </p:nvPr>
        </p:nvSpPr>
        <p:spPr/>
        <p:txBody>
          <a:bodyPr/>
          <a:lstStyle/>
          <a:p>
            <a:r>
              <a:rPr lang="nl-NL" dirty="0"/>
              <a:t>Overal </a:t>
            </a:r>
            <a:r>
              <a:rPr lang="nl-NL" dirty="0" err="1"/>
              <a:t>NaSk</a:t>
            </a:r>
            <a:r>
              <a:rPr lang="nl-NL" dirty="0"/>
              <a:t>/Natuurkunde boeken</a:t>
            </a:r>
          </a:p>
        </p:txBody>
      </p:sp>
      <p:pic>
        <p:nvPicPr>
          <p:cNvPr id="4" name="Afbeelding 5">
            <a:extLst>
              <a:ext uri="{FF2B5EF4-FFF2-40B4-BE49-F238E27FC236}">
                <a16:creationId xmlns:a16="http://schemas.microsoft.com/office/drawing/2014/main" id="{15299996-4234-4ED7-B5D2-D3B4AEC81A26}"/>
              </a:ext>
            </a:extLst>
          </p:cNvPr>
          <p:cNvPicPr>
            <a:picLocks noChangeAspect="1"/>
          </p:cNvPicPr>
          <p:nvPr/>
        </p:nvPicPr>
        <p:blipFill>
          <a:blip r:embed="rId2"/>
          <a:stretch>
            <a:fillRect/>
          </a:stretch>
        </p:blipFill>
        <p:spPr>
          <a:xfrm>
            <a:off x="0" y="2674330"/>
            <a:ext cx="4957167" cy="6436729"/>
          </a:xfrm>
          <a:prstGeom prst="rect">
            <a:avLst/>
          </a:prstGeom>
          <a:noFill/>
          <a:ln cap="flat">
            <a:noFill/>
          </a:ln>
        </p:spPr>
      </p:pic>
      <p:pic>
        <p:nvPicPr>
          <p:cNvPr id="5" name="Afbeelding 4">
            <a:extLst>
              <a:ext uri="{FF2B5EF4-FFF2-40B4-BE49-F238E27FC236}">
                <a16:creationId xmlns:a16="http://schemas.microsoft.com/office/drawing/2014/main" id="{39F912C0-2827-4152-B55B-9576C17335C7}"/>
              </a:ext>
            </a:extLst>
          </p:cNvPr>
          <p:cNvPicPr>
            <a:picLocks noChangeAspect="1"/>
          </p:cNvPicPr>
          <p:nvPr/>
        </p:nvPicPr>
        <p:blipFill>
          <a:blip r:embed="rId3"/>
          <a:stretch>
            <a:fillRect/>
          </a:stretch>
        </p:blipFill>
        <p:spPr>
          <a:xfrm>
            <a:off x="5254067" y="2674329"/>
            <a:ext cx="4797983" cy="6436730"/>
          </a:xfrm>
          <a:prstGeom prst="rect">
            <a:avLst/>
          </a:prstGeom>
        </p:spPr>
      </p:pic>
      <p:pic>
        <p:nvPicPr>
          <p:cNvPr id="6" name="Afbeelding 5">
            <a:extLst>
              <a:ext uri="{FF2B5EF4-FFF2-40B4-BE49-F238E27FC236}">
                <a16:creationId xmlns:a16="http://schemas.microsoft.com/office/drawing/2014/main" id="{308B4699-4C00-4C46-A4BE-F87A5E0C7AD7}"/>
              </a:ext>
            </a:extLst>
          </p:cNvPr>
          <p:cNvPicPr>
            <a:picLocks noChangeAspect="1"/>
          </p:cNvPicPr>
          <p:nvPr/>
        </p:nvPicPr>
        <p:blipFill>
          <a:blip r:embed="rId4"/>
          <a:stretch>
            <a:fillRect/>
          </a:stretch>
        </p:blipFill>
        <p:spPr>
          <a:xfrm>
            <a:off x="10348951" y="2674330"/>
            <a:ext cx="4785422" cy="6436730"/>
          </a:xfrm>
          <a:prstGeom prst="rect">
            <a:avLst/>
          </a:prstGeom>
        </p:spPr>
      </p:pic>
      <p:pic>
        <p:nvPicPr>
          <p:cNvPr id="7" name="Afbeelding 6">
            <a:extLst>
              <a:ext uri="{FF2B5EF4-FFF2-40B4-BE49-F238E27FC236}">
                <a16:creationId xmlns:a16="http://schemas.microsoft.com/office/drawing/2014/main" id="{464CC0E6-16C3-4036-9948-7456629AD027}"/>
              </a:ext>
            </a:extLst>
          </p:cNvPr>
          <p:cNvPicPr>
            <a:picLocks noChangeAspect="1"/>
          </p:cNvPicPr>
          <p:nvPr/>
        </p:nvPicPr>
        <p:blipFill>
          <a:blip r:embed="rId5"/>
          <a:stretch>
            <a:fillRect/>
          </a:stretch>
        </p:blipFill>
        <p:spPr>
          <a:xfrm>
            <a:off x="15296084" y="2674329"/>
            <a:ext cx="4776997" cy="6436730"/>
          </a:xfrm>
          <a:prstGeom prst="rect">
            <a:avLst/>
          </a:prstGeom>
        </p:spPr>
      </p:pic>
    </p:spTree>
    <p:extLst>
      <p:ext uri="{BB962C8B-B14F-4D97-AF65-F5344CB8AC3E}">
        <p14:creationId xmlns:p14="http://schemas.microsoft.com/office/powerpoint/2010/main" val="376828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D1FAB4-FECA-42D4-BBD9-A67A1743EF69}"/>
              </a:ext>
            </a:extLst>
          </p:cNvPr>
          <p:cNvSpPr>
            <a:spLocks noGrp="1"/>
          </p:cNvSpPr>
          <p:nvPr>
            <p:ph type="title"/>
          </p:nvPr>
        </p:nvSpPr>
        <p:spPr/>
        <p:txBody>
          <a:bodyPr/>
          <a:lstStyle/>
          <a:p>
            <a:r>
              <a:rPr lang="nl-NL" dirty="0"/>
              <a:t>Reacties</a:t>
            </a:r>
          </a:p>
        </p:txBody>
      </p:sp>
      <p:sp>
        <p:nvSpPr>
          <p:cNvPr id="3" name="Tijdelijke aanduiding voor tekst 2">
            <a:extLst>
              <a:ext uri="{FF2B5EF4-FFF2-40B4-BE49-F238E27FC236}">
                <a16:creationId xmlns:a16="http://schemas.microsoft.com/office/drawing/2014/main" id="{A17AF9D5-1445-43D7-AA10-8AE5E80C0C6F}"/>
              </a:ext>
            </a:extLst>
          </p:cNvPr>
          <p:cNvSpPr>
            <a:spLocks noGrp="1"/>
          </p:cNvSpPr>
          <p:nvPr>
            <p:ph type="body" sz="quarter" idx="10"/>
          </p:nvPr>
        </p:nvSpPr>
        <p:spPr/>
        <p:txBody>
          <a:bodyPr/>
          <a:lstStyle/>
          <a:p>
            <a:pPr marL="457200" indent="-457200">
              <a:buFont typeface="Wingdings" panose="05000000000000000000" pitchFamily="2" charset="2"/>
              <a:buChar char="Ø"/>
            </a:pPr>
            <a:r>
              <a:rPr lang="nl-NL" dirty="0"/>
              <a:t>Wat valt u op in het algemeen?</a:t>
            </a:r>
          </a:p>
          <a:p>
            <a:endParaRPr lang="nl-NL" dirty="0"/>
          </a:p>
          <a:p>
            <a:pPr marL="457200" indent="-457200">
              <a:buFont typeface="Wingdings" panose="05000000000000000000" pitchFamily="2" charset="2"/>
              <a:buChar char="Ø"/>
            </a:pPr>
            <a:r>
              <a:rPr lang="nl-NL" dirty="0"/>
              <a:t>Wat valt u op ten opzichte van de 4</a:t>
            </a:r>
            <a:r>
              <a:rPr lang="nl-NL" baseline="30000" dirty="0"/>
              <a:t>e</a:t>
            </a:r>
            <a:r>
              <a:rPr lang="nl-NL" dirty="0"/>
              <a:t> editie?</a:t>
            </a:r>
          </a:p>
          <a:p>
            <a:pPr marL="457200" indent="-457200">
              <a:buFont typeface="Wingdings" panose="05000000000000000000" pitchFamily="2" charset="2"/>
              <a:buChar char="Ø"/>
            </a:pPr>
            <a:endParaRPr lang="nl-NL" dirty="0"/>
          </a:p>
          <a:p>
            <a:pPr marL="457200" indent="-457200">
              <a:buFont typeface="Wingdings" panose="05000000000000000000" pitchFamily="2" charset="2"/>
              <a:buChar char="Ø"/>
            </a:pPr>
            <a:r>
              <a:rPr lang="nl-NL" dirty="0"/>
              <a:t>Wat zijn de sterke en zwakke punten van deze editie?</a:t>
            </a:r>
          </a:p>
        </p:txBody>
      </p:sp>
    </p:spTree>
    <p:extLst>
      <p:ext uri="{BB962C8B-B14F-4D97-AF65-F5344CB8AC3E}">
        <p14:creationId xmlns:p14="http://schemas.microsoft.com/office/powerpoint/2010/main" val="99268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A2886-B3E1-4318-A6F4-9CCED84D852F}"/>
              </a:ext>
            </a:extLst>
          </p:cNvPr>
          <p:cNvSpPr txBox="1">
            <a:spLocks noGrp="1"/>
          </p:cNvSpPr>
          <p:nvPr>
            <p:ph type="title"/>
          </p:nvPr>
        </p:nvSpPr>
        <p:spPr/>
        <p:txBody>
          <a:bodyPr/>
          <a:lstStyle/>
          <a:p>
            <a:pPr lvl="0"/>
            <a:r>
              <a:rPr lang="nl-NL" dirty="0"/>
              <a:t>Bladeren en digitale lesmateriaal bekijken: 3 havo, hoofdstuk 1</a:t>
            </a:r>
            <a:br>
              <a:rPr lang="nl-NL" dirty="0"/>
            </a:br>
            <a:r>
              <a:rPr lang="nl-NL" dirty="0"/>
              <a:t>https://overal.digitaal.noordhoff.nl</a:t>
            </a:r>
          </a:p>
        </p:txBody>
      </p:sp>
      <p:pic>
        <p:nvPicPr>
          <p:cNvPr id="3" name="Afbeelding 5">
            <a:extLst>
              <a:ext uri="{FF2B5EF4-FFF2-40B4-BE49-F238E27FC236}">
                <a16:creationId xmlns:a16="http://schemas.microsoft.com/office/drawing/2014/main" id="{FCCE0644-7DD7-4308-8C65-803C05CA8830}"/>
              </a:ext>
            </a:extLst>
          </p:cNvPr>
          <p:cNvPicPr>
            <a:picLocks noChangeAspect="1"/>
          </p:cNvPicPr>
          <p:nvPr/>
        </p:nvPicPr>
        <p:blipFill>
          <a:blip r:embed="rId3"/>
          <a:stretch>
            <a:fillRect/>
          </a:stretch>
        </p:blipFill>
        <p:spPr>
          <a:xfrm>
            <a:off x="312423" y="2906013"/>
            <a:ext cx="5131115" cy="6580886"/>
          </a:xfrm>
          <a:prstGeom prst="rect">
            <a:avLst/>
          </a:prstGeom>
          <a:noFill/>
          <a:ln cap="flat">
            <a:noFill/>
          </a:ln>
        </p:spPr>
      </p:pic>
      <p:pic>
        <p:nvPicPr>
          <p:cNvPr id="4" name="Afbeelding 6">
            <a:extLst>
              <a:ext uri="{FF2B5EF4-FFF2-40B4-BE49-F238E27FC236}">
                <a16:creationId xmlns:a16="http://schemas.microsoft.com/office/drawing/2014/main" id="{55D7C3D7-7843-474A-AF64-8BA23604CC16}"/>
              </a:ext>
            </a:extLst>
          </p:cNvPr>
          <p:cNvPicPr>
            <a:picLocks noChangeAspect="1"/>
          </p:cNvPicPr>
          <p:nvPr/>
        </p:nvPicPr>
        <p:blipFill>
          <a:blip r:embed="rId4"/>
          <a:stretch>
            <a:fillRect/>
          </a:stretch>
        </p:blipFill>
        <p:spPr>
          <a:xfrm>
            <a:off x="5443538" y="2906013"/>
            <a:ext cx="5102460" cy="6580887"/>
          </a:xfrm>
          <a:prstGeom prst="rect">
            <a:avLst/>
          </a:prstGeom>
          <a:noFill/>
          <a:ln cap="flat">
            <a:noFill/>
          </a:ln>
        </p:spPr>
      </p:pic>
      <p:pic>
        <p:nvPicPr>
          <p:cNvPr id="5" name="Afbeelding 8">
            <a:extLst>
              <a:ext uri="{FF2B5EF4-FFF2-40B4-BE49-F238E27FC236}">
                <a16:creationId xmlns:a16="http://schemas.microsoft.com/office/drawing/2014/main" id="{DF4052D2-3887-434F-B3EB-734B42E87CEA}"/>
              </a:ext>
            </a:extLst>
          </p:cNvPr>
          <p:cNvPicPr>
            <a:picLocks noChangeAspect="1"/>
          </p:cNvPicPr>
          <p:nvPr/>
        </p:nvPicPr>
        <p:blipFill>
          <a:blip r:embed="rId5"/>
          <a:stretch>
            <a:fillRect/>
          </a:stretch>
        </p:blipFill>
        <p:spPr>
          <a:xfrm>
            <a:off x="11590650" y="3091924"/>
            <a:ext cx="8201025" cy="5876921"/>
          </a:xfrm>
          <a:prstGeom prst="rect">
            <a:avLst/>
          </a:prstGeom>
          <a:noFill/>
          <a:ln cap="flat">
            <a:noFill/>
          </a:ln>
        </p:spPr>
      </p:pic>
    </p:spTree>
    <p:extLst>
      <p:ext uri="{BB962C8B-B14F-4D97-AF65-F5344CB8AC3E}">
        <p14:creationId xmlns:p14="http://schemas.microsoft.com/office/powerpoint/2010/main" val="3677864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D1FAB4-FECA-42D4-BBD9-A67A1743EF69}"/>
              </a:ext>
            </a:extLst>
          </p:cNvPr>
          <p:cNvSpPr>
            <a:spLocks noGrp="1"/>
          </p:cNvSpPr>
          <p:nvPr>
            <p:ph type="title"/>
          </p:nvPr>
        </p:nvSpPr>
        <p:spPr/>
        <p:txBody>
          <a:bodyPr/>
          <a:lstStyle/>
          <a:p>
            <a:r>
              <a:rPr lang="nl-NL" dirty="0"/>
              <a:t>Reacties</a:t>
            </a:r>
          </a:p>
        </p:txBody>
      </p:sp>
      <p:sp>
        <p:nvSpPr>
          <p:cNvPr id="3" name="Tijdelijke aanduiding voor tekst 2">
            <a:extLst>
              <a:ext uri="{FF2B5EF4-FFF2-40B4-BE49-F238E27FC236}">
                <a16:creationId xmlns:a16="http://schemas.microsoft.com/office/drawing/2014/main" id="{A17AF9D5-1445-43D7-AA10-8AE5E80C0C6F}"/>
              </a:ext>
            </a:extLst>
          </p:cNvPr>
          <p:cNvSpPr>
            <a:spLocks noGrp="1"/>
          </p:cNvSpPr>
          <p:nvPr>
            <p:ph type="body" sz="quarter" idx="10"/>
          </p:nvPr>
        </p:nvSpPr>
        <p:spPr/>
        <p:txBody>
          <a:bodyPr/>
          <a:lstStyle/>
          <a:p>
            <a:pPr marL="457200" indent="-457200">
              <a:buFont typeface="Wingdings" panose="05000000000000000000" pitchFamily="2" charset="2"/>
              <a:buChar char="Ø"/>
            </a:pPr>
            <a:r>
              <a:rPr lang="nl-NL" dirty="0"/>
              <a:t>Wat valt u op?</a:t>
            </a:r>
          </a:p>
          <a:p>
            <a:endParaRPr lang="nl-NL" dirty="0"/>
          </a:p>
          <a:p>
            <a:pPr marL="457200" indent="-457200">
              <a:buFont typeface="Wingdings" panose="05000000000000000000" pitchFamily="2" charset="2"/>
              <a:buChar char="Ø"/>
            </a:pPr>
            <a:r>
              <a:rPr lang="nl-NL" dirty="0"/>
              <a:t>Wat zijn de sterke en zwakke punten van het online materiaal?</a:t>
            </a:r>
          </a:p>
          <a:p>
            <a:pPr marL="457200" indent="-457200">
              <a:buFont typeface="Wingdings" panose="05000000000000000000" pitchFamily="2" charset="2"/>
              <a:buChar char="Ø"/>
            </a:pPr>
            <a:endParaRPr lang="nl-NL" dirty="0"/>
          </a:p>
          <a:p>
            <a:pPr marL="457200" indent="-457200">
              <a:buFont typeface="Wingdings" panose="05000000000000000000" pitchFamily="2" charset="2"/>
              <a:buChar char="Ø"/>
            </a:pPr>
            <a:r>
              <a:rPr lang="nl-NL" dirty="0"/>
              <a:t>Hoe zou u het online materiaal gebruiken tijdens uw les?</a:t>
            </a:r>
          </a:p>
          <a:p>
            <a:pPr marL="457200" indent="-457200">
              <a:buFont typeface="Wingdings" panose="05000000000000000000" pitchFamily="2" charset="2"/>
              <a:buChar char="Ø"/>
            </a:pPr>
            <a:endParaRPr lang="nl-NL" dirty="0"/>
          </a:p>
          <a:p>
            <a:pPr marL="457200" indent="-457200">
              <a:buFont typeface="Wingdings" panose="05000000000000000000" pitchFamily="2" charset="2"/>
              <a:buChar char="Ø"/>
            </a:pPr>
            <a:r>
              <a:rPr lang="nl-NL" dirty="0"/>
              <a:t>Indien van toepassing: wat zijn uw ervaringen met de digitale omgeving bij de 5</a:t>
            </a:r>
            <a:r>
              <a:rPr lang="nl-NL" baseline="30000" dirty="0"/>
              <a:t>e</a:t>
            </a:r>
            <a:r>
              <a:rPr lang="nl-NL" dirty="0"/>
              <a:t> editie?</a:t>
            </a:r>
          </a:p>
        </p:txBody>
      </p:sp>
      <p:pic>
        <p:nvPicPr>
          <p:cNvPr id="4" name="Shape 384">
            <a:extLst>
              <a:ext uri="{FF2B5EF4-FFF2-40B4-BE49-F238E27FC236}">
                <a16:creationId xmlns:a16="http://schemas.microsoft.com/office/drawing/2014/main" id="{CCD8435C-3321-4E95-9864-634AC9C3074C}"/>
              </a:ext>
            </a:extLst>
          </p:cNvPr>
          <p:cNvPicPr preferRelativeResize="0"/>
          <p:nvPr/>
        </p:nvPicPr>
        <p:blipFill rotWithShape="1">
          <a:blip r:embed="rId2">
            <a:alphaModFix/>
          </a:blip>
          <a:srcRect/>
          <a:stretch/>
        </p:blipFill>
        <p:spPr>
          <a:xfrm>
            <a:off x="12601830" y="1574080"/>
            <a:ext cx="6836670" cy="8161190"/>
          </a:xfrm>
          <a:prstGeom prst="rect">
            <a:avLst/>
          </a:prstGeom>
          <a:noFill/>
          <a:ln>
            <a:noFill/>
          </a:ln>
        </p:spPr>
      </p:pic>
    </p:spTree>
    <p:extLst>
      <p:ext uri="{BB962C8B-B14F-4D97-AF65-F5344CB8AC3E}">
        <p14:creationId xmlns:p14="http://schemas.microsoft.com/office/powerpoint/2010/main" val="3117008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476D8-C158-4341-B57E-FB90D2EA1DA3}"/>
              </a:ext>
            </a:extLst>
          </p:cNvPr>
          <p:cNvSpPr>
            <a:spLocks noGrp="1"/>
          </p:cNvSpPr>
          <p:nvPr>
            <p:ph type="title"/>
          </p:nvPr>
        </p:nvSpPr>
        <p:spPr/>
        <p:txBody>
          <a:bodyPr/>
          <a:lstStyle/>
          <a:p>
            <a:r>
              <a:rPr lang="nl-NL" dirty="0"/>
              <a:t>Heeft u…</a:t>
            </a:r>
          </a:p>
        </p:txBody>
      </p:sp>
      <p:sp>
        <p:nvSpPr>
          <p:cNvPr id="3" name="Tijdelijke aanduiding voor tekst 2">
            <a:extLst>
              <a:ext uri="{FF2B5EF4-FFF2-40B4-BE49-F238E27FC236}">
                <a16:creationId xmlns:a16="http://schemas.microsoft.com/office/drawing/2014/main" id="{B65273F8-D690-471F-946C-C51F0182C977}"/>
              </a:ext>
            </a:extLst>
          </p:cNvPr>
          <p:cNvSpPr>
            <a:spLocks noGrp="1"/>
          </p:cNvSpPr>
          <p:nvPr>
            <p:ph type="body" sz="quarter" idx="10"/>
          </p:nvPr>
        </p:nvSpPr>
        <p:spPr/>
        <p:txBody>
          <a:bodyPr/>
          <a:lstStyle/>
          <a:p>
            <a:r>
              <a:rPr lang="nl-NL" dirty="0"/>
              <a:t>… vragen naar aanleiding van deze werkgroep of over Overal </a:t>
            </a:r>
            <a:r>
              <a:rPr lang="nl-NL" dirty="0" err="1"/>
              <a:t>NaSk</a:t>
            </a:r>
            <a:r>
              <a:rPr lang="nl-NL" dirty="0"/>
              <a:t>/Natuurkunde?</a:t>
            </a:r>
          </a:p>
          <a:p>
            <a:endParaRPr lang="nl-NL" dirty="0"/>
          </a:p>
          <a:p>
            <a:r>
              <a:rPr lang="nl-NL" dirty="0"/>
              <a:t>… interesse in auteurschap bij Overal </a:t>
            </a:r>
            <a:r>
              <a:rPr lang="nl-NL" dirty="0" err="1"/>
              <a:t>NaSk</a:t>
            </a:r>
            <a:r>
              <a:rPr lang="nl-NL" dirty="0"/>
              <a:t>/Natuurkunde?</a:t>
            </a:r>
          </a:p>
          <a:p>
            <a:endParaRPr lang="nl-NL" dirty="0"/>
          </a:p>
          <a:p>
            <a:r>
              <a:rPr lang="nl-NL" dirty="0"/>
              <a:t>… interesse in deelname aan een klankbordgroep voor Overal </a:t>
            </a:r>
            <a:r>
              <a:rPr lang="nl-NL" dirty="0" err="1"/>
              <a:t>NaSk</a:t>
            </a:r>
            <a:r>
              <a:rPr lang="nl-NL" dirty="0"/>
              <a:t>/Natuurkunde?</a:t>
            </a:r>
          </a:p>
          <a:p>
            <a:endParaRPr lang="nl-NL" dirty="0"/>
          </a:p>
          <a:p>
            <a:r>
              <a:rPr lang="nl-NL" dirty="0"/>
              <a:t>… andere vragen?</a:t>
            </a:r>
          </a:p>
          <a:p>
            <a:endParaRPr lang="nl-NL" dirty="0"/>
          </a:p>
          <a:p>
            <a:r>
              <a:rPr lang="nl-NL" dirty="0"/>
              <a:t>Neem dan contact op via: </a:t>
            </a:r>
            <a:r>
              <a:rPr lang="nl-NL" dirty="0">
                <a:hlinkClick r:id="rId2"/>
              </a:rPr>
              <a:t>l.oostebrink@noordhoff.nl</a:t>
            </a:r>
            <a:endParaRPr lang="nl-NL" dirty="0"/>
          </a:p>
          <a:p>
            <a:endParaRPr lang="nl-NL" dirty="0"/>
          </a:p>
        </p:txBody>
      </p:sp>
    </p:spTree>
    <p:extLst>
      <p:ext uri="{BB962C8B-B14F-4D97-AF65-F5344CB8AC3E}">
        <p14:creationId xmlns:p14="http://schemas.microsoft.com/office/powerpoint/2010/main" val="2655669548"/>
      </p:ext>
    </p:extLst>
  </p:cSld>
  <p:clrMapOvr>
    <a:masterClrMapping/>
  </p:clrMapOvr>
</p:sld>
</file>

<file path=ppt/theme/theme1.xml><?xml version="1.0" encoding="utf-8"?>
<a:theme xmlns:a="http://schemas.openxmlformats.org/drawingml/2006/main" name="3 - sectie content">
  <a:themeElements>
    <a:clrScheme name="overal-natuurkunde">
      <a:dk1>
        <a:srgbClr val="009EE3"/>
      </a:dk1>
      <a:lt1>
        <a:srgbClr val="FFFFFF"/>
      </a:lt1>
      <a:dk2>
        <a:srgbClr val="009EE3"/>
      </a:dk2>
      <a:lt2>
        <a:srgbClr val="FFFFFF"/>
      </a:lt2>
      <a:accent1>
        <a:srgbClr val="E5007D"/>
      </a:accent1>
      <a:accent2>
        <a:srgbClr val="F5B400"/>
      </a:accent2>
      <a:accent3>
        <a:srgbClr val="0082C8"/>
      </a:accent3>
      <a:accent4>
        <a:srgbClr val="009B9B"/>
      </a:accent4>
      <a:accent5>
        <a:srgbClr val="E6007D"/>
      </a:accent5>
      <a:accent6>
        <a:srgbClr val="787D82"/>
      </a:accent6>
      <a:hlink>
        <a:srgbClr val="0563C1"/>
      </a:hlink>
      <a:folHlink>
        <a:srgbClr val="954F72"/>
      </a:folHlink>
    </a:clrScheme>
    <a:fontScheme name="Noordhof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oordhoff_Basis_V2.potx" id="{A6D8CA25-4DD0-4B85-A69C-64CEDF56BB31}" vid="{8D46FA80-9CA4-4D85-B517-2AFD038FAA25}"/>
    </a:ext>
  </a:extLst>
</a:theme>
</file>

<file path=ppt/theme/theme2.xml><?xml version="1.0" encoding="utf-8"?>
<a:theme xmlns:a="http://schemas.openxmlformats.org/drawingml/2006/main" name="1 - sectie start- en eindslide + inhoud">
  <a:themeElements>
    <a:clrScheme name="meth-geschiedeniswerkplaats">
      <a:dk1>
        <a:srgbClr val="8B4FA8"/>
      </a:dk1>
      <a:lt1>
        <a:srgbClr val="FFFFFF"/>
      </a:lt1>
      <a:dk2>
        <a:srgbClr val="E30611"/>
      </a:dk2>
      <a:lt2>
        <a:srgbClr val="FFFFFF"/>
      </a:lt2>
      <a:accent1>
        <a:srgbClr val="0082C8"/>
      </a:accent1>
      <a:accent2>
        <a:srgbClr val="8B4FA8"/>
      </a:accent2>
      <a:accent3>
        <a:srgbClr val="9BBB59"/>
      </a:accent3>
      <a:accent4>
        <a:srgbClr val="8064A2"/>
      </a:accent4>
      <a:accent5>
        <a:srgbClr val="4BACC6"/>
      </a:accent5>
      <a:accent6>
        <a:srgbClr val="F79646"/>
      </a:accent6>
      <a:hlink>
        <a:srgbClr val="0082C8"/>
      </a:hlink>
      <a:folHlink>
        <a:srgbClr val="800080"/>
      </a:folHlink>
    </a:clrScheme>
    <a:fontScheme name="Noordhof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oordhoff_Basis_V2.potx" id="{A6D8CA25-4DD0-4B85-A69C-64CEDF56BB31}" vid="{68B60657-6206-4A41-ACDD-B7CD3A51BC43}"/>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Noordhoff_Basis</Template>
  <TotalTime>1170</TotalTime>
  <Words>935</Words>
  <Application>Microsoft Office PowerPoint</Application>
  <PresentationFormat>Aangepast</PresentationFormat>
  <Paragraphs>83</Paragraphs>
  <Slides>7</Slides>
  <Notes>2</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7</vt:i4>
      </vt:variant>
    </vt:vector>
  </HeadingPairs>
  <TitlesOfParts>
    <vt:vector size="13" baseType="lpstr">
      <vt:lpstr>.AppleSystemUIFont</vt:lpstr>
      <vt:lpstr>Arial</vt:lpstr>
      <vt:lpstr>Calibri</vt:lpstr>
      <vt:lpstr>Wingdings</vt:lpstr>
      <vt:lpstr>3 - sectie content</vt:lpstr>
      <vt:lpstr>1 - sectie start- en eindslide + inhoud</vt:lpstr>
      <vt:lpstr>5e editie Overal NaSk Overal Natuurkunde  Lotte Oostebrink, uitgever Overal</vt:lpstr>
      <vt:lpstr>Programma</vt:lpstr>
      <vt:lpstr>Overal NaSk/Natuurkunde boeken</vt:lpstr>
      <vt:lpstr>Reacties</vt:lpstr>
      <vt:lpstr>Bladeren en digitale lesmateriaal bekijken: 3 havo, hoofdstuk 1 https://overal.digitaal.noordhoff.nl</vt:lpstr>
      <vt:lpstr>Reacties</vt:lpstr>
      <vt:lpstr>Heeft u…</vt:lpstr>
    </vt:vector>
  </TitlesOfParts>
  <Company>Infinitas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 is mijn titel</dc:title>
  <dc:creator>Draaijer, Cees</dc:creator>
  <cp:lastModifiedBy>Oostebrink, Lotte</cp:lastModifiedBy>
  <cp:revision>52</cp:revision>
  <dcterms:created xsi:type="dcterms:W3CDTF">2017-12-14T12:54:29Z</dcterms:created>
  <dcterms:modified xsi:type="dcterms:W3CDTF">2018-12-19T10:36:48Z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2017-07-13T00:00:00Z</vt:filetime>
  </property>
  <property fmtid="{D5CDD505-2E9C-101B-9397-08002B2CF9AE}" pid="3" name="Creator">
    <vt:lpwstr>Adobe InDesign CC 2017 (Macintosh)</vt:lpwstr>
  </property>
  <property fmtid="{D5CDD505-2E9C-101B-9397-08002B2CF9AE}" pid="4" name="LastSaved">
    <vt:filetime>2017-07-17T00:00:00Z</vt:filetime>
  </property>
</Properties>
</file>