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606-82B8-4B89-A57E-4FB6A51D5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48BD-86BC-4B61-A76D-67B90A1E0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AEB38-6234-4795-BD7A-785C9C5C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15EC-28C2-4EA4-95A2-BE3861F2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62B02-8700-4991-93B4-7F726A08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0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5C29-6876-485F-A540-1175A7CA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DEA3E-FD62-40FE-BFD0-1EDF6CFF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4DC1F-3416-413C-9E62-5331A7B3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20AF-496D-4B70-B0CC-AF6E65CE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458E-DBF6-478E-B14B-1E1A8336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93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52628-4276-4F05-B009-2EFAC338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ACC6A-E9AB-4902-8F0A-2B6F895C1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74703-E00A-4C9A-A7D7-D2B6D039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C883-D5B2-4A6A-998B-AF058DE6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650DE-E948-46B3-B705-8C5574B8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9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E999-9CD5-4033-9A74-CB31796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EDF0-2993-4D2B-BD87-4810BA2B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5338-DCD5-48EA-9DA1-3FBE3BB2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99492-0ECC-4FAD-B78E-E78CC2B4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F9305-30CD-4AFD-A4BD-F3E6AE44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D1C6-AADA-46EC-8CE8-5562D5E3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51DF-6980-4CF8-B8FD-E6CE05EA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C675-D78E-4FBC-A3F4-3D471970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28FF0-2DA1-45CE-911D-0CD4336A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4AF24-4535-49EF-B026-DFAFE082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3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35BA-8270-4B64-95D4-6FFC6F05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B920-2E06-43EB-A7DD-13F9F33D3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A8314-3FCF-47FB-B300-BCBEBDFE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88E9-20F3-4646-9F93-F476A9AC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004AF-A43E-4F2E-8028-0DFD4AAC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1778-9083-42EE-BED2-69AE2CF2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4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A458-AD3D-42A3-95D1-E07FDA7F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611A-27D6-4434-BF6A-E440FED54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D600-E301-43F2-A77B-4BABB82DF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48A94-B5C1-402C-AEF0-1A29BD2E8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F4584-61AD-47B8-BC7D-E8C535F8D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DE1A9-CB85-4382-A2F7-B2A8A279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AC684-908A-402C-A1E0-901BDD00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856C9-23F6-46F4-BD09-2F50ACB8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1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73D2-D891-4837-9493-DABB3250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704DA-F78C-437B-A7FA-A0DDFCC9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47FB8-5247-4AD0-AC40-07E2E563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3481A-0942-498E-B02F-11EE5D75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60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B193F-8ABF-4C21-9ADA-12A7CC5F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0DDB6-D659-467B-A370-60FB6F9E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F097F-5261-4ABA-8A20-62DB60A8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38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777D-15FE-41D7-9B6E-0F4EEDCA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FCCFD-CBAB-4B7A-BCAA-16B2D517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A9D89-F812-4DE3-B9CF-8DB76269B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D28CD-F787-49BC-A7E6-F207BFFA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21C66-DD3E-40AF-93B5-611715B4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77225-E089-44A6-9735-FC40B7D8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28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36B4-0B9F-4552-BE46-A830A2A2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E8959-03AF-4733-A02B-F59FE5FD3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E9F7A-C92E-4A34-89D9-AA564CA18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E8268-8E7A-42BB-BB0E-ECA00213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E57E8-159D-4864-9E9A-85B6D127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994B2-8562-4939-B35D-511E3D44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4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AA8D0-4CB1-4800-9425-ADF34793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4C5C-09CA-4DA9-AB79-98CFA14E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902F-14E8-4D5E-BF90-77921DE12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0EAA-4B85-4C93-9915-9DB7206A8917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5AF8D-DD6B-451A-80B3-9965F02C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D5DB4-7144-4DAB-BF17-D8D8DD576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1071-ADF7-4C42-A237-1C14709418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9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renewable-energy-now.org/wp-content/uploads/trias-energetic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0D69-E3E5-41FA-8EA6-50CFFDFF4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+mn-lt"/>
              </a:rPr>
              <a:t>Themawedstrijd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2018</a:t>
            </a:r>
            <a:endParaRPr lang="nl-NL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E3E04-8977-4F77-8EFE-3B90F50A3E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Energietransitie</a:t>
            </a:r>
            <a:r>
              <a:rPr lang="en-US" dirty="0"/>
              <a:t> (in </a:t>
            </a:r>
            <a:r>
              <a:rPr lang="en-US" dirty="0" err="1"/>
              <a:t>brede</a:t>
            </a:r>
            <a:r>
              <a:rPr lang="en-US" dirty="0"/>
              <a:t> zin)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1CD1-7E1D-4071-B08B-3511D314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80" y="4938834"/>
            <a:ext cx="3064475" cy="19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5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60BE-D8B4-407D-A08B-3C2DC1D4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</a:t>
            </a:r>
            <a:r>
              <a:rPr lang="en-US" dirty="0" err="1"/>
              <a:t>Fedde</a:t>
            </a:r>
            <a:r>
              <a:rPr lang="en-US" dirty="0"/>
              <a:t> </a:t>
            </a:r>
            <a:r>
              <a:rPr lang="en-US" dirty="0" err="1"/>
              <a:t>Kortstra</a:t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Energiespel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DF874B-F350-4EB0-8B14-98E71D41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14" y="2225503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8274E-6102-4056-A184-5F587D314EF5}"/>
              </a:ext>
            </a:extLst>
          </p:cNvPr>
          <p:cNvSpPr txBox="1"/>
          <p:nvPr/>
        </p:nvSpPr>
        <p:spPr>
          <a:xfrm>
            <a:off x="838200" y="2309469"/>
            <a:ext cx="9572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Leuk</a:t>
            </a:r>
            <a:r>
              <a:rPr lang="en-US" sz="2800" dirty="0"/>
              <a:t> </a:t>
            </a:r>
            <a:r>
              <a:rPr lang="en-US" sz="2800" dirty="0" err="1"/>
              <a:t>spel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Energie</a:t>
            </a:r>
            <a:r>
              <a:rPr lang="en-US" sz="2800" dirty="0"/>
              <a:t> </a:t>
            </a:r>
            <a:r>
              <a:rPr lang="en-US" sz="2800" dirty="0" err="1"/>
              <a:t>omzettingen</a:t>
            </a:r>
            <a:r>
              <a:rPr lang="en-US" sz="2800" dirty="0"/>
              <a:t> en </a:t>
            </a:r>
            <a:r>
              <a:rPr lang="en-US" sz="2800" dirty="0" err="1"/>
              <a:t>energietransitie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Goed</a:t>
            </a:r>
            <a:r>
              <a:rPr lang="en-US" sz="2800" dirty="0"/>
              <a:t> </a:t>
            </a:r>
            <a:r>
              <a:rPr lang="en-US" sz="2800" dirty="0" err="1"/>
              <a:t>uitgewerkt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docenten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518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161-485E-451D-87B8-EE0C3F47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Norbert van Veen</a:t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Energielabel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maken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6124F-52F9-4FD0-A7BD-79E0C6C9E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3291" y="1784434"/>
            <a:ext cx="6623221" cy="49674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66CFF-1016-4AFA-9DFA-64B572215C84}"/>
              </a:ext>
            </a:extLst>
          </p:cNvPr>
          <p:cNvSpPr txBox="1"/>
          <p:nvPr/>
        </p:nvSpPr>
        <p:spPr>
          <a:xfrm>
            <a:off x="599303" y="2026508"/>
            <a:ext cx="43022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Bewustwording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Dicht</a:t>
            </a:r>
            <a:r>
              <a:rPr lang="en-US" sz="2800" dirty="0"/>
              <a:t> </a:t>
            </a:r>
            <a:r>
              <a:rPr lang="en-US" sz="2800" dirty="0" err="1"/>
              <a:t>bij</a:t>
            </a:r>
            <a:r>
              <a:rPr lang="en-US" sz="2800" dirty="0"/>
              <a:t> </a:t>
            </a:r>
            <a:r>
              <a:rPr lang="en-US" sz="2800" dirty="0" err="1"/>
              <a:t>belevingswereld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Creatieve</a:t>
            </a:r>
            <a:r>
              <a:rPr lang="en-US" sz="2800" dirty="0"/>
              <a:t> </a:t>
            </a:r>
            <a:r>
              <a:rPr lang="en-US" sz="2800" dirty="0" err="1"/>
              <a:t>werkvorm</a:t>
            </a:r>
            <a:r>
              <a:rPr lang="en-US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Ook</a:t>
            </a:r>
            <a:r>
              <a:rPr lang="en-US" sz="2800" dirty="0"/>
              <a:t> </a:t>
            </a:r>
            <a:r>
              <a:rPr lang="en-US" sz="2800" dirty="0" err="1"/>
              <a:t>offerte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verduurzaming</a:t>
            </a:r>
            <a:r>
              <a:rPr lang="en-US" sz="2800" dirty="0"/>
              <a:t> </a:t>
            </a:r>
            <a:r>
              <a:rPr lang="en-US" sz="2800" dirty="0" err="1"/>
              <a:t>woning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Vraagt</a:t>
            </a:r>
            <a:r>
              <a:rPr lang="en-US" sz="2800" dirty="0"/>
              <a:t> </a:t>
            </a:r>
            <a:r>
              <a:rPr lang="en-US" sz="2800" dirty="0" err="1"/>
              <a:t>veel</a:t>
            </a:r>
            <a:r>
              <a:rPr lang="en-US" sz="2800" dirty="0"/>
              <a:t> van docent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8943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1598-9BC0-4C04-8F42-37CD400E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1. Jan van </a:t>
            </a:r>
            <a:r>
              <a:rPr lang="en-US" dirty="0" err="1"/>
              <a:t>Riswick</a:t>
            </a:r>
            <a:br>
              <a:rPr lang="en-US" dirty="0"/>
            </a:br>
            <a:r>
              <a:rPr lang="en-US" b="1" dirty="0" err="1">
                <a:solidFill>
                  <a:srgbClr val="C00000"/>
                </a:solidFill>
              </a:rPr>
              <a:t>Energie</a:t>
            </a:r>
            <a:r>
              <a:rPr lang="en-US" b="1" dirty="0">
                <a:solidFill>
                  <a:srgbClr val="C00000"/>
                </a:solidFill>
              </a:rPr>
              <a:t> en </a:t>
            </a:r>
            <a:r>
              <a:rPr lang="en-US" b="1" dirty="0" err="1">
                <a:solidFill>
                  <a:srgbClr val="C00000"/>
                </a:solidFill>
              </a:rPr>
              <a:t>maatschappij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42923-F5D1-4E01-809D-0139275A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Groepsopdrachten</a:t>
            </a: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diversiteit</a:t>
            </a:r>
            <a:r>
              <a:rPr lang="en-US" dirty="0"/>
              <a:t> in </a:t>
            </a:r>
            <a:r>
              <a:rPr lang="en-US" dirty="0" err="1"/>
              <a:t>keuzes</a:t>
            </a:r>
            <a:endParaRPr lang="en-US" dirty="0"/>
          </a:p>
          <a:p>
            <a:r>
              <a:rPr lang="en-US" dirty="0" err="1"/>
              <a:t>Zelfstandig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en-US" dirty="0"/>
          </a:p>
          <a:p>
            <a:r>
              <a:rPr lang="en-US" dirty="0" err="1"/>
              <a:t>Bewustwording</a:t>
            </a:r>
            <a:endParaRPr lang="en-US" dirty="0"/>
          </a:p>
          <a:p>
            <a:r>
              <a:rPr lang="en-US" dirty="0" err="1"/>
              <a:t>Vraagt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van docent</a:t>
            </a:r>
            <a:endParaRPr lang="nl-NL" dirty="0"/>
          </a:p>
        </p:txBody>
      </p:sp>
      <p:pic>
        <p:nvPicPr>
          <p:cNvPr id="4" name="Afbeelding 2" descr="trias-energetica">
            <a:hlinkClick r:id="" action="ppaction://noaction"/>
            <a:extLst>
              <a:ext uri="{FF2B5EF4-FFF2-40B4-BE49-F238E27FC236}">
                <a16:creationId xmlns:a16="http://schemas.microsoft.com/office/drawing/2014/main" id="{94E2D49D-34FB-4E9B-AA7F-A87D61F029A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3928219" cy="334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1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Themawedstrijd 2018</vt:lpstr>
      <vt:lpstr>3. Fedde Kortstra Energiespel</vt:lpstr>
      <vt:lpstr>2. Norbert van Veen Energielabel maken</vt:lpstr>
      <vt:lpstr>1. Jan van Riswick Energie en maatschappij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Mooldijk, A.H. (Ad)</dc:creator>
  <cp:lastModifiedBy>Mooldijk, A.H. (Ad)</cp:lastModifiedBy>
  <cp:revision>6</cp:revision>
  <dcterms:created xsi:type="dcterms:W3CDTF">2018-12-13T07:47:59Z</dcterms:created>
  <dcterms:modified xsi:type="dcterms:W3CDTF">2018-12-13T08:48:04Z</dcterms:modified>
</cp:coreProperties>
</file>