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0" r:id="rId4"/>
    <p:sldId id="260" r:id="rId5"/>
    <p:sldId id="274" r:id="rId6"/>
    <p:sldId id="262" r:id="rId7"/>
    <p:sldId id="268" r:id="rId8"/>
    <p:sldId id="263" r:id="rId9"/>
    <p:sldId id="264" r:id="rId10"/>
    <p:sldId id="269" r:id="rId11"/>
    <p:sldId id="27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Werkgroep natuurkunde didactiek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5E013-FFEB-458C-AE2A-9C9242921F4A}" type="datetimeFigureOut">
              <a:rPr lang="nl-NL" smtClean="0"/>
              <a:t>14-12-2018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F304-517C-4429-9D58-6A357F4E3D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501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Werkgroep natuurkunde didactiek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95700-1956-4C13-94A9-24478BC377E8}" type="datetimeFigureOut">
              <a:rPr lang="nl-NL" smtClean="0"/>
              <a:t>14-12-2018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263E-2261-46B4-AC14-67000B19AF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08113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263E-2261-46B4-AC14-67000B19AF01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Werkgroep natuurkunde didactiek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62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96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0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18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56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4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99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93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86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69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1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77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48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9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41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43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47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E4AAAF-9220-4B07-A04A-55C90AA01D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4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pro.nl/speel~WO_NTR_767413~energie-in-overvloed-tegenlicht-in-de-klas~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Xx02iMsDqI?t=77" TargetMode="External"/><Relationship Id="rId2" Type="http://schemas.openxmlformats.org/officeDocument/2006/relationships/hyperlink" Target="https://youtu.be/QXx02iMsDqI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Een (andere) kijk op de energietransitie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Sietse de Haan, voorzitter</a:t>
            </a:r>
            <a:br>
              <a:rPr lang="nl-NL" sz="2800" dirty="0" smtClean="0"/>
            </a:br>
            <a:r>
              <a:rPr lang="nl-NL" sz="2800" dirty="0" smtClean="0"/>
              <a:t>Vereniging voor zonnekrachtcentrales</a:t>
            </a:r>
            <a:br>
              <a:rPr lang="nl-NL" sz="2800" dirty="0" smtClean="0"/>
            </a:br>
            <a:r>
              <a:rPr lang="nl-NL" sz="2800" dirty="0" smtClean="0"/>
              <a:t>Vertegenwoordiger van DESERTEC in NL</a:t>
            </a: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0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Buffer: Waterstof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industrie heeft veel waterstof nodig</a:t>
            </a:r>
          </a:p>
          <a:p>
            <a:r>
              <a:rPr lang="nl-NL" sz="2800" dirty="0" smtClean="0"/>
              <a:t>Om lange windstille periodes te overbruggen</a:t>
            </a:r>
          </a:p>
          <a:p>
            <a:r>
              <a:rPr lang="nl-NL" sz="2800" dirty="0" smtClean="0"/>
              <a:t>Voor het zware transport</a:t>
            </a:r>
            <a:endParaRPr lang="nl-NL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Hoe te produceren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Uit overtollige elektriciteit </a:t>
            </a:r>
          </a:p>
          <a:p>
            <a:r>
              <a:rPr lang="nl-NL" sz="2800" dirty="0" smtClean="0"/>
              <a:t>Uit goedkope zonnestroom uit de woestijn</a:t>
            </a:r>
            <a:endParaRPr lang="nl-NL" sz="280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6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uw aandacht en prettige conferentie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75" y="2661513"/>
            <a:ext cx="3412227" cy="390454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Sietse de Haan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Voorzitter vereniging voor zonnekrachtcentrales</a:t>
            </a:r>
          </a:p>
          <a:p>
            <a:r>
              <a:rPr lang="nl-NL" dirty="0" smtClean="0"/>
              <a:t>DESERTEC </a:t>
            </a:r>
            <a:r>
              <a:rPr lang="nl-NL" dirty="0" err="1" smtClean="0"/>
              <a:t>representative</a:t>
            </a:r>
            <a:r>
              <a:rPr lang="nl-NL" dirty="0" smtClean="0"/>
              <a:t> voor NL</a:t>
            </a:r>
          </a:p>
          <a:p>
            <a:r>
              <a:rPr lang="nl-NL" dirty="0" smtClean="0"/>
              <a:t>voorzittter@zonnekrachtcentrales.nl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1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 het met wind en zon alleen? </a:t>
            </a:r>
            <a:br>
              <a:rPr lang="nl-NL" dirty="0" smtClean="0"/>
            </a:br>
            <a:r>
              <a:rPr lang="nl-NL" dirty="0" smtClean="0"/>
              <a:t>Een uitdaging!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834" y="2181686"/>
            <a:ext cx="7790384" cy="4676313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4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 in overvloed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https://www.vpro.nl/speel~WO_NTR_767413~energie-in-overvloed-tegenlicht-in-de-klas~.</a:t>
            </a:r>
            <a:r>
              <a:rPr lang="nl-NL" dirty="0" smtClean="0">
                <a:hlinkClick r:id="rId2"/>
              </a:rPr>
              <a:t>html</a:t>
            </a:r>
            <a:endParaRPr lang="nl-NL" dirty="0" smtClean="0"/>
          </a:p>
          <a:p>
            <a:pPr marL="0" indent="0">
              <a:buNone/>
            </a:pPr>
            <a:r>
              <a:rPr lang="nl-NL" sz="2800" dirty="0" smtClean="0"/>
              <a:t>Tegenlicht in de klas: Energie in overvloed 12 min</a:t>
            </a:r>
            <a:endParaRPr lang="nl-NL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4294967295"/>
          </p:nvPr>
        </p:nvSpPr>
        <p:spPr>
          <a:xfrm>
            <a:off x="1339403" y="2666999"/>
            <a:ext cx="6143222" cy="576262"/>
          </a:xfrm>
        </p:spPr>
        <p:txBody>
          <a:bodyPr>
            <a:noAutofit/>
          </a:bodyPr>
          <a:lstStyle/>
          <a:p>
            <a:r>
              <a:rPr lang="nl-NL" sz="2800" dirty="0" smtClean="0"/>
              <a:t>Het is een kwestie van organiseren</a:t>
            </a:r>
            <a:endParaRPr lang="nl-NL" sz="28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2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die energie vandaan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Voornamelijk uit wind en zon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Uit wind voornamelijk wind op zee 10% van de Noordzee voldoende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Uit zon PV 5% van het landoppervlak, de geschikt daken leveren al voldoende voor 50% van het huidige elektriciteitsgebruik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Als het niet waait in de winter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sz="2400" dirty="0" err="1" smtClean="0"/>
              <a:t>Deserrtec</a:t>
            </a:r>
            <a:r>
              <a:rPr lang="nl-NL" sz="2400" dirty="0" smtClean="0"/>
              <a:t> vison</a:t>
            </a:r>
          </a:p>
          <a:p>
            <a:r>
              <a:rPr lang="nl-NL" u="sng" dirty="0">
                <a:hlinkClick r:id="rId2"/>
              </a:rPr>
              <a:t>https://youtu.be/QXx02iMsDqI</a:t>
            </a:r>
            <a:r>
              <a:rPr lang="nl-NL" u="sng" dirty="0">
                <a:hlinkClick r:id="rId3"/>
              </a:rPr>
              <a:t>Link met start op 117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2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Grootschalige opslag </a:t>
            </a:r>
            <a:r>
              <a:rPr lang="nl-NL" dirty="0" smtClean="0"/>
              <a:t> </a:t>
            </a:r>
            <a:r>
              <a:rPr lang="nl-NL" dirty="0"/>
              <a:t>is overbodig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400" dirty="0"/>
              <a:t>Grootschalige opslag van wind- en zonne-energie is helemaal niet nodig als landen wereldwijd over grotere afstanden elektriciteit kunnen uitwisselen. Dit stelt energiesysteemanalist Gerrit Jan </a:t>
            </a:r>
            <a:r>
              <a:rPr lang="nl-NL" sz="2400" dirty="0" err="1" smtClean="0"/>
              <a:t>Ruijg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Is al eerder aangetoond door Fraunhofer-</a:t>
            </a:r>
            <a:r>
              <a:rPr lang="nl-NL" sz="2400" dirty="0" err="1" smtClean="0"/>
              <a:t>solar</a:t>
            </a:r>
            <a:r>
              <a:rPr lang="nl-NL" sz="2400" dirty="0" smtClean="0"/>
              <a:t>-</a:t>
            </a:r>
            <a:r>
              <a:rPr lang="nl-NL" sz="2400" dirty="0" err="1" smtClean="0"/>
              <a:t>institut</a:t>
            </a:r>
            <a:r>
              <a:rPr lang="nl-NL" sz="2400" dirty="0" smtClean="0"/>
              <a:t> </a:t>
            </a:r>
            <a:endParaRPr lang="nl-NL" sz="24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0064" y="2313543"/>
            <a:ext cx="5993222" cy="35914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095"/>
            <a:ext cx="6050973" cy="3781858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3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Oplossing: </a:t>
            </a:r>
            <a:r>
              <a:rPr lang="nl-NL" dirty="0" err="1" smtClean="0"/>
              <a:t>Supergrid</a:t>
            </a:r>
            <a:r>
              <a:rPr lang="nl-NL" dirty="0" smtClean="0"/>
              <a:t> met buffers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r>
              <a:rPr lang="nl-NL" sz="8600" dirty="0" err="1" smtClean="0"/>
              <a:t>Concentrated</a:t>
            </a:r>
            <a:r>
              <a:rPr lang="nl-NL" sz="8600" dirty="0" smtClean="0"/>
              <a:t> Solar Power uit het Zuiden</a:t>
            </a:r>
          </a:p>
          <a:p>
            <a:pPr marL="0" indent="0">
              <a:buNone/>
            </a:pPr>
            <a:endParaRPr lang="nl-NL" sz="2800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endParaRPr lang="nl-NL" sz="2800" dirty="0" smtClean="0"/>
          </a:p>
          <a:p>
            <a:endParaRPr lang="nl-NL" sz="2800" dirty="0"/>
          </a:p>
          <a:p>
            <a:endParaRPr lang="nl-NL" sz="8600" dirty="0" smtClean="0"/>
          </a:p>
          <a:p>
            <a:r>
              <a:rPr lang="nl-NL" sz="8600" dirty="0" smtClean="0"/>
              <a:t>Waterkaracht uit het Noorden</a:t>
            </a:r>
          </a:p>
          <a:p>
            <a:endParaRPr lang="nl-NL" sz="8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50" y="1933302"/>
            <a:ext cx="3526974" cy="26452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41" y="2009775"/>
            <a:ext cx="3550226" cy="2655569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4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45" y="0"/>
            <a:ext cx="9765415" cy="6858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9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0"/>
            <a:ext cx="45085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/>
              <a:t>Concntrated</a:t>
            </a:r>
            <a:r>
              <a:rPr lang="nl-NL" dirty="0" smtClean="0"/>
              <a:t> </a:t>
            </a:r>
            <a:r>
              <a:rPr lang="nl-NL" dirty="0" err="1" smtClean="0"/>
              <a:t>solar</a:t>
            </a:r>
            <a:r>
              <a:rPr lang="nl-NL" dirty="0" smtClean="0"/>
              <a:t> power                        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28" y="2438399"/>
            <a:ext cx="6303771" cy="4199888"/>
          </a:xfr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6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twee voorbeelden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57" y="2438399"/>
            <a:ext cx="3972538" cy="3277344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58" y="2153021"/>
            <a:ext cx="3530600" cy="38481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14-12-2018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Vereniging voor Zonnekrachtcentrales - WND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4AAAF-9220-4B07-A04A-55C90AA01D9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4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599</TotalTime>
  <Words>294</Words>
  <Application>Microsoft Office PowerPoint</Application>
  <PresentationFormat>Breedbeeld</PresentationFormat>
  <Paragraphs>88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Parallax</vt:lpstr>
      <vt:lpstr>Een (andere) kijk op de energietransitie</vt:lpstr>
      <vt:lpstr>Kan het met wind en zon alleen?  Een uitdaging!</vt:lpstr>
      <vt:lpstr>Energie in overvloed</vt:lpstr>
      <vt:lpstr>Waar komt die energie vandaan</vt:lpstr>
      <vt:lpstr>Grootschalige opslag  is overbodig</vt:lpstr>
      <vt:lpstr>Oplossing: Supergrid met buffers</vt:lpstr>
      <vt:lpstr>PowerPoint-presentatie</vt:lpstr>
      <vt:lpstr>Concntrated solar power                         </vt:lpstr>
      <vt:lpstr>Nog twee voorbeelden</vt:lpstr>
      <vt:lpstr>Buffer: Waterstof</vt:lpstr>
      <vt:lpstr>Bedankt voor uw aandacht en prettige conferentie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kijk op de energietranitie</dc:title>
  <dc:creator>Sietse de Haan</dc:creator>
  <cp:lastModifiedBy>it</cp:lastModifiedBy>
  <cp:revision>42</cp:revision>
  <dcterms:created xsi:type="dcterms:W3CDTF">2018-11-11T17:20:30Z</dcterms:created>
  <dcterms:modified xsi:type="dcterms:W3CDTF">2018-12-14T11:29:01Z</dcterms:modified>
</cp:coreProperties>
</file>